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78" r:id="rId2"/>
  </p:sldMasterIdLst>
  <p:notesMasterIdLst>
    <p:notesMasterId r:id="rId3"/>
  </p:notesMasterIdLst>
  <p:handoutMasterIdLst>
    <p:handoutMasterId r:id="rId4"/>
  </p:handoutMasterIdLst>
  <p:sldIdLst>
    <p:sldId id="339" r:id="rId5"/>
    <p:sldId id="331" r:id="rId6"/>
    <p:sldId id="341" r:id="rId7"/>
    <p:sldId id="308" r:id="rId8"/>
    <p:sldId id="343" r:id="rId9"/>
    <p:sldId id="309" r:id="rId10"/>
    <p:sldId id="337" r:id="rId11"/>
    <p:sldId id="344" r:id="rId12"/>
    <p:sldId id="342" r:id="rId13"/>
    <p:sldId id="312" r:id="rId14"/>
    <p:sldId id="346" r:id="rId15"/>
    <p:sldId id="347" r:id="rId16"/>
    <p:sldId id="349" r:id="rId17"/>
    <p:sldId id="348" r:id="rId18"/>
    <p:sldId id="315" r:id="rId19"/>
    <p:sldId id="316" r:id="rId20"/>
    <p:sldId id="317" r:id="rId21"/>
    <p:sldId id="318" r:id="rId22"/>
    <p:sldId id="351" r:id="rId23"/>
    <p:sldId id="336" r:id="rId24"/>
    <p:sldId id="353" r:id="rId25"/>
    <p:sldId id="323" r:id="rId26"/>
    <p:sldId id="354" r:id="rId27"/>
    <p:sldId id="352" r:id="rId28"/>
    <p:sldId id="334" r:id="rId29"/>
    <p:sldId id="355" r:id="rId30"/>
    <p:sldId id="356" r:id="rId31"/>
    <p:sldId id="361" r:id="rId32"/>
    <p:sldId id="330" r:id="rId33"/>
    <p:sldId id="338" r:id="rId34"/>
  </p:sldIdLst>
  <p:sldSz cx="9721850" cy="5400675"/>
  <p:notesSz cx="6858000" cy="9144000"/>
  <p:custDataLst>
    <p:tags r:id="rId35"/>
  </p:custDataLst>
  <p:defaultTextStyle>
    <a:defPPr>
      <a:defRPr lang="zh-CN"/>
    </a:defPPr>
    <a:lvl1pPr algn="l" defTabSz="966788" rtl="0" fontAlgn="base">
      <a:spcBef>
        <a:spcPct val="0"/>
      </a:spcBef>
      <a:spcAft>
        <a:spcPct val="0"/>
      </a:spcAft>
      <a:defRPr sz="1900" b="1" kern="1200">
        <a:solidFill>
          <a:schemeClr val="tx1"/>
        </a:solidFill>
        <a:latin typeface="Arial"/>
        <a:ea typeface="微软雅黑" pitchFamily="34" charset="-122"/>
        <a:cs typeface="+mn-cs"/>
      </a:defRPr>
    </a:lvl1pPr>
    <a:lvl2pPr marL="482600" indent="-25400" algn="l" defTabSz="966788" rtl="0" fontAlgn="base">
      <a:spcBef>
        <a:spcPct val="0"/>
      </a:spcBef>
      <a:spcAft>
        <a:spcPct val="0"/>
      </a:spcAft>
      <a:defRPr sz="1900" b="1" kern="1200">
        <a:solidFill>
          <a:schemeClr val="tx1"/>
        </a:solidFill>
        <a:latin typeface="Arial"/>
        <a:ea typeface="微软雅黑" pitchFamily="34" charset="-122"/>
        <a:cs typeface="+mn-cs"/>
      </a:defRPr>
    </a:lvl2pPr>
    <a:lvl3pPr marL="966788" indent="-52388" algn="l" defTabSz="966788" rtl="0" fontAlgn="base">
      <a:spcBef>
        <a:spcPct val="0"/>
      </a:spcBef>
      <a:spcAft>
        <a:spcPct val="0"/>
      </a:spcAft>
      <a:defRPr sz="1900" b="1" kern="1200">
        <a:solidFill>
          <a:schemeClr val="tx1"/>
        </a:solidFill>
        <a:latin typeface="Arial"/>
        <a:ea typeface="微软雅黑" pitchFamily="34" charset="-122"/>
        <a:cs typeface="+mn-cs"/>
      </a:defRPr>
    </a:lvl3pPr>
    <a:lvl4pPr marL="1450975" indent="-79375" algn="l" defTabSz="966788" rtl="0" fontAlgn="base">
      <a:spcBef>
        <a:spcPct val="0"/>
      </a:spcBef>
      <a:spcAft>
        <a:spcPct val="0"/>
      </a:spcAft>
      <a:defRPr sz="1900" b="1" kern="1200">
        <a:solidFill>
          <a:schemeClr val="tx1"/>
        </a:solidFill>
        <a:latin typeface="Arial"/>
        <a:ea typeface="微软雅黑" pitchFamily="34" charset="-122"/>
        <a:cs typeface="+mn-cs"/>
      </a:defRPr>
    </a:lvl4pPr>
    <a:lvl5pPr marL="1935163" indent="-106363" algn="l" defTabSz="966788" rtl="0" fontAlgn="base">
      <a:spcBef>
        <a:spcPct val="0"/>
      </a:spcBef>
      <a:spcAft>
        <a:spcPct val="0"/>
      </a:spcAft>
      <a:defRPr sz="1900" b="1" kern="1200">
        <a:solidFill>
          <a:schemeClr val="tx1"/>
        </a:solidFill>
        <a:latin typeface="Arial"/>
        <a:ea typeface="微软雅黑" pitchFamily="34" charset="-122"/>
        <a:cs typeface="+mn-cs"/>
      </a:defRPr>
    </a:lvl5pPr>
    <a:lvl6pPr marL="2286000" algn="l" defTabSz="914400" rtl="0" eaLnBrk="1" latinLnBrk="0" hangingPunct="1">
      <a:defRPr sz="1900" b="1" kern="1200">
        <a:solidFill>
          <a:schemeClr val="tx1"/>
        </a:solidFill>
        <a:latin typeface="Arial"/>
        <a:ea typeface="微软雅黑" pitchFamily="34" charset="-122"/>
        <a:cs typeface="+mn-cs"/>
      </a:defRPr>
    </a:lvl6pPr>
    <a:lvl7pPr marL="2743200" algn="l" defTabSz="914400" rtl="0" eaLnBrk="1" latinLnBrk="0" hangingPunct="1">
      <a:defRPr sz="1900" b="1" kern="1200">
        <a:solidFill>
          <a:schemeClr val="tx1"/>
        </a:solidFill>
        <a:latin typeface="Arial"/>
        <a:ea typeface="微软雅黑" pitchFamily="34" charset="-122"/>
        <a:cs typeface="+mn-cs"/>
      </a:defRPr>
    </a:lvl7pPr>
    <a:lvl8pPr marL="3200400" algn="l" defTabSz="914400" rtl="0" eaLnBrk="1" latinLnBrk="0" hangingPunct="1">
      <a:defRPr sz="1900" b="1" kern="1200">
        <a:solidFill>
          <a:schemeClr val="tx1"/>
        </a:solidFill>
        <a:latin typeface="Arial"/>
        <a:ea typeface="微软雅黑" pitchFamily="34" charset="-122"/>
        <a:cs typeface="+mn-cs"/>
      </a:defRPr>
    </a:lvl8pPr>
    <a:lvl9pPr marL="3657600" algn="l" defTabSz="914400" rtl="0" eaLnBrk="1" latinLnBrk="0" hangingPunct="1">
      <a:defRPr sz="1900" b="1" kern="1200">
        <a:solidFill>
          <a:schemeClr val="tx1"/>
        </a:solidFill>
        <a:latin typeface="Arial"/>
        <a:ea typeface="微软雅黑" pitchFamily="34" charset="-122"/>
        <a:cs typeface="+mn-cs"/>
      </a:defRPr>
    </a:lvl9pPr>
  </p:defaultTextStyle>
  <p:extLst>
    <p:ext uri="{EFAFB233-063F-42B5-8137-9DF3F51BA10A}">
      <p15:sldGuideLst xmlns:p15="http://schemas.microsoft.com/office/powerpoint/2012/main">
        <p15:guide id="1" orient="horz" pos="1701">
          <p15:clr>
            <a:srgbClr val="A4A3A4"/>
          </p15:clr>
        </p15:guide>
        <p15:guide id="2" pos="306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3" autoAdjust="0"/>
    <p:restoredTop sz="93967" autoAdjust="0"/>
  </p:normalViewPr>
  <p:slideViewPr>
    <p:cSldViewPr>
      <p:cViewPr varScale="1">
        <p:scale>
          <a:sx n="105" d="100"/>
          <a:sy n="105" d="100"/>
        </p:scale>
        <p:origin x="480" y="96"/>
      </p:cViewPr>
      <p:guideLst>
        <p:guide orient="horz" pos="1701"/>
        <p:guide pos="3062"/>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0" d="100"/>
          <a:sy n="70" d="100"/>
        </p:scale>
        <p:origin x="-2070" y="-102"/>
      </p:cViewPr>
      <p:guideLst>
        <p:guide orient="horz" pos="2880"/>
        <p:guide pos="2160"/>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notesMasters/notesMaster1.xml" Type="http://schemas.openxmlformats.org/officeDocument/2006/relationships/notesMaster"/><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slides/slide30.xml" Type="http://schemas.openxmlformats.org/officeDocument/2006/relationships/slide"/><Relationship Id="rId35" Target="tags/tag1.xml" Type="http://schemas.openxmlformats.org/officeDocument/2006/relationships/tags"/><Relationship Id="rId36" Target="presProps.xml" Type="http://schemas.openxmlformats.org/officeDocument/2006/relationships/presProps"/><Relationship Id="rId37" Target="viewProps.xml" Type="http://schemas.openxmlformats.org/officeDocument/2006/relationships/viewProps"/><Relationship Id="rId38" Target="theme/theme1.xml" Type="http://schemas.openxmlformats.org/officeDocument/2006/relationships/theme"/><Relationship Id="rId39" Target="tableStyles.xml" Type="http://schemas.openxmlformats.org/officeDocument/2006/relationships/tableStyles"/><Relationship Id="rId4" Target="handoutMasters/handoutMaster1.xml" Type="http://schemas.openxmlformats.org/officeDocument/2006/relationships/handout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801" fontAlgn="auto">
              <a:spcBef>
                <a:spcPct val="0"/>
              </a:spcBef>
              <a:spcAft>
                <a:spcPct val="0"/>
              </a:spcAft>
              <a:defRPr sz="1200" b="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67801" fontAlgn="auto">
              <a:spcBef>
                <a:spcPct val="0"/>
              </a:spcBef>
              <a:spcAft>
                <a:spcPct val="0"/>
              </a:spcAft>
              <a:defRPr sz="1200" b="0">
                <a:latin typeface="+mn-lt"/>
                <a:ea typeface="+mn-ea"/>
              </a:defRPr>
            </a:lvl1pPr>
          </a:lstStyle>
          <a:p>
            <a:pPr>
              <a:defRPr/>
            </a:pPr>
            <a:fld id="{1D8ECE6C-12CC-472F-A9BB-E3914F4B10B0}" type="datetimeFigureOut">
              <a:rPr lang="zh-CN" altLang="en-US"/>
              <a:pPr>
                <a:defRPr/>
              </a:pPr>
              <a:t>2017/6/2</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967801" fontAlgn="auto">
              <a:spcBef>
                <a:spcPct val="0"/>
              </a:spcBef>
              <a:spcAft>
                <a:spcPct val="0"/>
              </a:spcAft>
              <a:defRPr sz="1200" b="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967801" fontAlgn="auto">
              <a:spcBef>
                <a:spcPct val="0"/>
              </a:spcBef>
              <a:spcAft>
                <a:spcPct val="0"/>
              </a:spcAft>
              <a:defRPr sz="1200" b="0">
                <a:latin typeface="+mn-lt"/>
                <a:ea typeface="+mn-ea"/>
              </a:defRPr>
            </a:lvl1pPr>
          </a:lstStyle>
          <a:p>
            <a:pPr>
              <a:defRPr/>
            </a:pPr>
            <a:fld id="{A1446516-D3AF-40D8-AD0F-29D0FF1C2B84}" type="slidenum">
              <a:rPr lang="zh-CN" altLang="en-US"/>
              <a:pPr>
                <a:defRPr/>
              </a:pPr>
              <a:t>‹#›</a:t>
            </a:fld>
            <a:endParaRPr lang="zh-CN" altLang="en-US"/>
          </a:p>
        </p:txBody>
      </p:sp>
    </p:spTree>
    <p:extLst>
      <p:ext uri="{BB962C8B-B14F-4D97-AF65-F5344CB8AC3E}">
        <p14:creationId xmlns:p14="http://schemas.microsoft.com/office/powerpoint/2010/main" val="2344721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67801" fontAlgn="auto">
              <a:spcBef>
                <a:spcPct val="0"/>
              </a:spcBef>
              <a:spcAft>
                <a:spcPct val="0"/>
              </a:spcAft>
              <a:defRPr sz="1200" b="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67801" fontAlgn="auto">
              <a:spcBef>
                <a:spcPct val="0"/>
              </a:spcBef>
              <a:spcAft>
                <a:spcPct val="0"/>
              </a:spcAft>
              <a:defRPr sz="1200" b="0">
                <a:latin typeface="+mn-lt"/>
                <a:ea typeface="+mn-ea"/>
              </a:defRPr>
            </a:lvl1pPr>
          </a:lstStyle>
          <a:p>
            <a:pPr>
              <a:defRPr/>
            </a:pPr>
            <a:fld id="{172B3205-9328-454F-A550-EB851EB2077C}" type="datetimeFigureOut">
              <a:rPr lang="zh-CN" altLang="en-US"/>
              <a:pPr>
                <a:defRPr/>
              </a:pPr>
              <a:t>2017/6/2</a:t>
            </a:fld>
            <a:endParaRPr lang="zh-CN" altLang="en-US"/>
          </a:p>
        </p:txBody>
      </p:sp>
      <p:sp>
        <p:nvSpPr>
          <p:cNvPr id="4" name="幻灯片图像占位符 3"/>
          <p:cNvSpPr>
            <a:spLocks noGrp="1" noRot="1" noChangeAspect="1"/>
          </p:cNvSpPr>
          <p:nvPr>
            <p:ph type="sldImg" idx="2"/>
          </p:nvPr>
        </p:nvSpPr>
        <p:spPr>
          <a:xfrm>
            <a:off x="342900" y="685800"/>
            <a:ext cx="61722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67801" fontAlgn="auto">
              <a:spcBef>
                <a:spcPct val="0"/>
              </a:spcBef>
              <a:spcAft>
                <a:spcPct val="0"/>
              </a:spcAft>
              <a:defRPr sz="1200" b="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67801" fontAlgn="auto">
              <a:spcBef>
                <a:spcPct val="0"/>
              </a:spcBef>
              <a:spcAft>
                <a:spcPct val="0"/>
              </a:spcAft>
              <a:defRPr sz="1200" b="0">
                <a:latin typeface="+mn-lt"/>
                <a:ea typeface="+mn-ea"/>
              </a:defRPr>
            </a:lvl1pPr>
          </a:lstStyle>
          <a:p>
            <a:pPr>
              <a:defRPr/>
            </a:pPr>
            <a:fld id="{2F030987-1007-42DE-8F38-83DD1C82E0CB}" type="slidenum">
              <a:rPr lang="zh-CN" altLang="en-US"/>
              <a:pPr>
                <a:defRPr/>
              </a:pPr>
              <a:t>‹#›</a:t>
            </a:fld>
            <a:endParaRPr lang="zh-CN" altLang="en-US"/>
          </a:p>
        </p:txBody>
      </p:sp>
    </p:spTree>
    <p:extLst>
      <p:ext uri="{BB962C8B-B14F-4D97-AF65-F5344CB8AC3E}">
        <p14:creationId val="2650982997"/>
      </p:ext>
    </p:extLst>
  </p:cSld>
  <p:clrMap bg1="lt1" tx1="dk1" bg2="lt2" tx2="dk2" accent1="accent1" accent2="accent2" accent3="accent3" accent4="accent4" accent5="accent5" accent6="accent6" hlink="hlink" folHlink="folHlink"/>
  <p:notesStyle>
    <a:lvl1pPr algn="l" defTabSz="966788" rtl="0" eaLnBrk="0" fontAlgn="base" hangingPunct="0">
      <a:spcBef>
        <a:spcPct val="30000"/>
      </a:spcBef>
      <a:spcAft>
        <a:spcPct val="0"/>
      </a:spcAft>
      <a:defRPr sz="1300" kern="1200">
        <a:solidFill>
          <a:schemeClr val="tx1"/>
        </a:solidFill>
        <a:latin typeface="+mn-lt"/>
        <a:ea typeface="+mn-ea"/>
        <a:cs typeface="+mn-cs"/>
      </a:defRPr>
    </a:lvl1pPr>
    <a:lvl2pPr marL="482600" algn="l" defTabSz="966788" rtl="0" eaLnBrk="0" fontAlgn="base" hangingPunct="0">
      <a:spcBef>
        <a:spcPct val="30000"/>
      </a:spcBef>
      <a:spcAft>
        <a:spcPct val="0"/>
      </a:spcAft>
      <a:defRPr sz="1300" kern="1200">
        <a:solidFill>
          <a:schemeClr val="tx1"/>
        </a:solidFill>
        <a:latin typeface="+mn-lt"/>
        <a:ea typeface="+mn-ea"/>
        <a:cs typeface="+mn-cs"/>
      </a:defRPr>
    </a:lvl2pPr>
    <a:lvl3pPr marL="966788" algn="l" defTabSz="966788" rtl="0" eaLnBrk="0" fontAlgn="base" hangingPunct="0">
      <a:spcBef>
        <a:spcPct val="30000"/>
      </a:spcBef>
      <a:spcAft>
        <a:spcPct val="0"/>
      </a:spcAft>
      <a:defRPr sz="1300" kern="1200">
        <a:solidFill>
          <a:schemeClr val="tx1"/>
        </a:solidFill>
        <a:latin typeface="+mn-lt"/>
        <a:ea typeface="+mn-ea"/>
        <a:cs typeface="+mn-cs"/>
      </a:defRPr>
    </a:lvl3pPr>
    <a:lvl4pPr marL="1450975" algn="l" defTabSz="966788" rtl="0" eaLnBrk="0" fontAlgn="base" hangingPunct="0">
      <a:spcBef>
        <a:spcPct val="30000"/>
      </a:spcBef>
      <a:spcAft>
        <a:spcPct val="0"/>
      </a:spcAft>
      <a:defRPr sz="1300" kern="1200">
        <a:solidFill>
          <a:schemeClr val="tx1"/>
        </a:solidFill>
        <a:latin typeface="+mn-lt"/>
        <a:ea typeface="+mn-ea"/>
        <a:cs typeface="+mn-cs"/>
      </a:defRPr>
    </a:lvl4pPr>
    <a:lvl5pPr marL="1935163" algn="l" defTabSz="966788" rtl="0" eaLnBrk="0" fontAlgn="base" hangingPunct="0">
      <a:spcBef>
        <a:spcPct val="30000"/>
      </a:spcBef>
      <a:spcAft>
        <a:spcPct val="0"/>
      </a:spcAft>
      <a:defRPr sz="1300" kern="1200">
        <a:solidFill>
          <a:schemeClr val="tx1"/>
        </a:solidFill>
        <a:latin typeface="+mn-lt"/>
        <a:ea typeface="+mn-ea"/>
        <a:cs typeface="+mn-cs"/>
      </a:defRPr>
    </a:lvl5pPr>
    <a:lvl6pPr marL="2419502" algn="l" defTabSz="967801" rtl="0" eaLnBrk="1" latinLnBrk="0" hangingPunct="1">
      <a:defRPr sz="1300" kern="1200">
        <a:solidFill>
          <a:schemeClr val="tx1"/>
        </a:solidFill>
        <a:latin typeface="+mn-lt"/>
        <a:ea typeface="+mn-ea"/>
        <a:cs typeface="+mn-cs"/>
      </a:defRPr>
    </a:lvl6pPr>
    <a:lvl7pPr marL="2903403" algn="l" defTabSz="967801" rtl="0" eaLnBrk="1" latinLnBrk="0" hangingPunct="1">
      <a:defRPr sz="1300" kern="1200">
        <a:solidFill>
          <a:schemeClr val="tx1"/>
        </a:solidFill>
        <a:latin typeface="+mn-lt"/>
        <a:ea typeface="+mn-ea"/>
        <a:cs typeface="+mn-cs"/>
      </a:defRPr>
    </a:lvl7pPr>
    <a:lvl8pPr marL="3387303" algn="l" defTabSz="967801" rtl="0" eaLnBrk="1" latinLnBrk="0" hangingPunct="1">
      <a:defRPr sz="1300" kern="1200">
        <a:solidFill>
          <a:schemeClr val="tx1"/>
        </a:solidFill>
        <a:latin typeface="+mn-lt"/>
        <a:ea typeface="+mn-ea"/>
        <a:cs typeface="+mn-cs"/>
      </a:defRPr>
    </a:lvl8pPr>
    <a:lvl9pPr marL="3871204" algn="l" defTabSz="967801"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19190029"/>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9923484"/>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5047535"/>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2744297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55736547"/>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7623404"/>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4090341"/>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11925742"/>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3811579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42686651"/>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18797057"/>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31795964"/>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31336326"/>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26795463"/>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96135185"/>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53509102"/>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26429261"/>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6175217"/>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02333656"/>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54004113"/>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82164732"/>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9992434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927139"/>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24920281"/>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4734961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3298558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0479058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57300079"/>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5871830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6666655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仅标题">
    <p:spTree>
      <p:nvGrpSpPr>
        <p:cNvPr id="1" name=""/>
        <p:cNvGrpSpPr/>
        <p:nvPr/>
      </p:nvGrpSpPr>
      <p:grpSpPr>
        <a:xfrm>
          <a:off x="0" y="0"/>
          <a:ext cx="0" cy="0"/>
        </a:xfrm>
      </p:grpSpPr>
    </p:spTree>
  </p:cSld>
  <p:clrMapOvr>
    <a:masterClrMapping/>
  </p:clrMapOvr>
  <p:transition spd="med" advClick="0">
    <p:pull/>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6_图片与标题">
    <p:spTree>
      <p:nvGrpSpPr>
        <p:cNvPr id="1" name=""/>
        <p:cNvGrpSpPr/>
        <p:nvPr/>
      </p:nvGrpSpPr>
      <p:grpSpPr>
        <a:xfrm>
          <a:off x="0" y="0"/>
          <a:ext cx="0" cy="0"/>
        </a:xfrm>
      </p:grpSpPr>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7_图片与标题">
    <p:spTree>
      <p:nvGrpSpPr>
        <p:cNvPr id="1" name=""/>
        <p:cNvGrpSpPr/>
        <p:nvPr/>
      </p:nvGrpSpPr>
      <p:grpSpPr>
        <a:xfrm>
          <a:off x="0" y="0"/>
          <a:ext cx="0" cy="0"/>
        </a:xfrm>
      </p:grpSpPr>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8_图片与标题">
    <p:spTree>
      <p:nvGrpSpPr>
        <p:cNvPr id="1" name=""/>
        <p:cNvGrpSpPr/>
        <p:nvPr/>
      </p:nvGrpSpPr>
      <p:grpSpPr>
        <a:xfrm>
          <a:off x="0" y="0"/>
          <a:ext cx="0" cy="0"/>
        </a:xfrm>
      </p:grpSpPr>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9_图片与标题">
    <p:spTree>
      <p:nvGrpSpPr>
        <p:cNvPr id="1" name=""/>
        <p:cNvGrpSpPr/>
        <p:nvPr/>
      </p:nvGrpSpPr>
      <p:grpSpPr>
        <a:xfrm>
          <a:off x="0" y="0"/>
          <a:ext cx="0" cy="0"/>
        </a:xfrm>
      </p:grpSpPr>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0_图片与标题">
    <p:spTree>
      <p:nvGrpSpPr>
        <p:cNvPr id="1" name=""/>
        <p:cNvGrpSpPr/>
        <p:nvPr/>
      </p:nvGrpSpPr>
      <p:grpSpPr>
        <a:xfrm>
          <a:off x="0" y="0"/>
          <a:ext cx="0" cy="0"/>
        </a:xfrm>
      </p:grpSpPr>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1_图片与标题">
    <p:spTree>
      <p:nvGrpSpPr>
        <p:cNvPr id="1" name=""/>
        <p:cNvGrpSpPr/>
        <p:nvPr/>
      </p:nvGrpSpPr>
      <p:grpSpPr>
        <a:xfrm>
          <a:off x="0" y="0"/>
          <a:ext cx="0" cy="0"/>
        </a:xfrm>
      </p:grpSpPr>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2_图片与标题">
    <p:spTree>
      <p:nvGrpSpPr>
        <p:cNvPr id="1" name=""/>
        <p:cNvGrpSpPr/>
        <p:nvPr/>
      </p:nvGrpSpPr>
      <p:grpSpPr>
        <a:xfrm>
          <a:off x="0" y="0"/>
          <a:ext cx="0" cy="0"/>
        </a:xfrm>
      </p:grpSpPr>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3_图片与标题">
    <p:spTree>
      <p:nvGrpSpPr>
        <p:cNvPr id="1" name=""/>
        <p:cNvGrpSpPr/>
        <p:nvPr/>
      </p:nvGrpSpPr>
      <p:grpSpPr>
        <a:xfrm>
          <a:off x="0" y="0"/>
          <a:ext cx="0" cy="0"/>
        </a:xfrm>
      </p:grpSpPr>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4_图片与标题">
    <p:spTree>
      <p:nvGrpSpPr>
        <p:cNvPr id="1" name=""/>
        <p:cNvGrpSpPr/>
        <p:nvPr/>
      </p:nvGrpSpPr>
      <p:grpSpPr>
        <a:xfrm>
          <a:off x="0" y="0"/>
          <a:ext cx="0" cy="0"/>
        </a:xfrm>
      </p:grpSpPr>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5_图片与标题">
    <p:spTree>
      <p:nvGrpSpPr>
        <p:cNvPr id="1" name=""/>
        <p:cNvGrpSpPr/>
        <p:nvPr/>
      </p:nvGrpSpPr>
      <p:grpSpPr>
        <a:xfrm>
          <a:off x="0" y="0"/>
          <a:ext cx="0" cy="0"/>
        </a:xfrm>
      </p:grpSpPr>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cSld>
  <p:clrMapOvr>
    <a:masterClrMapping/>
  </p:clrMapOvr>
  <p:transition spd="med" advClick="0">
    <p:pull/>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6_图片与标题">
    <p:spTree>
      <p:nvGrpSpPr>
        <p:cNvPr id="1" name=""/>
        <p:cNvGrpSpPr/>
        <p:nvPr/>
      </p:nvGrpSpPr>
      <p:grpSpPr>
        <a:xfrm>
          <a:off x="0" y="0"/>
          <a:ext cx="0" cy="0"/>
        </a:xfrm>
      </p:grpSpPr>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7_图片与标题">
    <p:spTree>
      <p:nvGrpSpPr>
        <p:cNvPr id="1" name=""/>
        <p:cNvGrpSpPr/>
        <p:nvPr/>
      </p:nvGrpSpPr>
      <p:grpSpPr>
        <a:xfrm>
          <a:off x="0" y="0"/>
          <a:ext cx="0" cy="0"/>
        </a:xfrm>
      </p:grpSpPr>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8_图片与标题">
    <p:spTree>
      <p:nvGrpSpPr>
        <p:cNvPr id="1" name=""/>
        <p:cNvGrpSpPr/>
        <p:nvPr/>
      </p:nvGrpSpPr>
      <p:grpSpPr>
        <a:xfrm>
          <a:off x="0" y="0"/>
          <a:ext cx="0" cy="0"/>
        </a:xfrm>
      </p:grpSpPr>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9_图片与标题">
    <p:spTree>
      <p:nvGrpSpPr>
        <p:cNvPr id="1" name=""/>
        <p:cNvGrpSpPr/>
        <p:nvPr/>
      </p:nvGrpSpPr>
      <p:grpSpPr>
        <a:xfrm>
          <a:off x="0" y="0"/>
          <a:ext cx="0" cy="0"/>
        </a:xfrm>
      </p:grpSpPr>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0_图片与标题">
    <p:spTree>
      <p:nvGrpSpPr>
        <p:cNvPr id="1" name=""/>
        <p:cNvGrpSpPr/>
        <p:nvPr/>
      </p:nvGrpSpPr>
      <p:grpSpPr>
        <a:xfrm>
          <a:off x="0" y="0"/>
          <a:ext cx="0" cy="0"/>
        </a:xfrm>
      </p:grpSpPr>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1_图片与标题">
    <p:spTree>
      <p:nvGrpSpPr>
        <p:cNvPr id="1" name=""/>
        <p:cNvGrpSpPr/>
        <p:nvPr/>
      </p:nvGrpSpPr>
      <p:grpSpPr>
        <a:xfrm>
          <a:off x="0" y="0"/>
          <a:ext cx="0" cy="0"/>
        </a:xfrm>
      </p:grpSpPr>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2_图片与标题">
    <p:spTree>
      <p:nvGrpSpPr>
        <p:cNvPr id="1" name=""/>
        <p:cNvGrpSpPr/>
        <p:nvPr/>
      </p:nvGrpSpPr>
      <p:grpSpPr>
        <a:xfrm>
          <a:off x="0" y="0"/>
          <a:ext cx="0" cy="0"/>
        </a:xfrm>
      </p:grpSpPr>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3_图片与标题">
    <p:spTree>
      <p:nvGrpSpPr>
        <p:cNvPr id="1" name=""/>
        <p:cNvGrpSpPr/>
        <p:nvPr/>
      </p:nvGrpSpPr>
      <p:grpSpPr>
        <a:xfrm>
          <a:off x="0" y="0"/>
          <a:ext cx="0" cy="0"/>
        </a:xfrm>
      </p:grpSpPr>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4_图片与标题">
    <p:spTree>
      <p:nvGrpSpPr>
        <p:cNvPr id="1" name=""/>
        <p:cNvGrpSpPr/>
        <p:nvPr/>
      </p:nvGrpSpPr>
      <p:grpSpPr>
        <a:xfrm>
          <a:off x="0" y="0"/>
          <a:ext cx="0" cy="0"/>
        </a:xfrm>
      </p:grpSpPr>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a:xfrm>
            <a:off x="485775" y="215900"/>
            <a:ext cx="8750300" cy="900113"/>
          </a:xfrm>
          <a:prstGeom prst="rect">
            <a:avLst/>
          </a:prstGeom>
        </p:spPr>
        <p:txBody>
          <a:bodyPr/>
          <a:lstStyle/>
          <a:p>
            <a:r>
              <a:rPr lang="en-US" altLang="zh-CN"/>
              <a:t>Click to edit Master title style</a:t>
            </a:r>
            <a:endParaRPr lang="zh-CN" altLang="en-US"/>
          </a:p>
        </p:txBody>
      </p:sp>
      <p:sp>
        <p:nvSpPr>
          <p:cNvPr id="3" name="Content Placeholder 2"/>
          <p:cNvSpPr>
            <a:spLocks noGrp="1"/>
          </p:cNvSpPr>
          <p:nvPr>
            <p:ph idx="1"/>
          </p:nvPr>
        </p:nvSpPr>
        <p:spPr>
          <a:xfrm>
            <a:off x="485775" y="1260475"/>
            <a:ext cx="8750300" cy="3563938"/>
          </a:xfrm>
          <a:prstGeom prst="rect">
            <a:avLst/>
          </a:prstGeo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cSld>
  <p:clrMapOvr>
    <a:masterClrMapping/>
  </p:clrMapOvr>
  <p:transition spd="med" advClick="0">
    <p:pull/>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215231" y="883861"/>
            <a:ext cx="7291388" cy="1880235"/>
          </a:xfrm>
        </p:spPr>
        <p:txBody>
          <a:bodyPr anchor="b"/>
          <a:lstStyle>
            <a:lvl1pPr algn="ctr">
              <a:defRPr sz="4725"/>
            </a:lvl1pPr>
          </a:lstStyle>
          <a:p>
            <a:r>
              <a:rPr lang="zh-CN" altLang="en-US" smtClean="0"/>
              <a:t>单击此处编辑母版标题样式</a:t>
            </a:r>
            <a:endParaRPr lang="en-US"/>
          </a:p>
        </p:txBody>
      </p:sp>
      <p:sp>
        <p:nvSpPr>
          <p:cNvPr id="3" name="Subtitle 2"/>
          <p:cNvSpPr>
            <a:spLocks noGrp="1"/>
          </p:cNvSpPr>
          <p:nvPr>
            <p:ph type="subTitle" idx="1"/>
          </p:nvPr>
        </p:nvSpPr>
        <p:spPr>
          <a:xfrm>
            <a:off x="1215231" y="2836605"/>
            <a:ext cx="7291388" cy="1303913"/>
          </a:xfrm>
        </p:spPr>
        <p:txBody>
          <a:bodyPr/>
          <a:lstStyle>
            <a:lvl1pPr marL="0" indent="0" algn="ctr">
              <a:buNone/>
              <a:defRPr sz="1890"/>
            </a:lvl1pPr>
            <a:lvl2pPr marL="360045" indent="0" algn="ctr">
              <a:buNone/>
              <a:defRPr sz="1575"/>
            </a:lvl2pPr>
            <a:lvl3pPr marL="720090" indent="0" algn="ctr">
              <a:buNone/>
              <a:defRPr sz="1418"/>
            </a:lvl3pPr>
            <a:lvl4pPr marL="1080135" indent="0" algn="ctr">
              <a:buNone/>
              <a:defRPr sz="1260"/>
            </a:lvl4pPr>
            <a:lvl5pPr marL="1440180" indent="0" algn="ctr">
              <a:buNone/>
              <a:defRPr sz="1260"/>
            </a:lvl5pPr>
            <a:lvl6pPr marL="1800225" indent="0" algn="ctr">
              <a:buNone/>
              <a:defRPr sz="1260"/>
            </a:lvl6pPr>
            <a:lvl7pPr marL="2160270" indent="0" algn="ctr">
              <a:buNone/>
              <a:defRPr sz="1260"/>
            </a:lvl7pPr>
            <a:lvl8pPr marL="2520315" indent="0" algn="ctr">
              <a:buNone/>
              <a:defRPr sz="1260"/>
            </a:lvl8pPr>
            <a:lvl9pPr marL="2880360" indent="0" algn="ctr">
              <a:buNone/>
              <a:defRPr sz="126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18753933"/>
      </p:ext>
    </p:extLst>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96720457"/>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63314" y="1346419"/>
            <a:ext cx="8385096" cy="2246530"/>
          </a:xfrm>
        </p:spPr>
        <p:txBody>
          <a:bodyPr anchor="b"/>
          <a:lstStyle>
            <a:lvl1pPr>
              <a:defRPr sz="4725"/>
            </a:lvl1pPr>
          </a:lstStyle>
          <a:p>
            <a:r>
              <a:rPr lang="zh-CN" altLang="en-US" smtClean="0"/>
              <a:t>单击此处编辑母版标题样式</a:t>
            </a:r>
            <a:endParaRPr lang="en-US"/>
          </a:p>
        </p:txBody>
      </p:sp>
      <p:sp>
        <p:nvSpPr>
          <p:cNvPr id="3" name="Text Placeholder 2"/>
          <p:cNvSpPr>
            <a:spLocks noGrp="1"/>
          </p:cNvSpPr>
          <p:nvPr>
            <p:ph type="body" idx="1"/>
          </p:nvPr>
        </p:nvSpPr>
        <p:spPr>
          <a:xfrm>
            <a:off x="663314" y="3614203"/>
            <a:ext cx="8385096" cy="1181397"/>
          </a:xfrm>
        </p:spPr>
        <p:txBody>
          <a:bodyPr/>
          <a:lstStyle>
            <a:lvl1pPr marL="0" indent="0">
              <a:buNone/>
              <a:defRPr sz="1890">
                <a:solidFill>
                  <a:schemeClr val="tx1">
                    <a:tint val="75000"/>
                  </a:schemeClr>
                </a:solidFill>
              </a:defRPr>
            </a:lvl1pPr>
            <a:lvl2pPr marL="360045" indent="0">
              <a:buNone/>
              <a:defRPr sz="1575">
                <a:solidFill>
                  <a:schemeClr val="tx1">
                    <a:tint val="75000"/>
                  </a:schemeClr>
                </a:solidFill>
              </a:defRPr>
            </a:lvl2pPr>
            <a:lvl3pPr marL="720090" indent="0">
              <a:buNone/>
              <a:defRPr sz="1418">
                <a:solidFill>
                  <a:schemeClr val="tx1">
                    <a:tint val="75000"/>
                  </a:schemeClr>
                </a:solidFill>
              </a:defRPr>
            </a:lvl3pPr>
            <a:lvl4pPr marL="1080135" indent="0">
              <a:buNone/>
              <a:defRPr sz="1260">
                <a:solidFill>
                  <a:schemeClr val="tx1">
                    <a:tint val="75000"/>
                  </a:schemeClr>
                </a:solidFill>
              </a:defRPr>
            </a:lvl4pPr>
            <a:lvl5pPr marL="1440180" indent="0">
              <a:buNone/>
              <a:defRPr sz="1260">
                <a:solidFill>
                  <a:schemeClr val="tx1">
                    <a:tint val="75000"/>
                  </a:schemeClr>
                </a:solidFill>
              </a:defRPr>
            </a:lvl5pPr>
            <a:lvl6pPr marL="1800225" indent="0">
              <a:buNone/>
              <a:defRPr sz="1260">
                <a:solidFill>
                  <a:schemeClr val="tx1">
                    <a:tint val="75000"/>
                  </a:schemeClr>
                </a:solidFill>
              </a:defRPr>
            </a:lvl6pPr>
            <a:lvl7pPr marL="2160270" indent="0">
              <a:buNone/>
              <a:defRPr sz="1260">
                <a:solidFill>
                  <a:schemeClr val="tx1">
                    <a:tint val="75000"/>
                  </a:schemeClr>
                </a:solidFill>
              </a:defRPr>
            </a:lvl7pPr>
            <a:lvl8pPr marL="2520315" indent="0">
              <a:buNone/>
              <a:defRPr sz="1260">
                <a:solidFill>
                  <a:schemeClr val="tx1">
                    <a:tint val="75000"/>
                  </a:schemeClr>
                </a:solidFill>
              </a:defRPr>
            </a:lvl8pPr>
            <a:lvl9pPr marL="2880360" indent="0">
              <a:buNone/>
              <a:defRPr sz="126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93777162"/>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68377" y="1437680"/>
            <a:ext cx="4131786" cy="3426679"/>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921687" y="1437680"/>
            <a:ext cx="4131786" cy="3426679"/>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77927372"/>
      </p:ext>
    </p:extLst>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69643" y="287536"/>
            <a:ext cx="8385096" cy="1043881"/>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69644" y="1323916"/>
            <a:ext cx="4112798" cy="648831"/>
          </a:xfrm>
        </p:spPr>
        <p:txBody>
          <a:bodyPr anchor="b"/>
          <a:lstStyle>
            <a:lvl1pPr marL="0" indent="0">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zh-CN" altLang="en-US" smtClean="0"/>
              <a:t>单击此处编辑母版文本样式</a:t>
            </a:r>
          </a:p>
        </p:txBody>
      </p:sp>
      <p:sp>
        <p:nvSpPr>
          <p:cNvPr id="4" name="Content Placeholder 3"/>
          <p:cNvSpPr>
            <a:spLocks noGrp="1"/>
          </p:cNvSpPr>
          <p:nvPr>
            <p:ph sz="half" idx="2"/>
          </p:nvPr>
        </p:nvSpPr>
        <p:spPr>
          <a:xfrm>
            <a:off x="669644" y="1972747"/>
            <a:ext cx="4112798" cy="29016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921686" y="1323916"/>
            <a:ext cx="4133053" cy="648831"/>
          </a:xfrm>
        </p:spPr>
        <p:txBody>
          <a:bodyPr anchor="b"/>
          <a:lstStyle>
            <a:lvl1pPr marL="0" indent="0">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zh-CN" altLang="en-US" smtClean="0"/>
              <a:t>单击此处编辑母版文本样式</a:t>
            </a:r>
          </a:p>
        </p:txBody>
      </p:sp>
      <p:sp>
        <p:nvSpPr>
          <p:cNvPr id="6" name="Content Placeholder 5"/>
          <p:cNvSpPr>
            <a:spLocks noGrp="1"/>
          </p:cNvSpPr>
          <p:nvPr>
            <p:ph sz="quarter" idx="4"/>
          </p:nvPr>
        </p:nvSpPr>
        <p:spPr>
          <a:xfrm>
            <a:off x="4921686" y="1972747"/>
            <a:ext cx="4133053" cy="29016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8643576"/>
      </p:ext>
    </p:extLst>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15623845"/>
      </p:ext>
    </p:extLst>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88622301"/>
      </p:ext>
    </p:extLst>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69644" y="360045"/>
            <a:ext cx="3135549" cy="1260158"/>
          </a:xfrm>
        </p:spPr>
        <p:txBody>
          <a:bodyPr anchor="b"/>
          <a:lstStyle>
            <a:lvl1pPr>
              <a:defRPr sz="2520"/>
            </a:lvl1pPr>
          </a:lstStyle>
          <a:p>
            <a:r>
              <a:rPr lang="zh-CN" altLang="en-US" smtClean="0"/>
              <a:t>单击此处编辑母版标题样式</a:t>
            </a:r>
            <a:endParaRPr lang="en-US"/>
          </a:p>
        </p:txBody>
      </p:sp>
      <p:sp>
        <p:nvSpPr>
          <p:cNvPr id="3" name="Content Placeholder 2"/>
          <p:cNvSpPr>
            <a:spLocks noGrp="1"/>
          </p:cNvSpPr>
          <p:nvPr>
            <p:ph idx="1"/>
          </p:nvPr>
        </p:nvSpPr>
        <p:spPr>
          <a:xfrm>
            <a:off x="4133052" y="777597"/>
            <a:ext cx="4921687" cy="3837980"/>
          </a:xfrm>
        </p:spPr>
        <p:txBody>
          <a:bodyPr/>
          <a:lstStyle>
            <a:lvl1pPr>
              <a:defRPr sz="2520"/>
            </a:lvl1pPr>
            <a:lvl2pPr>
              <a:defRPr sz="2205"/>
            </a:lvl2pPr>
            <a:lvl3pPr>
              <a:defRPr sz="1890"/>
            </a:lvl3pPr>
            <a:lvl4pPr>
              <a:defRPr sz="1575"/>
            </a:lvl4pPr>
            <a:lvl5pPr>
              <a:defRPr sz="1575"/>
            </a:lvl5pPr>
            <a:lvl6pPr>
              <a:defRPr sz="1575"/>
            </a:lvl6pPr>
            <a:lvl7pPr>
              <a:defRPr sz="1575"/>
            </a:lvl7pPr>
            <a:lvl8pPr>
              <a:defRPr sz="1575"/>
            </a:lvl8pPr>
            <a:lvl9pPr>
              <a:defRPr sz="1575"/>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69644" y="1620202"/>
            <a:ext cx="3135549" cy="3001626"/>
          </a:xfrm>
        </p:spPr>
        <p:txBody>
          <a:bodyPr/>
          <a:lstStyle>
            <a:lvl1pPr marL="0" indent="0">
              <a:buNone/>
              <a:defRPr sz="1260"/>
            </a:lvl1pPr>
            <a:lvl2pPr marL="360045" indent="0">
              <a:buNone/>
              <a:defRPr sz="1103"/>
            </a:lvl2pPr>
            <a:lvl3pPr marL="720090" indent="0">
              <a:buNone/>
              <a:defRPr sz="945"/>
            </a:lvl3pPr>
            <a:lvl4pPr marL="1080135" indent="0">
              <a:buNone/>
              <a:defRPr sz="788"/>
            </a:lvl4pPr>
            <a:lvl5pPr marL="1440180" indent="0">
              <a:buNone/>
              <a:defRPr sz="788"/>
            </a:lvl5pPr>
            <a:lvl6pPr marL="1800225" indent="0">
              <a:buNone/>
              <a:defRPr sz="788"/>
            </a:lvl6pPr>
            <a:lvl7pPr marL="2160270" indent="0">
              <a:buNone/>
              <a:defRPr sz="788"/>
            </a:lvl7pPr>
            <a:lvl8pPr marL="2520315" indent="0">
              <a:buNone/>
              <a:defRPr sz="788"/>
            </a:lvl8pPr>
            <a:lvl9pPr marL="2880360" indent="0">
              <a:buNone/>
              <a:defRPr sz="788"/>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11824709"/>
      </p:ext>
    </p:extLst>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69644" y="360045"/>
            <a:ext cx="3135549" cy="1260158"/>
          </a:xfrm>
        </p:spPr>
        <p:txBody>
          <a:bodyPr anchor="b"/>
          <a:lstStyle>
            <a:lvl1pPr>
              <a:defRPr sz="252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4133052" y="777597"/>
            <a:ext cx="4921687" cy="3837980"/>
          </a:xfrm>
        </p:spPr>
        <p:txBody>
          <a:bodyPr anchor="t"/>
          <a:lstStyle>
            <a:lvl1pPr marL="0" indent="0">
              <a:buNone/>
              <a:defRPr sz="2520"/>
            </a:lvl1pPr>
            <a:lvl2pPr marL="360045" indent="0">
              <a:buNone/>
              <a:defRPr sz="2205"/>
            </a:lvl2pPr>
            <a:lvl3pPr marL="720090" indent="0">
              <a:buNone/>
              <a:defRPr sz="1890"/>
            </a:lvl3pPr>
            <a:lvl4pPr marL="1080135" indent="0">
              <a:buNone/>
              <a:defRPr sz="1575"/>
            </a:lvl4pPr>
            <a:lvl5pPr marL="1440180" indent="0">
              <a:buNone/>
              <a:defRPr sz="1575"/>
            </a:lvl5pPr>
            <a:lvl6pPr marL="1800225" indent="0">
              <a:buNone/>
              <a:defRPr sz="1575"/>
            </a:lvl6pPr>
            <a:lvl7pPr marL="2160270" indent="0">
              <a:buNone/>
              <a:defRPr sz="1575"/>
            </a:lvl7pPr>
            <a:lvl8pPr marL="2520315" indent="0">
              <a:buNone/>
              <a:defRPr sz="1575"/>
            </a:lvl8pPr>
            <a:lvl9pPr marL="2880360" indent="0">
              <a:buNone/>
              <a:defRPr sz="1575"/>
            </a:lvl9pPr>
          </a:lstStyle>
          <a:p>
            <a:r>
              <a:rPr lang="zh-CN" altLang="en-US" smtClean="0"/>
              <a:t>单击图标添加图片</a:t>
            </a:r>
            <a:endParaRPr lang="en-US"/>
          </a:p>
        </p:txBody>
      </p:sp>
      <p:sp>
        <p:nvSpPr>
          <p:cNvPr id="4" name="Text Placeholder 3"/>
          <p:cNvSpPr>
            <a:spLocks noGrp="1"/>
          </p:cNvSpPr>
          <p:nvPr>
            <p:ph type="body" sz="half" idx="2"/>
          </p:nvPr>
        </p:nvSpPr>
        <p:spPr>
          <a:xfrm>
            <a:off x="669644" y="1620202"/>
            <a:ext cx="3135549" cy="3001626"/>
          </a:xfrm>
        </p:spPr>
        <p:txBody>
          <a:bodyPr/>
          <a:lstStyle>
            <a:lvl1pPr marL="0" indent="0">
              <a:buNone/>
              <a:defRPr sz="1260"/>
            </a:lvl1pPr>
            <a:lvl2pPr marL="360045" indent="0">
              <a:buNone/>
              <a:defRPr sz="1103"/>
            </a:lvl2pPr>
            <a:lvl3pPr marL="720090" indent="0">
              <a:buNone/>
              <a:defRPr sz="945"/>
            </a:lvl3pPr>
            <a:lvl4pPr marL="1080135" indent="0">
              <a:buNone/>
              <a:defRPr sz="788"/>
            </a:lvl4pPr>
            <a:lvl5pPr marL="1440180" indent="0">
              <a:buNone/>
              <a:defRPr sz="788"/>
            </a:lvl5pPr>
            <a:lvl6pPr marL="1800225" indent="0">
              <a:buNone/>
              <a:defRPr sz="788"/>
            </a:lvl6pPr>
            <a:lvl7pPr marL="2160270" indent="0">
              <a:buNone/>
              <a:defRPr sz="788"/>
            </a:lvl7pPr>
            <a:lvl8pPr marL="2520315" indent="0">
              <a:buNone/>
              <a:defRPr sz="788"/>
            </a:lvl8pPr>
            <a:lvl9pPr marL="2880360" indent="0">
              <a:buNone/>
              <a:defRPr sz="788"/>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24683028"/>
      </p:ext>
    </p:extLst>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622352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标题和内容">
    <p:spTree>
      <p:nvGrpSpPr>
        <p:cNvPr id="1" name=""/>
        <p:cNvGrpSpPr/>
        <p:nvPr/>
      </p:nvGrpSpPr>
      <p:grpSpPr>
        <a:xfrm>
          <a:off x="0" y="0"/>
          <a:ext cx="0" cy="0"/>
        </a:xfrm>
      </p:grpSpPr>
    </p:spTree>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957199" y="287536"/>
            <a:ext cx="2096274" cy="4576822"/>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68377" y="287536"/>
            <a:ext cx="6167299" cy="457682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7211548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图片与标题">
    <p:spTree>
      <p:nvGrpSpPr>
        <p:cNvPr id="1" name=""/>
        <p:cNvGrpSpPr/>
        <p:nvPr/>
      </p:nvGrpSpPr>
      <p:grpSpPr>
        <a:xfrm>
          <a:off x="0" y="0"/>
          <a:ext cx="0" cy="0"/>
        </a:xfrm>
      </p:grpSpPr>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图片与标题">
    <p:spTree>
      <p:nvGrpSpPr>
        <p:cNvPr id="1" name=""/>
        <p:cNvGrpSpPr/>
        <p:nvPr/>
      </p:nvGrpSpPr>
      <p:grpSpPr>
        <a:xfrm>
          <a:off x="0" y="0"/>
          <a:ext cx="0" cy="0"/>
        </a:xfrm>
      </p:grpSpPr>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3_图片与标题">
    <p:spTree>
      <p:nvGrpSpPr>
        <p:cNvPr id="1" name=""/>
        <p:cNvGrpSpPr/>
        <p:nvPr/>
      </p:nvGrpSpPr>
      <p:grpSpPr>
        <a:xfrm>
          <a:off x="0" y="0"/>
          <a:ext cx="0" cy="0"/>
        </a:xfrm>
      </p:grpSpPr>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4_图片与标题">
    <p:spTree>
      <p:nvGrpSpPr>
        <p:cNvPr id="1" name=""/>
        <p:cNvGrpSpPr/>
        <p:nvPr/>
      </p:nvGrpSpPr>
      <p:grpSpPr>
        <a:xfrm>
          <a:off x="0" y="0"/>
          <a:ext cx="0" cy="0"/>
        </a:xfrm>
      </p:grpSpPr>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5_图片与标题">
    <p:spTree>
      <p:nvGrpSpPr>
        <p:cNvPr id="1" name=""/>
        <p:cNvGrpSpPr/>
        <p:nvPr/>
      </p:nvGrpSpPr>
      <p:grpSpPr>
        <a:xfrm>
          <a:off x="0" y="0"/>
          <a:ext cx="0" cy="0"/>
        </a:xfrm>
      </p:grpSpPr>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slideLayouts/slideLayout23.xml" Type="http://schemas.openxmlformats.org/officeDocument/2006/relationships/slideLayout"/><Relationship Id="rId24" Target="../slideLayouts/slideLayout24.xml" Type="http://schemas.openxmlformats.org/officeDocument/2006/relationships/slideLayout"/><Relationship Id="rId25" Target="../slideLayouts/slideLayout25.xml" Type="http://schemas.openxmlformats.org/officeDocument/2006/relationships/slideLayout"/><Relationship Id="rId26" Target="../slideLayouts/slideLayout26.xml" Type="http://schemas.openxmlformats.org/officeDocument/2006/relationships/slideLayout"/><Relationship Id="rId27" Target="../slideLayouts/slideLayout27.xml" Type="http://schemas.openxmlformats.org/officeDocument/2006/relationships/slideLayout"/><Relationship Id="rId28" Target="../slideLayouts/slideLayout28.xml" Type="http://schemas.openxmlformats.org/officeDocument/2006/relationships/slideLayout"/><Relationship Id="rId29" Target="../slideLayouts/slideLayout29.xml" Type="http://schemas.openxmlformats.org/officeDocument/2006/relationships/slideLayout"/><Relationship Id="rId3" Target="../slideLayouts/slideLayout3.xml" Type="http://schemas.openxmlformats.org/officeDocument/2006/relationships/slideLayout"/><Relationship Id="rId30" Target="../theme/theme1.xml" Type="http://schemas.openxmlformats.org/officeDocument/2006/relationships/theme"/><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30.xml" Type="http://schemas.openxmlformats.org/officeDocument/2006/relationships/slideLayout"/><Relationship Id="rId10" Target="../slideLayouts/slideLayout39.xml" Type="http://schemas.openxmlformats.org/officeDocument/2006/relationships/slideLayout"/><Relationship Id="rId11" Target="../slideLayouts/slideLayout40.xml" Type="http://schemas.openxmlformats.org/officeDocument/2006/relationships/slideLayout"/><Relationship Id="rId12" Target="../theme/theme2.xml" Type="http://schemas.openxmlformats.org/officeDocument/2006/relationships/theme"/><Relationship Id="rId2" Target="../slideLayouts/slideLayout31.xml" Type="http://schemas.openxmlformats.org/officeDocument/2006/relationships/slideLayout"/><Relationship Id="rId3" Target="../slideLayouts/slideLayout32.xml" Type="http://schemas.openxmlformats.org/officeDocument/2006/relationships/slideLayout"/><Relationship Id="rId4" Target="../slideLayouts/slideLayout33.xml" Type="http://schemas.openxmlformats.org/officeDocument/2006/relationships/slideLayout"/><Relationship Id="rId5" Target="../slideLayouts/slideLayout34.xml" Type="http://schemas.openxmlformats.org/officeDocument/2006/relationships/slideLayout"/><Relationship Id="rId6" Target="../slideLayouts/slideLayout35.xml" Type="http://schemas.openxmlformats.org/officeDocument/2006/relationships/slideLayout"/><Relationship Id="rId7" Target="../slideLayouts/slideLayout36.xml" Type="http://schemas.openxmlformats.org/officeDocument/2006/relationships/slideLayout"/><Relationship Id="rId8" Target="../slideLayouts/slideLayout37.xml" Type="http://schemas.openxmlformats.org/officeDocument/2006/relationships/slideLayout"/><Relationship Id="rId9" Target="../slideLayouts/slideLayout38.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3" name="矩形 2"/>
          <p:cNvSpPr>
            <a:spLocks noChangeArrowheads="1"/>
          </p:cNvSpPr>
          <p:nvPr userDrawn="1"/>
        </p:nvSpPr>
        <p:spPr bwMode="auto">
          <a:xfrm>
            <a:off x="0" y="252413"/>
            <a:ext cx="611188" cy="611187"/>
          </a:xfrm>
          <a:prstGeom prst="rect">
            <a:avLst/>
          </a:prstGeom>
          <a:solidFill>
            <a:schemeClr val="tx2"/>
          </a:solidFill>
          <a:ln w="25400" algn="ctr">
            <a:noFill/>
            <a:miter lim="800000"/>
          </a:ln>
        </p:spPr>
        <p:txBody>
          <a:bodyPr anchor="ctr"/>
          <a:lstStyle/>
          <a:p>
            <a:pPr algn="ctr" defTabSz="914400" fontAlgn="auto">
              <a:spcBef>
                <a:spcPct val="0"/>
              </a:spcBef>
              <a:spcAft>
                <a:spcPct val="0"/>
              </a:spcAft>
              <a:defRPr/>
            </a:pPr>
            <a:endParaRPr lang="zh-CN" altLang="en-US" sz="1800" b="0">
              <a:solidFill>
                <a:schemeClr val="lt1"/>
              </a:solidFill>
              <a:latin typeface="+mn-lt"/>
              <a:ea typeface="+mn-ea"/>
            </a:endParaRPr>
          </a:p>
        </p:txBody>
      </p:sp>
      <p:grpSp>
        <p:nvGrpSpPr>
          <p:cNvPr id="1032" name="Group 8"/>
          <p:cNvGrpSpPr/>
          <p:nvPr userDrawn="1"/>
        </p:nvGrpSpPr>
        <p:grpSpPr>
          <a:xfrm>
            <a:off x="684213" y="252413"/>
            <a:ext cx="1609725" cy="644525"/>
            <a:chOff x="431" y="159"/>
            <a:chExt cx="1014" cy="406"/>
          </a:xfrm>
        </p:grpSpPr>
        <p:sp>
          <p:nvSpPr>
            <p:cNvPr id="1030" name="TextBox 3"/>
            <p:cNvSpPr txBox="1">
              <a:spLocks noChangeArrowheads="1"/>
            </p:cNvSpPr>
            <p:nvPr userDrawn="1"/>
          </p:nvSpPr>
          <p:spPr bwMode="auto">
            <a:xfrm>
              <a:off x="431" y="159"/>
              <a:ext cx="998" cy="231"/>
            </a:xfrm>
            <a:prstGeom prst="rect">
              <a:avLst/>
            </a:prstGeom>
            <a:noFill/>
            <a:ln w="9525">
              <a:noFill/>
              <a:miter lim="800000"/>
            </a:ln>
          </p:spPr>
          <p:txBody>
            <a:bodyPr>
              <a:spAutoFit/>
            </a:bodyPr>
            <a:lstStyle/>
            <a:p>
              <a:pPr defTabSz="914400">
                <a:defRPr/>
              </a:pPr>
              <a:r>
                <a:rPr lang="zh-CN" altLang="en-US" sz="1800" b="0">
                  <a:solidFill>
                    <a:schemeClr val="tx2"/>
                  </a:solidFill>
                  <a:latin typeface="微软雅黑" pitchFamily="34" charset="-122"/>
                </a:rPr>
                <a:t>输入你的标题</a:t>
              </a:r>
            </a:p>
          </p:txBody>
        </p:sp>
        <p:sp>
          <p:nvSpPr>
            <p:cNvPr id="1031" name="TextBox 4"/>
            <p:cNvSpPr txBox="1">
              <a:spLocks noChangeArrowheads="1"/>
            </p:cNvSpPr>
            <p:nvPr userDrawn="1"/>
          </p:nvSpPr>
          <p:spPr bwMode="auto">
            <a:xfrm>
              <a:off x="447" y="352"/>
              <a:ext cx="998" cy="213"/>
            </a:xfrm>
            <a:prstGeom prst="rect">
              <a:avLst/>
            </a:prstGeom>
            <a:noFill/>
            <a:ln w="9525">
              <a:noFill/>
              <a:miter lim="800000"/>
            </a:ln>
          </p:spPr>
          <p:txBody>
            <a:bodyPr>
              <a:spAutoFit/>
            </a:bodyPr>
            <a:lstStyle/>
            <a:p>
              <a:pPr defTabSz="914400">
                <a:defRPr/>
              </a:pPr>
              <a:r>
                <a:rPr lang="en-US" altLang="zh-CN" sz="1600" b="0">
                  <a:solidFill>
                    <a:schemeClr val="tx2"/>
                  </a:solidFill>
                  <a:latin typeface="微软雅黑" pitchFamily="34" charset="-122"/>
                </a:rPr>
                <a:t>Add your title</a:t>
              </a:r>
              <a:endParaRPr lang="zh-CN" altLang="en-US" sz="1600" b="0">
                <a:solidFill>
                  <a:schemeClr val="tx2"/>
                </a:solidFill>
                <a:latin typeface="微软雅黑" panose="020b0503020204020204" pitchFamily="34" charset="-122"/>
              </a:endParaRPr>
            </a:p>
          </p:txBody>
        </p:sp>
      </p:grpSp>
      <p:sp>
        <p:nvSpPr>
          <p:cNvPr id="2" name="Line 10"/>
          <p:cNvSpPr>
            <a:spLocks noChangeShapeType="1"/>
          </p:cNvSpPr>
          <p:nvPr userDrawn="1"/>
        </p:nvSpPr>
        <p:spPr bwMode="auto">
          <a:xfrm>
            <a:off x="2339975" y="755650"/>
            <a:ext cx="7381875" cy="0"/>
          </a:xfrm>
          <a:prstGeom prst="line">
            <a:avLst/>
          </a:prstGeom>
          <a:noFill/>
          <a:ln w="9525">
            <a:solidFill>
              <a:schemeClr val="tx2"/>
            </a:solidFill>
            <a:round/>
          </a:ln>
          <a:effectLst/>
        </p:spPr>
        <p:txBody>
          <a:bodyPr/>
          <a:lstStyle/>
          <a:p>
            <a:pPr>
              <a:defRPr/>
            </a:pPr>
            <a:endParaRPr lang="zh-CN" altLang="en-US" b="0">
              <a:ea typeface="宋体"/>
            </a:endParaRPr>
          </a:p>
        </p:txBody>
      </p:sp>
      <p:sp>
        <p:nvSpPr>
          <p:cNvPr id="1035" name="Text Box 11"/>
          <p:cNvSpPr txBox="1">
            <a:spLocks noChangeArrowheads="1"/>
          </p:cNvSpPr>
          <p:nvPr userDrawn="1"/>
        </p:nvSpPr>
        <p:spPr bwMode="auto">
          <a:xfrm>
            <a:off x="8732838" y="374650"/>
            <a:ext cx="881062" cy="381000"/>
          </a:xfrm>
          <a:prstGeom prst="rect">
            <a:avLst/>
          </a:prstGeom>
          <a:noFill/>
          <a:ln w="9525">
            <a:noFill/>
            <a:miter lim="800000"/>
          </a:ln>
          <a:effectLst/>
        </p:spPr>
        <p:txBody>
          <a:bodyPr wrap="none">
            <a:spAutoFit/>
          </a:bodyPr>
          <a:lstStyle/>
          <a:p>
            <a:pPr defTabSz="914400">
              <a:defRPr/>
            </a:pPr>
            <a:r>
              <a:rPr lang="en-US" altLang="zh-CN" b="0">
                <a:solidFill>
                  <a:schemeClr val="tx2"/>
                </a:solidFill>
                <a:latin typeface="微软雅黑" pitchFamily="34" charset="-122"/>
              </a:rPr>
              <a:t>LOGO</a:t>
            </a:r>
          </a:p>
        </p:txBody>
      </p:sp>
    </p:spTree>
  </p:cSld>
  <p:clrMap bg1="lt1" tx1="dk1" bg2="lt2" tx2="dk2" accent1="accent1" accent2="accent2" accent3="accent3" accent4="accent4" accent5="accent5" accent6="accent6" hlink="hlink" folHlink="folHlink"/>
  <p:sldLayoutIdLst>
    <p:sldLayoutId id="2147483677" r:id="rId1"/>
    <p:sldLayoutId id="2147483676" r:id="rId2"/>
    <p:sldLayoutId id="2147483675" r:id="rId3"/>
    <p:sldLayoutId id="2147483674" r:id="rId4"/>
    <p:sldLayoutId id="2147483673" r:id="rId5"/>
    <p:sldLayoutId id="2147483672" r:id="rId6"/>
    <p:sldLayoutId id="2147483671" r:id="rId7"/>
    <p:sldLayoutId id="2147483670" r:id="rId8"/>
    <p:sldLayoutId id="2147483669" r:id="rId9"/>
    <p:sldLayoutId id="2147483668" r:id="rId10"/>
    <p:sldLayoutId id="2147483667" r:id="rId11"/>
    <p:sldLayoutId id="2147483666" r:id="rId12"/>
    <p:sldLayoutId id="2147483665" r:id="rId13"/>
    <p:sldLayoutId id="2147483664" r:id="rId14"/>
    <p:sldLayoutId id="2147483663" r:id="rId15"/>
    <p:sldLayoutId id="2147483662" r:id="rId16"/>
    <p:sldLayoutId id="2147483661" r:id="rId17"/>
    <p:sldLayoutId id="2147483660" r:id="rId18"/>
    <p:sldLayoutId id="2147483659" r:id="rId19"/>
    <p:sldLayoutId id="2147483658" r:id="rId20"/>
    <p:sldLayoutId id="2147483657" r:id="rId21"/>
    <p:sldLayoutId id="2147483656" r:id="rId22"/>
    <p:sldLayoutId id="2147483655" r:id="rId23"/>
    <p:sldLayoutId id="2147483654" r:id="rId24"/>
    <p:sldLayoutId id="2147483653" r:id="rId25"/>
    <p:sldLayoutId id="2147483652" r:id="rId26"/>
    <p:sldLayoutId id="2147483651" r:id="rId27"/>
    <p:sldLayoutId id="2147483650" r:id="rId28"/>
    <p:sldLayoutId id="2147483649" r:id="rId29"/>
  </p:sldLayoutIdLst>
  <p:transition spd="med" advClick="0">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9" presetClass="entr" presetSubtype="0" fill="hold" nodeType="withEffect">
                                  <p:stCondLst>
                                    <p:cond delay="0"/>
                                  </p:stCondLst>
                                  <p:childTnLst>
                                    <p:set>
                                      <p:cBhvr>
                                        <p:cTn id="9" dur="1" fill="hold">
                                          <p:stCondLst>
                                            <p:cond delay="0"/>
                                          </p:stCondLst>
                                        </p:cTn>
                                        <p:tgtEl>
                                          <p:spTgt spid="1032"/>
                                        </p:tgtEl>
                                        <p:attrNameLst>
                                          <p:attrName>style.visibility</p:attrName>
                                        </p:attrNameLst>
                                      </p:cBhvr>
                                      <p:to>
                                        <p:strVal val="visible"/>
                                      </p:to>
                                    </p:set>
                                    <p:animEffect transition="in" filter="dissolve">
                                      <p:cBhvr>
                                        <p:cTn id="10" dur="500"/>
                                        <p:tgtEl>
                                          <p:spTgt spid="1032"/>
                                        </p:tgtEl>
                                      </p:cBhvr>
                                    </p:animEffect>
                                  </p:childTnLst>
                                </p:cTn>
                              </p:par>
                              <p:par>
                                <p:cTn id="11" presetID="22" presetClass="entr" presetSubtype="8"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35"/>
                                        </p:tgtEl>
                                        <p:attrNameLst>
                                          <p:attrName>style.visibility</p:attrName>
                                        </p:attrNameLst>
                                      </p:cBhvr>
                                      <p:to>
                                        <p:strVal val="visible"/>
                                      </p:to>
                                    </p:set>
                                    <p:animEffect transition="in" filter="dissolve">
                                      <p:cBhvr>
                                        <p:cTn id="16" dur="500"/>
                                        <p:tgtEl>
                                          <p:spTgt spid="1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35" grpId="0"/>
    </p:bldLst>
  </p:timing>
  <p:txStyles>
    <p:titleStyle>
      <a:lvl1pPr algn="ctr" defTabSz="966788" rtl="0" eaLnBrk="0" fontAlgn="base" hangingPunct="0">
        <a:spcBef>
          <a:spcPct val="0"/>
        </a:spcBef>
        <a:spcAft>
          <a:spcPct val="0"/>
        </a:spcAft>
        <a:defRPr sz="4700" kern="1200">
          <a:solidFill>
            <a:schemeClr val="tx1"/>
          </a:solidFill>
          <a:latin typeface="+mj-lt"/>
          <a:ea typeface="+mj-ea"/>
          <a:cs typeface="+mj-cs"/>
        </a:defRPr>
      </a:lvl1pPr>
      <a:lvl2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2pPr>
      <a:lvl3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3pPr>
      <a:lvl4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4pPr>
      <a:lvl5pPr algn="ctr" defTabSz="966788" rtl="0" eaLnBrk="0" fontAlgn="base" hangingPunct="0">
        <a:spcBef>
          <a:spcPct val="0"/>
        </a:spcBef>
        <a:spcAft>
          <a:spcPct val="0"/>
        </a:spcAft>
        <a:defRPr sz="4700">
          <a:solidFill>
            <a:schemeClr val="tx1"/>
          </a:solidFill>
          <a:latin typeface="Arial" pitchFamily="34" charset="0"/>
          <a:ea typeface="微软雅黑" pitchFamily="34" charset="-122"/>
        </a:defRPr>
      </a:lvl5pPr>
      <a:lvl6pPr marL="457200" algn="ctr" defTabSz="966788" rtl="0" fontAlgn="base">
        <a:spcBef>
          <a:spcPct val="0"/>
        </a:spcBef>
        <a:spcAft>
          <a:spcPct val="0"/>
        </a:spcAft>
        <a:defRPr sz="4700">
          <a:solidFill>
            <a:schemeClr val="tx1"/>
          </a:solidFill>
          <a:latin typeface="Arial" pitchFamily="34" charset="0"/>
          <a:ea typeface="微软雅黑" pitchFamily="34" charset="-122"/>
        </a:defRPr>
      </a:lvl6pPr>
      <a:lvl7pPr marL="914400" algn="ctr" defTabSz="966788" rtl="0" fontAlgn="base">
        <a:spcBef>
          <a:spcPct val="0"/>
        </a:spcBef>
        <a:spcAft>
          <a:spcPct val="0"/>
        </a:spcAft>
        <a:defRPr sz="4700">
          <a:solidFill>
            <a:schemeClr val="tx1"/>
          </a:solidFill>
          <a:latin typeface="Arial" pitchFamily="34" charset="0"/>
          <a:ea typeface="微软雅黑" pitchFamily="34" charset="-122"/>
        </a:defRPr>
      </a:lvl7pPr>
      <a:lvl8pPr marL="1371600" algn="ctr" defTabSz="966788" rtl="0" fontAlgn="base">
        <a:spcBef>
          <a:spcPct val="0"/>
        </a:spcBef>
        <a:spcAft>
          <a:spcPct val="0"/>
        </a:spcAft>
        <a:defRPr sz="4700">
          <a:solidFill>
            <a:schemeClr val="tx1"/>
          </a:solidFill>
          <a:latin typeface="Arial" pitchFamily="34" charset="0"/>
          <a:ea typeface="微软雅黑" pitchFamily="34" charset="-122"/>
        </a:defRPr>
      </a:lvl8pPr>
      <a:lvl9pPr marL="1828800" algn="ctr" defTabSz="966788" rtl="0" fontAlgn="base">
        <a:spcBef>
          <a:spcPct val="0"/>
        </a:spcBef>
        <a:spcAft>
          <a:spcPct val="0"/>
        </a:spcAft>
        <a:defRPr sz="4700">
          <a:solidFill>
            <a:schemeClr val="tx1"/>
          </a:solidFill>
          <a:latin typeface="Arial" pitchFamily="34" charset="0"/>
          <a:ea typeface="微软雅黑" pitchFamily="34" charset="-122"/>
        </a:defRPr>
      </a:lvl9pPr>
    </p:titleStyle>
    <p:bodyStyle>
      <a:lvl1pPr marL="361950" indent="-361950" algn="l" defTabSz="966788" rtl="0" eaLnBrk="0" fontAlgn="base" hangingPunct="0">
        <a:spcBef>
          <a:spcPct val="20000"/>
        </a:spcBef>
        <a:spcAft>
          <a:spcPct val="0"/>
        </a:spcAft>
        <a:buFont typeface="Arial"/>
        <a:buChar char="•"/>
        <a:defRPr sz="3400" kern="1200">
          <a:solidFill>
            <a:schemeClr val="tx1"/>
          </a:solidFill>
          <a:latin typeface="+mn-lt"/>
          <a:ea typeface="+mn-ea"/>
          <a:cs typeface="+mn-cs"/>
        </a:defRPr>
      </a:lvl1pPr>
      <a:lvl2pPr marL="785813" indent="-301625" algn="l" defTabSz="966788" rtl="0" eaLnBrk="0" fontAlgn="base" hangingPunct="0">
        <a:spcBef>
          <a:spcPct val="20000"/>
        </a:spcBef>
        <a:spcAft>
          <a:spcPct val="0"/>
        </a:spcAft>
        <a:buFont typeface="Arial"/>
        <a:buChar char="–"/>
        <a:defRPr sz="3000" kern="1200">
          <a:solidFill>
            <a:schemeClr val="tx1"/>
          </a:solidFill>
          <a:latin typeface="+mn-lt"/>
          <a:ea typeface="+mn-ea"/>
          <a:cs typeface="+mn-cs"/>
        </a:defRPr>
      </a:lvl2pPr>
      <a:lvl3pPr marL="1209675" indent="-241300" algn="l" defTabSz="966788" rtl="0" eaLnBrk="0" fontAlgn="base" hangingPunct="0">
        <a:spcBef>
          <a:spcPct val="20000"/>
        </a:spcBef>
        <a:spcAft>
          <a:spcPct val="0"/>
        </a:spcAft>
        <a:buFont typeface="Arial"/>
        <a:buChar char="•"/>
        <a:defRPr sz="2500" kern="1200">
          <a:solidFill>
            <a:schemeClr val="tx1"/>
          </a:solidFill>
          <a:latin typeface="+mn-lt"/>
          <a:ea typeface="+mn-ea"/>
          <a:cs typeface="+mn-cs"/>
        </a:defRPr>
      </a:lvl3pPr>
      <a:lvl4pPr marL="1692275" indent="-241300" algn="l" defTabSz="966788" rtl="0" eaLnBrk="0" fontAlgn="base" hangingPunct="0">
        <a:spcBef>
          <a:spcPct val="20000"/>
        </a:spcBef>
        <a:spcAft>
          <a:spcPct val="0"/>
        </a:spcAft>
        <a:buFont typeface="Arial"/>
        <a:buChar char="–"/>
        <a:defRPr sz="2100" kern="1200">
          <a:solidFill>
            <a:schemeClr val="tx1"/>
          </a:solidFill>
          <a:latin typeface="+mn-lt"/>
          <a:ea typeface="+mn-ea"/>
          <a:cs typeface="+mn-cs"/>
        </a:defRPr>
      </a:lvl4pPr>
      <a:lvl5pPr marL="2176463" indent="-241300" algn="l" defTabSz="966788" rtl="0" eaLnBrk="0" fontAlgn="base" hangingPunct="0">
        <a:spcBef>
          <a:spcPct val="20000"/>
        </a:spcBef>
        <a:spcAft>
          <a:spcPct val="0"/>
        </a:spcAft>
        <a:buFont typeface="Arial"/>
        <a:buChar char="»"/>
        <a:defRPr sz="2100" kern="1200">
          <a:solidFill>
            <a:schemeClr val="tx1"/>
          </a:solidFill>
          <a:latin typeface="+mn-lt"/>
          <a:ea typeface="+mn-ea"/>
          <a:cs typeface="+mn-cs"/>
        </a:defRPr>
      </a:lvl5pPr>
      <a:lvl6pPr marL="2661453"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45353"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29254"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13154" indent="-241950" algn="l" defTabSz="967801"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zh-CN"/>
      </a:defPPr>
      <a:lvl1pPr marL="0" algn="l" defTabSz="967801" rtl="0" eaLnBrk="1" latinLnBrk="0" hangingPunct="1">
        <a:defRPr sz="1900" kern="1200">
          <a:solidFill>
            <a:schemeClr val="tx1"/>
          </a:solidFill>
          <a:latin typeface="+mn-lt"/>
          <a:ea typeface="+mn-ea"/>
          <a:cs typeface="+mn-cs"/>
        </a:defRPr>
      </a:lvl1pPr>
      <a:lvl2pPr marL="483900" algn="l" defTabSz="967801" rtl="0" eaLnBrk="1" latinLnBrk="0" hangingPunct="1">
        <a:defRPr sz="1900" kern="1200">
          <a:solidFill>
            <a:schemeClr val="tx1"/>
          </a:solidFill>
          <a:latin typeface="+mn-lt"/>
          <a:ea typeface="+mn-ea"/>
          <a:cs typeface="+mn-cs"/>
        </a:defRPr>
      </a:lvl2pPr>
      <a:lvl3pPr marL="967801" algn="l" defTabSz="967801" rtl="0" eaLnBrk="1" latinLnBrk="0" hangingPunct="1">
        <a:defRPr sz="1900" kern="1200">
          <a:solidFill>
            <a:schemeClr val="tx1"/>
          </a:solidFill>
          <a:latin typeface="+mn-lt"/>
          <a:ea typeface="+mn-ea"/>
          <a:cs typeface="+mn-cs"/>
        </a:defRPr>
      </a:lvl3pPr>
      <a:lvl4pPr marL="1451701" algn="l" defTabSz="967801" rtl="0" eaLnBrk="1" latinLnBrk="0" hangingPunct="1">
        <a:defRPr sz="1900" kern="1200">
          <a:solidFill>
            <a:schemeClr val="tx1"/>
          </a:solidFill>
          <a:latin typeface="+mn-lt"/>
          <a:ea typeface="+mn-ea"/>
          <a:cs typeface="+mn-cs"/>
        </a:defRPr>
      </a:lvl4pPr>
      <a:lvl5pPr marL="1935602" algn="l" defTabSz="967801" rtl="0" eaLnBrk="1" latinLnBrk="0" hangingPunct="1">
        <a:defRPr sz="1900" kern="1200">
          <a:solidFill>
            <a:schemeClr val="tx1"/>
          </a:solidFill>
          <a:latin typeface="+mn-lt"/>
          <a:ea typeface="+mn-ea"/>
          <a:cs typeface="+mn-cs"/>
        </a:defRPr>
      </a:lvl5pPr>
      <a:lvl6pPr marL="2419502" algn="l" defTabSz="967801" rtl="0" eaLnBrk="1" latinLnBrk="0" hangingPunct="1">
        <a:defRPr sz="1900" kern="1200">
          <a:solidFill>
            <a:schemeClr val="tx1"/>
          </a:solidFill>
          <a:latin typeface="+mn-lt"/>
          <a:ea typeface="+mn-ea"/>
          <a:cs typeface="+mn-cs"/>
        </a:defRPr>
      </a:lvl6pPr>
      <a:lvl7pPr marL="2903403" algn="l" defTabSz="967801" rtl="0" eaLnBrk="1" latinLnBrk="0" hangingPunct="1">
        <a:defRPr sz="1900" kern="1200">
          <a:solidFill>
            <a:schemeClr val="tx1"/>
          </a:solidFill>
          <a:latin typeface="+mn-lt"/>
          <a:ea typeface="+mn-ea"/>
          <a:cs typeface="+mn-cs"/>
        </a:defRPr>
      </a:lvl7pPr>
      <a:lvl8pPr marL="3387303" algn="l" defTabSz="967801" rtl="0" eaLnBrk="1" latinLnBrk="0" hangingPunct="1">
        <a:defRPr sz="1900" kern="1200">
          <a:solidFill>
            <a:schemeClr val="tx1"/>
          </a:solidFill>
          <a:latin typeface="+mn-lt"/>
          <a:ea typeface="+mn-ea"/>
          <a:cs typeface="+mn-cs"/>
        </a:defRPr>
      </a:lvl8pPr>
      <a:lvl9pPr marL="3871204" algn="l" defTabSz="967801"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68377" y="287536"/>
            <a:ext cx="8385096" cy="1043881"/>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68377" y="1437680"/>
            <a:ext cx="8385096" cy="3426679"/>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68377" y="5005626"/>
            <a:ext cx="2187416" cy="287536"/>
          </a:xfrm>
          <a:prstGeom prst="rect">
            <a:avLst/>
          </a:prstGeom>
        </p:spPr>
        <p:txBody>
          <a:bodyPr vert="horz" lIns="91440" tIns="45720" rIns="91440" bIns="45720" rtlCol="0" anchor="ctr"/>
          <a:lstStyle>
            <a:lvl1pPr algn="l">
              <a:defRPr sz="945">
                <a:solidFill>
                  <a:schemeClr val="tx1">
                    <a:tint val="75000"/>
                  </a:schemeClr>
                </a:solidFill>
              </a:defRPr>
            </a:lvl1pPr>
          </a:lstStyle>
          <a:p>
            <a:pPr defTabSz="720090" fontAlgn="auto">
              <a:spcBef>
                <a:spcPct val="0"/>
              </a:spcBef>
              <a:spcAft>
                <a:spcPct val="0"/>
              </a:spcAft>
            </a:pPr>
            <a:fld id="{16E5758D-A3C3-4E88-8AC0-22500507BD7E}" type="datetimeFigureOut">
              <a:rPr lang="zh-CN" altLang="en-US" b="0" smtClean="0">
                <a:solidFill>
                  <a:prstClr val="black">
                    <a:tint val="75000"/>
                  </a:prstClr>
                </a:solidFill>
                <a:latin typeface="Calibri" panose="020f0502020204030204"/>
                <a:ea typeface="宋体" panose="02010600030101010101" pitchFamily="2" charset="-122"/>
              </a:rPr>
              <a:pPr defTabSz="720090" fontAlgn="auto">
                <a:spcBef>
                  <a:spcPct val="0"/>
                </a:spcBef>
                <a:spcAft>
                  <a:spcPct val="0"/>
                </a:spcAft>
              </a:pPr>
              <a:t>2017/6/2</a:t>
            </a:fld>
            <a:endParaRPr lang="zh-CN" altLang="en-US" b="0">
              <a:solidFill>
                <a:prstClr val="black">
                  <a:tint val="75000"/>
                </a:prstClr>
              </a:solidFill>
              <a:latin typeface="Calibri"/>
              <a:ea typeface="宋体" panose="02010600030101010101" pitchFamily="2" charset="-122"/>
            </a:endParaRPr>
          </a:p>
        </p:txBody>
      </p:sp>
      <p:sp>
        <p:nvSpPr>
          <p:cNvPr id="5" name="Footer Placeholder 4"/>
          <p:cNvSpPr>
            <a:spLocks noGrp="1"/>
          </p:cNvSpPr>
          <p:nvPr>
            <p:ph type="ftr" sz="quarter" idx="3"/>
          </p:nvPr>
        </p:nvSpPr>
        <p:spPr>
          <a:xfrm>
            <a:off x="3220363" y="5005626"/>
            <a:ext cx="3281124" cy="287536"/>
          </a:xfrm>
          <a:prstGeom prst="rect">
            <a:avLst/>
          </a:prstGeom>
        </p:spPr>
        <p:txBody>
          <a:bodyPr vert="horz" lIns="91440" tIns="45720" rIns="91440" bIns="45720" rtlCol="0" anchor="ctr"/>
          <a:lstStyle>
            <a:lvl1pPr algn="ctr">
              <a:defRPr sz="945">
                <a:solidFill>
                  <a:schemeClr val="tx1">
                    <a:tint val="75000"/>
                  </a:schemeClr>
                </a:solidFill>
              </a:defRPr>
            </a:lvl1pPr>
          </a:lstStyle>
          <a:p>
            <a:pPr defTabSz="720090" fontAlgn="auto">
              <a:spcBef>
                <a:spcPct val="0"/>
              </a:spcBef>
              <a:spcAft>
                <a:spcPct val="0"/>
              </a:spcAft>
            </a:pPr>
            <a:endParaRPr lang="zh-CN" altLang="en-US" b="0">
              <a:solidFill>
                <a:prstClr val="black">
                  <a:tint val="75000"/>
                </a:prstClr>
              </a:solidFill>
              <a:latin typeface="Calibri" panose="020f0502020204030204"/>
              <a:ea typeface="宋体" panose="02010600030101010101" pitchFamily="2" charset="-122"/>
            </a:endParaRPr>
          </a:p>
        </p:txBody>
      </p:sp>
      <p:sp>
        <p:nvSpPr>
          <p:cNvPr id="6" name="Slide Number Placeholder 5"/>
          <p:cNvSpPr>
            <a:spLocks noGrp="1"/>
          </p:cNvSpPr>
          <p:nvPr>
            <p:ph type="sldNum" sz="quarter" idx="4"/>
          </p:nvPr>
        </p:nvSpPr>
        <p:spPr>
          <a:xfrm>
            <a:off x="6866057" y="5005626"/>
            <a:ext cx="2187416" cy="287536"/>
          </a:xfrm>
          <a:prstGeom prst="rect">
            <a:avLst/>
          </a:prstGeom>
        </p:spPr>
        <p:txBody>
          <a:bodyPr vert="horz" lIns="91440" tIns="45720" rIns="91440" bIns="45720" rtlCol="0" anchor="ctr"/>
          <a:lstStyle>
            <a:lvl1pPr algn="r">
              <a:defRPr sz="945">
                <a:solidFill>
                  <a:schemeClr val="tx1">
                    <a:tint val="75000"/>
                  </a:schemeClr>
                </a:solidFill>
              </a:defRPr>
            </a:lvl1pPr>
          </a:lstStyle>
          <a:p>
            <a:pPr defTabSz="720090" fontAlgn="auto">
              <a:spcBef>
                <a:spcPct val="0"/>
              </a:spcBef>
              <a:spcAft>
                <a:spcPct val="0"/>
              </a:spcAft>
            </a:pPr>
            <a:fld id="{AA4E786F-588D-4932-A7B2-AE3451FA4ACA}" type="slidenum">
              <a:rPr lang="zh-CN" altLang="en-US" b="0" smtClean="0">
                <a:solidFill>
                  <a:prstClr val="black">
                    <a:tint val="75000"/>
                  </a:prstClr>
                </a:solidFill>
                <a:latin typeface="Calibri" panose="020f0502020204030204"/>
                <a:ea typeface="宋体" panose="02010600030101010101" pitchFamily="2" charset="-122"/>
              </a:rPr>
              <a:pPr defTabSz="720090" fontAlgn="auto">
                <a:spcBef>
                  <a:spcPct val="0"/>
                </a:spcBef>
                <a:spcAft>
                  <a:spcPct val="0"/>
                </a:spcAft>
              </a:pPr>
              <a:t>‹#›</a:t>
            </a:fld>
            <a:endParaRPr lang="zh-CN" altLang="en-US" b="0">
              <a:solidFill>
                <a:prstClr val="black">
                  <a:tint val="75000"/>
                </a:prstClr>
              </a:solidFill>
              <a:latin typeface="Calibri" panose="020f0502020204030204"/>
              <a:ea typeface="宋体" panose="02010600030101010101" pitchFamily="2" charset="-122"/>
            </a:endParaRPr>
          </a:p>
        </p:txBody>
      </p:sp>
    </p:spTree>
    <p:extLst>
      <p:ext uri="{BB962C8B-B14F-4D97-AF65-F5344CB8AC3E}">
        <p14:creationId val="49067939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iming/>
  <p:txStyles>
    <p:titleStyle>
      <a:lvl1pPr algn="l" defTabSz="720090" rtl="0" eaLnBrk="1" latinLnBrk="0" hangingPunct="1">
        <a:lnSpc>
          <a:spcPct val="90000"/>
        </a:lnSpc>
        <a:spcBef>
          <a:spcPct val="0"/>
        </a:spcBef>
        <a:buNone/>
        <a:defRPr sz="3465" kern="1200">
          <a:solidFill>
            <a:schemeClr val="tx1"/>
          </a:solidFill>
          <a:latin typeface="+mj-lt"/>
          <a:ea typeface="+mj-ea"/>
          <a:cs typeface="+mj-cs"/>
        </a:defRPr>
      </a:lvl1pPr>
    </p:titleStyle>
    <p:bodyStyle>
      <a:lvl1pPr marL="180023" indent="-180023" algn="l" defTabSz="720090" rtl="0" eaLnBrk="1" latinLnBrk="0" hangingPunct="1">
        <a:lnSpc>
          <a:spcPct val="90000"/>
        </a:lnSpc>
        <a:spcBef>
          <a:spcPts val="788"/>
        </a:spcBef>
        <a:buFont typeface="Arial" pitchFamily="34" charset="0"/>
        <a:buChar char="•"/>
        <a:defRPr sz="2205" kern="1200">
          <a:solidFill>
            <a:schemeClr val="tx1"/>
          </a:solidFill>
          <a:latin typeface="+mn-lt"/>
          <a:ea typeface="+mn-ea"/>
          <a:cs typeface="+mn-cs"/>
        </a:defRPr>
      </a:lvl1pPr>
      <a:lvl2pPr marL="540068" indent="-180023" algn="l" defTabSz="720090" rtl="0" eaLnBrk="1" latinLnBrk="0" hangingPunct="1">
        <a:lnSpc>
          <a:spcPct val="90000"/>
        </a:lnSpc>
        <a:spcBef>
          <a:spcPts val="394"/>
        </a:spcBef>
        <a:buFont typeface="Arial" pitchFamily="34" charset="0"/>
        <a:buChar char="•"/>
        <a:defRPr sz="1890" kern="1200">
          <a:solidFill>
            <a:schemeClr val="tx1"/>
          </a:solidFill>
          <a:latin typeface="+mn-lt"/>
          <a:ea typeface="+mn-ea"/>
          <a:cs typeface="+mn-cs"/>
        </a:defRPr>
      </a:lvl2pPr>
      <a:lvl3pPr marL="900113" indent="-180023" algn="l" defTabSz="720090" rtl="0" eaLnBrk="1" latinLnBrk="0" hangingPunct="1">
        <a:lnSpc>
          <a:spcPct val="90000"/>
        </a:lnSpc>
        <a:spcBef>
          <a:spcPts val="394"/>
        </a:spcBef>
        <a:buFont typeface="Arial" pitchFamily="34" charset="0"/>
        <a:buChar char="•"/>
        <a:defRPr sz="1575" kern="1200">
          <a:solidFill>
            <a:schemeClr val="tx1"/>
          </a:solidFill>
          <a:latin typeface="+mn-lt"/>
          <a:ea typeface="+mn-ea"/>
          <a:cs typeface="+mn-cs"/>
        </a:defRPr>
      </a:lvl3pPr>
      <a:lvl4pPr marL="1260158" indent="-180023" algn="l" defTabSz="720090" rtl="0" eaLnBrk="1" latinLnBrk="0" hangingPunct="1">
        <a:lnSpc>
          <a:spcPct val="90000"/>
        </a:lnSpc>
        <a:spcBef>
          <a:spcPts val="394"/>
        </a:spcBef>
        <a:buFont typeface="Arial" pitchFamily="34" charset="0"/>
        <a:buChar char="•"/>
        <a:defRPr sz="1418" kern="1200">
          <a:solidFill>
            <a:schemeClr val="tx1"/>
          </a:solidFill>
          <a:latin typeface="+mn-lt"/>
          <a:ea typeface="+mn-ea"/>
          <a:cs typeface="+mn-cs"/>
        </a:defRPr>
      </a:lvl4pPr>
      <a:lvl5pPr marL="1620203" indent="-180023" algn="l" defTabSz="720090" rtl="0" eaLnBrk="1" latinLnBrk="0" hangingPunct="1">
        <a:lnSpc>
          <a:spcPct val="90000"/>
        </a:lnSpc>
        <a:spcBef>
          <a:spcPts val="394"/>
        </a:spcBef>
        <a:buFont typeface="Arial" pitchFamily="34" charset="0"/>
        <a:buChar char="•"/>
        <a:defRPr sz="1418" kern="1200">
          <a:solidFill>
            <a:schemeClr val="tx1"/>
          </a:solidFill>
          <a:latin typeface="+mn-lt"/>
          <a:ea typeface="+mn-ea"/>
          <a:cs typeface="+mn-cs"/>
        </a:defRPr>
      </a:lvl5pPr>
      <a:lvl6pPr marL="1980248" indent="-180023" algn="l" defTabSz="720090" rtl="0" eaLnBrk="1" latinLnBrk="0" hangingPunct="1">
        <a:lnSpc>
          <a:spcPct val="90000"/>
        </a:lnSpc>
        <a:spcBef>
          <a:spcPts val="394"/>
        </a:spcBef>
        <a:buFont typeface="Arial" pitchFamily="34" charset="0"/>
        <a:buChar char="•"/>
        <a:defRPr sz="1418" kern="1200">
          <a:solidFill>
            <a:schemeClr val="tx1"/>
          </a:solidFill>
          <a:latin typeface="+mn-lt"/>
          <a:ea typeface="+mn-ea"/>
          <a:cs typeface="+mn-cs"/>
        </a:defRPr>
      </a:lvl6pPr>
      <a:lvl7pPr marL="2340293" indent="-180023" algn="l" defTabSz="720090" rtl="0" eaLnBrk="1" latinLnBrk="0" hangingPunct="1">
        <a:lnSpc>
          <a:spcPct val="90000"/>
        </a:lnSpc>
        <a:spcBef>
          <a:spcPts val="394"/>
        </a:spcBef>
        <a:buFont typeface="Arial" pitchFamily="34" charset="0"/>
        <a:buChar char="•"/>
        <a:defRPr sz="1418" kern="1200">
          <a:solidFill>
            <a:schemeClr val="tx1"/>
          </a:solidFill>
          <a:latin typeface="+mn-lt"/>
          <a:ea typeface="+mn-ea"/>
          <a:cs typeface="+mn-cs"/>
        </a:defRPr>
      </a:lvl7pPr>
      <a:lvl8pPr marL="2700338" indent="-180023" algn="l" defTabSz="720090" rtl="0" eaLnBrk="1" latinLnBrk="0" hangingPunct="1">
        <a:lnSpc>
          <a:spcPct val="90000"/>
        </a:lnSpc>
        <a:spcBef>
          <a:spcPts val="394"/>
        </a:spcBef>
        <a:buFont typeface="Arial" pitchFamily="34" charset="0"/>
        <a:buChar char="•"/>
        <a:defRPr sz="1418" kern="1200">
          <a:solidFill>
            <a:schemeClr val="tx1"/>
          </a:solidFill>
          <a:latin typeface="+mn-lt"/>
          <a:ea typeface="+mn-ea"/>
          <a:cs typeface="+mn-cs"/>
        </a:defRPr>
      </a:lvl8pPr>
      <a:lvl9pPr marL="3060383" indent="-180023" algn="l" defTabSz="720090" rtl="0" eaLnBrk="1" latinLnBrk="0" hangingPunct="1">
        <a:lnSpc>
          <a:spcPct val="90000"/>
        </a:lnSpc>
        <a:spcBef>
          <a:spcPts val="394"/>
        </a:spcBef>
        <a:buFont typeface="Arial" pitchFamily="34" charset="0"/>
        <a:buChar char="•"/>
        <a:defRPr sz="1418" kern="1200">
          <a:solidFill>
            <a:schemeClr val="tx1"/>
          </a:solidFill>
          <a:latin typeface="+mn-lt"/>
          <a:ea typeface="+mn-ea"/>
          <a:cs typeface="+mn-cs"/>
        </a:defRPr>
      </a:lvl9pPr>
    </p:bodyStyle>
    <p:otherStyle>
      <a:defPPr>
        <a:defRPr lang="en-US"/>
      </a:defPPr>
      <a:lvl1pPr marL="0" algn="l" defTabSz="720090" rtl="0" eaLnBrk="1" latinLnBrk="0" hangingPunct="1">
        <a:defRPr sz="1418" kern="1200">
          <a:solidFill>
            <a:schemeClr val="tx1"/>
          </a:solidFill>
          <a:latin typeface="+mn-lt"/>
          <a:ea typeface="+mn-ea"/>
          <a:cs typeface="+mn-cs"/>
        </a:defRPr>
      </a:lvl1pPr>
      <a:lvl2pPr marL="360045" algn="l" defTabSz="720090" rtl="0" eaLnBrk="1" latinLnBrk="0" hangingPunct="1">
        <a:defRPr sz="1418" kern="1200">
          <a:solidFill>
            <a:schemeClr val="tx1"/>
          </a:solidFill>
          <a:latin typeface="+mn-lt"/>
          <a:ea typeface="+mn-ea"/>
          <a:cs typeface="+mn-cs"/>
        </a:defRPr>
      </a:lvl2pPr>
      <a:lvl3pPr marL="720090" algn="l" defTabSz="720090" rtl="0" eaLnBrk="1" latinLnBrk="0" hangingPunct="1">
        <a:defRPr sz="1418" kern="1200">
          <a:solidFill>
            <a:schemeClr val="tx1"/>
          </a:solidFill>
          <a:latin typeface="+mn-lt"/>
          <a:ea typeface="+mn-ea"/>
          <a:cs typeface="+mn-cs"/>
        </a:defRPr>
      </a:lvl3pPr>
      <a:lvl4pPr marL="1080135" algn="l" defTabSz="720090" rtl="0" eaLnBrk="1" latinLnBrk="0" hangingPunct="1">
        <a:defRPr sz="1418" kern="1200">
          <a:solidFill>
            <a:schemeClr val="tx1"/>
          </a:solidFill>
          <a:latin typeface="+mn-lt"/>
          <a:ea typeface="+mn-ea"/>
          <a:cs typeface="+mn-cs"/>
        </a:defRPr>
      </a:lvl4pPr>
      <a:lvl5pPr marL="1440180" algn="l" defTabSz="720090" rtl="0" eaLnBrk="1" latinLnBrk="0" hangingPunct="1">
        <a:defRPr sz="1418" kern="1200">
          <a:solidFill>
            <a:schemeClr val="tx1"/>
          </a:solidFill>
          <a:latin typeface="+mn-lt"/>
          <a:ea typeface="+mn-ea"/>
          <a:cs typeface="+mn-cs"/>
        </a:defRPr>
      </a:lvl5pPr>
      <a:lvl6pPr marL="1800225" algn="l" defTabSz="720090" rtl="0" eaLnBrk="1" latinLnBrk="0" hangingPunct="1">
        <a:defRPr sz="1418" kern="1200">
          <a:solidFill>
            <a:schemeClr val="tx1"/>
          </a:solidFill>
          <a:latin typeface="+mn-lt"/>
          <a:ea typeface="+mn-ea"/>
          <a:cs typeface="+mn-cs"/>
        </a:defRPr>
      </a:lvl6pPr>
      <a:lvl7pPr marL="2160270" algn="l" defTabSz="720090" rtl="0" eaLnBrk="1" latinLnBrk="0" hangingPunct="1">
        <a:defRPr sz="1418" kern="1200">
          <a:solidFill>
            <a:schemeClr val="tx1"/>
          </a:solidFill>
          <a:latin typeface="+mn-lt"/>
          <a:ea typeface="+mn-ea"/>
          <a:cs typeface="+mn-cs"/>
        </a:defRPr>
      </a:lvl7pPr>
      <a:lvl8pPr marL="2520315" algn="l" defTabSz="720090" rtl="0" eaLnBrk="1" latinLnBrk="0" hangingPunct="1">
        <a:defRPr sz="1418" kern="1200">
          <a:solidFill>
            <a:schemeClr val="tx1"/>
          </a:solidFill>
          <a:latin typeface="+mn-lt"/>
          <a:ea typeface="+mn-ea"/>
          <a:cs typeface="+mn-cs"/>
        </a:defRPr>
      </a:lvl8pPr>
      <a:lvl9pPr marL="2880360" algn="l" defTabSz="720090" rtl="0" eaLnBrk="1" latinLnBrk="0" hangingPunct="1">
        <a:defRPr sz="141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9.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1.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9.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4.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5.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16.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7.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2.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29.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9.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30.xml.rels><?xml version="1.0" encoding="UTF-8" standalone="yes"?><Relationships xmlns="http://schemas.openxmlformats.org/package/2006/relationships"><Relationship Id="rId1" Target="../slideLayouts/slideLayout29.xml" Type="http://schemas.openxmlformats.org/officeDocument/2006/relationships/slideLayout"/><Relationship Id="rId2" Target="../notesSlides/notesSlide30.xml" Type="http://schemas.openxmlformats.org/officeDocument/2006/relationships/notesSlide"/><Relationship Id="rId3"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3794" name="Rectangle 4"/>
          <p:cNvSpPr>
            <a:spLocks noChangeArrowheads="1"/>
          </p:cNvSpPr>
          <p:nvPr/>
        </p:nvSpPr>
        <p:spPr bwMode="auto">
          <a:xfrm>
            <a:off x="0" y="0"/>
            <a:ext cx="9721850" cy="5400675"/>
          </a:xfrm>
          <a:prstGeom prst="rect">
            <a:avLst/>
          </a:prstGeom>
          <a:solidFill>
            <a:srgbClr val="F8F8F8"/>
          </a:solidFill>
          <a:ln w="9525">
            <a:noFill/>
            <a:miter lim="800000"/>
          </a:ln>
        </p:spPr>
        <p:txBody>
          <a:bodyPr anchor="ctr" wrap="none"/>
          <a:lstStyle/>
          <a:p>
            <a:endParaRPr altLang="en-US" b="0" lang="zh-CN">
              <a:ea typeface="宋体"/>
            </a:endParaRPr>
          </a:p>
        </p:txBody>
      </p:sp>
      <p:pic>
        <p:nvPicPr>
          <p:cNvPr descr="9" id="33811" name="Picture 19"/>
          <p:cNvPicPr>
            <a:picLocks noChangeArrowheads="1" noChangeAspect="1"/>
          </p:cNvPicPr>
          <p:nvPr/>
        </p:nvPicPr>
        <p:blipFill>
          <a:blip r:embed="rId3"/>
          <a:stretch>
            <a:fillRect/>
          </a:stretch>
        </p:blipFill>
        <p:spPr bwMode="auto">
          <a:xfrm>
            <a:off x="7938" y="3175"/>
            <a:ext cx="9713912" cy="5397500"/>
          </a:xfrm>
          <a:prstGeom prst="rect">
            <a:avLst/>
          </a:prstGeom>
          <a:noFill/>
        </p:spPr>
      </p:pic>
      <p:sp>
        <p:nvSpPr>
          <p:cNvPr id="33812" name="Rectangle 20"/>
          <p:cNvSpPr>
            <a:spLocks noChangeArrowheads="1"/>
          </p:cNvSpPr>
          <p:nvPr/>
        </p:nvSpPr>
        <p:spPr bwMode="auto">
          <a:xfrm>
            <a:off x="0" y="1019175"/>
            <a:ext cx="4068763" cy="576263"/>
          </a:xfrm>
          <a:prstGeom prst="rect">
            <a:avLst/>
          </a:prstGeom>
          <a:solidFill>
            <a:schemeClr val="tx2"/>
          </a:solidFill>
          <a:ln w="9525">
            <a:noFill/>
            <a:miter lim="800000"/>
          </a:ln>
          <a:effectLst/>
        </p:spPr>
        <p:txBody>
          <a:bodyPr anchor="ctr" wrap="none"/>
          <a:lstStyle/>
          <a:p>
            <a:endParaRPr altLang="en-US" lang="zh-CN"/>
          </a:p>
        </p:txBody>
      </p:sp>
      <p:sp>
        <p:nvSpPr>
          <p:cNvPr id="33806" name="Text Box 9"/>
          <p:cNvSpPr txBox="1">
            <a:spLocks noChangeArrowheads="1"/>
          </p:cNvSpPr>
          <p:nvPr/>
        </p:nvSpPr>
        <p:spPr bwMode="auto">
          <a:xfrm>
            <a:off x="755650" y="915988"/>
            <a:ext cx="3384550" cy="822960"/>
          </a:xfrm>
          <a:prstGeom prst="rect">
            <a:avLst/>
          </a:prstGeom>
          <a:noFill/>
          <a:ln w="9525">
            <a:noFill/>
            <a:miter lim="800000"/>
          </a:ln>
        </p:spPr>
        <p:txBody>
          <a:bodyPr>
            <a:spAutoFit/>
          </a:bodyPr>
          <a:lstStyle/>
          <a:p>
            <a:pPr defTabSz="914400">
              <a:spcBef>
                <a:spcPct val="50000"/>
              </a:spcBef>
            </a:pPr>
            <a:r>
              <a:rPr altLang="zh-CN" b="0" lang="en-US" sz="4800">
                <a:solidFill>
                  <a:schemeClr val="bg1"/>
                </a:solidFill>
                <a:latin charset="-122" pitchFamily="2" typeface="方正大黑简体"/>
                <a:ea charset="-122" pitchFamily="2" typeface="方正大黑简体"/>
              </a:rPr>
              <a:t>COMPANY</a:t>
            </a:r>
          </a:p>
        </p:txBody>
      </p:sp>
      <p:sp>
        <p:nvSpPr>
          <p:cNvPr id="33813" name="Text Box 9"/>
          <p:cNvSpPr txBox="1">
            <a:spLocks noChangeArrowheads="1"/>
          </p:cNvSpPr>
          <p:nvPr/>
        </p:nvSpPr>
        <p:spPr bwMode="auto">
          <a:xfrm>
            <a:off x="757238" y="1500188"/>
            <a:ext cx="3455987" cy="670560"/>
          </a:xfrm>
          <a:prstGeom prst="rect">
            <a:avLst/>
          </a:prstGeom>
          <a:noFill/>
          <a:ln w="9525">
            <a:noFill/>
            <a:miter lim="800000"/>
          </a:ln>
        </p:spPr>
        <p:txBody>
          <a:bodyPr>
            <a:spAutoFit/>
          </a:bodyPr>
          <a:lstStyle/>
          <a:p>
            <a:pPr defTabSz="914400">
              <a:spcBef>
                <a:spcPct val="50000"/>
              </a:spcBef>
            </a:pPr>
            <a:r>
              <a:rPr altLang="zh-CN" b="0" lang="en-US" sz="3800">
                <a:solidFill>
                  <a:schemeClr val="tx2"/>
                </a:solidFill>
                <a:latin charset="-122" pitchFamily="2" typeface="方正大黑简体"/>
                <a:ea charset="-122" pitchFamily="2" typeface="方正大黑简体"/>
              </a:rPr>
              <a:t>POWERPOINT</a:t>
            </a:r>
          </a:p>
        </p:txBody>
      </p:sp>
      <p:sp>
        <p:nvSpPr>
          <p:cNvPr id="33814" name="Text Box 9"/>
          <p:cNvSpPr txBox="1">
            <a:spLocks noChangeArrowheads="1"/>
          </p:cNvSpPr>
          <p:nvPr/>
        </p:nvSpPr>
        <p:spPr bwMode="auto">
          <a:xfrm>
            <a:off x="757238" y="492125"/>
            <a:ext cx="2519362" cy="670560"/>
          </a:xfrm>
          <a:prstGeom prst="rect">
            <a:avLst/>
          </a:prstGeom>
          <a:noFill/>
          <a:ln w="9525">
            <a:noFill/>
            <a:miter lim="800000"/>
          </a:ln>
        </p:spPr>
        <p:txBody>
          <a:bodyPr>
            <a:spAutoFit/>
          </a:bodyPr>
          <a:lstStyle/>
          <a:p>
            <a:pPr defTabSz="914400">
              <a:spcBef>
                <a:spcPct val="50000"/>
              </a:spcBef>
            </a:pPr>
            <a:r>
              <a:rPr altLang="zh-CN" b="0" lang="en-US" sz="3800">
                <a:solidFill>
                  <a:schemeClr val="tx2"/>
                </a:solidFill>
                <a:latin charset="-122" pitchFamily="2" typeface="方正大黑简体"/>
                <a:ea charset="-122" pitchFamily="2" typeface="方正大黑简体"/>
              </a:rPr>
              <a:t>GREEN</a:t>
            </a:r>
          </a:p>
        </p:txBody>
      </p:sp>
      <p:sp>
        <p:nvSpPr>
          <p:cNvPr id="33815" name="Text Box 9"/>
          <p:cNvSpPr txBox="1">
            <a:spLocks noChangeArrowheads="1"/>
          </p:cNvSpPr>
          <p:nvPr/>
        </p:nvSpPr>
        <p:spPr bwMode="auto">
          <a:xfrm>
            <a:off x="757238" y="1952625"/>
            <a:ext cx="4032250" cy="457200"/>
          </a:xfrm>
          <a:prstGeom prst="rect">
            <a:avLst/>
          </a:prstGeom>
          <a:noFill/>
          <a:ln w="9525">
            <a:noFill/>
            <a:miter lim="800000"/>
          </a:ln>
        </p:spPr>
        <p:txBody>
          <a:bodyPr>
            <a:spAutoFit/>
          </a:bodyPr>
          <a:lstStyle/>
          <a:p>
            <a:pPr defTabSz="914400">
              <a:spcBef>
                <a:spcPct val="50000"/>
              </a:spcBef>
            </a:pPr>
            <a:r>
              <a:rPr altLang="zh-CN" b="0" lang="en-US" sz="2400">
                <a:solidFill>
                  <a:schemeClr val="tx2"/>
                </a:solidFill>
                <a:latin charset="-122" pitchFamily="2" typeface="方正大黑简体"/>
                <a:ea charset="-122" pitchFamily="2" typeface="方正大黑简体"/>
              </a:rPr>
              <a:t>ENVIRONMENTAL</a:t>
            </a:r>
          </a:p>
        </p:txBody>
      </p:sp>
      <p:sp>
        <p:nvSpPr>
          <p:cNvPr id="33816" name="Text Box 9"/>
          <p:cNvSpPr txBox="1">
            <a:spLocks noChangeArrowheads="1"/>
          </p:cNvSpPr>
          <p:nvPr/>
        </p:nvSpPr>
        <p:spPr bwMode="auto">
          <a:xfrm>
            <a:off x="757238" y="2243138"/>
            <a:ext cx="3598862" cy="457200"/>
          </a:xfrm>
          <a:prstGeom prst="rect">
            <a:avLst/>
          </a:prstGeom>
          <a:noFill/>
          <a:ln w="9525">
            <a:noFill/>
            <a:miter lim="800000"/>
          </a:ln>
        </p:spPr>
        <p:txBody>
          <a:bodyPr>
            <a:spAutoFit/>
          </a:bodyPr>
          <a:lstStyle/>
          <a:p>
            <a:pPr defTabSz="914400">
              <a:spcBef>
                <a:spcPct val="50000"/>
              </a:spcBef>
            </a:pPr>
            <a:r>
              <a:rPr altLang="zh-CN" b="0" lang="en-US" sz="2400">
                <a:solidFill>
                  <a:schemeClr val="tx2"/>
                </a:solidFill>
                <a:latin charset="-122" pitchFamily="2" typeface="方正大黑简体"/>
                <a:ea charset="-122" pitchFamily="2" typeface="方正大黑简体"/>
              </a:rPr>
              <a:t>PROTECTION</a:t>
            </a:r>
          </a:p>
        </p:txBody>
      </p:sp>
      <p:sp>
        <p:nvSpPr>
          <p:cNvPr id="33818" name="Rectangle 26"/>
          <p:cNvSpPr>
            <a:spLocks noChangeArrowheads="1"/>
          </p:cNvSpPr>
          <p:nvPr/>
        </p:nvSpPr>
        <p:spPr bwMode="auto">
          <a:xfrm>
            <a:off x="0" y="4608513"/>
            <a:ext cx="9721850" cy="792162"/>
          </a:xfrm>
          <a:prstGeom prst="rect">
            <a:avLst/>
          </a:prstGeom>
          <a:solidFill>
            <a:schemeClr val="tx2"/>
          </a:solidFill>
          <a:ln w="9525">
            <a:noFill/>
            <a:miter lim="800000"/>
          </a:ln>
          <a:effectLst/>
        </p:spPr>
        <p:txBody>
          <a:bodyPr anchor="ctr" wrap="none"/>
          <a:lstStyle/>
          <a:p>
            <a:endParaRPr altLang="en-US" lang="zh-CN"/>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9" presetSubtype="0">
                                  <p:stCondLst>
                                    <p:cond delay="0"/>
                                  </p:stCondLst>
                                  <p:childTnLst>
                                    <p:set>
                                      <p:cBhvr>
                                        <p:cTn dur="1" fill="hold" id="6">
                                          <p:stCondLst>
                                            <p:cond delay="0"/>
                                          </p:stCondLst>
                                        </p:cTn>
                                        <p:tgtEl>
                                          <p:spTgt spid="33811"/>
                                        </p:tgtEl>
                                        <p:attrNameLst>
                                          <p:attrName>style.visibility</p:attrName>
                                        </p:attrNameLst>
                                      </p:cBhvr>
                                      <p:to>
                                        <p:strVal val="visible"/>
                                      </p:to>
                                    </p:set>
                                    <p:animEffect filter="dissolve" transition="in">
                                      <p:cBhvr>
                                        <p:cTn dur="500" id="7"/>
                                        <p:tgtEl>
                                          <p:spTgt spid="33811"/>
                                        </p:tgtEl>
                                      </p:cBhvr>
                                    </p:animEffect>
                                  </p:childTnLst>
                                </p:cTn>
                              </p:par>
                            </p:childTnLst>
                          </p:cTn>
                        </p:par>
                        <p:par>
                          <p:cTn fill="hold" id="8" nodeType="afterGroup">
                            <p:stCondLst>
                              <p:cond delay="500"/>
                            </p:stCondLst>
                            <p:childTnLst>
                              <p:par>
                                <p:cTn fill="hold" grpId="0" id="9" nodeType="afterEffect" presetClass="entr" presetID="2" presetSubtype="8">
                                  <p:stCondLst>
                                    <p:cond delay="0"/>
                                  </p:stCondLst>
                                  <p:childTnLst>
                                    <p:set>
                                      <p:cBhvr>
                                        <p:cTn dur="1" fill="hold" id="10">
                                          <p:stCondLst>
                                            <p:cond delay="0"/>
                                          </p:stCondLst>
                                        </p:cTn>
                                        <p:tgtEl>
                                          <p:spTgt spid="33812"/>
                                        </p:tgtEl>
                                        <p:attrNameLst>
                                          <p:attrName>style.visibility</p:attrName>
                                        </p:attrNameLst>
                                      </p:cBhvr>
                                      <p:to>
                                        <p:strVal val="visible"/>
                                      </p:to>
                                    </p:set>
                                    <p:anim calcmode="lin" valueType="num">
                                      <p:cBhvr additive="base">
                                        <p:cTn dur="500" fill="hold" id="11"/>
                                        <p:tgtEl>
                                          <p:spTgt spid="33812"/>
                                        </p:tgtEl>
                                        <p:attrNameLst>
                                          <p:attrName>ppt_x</p:attrName>
                                        </p:attrNameLst>
                                      </p:cBhvr>
                                      <p:tavLst>
                                        <p:tav tm="0">
                                          <p:val>
                                            <p:strVal val="0-#ppt_w/2"/>
                                          </p:val>
                                        </p:tav>
                                        <p:tav tm="100000">
                                          <p:val>
                                            <p:strVal val="#ppt_x"/>
                                          </p:val>
                                        </p:tav>
                                      </p:tavLst>
                                    </p:anim>
                                    <p:anim calcmode="lin" valueType="num">
                                      <p:cBhvr additive="base">
                                        <p:cTn dur="500" fill="hold" id="12"/>
                                        <p:tgtEl>
                                          <p:spTgt spid="33812"/>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33818"/>
                                        </p:tgtEl>
                                        <p:attrNameLst>
                                          <p:attrName>style.visibility</p:attrName>
                                        </p:attrNameLst>
                                      </p:cBhvr>
                                      <p:to>
                                        <p:strVal val="visible"/>
                                      </p:to>
                                    </p:set>
                                    <p:anim calcmode="lin" valueType="num">
                                      <p:cBhvr additive="base">
                                        <p:cTn dur="500" fill="hold" id="15"/>
                                        <p:tgtEl>
                                          <p:spTgt spid="33818"/>
                                        </p:tgtEl>
                                        <p:attrNameLst>
                                          <p:attrName>ppt_x</p:attrName>
                                        </p:attrNameLst>
                                      </p:cBhvr>
                                      <p:tavLst>
                                        <p:tav tm="0">
                                          <p:val>
                                            <p:strVal val="0-#ppt_w/2"/>
                                          </p:val>
                                        </p:tav>
                                        <p:tav tm="100000">
                                          <p:val>
                                            <p:strVal val="#ppt_x"/>
                                          </p:val>
                                        </p:tav>
                                      </p:tavLst>
                                    </p:anim>
                                    <p:anim calcmode="lin" valueType="num">
                                      <p:cBhvr additive="base">
                                        <p:cTn dur="500" fill="hold" id="16"/>
                                        <p:tgtEl>
                                          <p:spTgt spid="33818"/>
                                        </p:tgtEl>
                                        <p:attrNameLst>
                                          <p:attrName>ppt_y</p:attrName>
                                        </p:attrNameLst>
                                      </p:cBhvr>
                                      <p:tavLst>
                                        <p:tav tm="0">
                                          <p:val>
                                            <p:strVal val="#ppt_y"/>
                                          </p:val>
                                        </p:tav>
                                        <p:tav tm="100000">
                                          <p:val>
                                            <p:strVal val="#ppt_y"/>
                                          </p:val>
                                        </p:tav>
                                      </p:tavLst>
                                    </p:anim>
                                  </p:childTnLst>
                                </p:cTn>
                              </p:par>
                            </p:childTnLst>
                          </p:cTn>
                        </p:par>
                        <p:par>
                          <p:cTn fill="hold" id="17" nodeType="afterGroup">
                            <p:stCondLst>
                              <p:cond delay="1000"/>
                            </p:stCondLst>
                            <p:childTnLst>
                              <p:par>
                                <p:cTn fill="hold" grpId="0" id="18" nodeType="afterEffect" presetClass="entr" presetID="41" presetSubtype="0">
                                  <p:stCondLst>
                                    <p:cond delay="0"/>
                                  </p:stCondLst>
                                  <p:iterate type="lt">
                                    <p:tmPct val="10000"/>
                                  </p:iterate>
                                  <p:childTnLst>
                                    <p:set>
                                      <p:cBhvr>
                                        <p:cTn dur="1" fill="hold" id="19">
                                          <p:stCondLst>
                                            <p:cond delay="0"/>
                                          </p:stCondLst>
                                        </p:cTn>
                                        <p:tgtEl>
                                          <p:spTgt spid="33806"/>
                                        </p:tgtEl>
                                        <p:attrNameLst>
                                          <p:attrName>style.visibility</p:attrName>
                                        </p:attrNameLst>
                                      </p:cBhvr>
                                      <p:to>
                                        <p:strVal val="visible"/>
                                      </p:to>
                                    </p:set>
                                    <p:anim calcmode="lin" valueType="num">
                                      <p:cBhvr>
                                        <p:cTn dur="500" fill="hold" id="20"/>
                                        <p:tgtEl>
                                          <p:spTgt spid="3380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33806"/>
                                        </p:tgtEl>
                                        <p:attrNameLst>
                                          <p:attrName>ppt_y</p:attrName>
                                        </p:attrNameLst>
                                      </p:cBhvr>
                                      <p:tavLst>
                                        <p:tav tm="0">
                                          <p:val>
                                            <p:strVal val="#ppt_y"/>
                                          </p:val>
                                        </p:tav>
                                        <p:tav tm="100000">
                                          <p:val>
                                            <p:strVal val="#ppt_y"/>
                                          </p:val>
                                        </p:tav>
                                      </p:tavLst>
                                    </p:anim>
                                    <p:anim calcmode="lin" valueType="num">
                                      <p:cBhvr>
                                        <p:cTn dur="500" fill="hold" id="22"/>
                                        <p:tgtEl>
                                          <p:spTgt spid="3380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3380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33806"/>
                                        </p:tgtEl>
                                      </p:cBhvr>
                                    </p:animEffect>
                                  </p:childTnLst>
                                </p:cTn>
                              </p:par>
                              <p:par>
                                <p:cTn fill="hold" grpId="0" id="25" nodeType="withEffect" presetClass="entr" presetID="41" presetSubtype="0">
                                  <p:stCondLst>
                                    <p:cond delay="0"/>
                                  </p:stCondLst>
                                  <p:iterate type="lt">
                                    <p:tmPct val="10000"/>
                                  </p:iterate>
                                  <p:childTnLst>
                                    <p:set>
                                      <p:cBhvr>
                                        <p:cTn dur="1" fill="hold" id="26">
                                          <p:stCondLst>
                                            <p:cond delay="0"/>
                                          </p:stCondLst>
                                        </p:cTn>
                                        <p:tgtEl>
                                          <p:spTgt spid="33813"/>
                                        </p:tgtEl>
                                        <p:attrNameLst>
                                          <p:attrName>style.visibility</p:attrName>
                                        </p:attrNameLst>
                                      </p:cBhvr>
                                      <p:to>
                                        <p:strVal val="visible"/>
                                      </p:to>
                                    </p:set>
                                    <p:anim calcmode="lin" valueType="num">
                                      <p:cBhvr>
                                        <p:cTn dur="500" fill="hold" id="27"/>
                                        <p:tgtEl>
                                          <p:spTgt spid="3381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8"/>
                                        <p:tgtEl>
                                          <p:spTgt spid="33813"/>
                                        </p:tgtEl>
                                        <p:attrNameLst>
                                          <p:attrName>ppt_y</p:attrName>
                                        </p:attrNameLst>
                                      </p:cBhvr>
                                      <p:tavLst>
                                        <p:tav tm="0">
                                          <p:val>
                                            <p:strVal val="#ppt_y"/>
                                          </p:val>
                                        </p:tav>
                                        <p:tav tm="100000">
                                          <p:val>
                                            <p:strVal val="#ppt_y"/>
                                          </p:val>
                                        </p:tav>
                                      </p:tavLst>
                                    </p:anim>
                                    <p:anim calcmode="lin" valueType="num">
                                      <p:cBhvr>
                                        <p:cTn dur="500" fill="hold" id="29"/>
                                        <p:tgtEl>
                                          <p:spTgt spid="3381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0"/>
                                        <p:tgtEl>
                                          <p:spTgt spid="3381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1" tmFilter="0,0; .5, 1; 1, 1"/>
                                        <p:tgtEl>
                                          <p:spTgt spid="33813"/>
                                        </p:tgtEl>
                                      </p:cBhvr>
                                    </p:animEffect>
                                  </p:childTnLst>
                                </p:cTn>
                              </p:par>
                              <p:par>
                                <p:cTn fill="hold" grpId="0" id="32" nodeType="withEffect" presetClass="entr" presetID="41" presetSubtype="0">
                                  <p:stCondLst>
                                    <p:cond delay="0"/>
                                  </p:stCondLst>
                                  <p:iterate type="lt">
                                    <p:tmPct val="10000"/>
                                  </p:iterate>
                                  <p:childTnLst>
                                    <p:set>
                                      <p:cBhvr>
                                        <p:cTn dur="1" fill="hold" id="33">
                                          <p:stCondLst>
                                            <p:cond delay="0"/>
                                          </p:stCondLst>
                                        </p:cTn>
                                        <p:tgtEl>
                                          <p:spTgt spid="33814"/>
                                        </p:tgtEl>
                                        <p:attrNameLst>
                                          <p:attrName>style.visibility</p:attrName>
                                        </p:attrNameLst>
                                      </p:cBhvr>
                                      <p:to>
                                        <p:strVal val="visible"/>
                                      </p:to>
                                    </p:set>
                                    <p:anim calcmode="lin" valueType="num">
                                      <p:cBhvr>
                                        <p:cTn dur="500" fill="hold" id="34"/>
                                        <p:tgtEl>
                                          <p:spTgt spid="3381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5"/>
                                        <p:tgtEl>
                                          <p:spTgt spid="33814"/>
                                        </p:tgtEl>
                                        <p:attrNameLst>
                                          <p:attrName>ppt_y</p:attrName>
                                        </p:attrNameLst>
                                      </p:cBhvr>
                                      <p:tavLst>
                                        <p:tav tm="0">
                                          <p:val>
                                            <p:strVal val="#ppt_y"/>
                                          </p:val>
                                        </p:tav>
                                        <p:tav tm="100000">
                                          <p:val>
                                            <p:strVal val="#ppt_y"/>
                                          </p:val>
                                        </p:tav>
                                      </p:tavLst>
                                    </p:anim>
                                    <p:anim calcmode="lin" valueType="num">
                                      <p:cBhvr>
                                        <p:cTn dur="500" fill="hold" id="36"/>
                                        <p:tgtEl>
                                          <p:spTgt spid="3381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7"/>
                                        <p:tgtEl>
                                          <p:spTgt spid="3381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8" tmFilter="0,0; .5, 1; 1, 1"/>
                                        <p:tgtEl>
                                          <p:spTgt spid="33814"/>
                                        </p:tgtEl>
                                      </p:cBhvr>
                                    </p:animEffect>
                                  </p:childTnLst>
                                </p:cTn>
                              </p:par>
                              <p:par>
                                <p:cTn fill="hold" grpId="0" id="39" nodeType="withEffect" presetClass="entr" presetID="41" presetSubtype="0">
                                  <p:stCondLst>
                                    <p:cond delay="0"/>
                                  </p:stCondLst>
                                  <p:iterate type="lt">
                                    <p:tmPct val="10000"/>
                                  </p:iterate>
                                  <p:childTnLst>
                                    <p:set>
                                      <p:cBhvr>
                                        <p:cTn dur="1" fill="hold" id="40">
                                          <p:stCondLst>
                                            <p:cond delay="0"/>
                                          </p:stCondLst>
                                        </p:cTn>
                                        <p:tgtEl>
                                          <p:spTgt spid="33815"/>
                                        </p:tgtEl>
                                        <p:attrNameLst>
                                          <p:attrName>style.visibility</p:attrName>
                                        </p:attrNameLst>
                                      </p:cBhvr>
                                      <p:to>
                                        <p:strVal val="visible"/>
                                      </p:to>
                                    </p:set>
                                    <p:anim calcmode="lin" valueType="num">
                                      <p:cBhvr>
                                        <p:cTn dur="500" fill="hold" id="41"/>
                                        <p:tgtEl>
                                          <p:spTgt spid="3381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2"/>
                                        <p:tgtEl>
                                          <p:spTgt spid="33815"/>
                                        </p:tgtEl>
                                        <p:attrNameLst>
                                          <p:attrName>ppt_y</p:attrName>
                                        </p:attrNameLst>
                                      </p:cBhvr>
                                      <p:tavLst>
                                        <p:tav tm="0">
                                          <p:val>
                                            <p:strVal val="#ppt_y"/>
                                          </p:val>
                                        </p:tav>
                                        <p:tav tm="100000">
                                          <p:val>
                                            <p:strVal val="#ppt_y"/>
                                          </p:val>
                                        </p:tav>
                                      </p:tavLst>
                                    </p:anim>
                                    <p:anim calcmode="lin" valueType="num">
                                      <p:cBhvr>
                                        <p:cTn dur="500" fill="hold" id="43"/>
                                        <p:tgtEl>
                                          <p:spTgt spid="3381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4"/>
                                        <p:tgtEl>
                                          <p:spTgt spid="3381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5" tmFilter="0,0; .5, 1; 1, 1"/>
                                        <p:tgtEl>
                                          <p:spTgt spid="33815"/>
                                        </p:tgtEl>
                                      </p:cBhvr>
                                    </p:animEffect>
                                  </p:childTnLst>
                                </p:cTn>
                              </p:par>
                              <p:par>
                                <p:cTn fill="hold" grpId="0" id="46" nodeType="withEffect" presetClass="entr" presetID="41" presetSubtype="0">
                                  <p:stCondLst>
                                    <p:cond delay="0"/>
                                  </p:stCondLst>
                                  <p:iterate type="lt">
                                    <p:tmPct val="10000"/>
                                  </p:iterate>
                                  <p:childTnLst>
                                    <p:set>
                                      <p:cBhvr>
                                        <p:cTn dur="1" fill="hold" id="47">
                                          <p:stCondLst>
                                            <p:cond delay="0"/>
                                          </p:stCondLst>
                                        </p:cTn>
                                        <p:tgtEl>
                                          <p:spTgt spid="33816"/>
                                        </p:tgtEl>
                                        <p:attrNameLst>
                                          <p:attrName>style.visibility</p:attrName>
                                        </p:attrNameLst>
                                      </p:cBhvr>
                                      <p:to>
                                        <p:strVal val="visible"/>
                                      </p:to>
                                    </p:set>
                                    <p:anim calcmode="lin" valueType="num">
                                      <p:cBhvr>
                                        <p:cTn dur="500" fill="hold" id="48"/>
                                        <p:tgtEl>
                                          <p:spTgt spid="3381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9"/>
                                        <p:tgtEl>
                                          <p:spTgt spid="33816"/>
                                        </p:tgtEl>
                                        <p:attrNameLst>
                                          <p:attrName>ppt_y</p:attrName>
                                        </p:attrNameLst>
                                      </p:cBhvr>
                                      <p:tavLst>
                                        <p:tav tm="0">
                                          <p:val>
                                            <p:strVal val="#ppt_y"/>
                                          </p:val>
                                        </p:tav>
                                        <p:tav tm="100000">
                                          <p:val>
                                            <p:strVal val="#ppt_y"/>
                                          </p:val>
                                        </p:tav>
                                      </p:tavLst>
                                    </p:anim>
                                    <p:anim calcmode="lin" valueType="num">
                                      <p:cBhvr>
                                        <p:cTn dur="500" fill="hold" id="50"/>
                                        <p:tgtEl>
                                          <p:spTgt spid="3381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1"/>
                                        <p:tgtEl>
                                          <p:spTgt spid="3381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2" tmFilter="0,0; .5, 1; 1, 1"/>
                                        <p:tgtEl>
                                          <p:spTgt spid="338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812"/>
      <p:bldP grpId="0" spid="33806"/>
      <p:bldP grpId="0" spid="33813"/>
      <p:bldP grpId="0" spid="33814"/>
      <p:bldP grpId="0" spid="33815"/>
      <p:bldP grpId="0" spid="33816"/>
      <p:bldP grpId="0" spid="3381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TextBox 38"/>
          <p:cNvSpPr txBox="1">
            <a:spLocks noChangeArrowheads="1"/>
          </p:cNvSpPr>
          <p:nvPr/>
        </p:nvSpPr>
        <p:spPr bwMode="auto">
          <a:xfrm>
            <a:off x="5621338" y="1863725"/>
            <a:ext cx="3470275" cy="355600"/>
          </a:xfrm>
          <a:prstGeom prst="rect">
            <a:avLst/>
          </a:prstGeom>
          <a:noFill/>
          <a:ln w="9525">
            <a:noFill/>
            <a:miter lim="800000"/>
          </a:ln>
        </p:spPr>
        <p:txBody>
          <a:bodyPr bIns="0" lIns="0" rIns="0" tIns="0">
            <a:spAutoFit/>
          </a:bodyPr>
          <a:lstStyle/>
          <a:p>
            <a:pPr algn="just">
              <a:lnSpc>
                <a:spcPts val="1400"/>
              </a:lnSpc>
            </a:pPr>
            <a:r>
              <a:rPr altLang="en-US" b="0" lang="zh-CN" sz="1000">
                <a:solidFill>
                  <a:srgbClr val="808080"/>
                </a:solidFill>
              </a:rPr>
              <a:t>请在此处添加您需要的文字内容请在此处添加您需要的文字内容请在此处添加您需要的文字内容</a:t>
            </a:r>
          </a:p>
        </p:txBody>
      </p:sp>
      <p:sp>
        <p:nvSpPr>
          <p:cNvPr id="40" name="TextBox 39"/>
          <p:cNvSpPr txBox="1">
            <a:spLocks noChangeArrowheads="1"/>
          </p:cNvSpPr>
          <p:nvPr/>
        </p:nvSpPr>
        <p:spPr bwMode="auto">
          <a:xfrm>
            <a:off x="4346575" y="1852613"/>
            <a:ext cx="998538" cy="381000"/>
          </a:xfrm>
          <a:prstGeom prst="rect">
            <a:avLst/>
          </a:prstGeom>
          <a:noFill/>
          <a:ln w="9525">
            <a:noFill/>
            <a:miter lim="800000"/>
          </a:ln>
        </p:spPr>
        <p:txBody>
          <a:bodyPr>
            <a:spAutoFit/>
          </a:bodyPr>
          <a:lstStyle/>
          <a:p>
            <a:pPr algn="ctr"/>
            <a:r>
              <a:rPr altLang="en-US" lang="zh-CN">
                <a:solidFill>
                  <a:schemeClr val="bg2"/>
                </a:solidFill>
                <a:latin charset="-122" pitchFamily="34" typeface="微软雅黑"/>
              </a:rPr>
              <a:t>标题</a:t>
            </a:r>
          </a:p>
        </p:txBody>
      </p:sp>
      <p:cxnSp>
        <p:nvCxnSpPr>
          <p:cNvPr id="41" name="直接连接符 40"/>
          <p:cNvCxnSpPr/>
          <p:nvPr/>
        </p:nvCxnSpPr>
        <p:spPr>
          <a:xfrm flipH="1">
            <a:off x="5467350" y="1827213"/>
            <a:ext cx="0" cy="39846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4991100" y="2528888"/>
            <a:ext cx="3470275" cy="355600"/>
          </a:xfrm>
          <a:prstGeom prst="rect">
            <a:avLst/>
          </a:prstGeom>
          <a:noFill/>
          <a:ln w="9525">
            <a:noFill/>
            <a:miter lim="800000"/>
          </a:ln>
        </p:spPr>
        <p:txBody>
          <a:bodyPr bIns="0" lIns="0" rIns="0" tIns="0">
            <a:spAutoFit/>
          </a:bodyPr>
          <a:lstStyle/>
          <a:p>
            <a:pPr algn="just">
              <a:lnSpc>
                <a:spcPts val="1400"/>
              </a:lnSpc>
            </a:pPr>
            <a:r>
              <a:rPr altLang="en-US" b="0" lang="zh-CN" sz="1000">
                <a:solidFill>
                  <a:srgbClr val="808080"/>
                </a:solidFill>
              </a:rPr>
              <a:t>请在此处添加您需要的文字内容请在此处添加您需要的文字内容请在此处添加您需要的文字内容</a:t>
            </a:r>
          </a:p>
        </p:txBody>
      </p:sp>
      <p:sp>
        <p:nvSpPr>
          <p:cNvPr id="43" name="TextBox 42"/>
          <p:cNvSpPr txBox="1">
            <a:spLocks noChangeArrowheads="1"/>
          </p:cNvSpPr>
          <p:nvPr/>
        </p:nvSpPr>
        <p:spPr bwMode="auto">
          <a:xfrm>
            <a:off x="3716338" y="2517775"/>
            <a:ext cx="998537" cy="381000"/>
          </a:xfrm>
          <a:prstGeom prst="rect">
            <a:avLst/>
          </a:prstGeom>
          <a:noFill/>
          <a:ln w="9525">
            <a:noFill/>
            <a:miter lim="800000"/>
          </a:ln>
        </p:spPr>
        <p:txBody>
          <a:bodyPr>
            <a:spAutoFit/>
          </a:bodyPr>
          <a:lstStyle/>
          <a:p>
            <a:pPr algn="ctr"/>
            <a:r>
              <a:rPr altLang="en-US" lang="zh-CN">
                <a:solidFill>
                  <a:schemeClr val="bg2"/>
                </a:solidFill>
                <a:latin charset="-122" pitchFamily="34" typeface="微软雅黑"/>
              </a:rPr>
              <a:t>标题</a:t>
            </a:r>
          </a:p>
        </p:txBody>
      </p:sp>
      <p:cxnSp>
        <p:nvCxnSpPr>
          <p:cNvPr id="44" name="直接连接符 43"/>
          <p:cNvCxnSpPr/>
          <p:nvPr/>
        </p:nvCxnSpPr>
        <p:spPr>
          <a:xfrm flipH="1">
            <a:off x="4838700" y="2492375"/>
            <a:ext cx="0" cy="4000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5" name="TextBox 44"/>
          <p:cNvSpPr txBox="1">
            <a:spLocks noChangeArrowheads="1"/>
          </p:cNvSpPr>
          <p:nvPr/>
        </p:nvSpPr>
        <p:spPr bwMode="auto">
          <a:xfrm>
            <a:off x="4198938" y="3246438"/>
            <a:ext cx="3470275" cy="355600"/>
          </a:xfrm>
          <a:prstGeom prst="rect">
            <a:avLst/>
          </a:prstGeom>
          <a:noFill/>
          <a:ln w="9525">
            <a:noFill/>
            <a:miter lim="800000"/>
          </a:ln>
        </p:spPr>
        <p:txBody>
          <a:bodyPr bIns="0" lIns="0" rIns="0" tIns="0">
            <a:spAutoFit/>
          </a:bodyPr>
          <a:lstStyle/>
          <a:p>
            <a:pPr algn="just">
              <a:lnSpc>
                <a:spcPts val="1400"/>
              </a:lnSpc>
            </a:pPr>
            <a:r>
              <a:rPr altLang="en-US" b="0" lang="zh-CN" sz="1000">
                <a:solidFill>
                  <a:srgbClr val="808080"/>
                </a:solidFill>
              </a:rPr>
              <a:t>请在此处添加您需要的文字内容请在此处添加您需要的文字内容请在此处添加您需要的文字内容</a:t>
            </a:r>
          </a:p>
        </p:txBody>
      </p:sp>
      <p:sp>
        <p:nvSpPr>
          <p:cNvPr id="46" name="TextBox 45"/>
          <p:cNvSpPr txBox="1">
            <a:spLocks noChangeArrowheads="1"/>
          </p:cNvSpPr>
          <p:nvPr/>
        </p:nvSpPr>
        <p:spPr bwMode="auto">
          <a:xfrm>
            <a:off x="2924176" y="3233738"/>
            <a:ext cx="998538" cy="381000"/>
          </a:xfrm>
          <a:prstGeom prst="rect">
            <a:avLst/>
          </a:prstGeom>
          <a:noFill/>
          <a:ln w="9525">
            <a:noFill/>
            <a:miter lim="800000"/>
          </a:ln>
        </p:spPr>
        <p:txBody>
          <a:bodyPr>
            <a:spAutoFit/>
          </a:bodyPr>
          <a:lstStyle/>
          <a:p>
            <a:pPr algn="ctr"/>
            <a:r>
              <a:rPr altLang="en-US" lang="zh-CN">
                <a:solidFill>
                  <a:schemeClr val="bg2"/>
                </a:solidFill>
                <a:latin charset="-122" pitchFamily="34" typeface="微软雅黑"/>
              </a:rPr>
              <a:t>标题</a:t>
            </a:r>
          </a:p>
        </p:txBody>
      </p:sp>
      <p:cxnSp>
        <p:nvCxnSpPr>
          <p:cNvPr id="47" name="直接连接符 46"/>
          <p:cNvCxnSpPr/>
          <p:nvPr/>
        </p:nvCxnSpPr>
        <p:spPr>
          <a:xfrm flipH="1">
            <a:off x="4044950" y="3209925"/>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8" name="TextBox 47"/>
          <p:cNvSpPr txBox="1">
            <a:spLocks noChangeArrowheads="1"/>
          </p:cNvSpPr>
          <p:nvPr/>
        </p:nvSpPr>
        <p:spPr bwMode="auto">
          <a:xfrm>
            <a:off x="3533775" y="3916363"/>
            <a:ext cx="3470275" cy="355600"/>
          </a:xfrm>
          <a:prstGeom prst="rect">
            <a:avLst/>
          </a:prstGeom>
          <a:noFill/>
          <a:ln w="9525">
            <a:noFill/>
            <a:miter lim="800000"/>
          </a:ln>
        </p:spPr>
        <p:txBody>
          <a:bodyPr bIns="0" lIns="0" rIns="0" tIns="0">
            <a:spAutoFit/>
          </a:bodyPr>
          <a:lstStyle/>
          <a:p>
            <a:pPr algn="just">
              <a:lnSpc>
                <a:spcPts val="1400"/>
              </a:lnSpc>
            </a:pPr>
            <a:r>
              <a:rPr altLang="en-US" b="0" lang="zh-CN" sz="1000">
                <a:solidFill>
                  <a:srgbClr val="808080"/>
                </a:solidFill>
              </a:rPr>
              <a:t>请在此处添加您需要的文字内容请在此处添加您需要的文字内容请在此处添加您需要的文字内容</a:t>
            </a:r>
          </a:p>
        </p:txBody>
      </p:sp>
      <p:sp>
        <p:nvSpPr>
          <p:cNvPr id="49" name="TextBox 48"/>
          <p:cNvSpPr txBox="1">
            <a:spLocks noChangeArrowheads="1"/>
          </p:cNvSpPr>
          <p:nvPr/>
        </p:nvSpPr>
        <p:spPr bwMode="auto">
          <a:xfrm>
            <a:off x="2259013" y="3903663"/>
            <a:ext cx="998537" cy="381000"/>
          </a:xfrm>
          <a:prstGeom prst="rect">
            <a:avLst/>
          </a:prstGeom>
          <a:noFill/>
          <a:ln w="9525">
            <a:noFill/>
            <a:miter lim="800000"/>
          </a:ln>
        </p:spPr>
        <p:txBody>
          <a:bodyPr>
            <a:spAutoFit/>
          </a:bodyPr>
          <a:lstStyle/>
          <a:p>
            <a:pPr algn="ctr"/>
            <a:r>
              <a:rPr altLang="en-US" lang="zh-CN">
                <a:solidFill>
                  <a:schemeClr val="bg2"/>
                </a:solidFill>
                <a:latin charset="-122" pitchFamily="34" typeface="微软雅黑"/>
              </a:rPr>
              <a:t>标题</a:t>
            </a:r>
          </a:p>
        </p:txBody>
      </p:sp>
      <p:cxnSp>
        <p:nvCxnSpPr>
          <p:cNvPr id="50" name="直接连接符 49"/>
          <p:cNvCxnSpPr/>
          <p:nvPr/>
        </p:nvCxnSpPr>
        <p:spPr>
          <a:xfrm flipH="1">
            <a:off x="3381375" y="3879850"/>
            <a:ext cx="0" cy="39846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0189" name="AutoShape 18"/>
          <p:cNvSpPr>
            <a:spLocks noChangeArrowheads="1"/>
          </p:cNvSpPr>
          <p:nvPr/>
        </p:nvSpPr>
        <p:spPr bwMode="auto">
          <a:xfrm>
            <a:off x="971550" y="1692275"/>
            <a:ext cx="3384550" cy="585788"/>
          </a:xfrm>
          <a:prstGeom prst="homePlate">
            <a:avLst>
              <a:gd fmla="val 69842" name="adj"/>
            </a:avLst>
          </a:prstGeom>
          <a:solidFill>
            <a:schemeClr val="tx2"/>
          </a:solidFill>
          <a:ln w="9525">
            <a:noFill/>
            <a:miter lim="800000"/>
          </a:ln>
        </p:spPr>
        <p:txBody>
          <a:bodyPr anchor="ctr" wrap="none"/>
          <a:lstStyle/>
          <a:p>
            <a:endParaRPr altLang="en-US" b="0" lang="zh-CN">
              <a:ea typeface="宋体"/>
            </a:endParaRPr>
          </a:p>
        </p:txBody>
      </p:sp>
      <p:sp>
        <p:nvSpPr>
          <p:cNvPr id="50190" name="AutoShape 19"/>
          <p:cNvSpPr>
            <a:spLocks noChangeArrowheads="1"/>
          </p:cNvSpPr>
          <p:nvPr/>
        </p:nvSpPr>
        <p:spPr bwMode="auto">
          <a:xfrm>
            <a:off x="971550" y="2425700"/>
            <a:ext cx="2663825" cy="561975"/>
          </a:xfrm>
          <a:prstGeom prst="homePlate">
            <a:avLst>
              <a:gd fmla="val 70904" name="adj"/>
            </a:avLst>
          </a:prstGeom>
          <a:solidFill>
            <a:schemeClr val="bg2"/>
          </a:solidFill>
          <a:ln w="9525">
            <a:noFill/>
            <a:miter lim="800000"/>
          </a:ln>
        </p:spPr>
        <p:txBody>
          <a:bodyPr anchor="ctr" wrap="none"/>
          <a:lstStyle/>
          <a:p>
            <a:endParaRPr altLang="en-US" b="0" lang="zh-CN">
              <a:ea typeface="宋体"/>
            </a:endParaRPr>
          </a:p>
        </p:txBody>
      </p:sp>
      <p:sp>
        <p:nvSpPr>
          <p:cNvPr id="50191" name="AutoShape 20"/>
          <p:cNvSpPr>
            <a:spLocks noChangeArrowheads="1"/>
          </p:cNvSpPr>
          <p:nvPr/>
        </p:nvSpPr>
        <p:spPr bwMode="auto">
          <a:xfrm>
            <a:off x="971550" y="3132138"/>
            <a:ext cx="1944688" cy="561975"/>
          </a:xfrm>
          <a:prstGeom prst="homePlate">
            <a:avLst>
              <a:gd fmla="val 66662" name="adj"/>
            </a:avLst>
          </a:prstGeom>
          <a:solidFill>
            <a:schemeClr val="tx2"/>
          </a:solidFill>
          <a:ln w="9525">
            <a:noFill/>
            <a:miter lim="800000"/>
          </a:ln>
        </p:spPr>
        <p:txBody>
          <a:bodyPr anchor="ctr" wrap="none"/>
          <a:lstStyle/>
          <a:p>
            <a:endParaRPr altLang="en-US" b="0" lang="zh-CN">
              <a:ea typeface="宋体"/>
            </a:endParaRPr>
          </a:p>
        </p:txBody>
      </p:sp>
      <p:sp>
        <p:nvSpPr>
          <p:cNvPr id="50192" name="AutoShape 21"/>
          <p:cNvSpPr>
            <a:spLocks noChangeArrowheads="1"/>
          </p:cNvSpPr>
          <p:nvPr/>
        </p:nvSpPr>
        <p:spPr bwMode="auto">
          <a:xfrm>
            <a:off x="971550" y="3794125"/>
            <a:ext cx="1295400" cy="561975"/>
          </a:xfrm>
          <a:prstGeom prst="homePlate">
            <a:avLst>
              <a:gd fmla="val 48300" name="adj"/>
            </a:avLst>
          </a:prstGeom>
          <a:solidFill>
            <a:schemeClr val="bg2"/>
          </a:solidFill>
          <a:ln w="9525">
            <a:noFill/>
            <a:miter lim="800000"/>
          </a:ln>
        </p:spPr>
        <p:txBody>
          <a:bodyPr anchor="ctr" wrap="none"/>
          <a:lstStyle/>
          <a:p>
            <a:endParaRPr altLang="en-US" b="0" lang="zh-CN">
              <a:ea typeface="宋体"/>
            </a:endParaRPr>
          </a:p>
        </p:txBody>
      </p:sp>
    </p:spTree>
  </p:cSld>
  <p:clrMapOvr>
    <a:masterClrMapping/>
  </p:clrMapOvr>
  <p:transition spd="slow">
    <p:check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50189"/>
                                        </p:tgtEl>
                                        <p:attrNameLst>
                                          <p:attrName>style.visibility</p:attrName>
                                        </p:attrNameLst>
                                      </p:cBhvr>
                                      <p:to>
                                        <p:strVal val="visible"/>
                                      </p:to>
                                    </p:set>
                                    <p:anim calcmode="lin" valueType="num">
                                      <p:cBhvr additive="base">
                                        <p:cTn dur="500" fill="hold" id="7"/>
                                        <p:tgtEl>
                                          <p:spTgt spid="50189"/>
                                        </p:tgtEl>
                                        <p:attrNameLst>
                                          <p:attrName>ppt_x</p:attrName>
                                        </p:attrNameLst>
                                      </p:cBhvr>
                                      <p:tavLst>
                                        <p:tav tm="0">
                                          <p:val>
                                            <p:strVal val="0-#ppt_w/2"/>
                                          </p:val>
                                        </p:tav>
                                        <p:tav tm="100000">
                                          <p:val>
                                            <p:strVal val="#ppt_x"/>
                                          </p:val>
                                        </p:tav>
                                      </p:tavLst>
                                    </p:anim>
                                    <p:anim calcmode="lin" valueType="num">
                                      <p:cBhvr additive="base">
                                        <p:cTn dur="500" fill="hold" id="8"/>
                                        <p:tgtEl>
                                          <p:spTgt spid="50189"/>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50190"/>
                                        </p:tgtEl>
                                        <p:attrNameLst>
                                          <p:attrName>style.visibility</p:attrName>
                                        </p:attrNameLst>
                                      </p:cBhvr>
                                      <p:to>
                                        <p:strVal val="visible"/>
                                      </p:to>
                                    </p:set>
                                    <p:anim calcmode="lin" valueType="num">
                                      <p:cBhvr additive="base">
                                        <p:cTn dur="500" fill="hold" id="11"/>
                                        <p:tgtEl>
                                          <p:spTgt spid="50190"/>
                                        </p:tgtEl>
                                        <p:attrNameLst>
                                          <p:attrName>ppt_x</p:attrName>
                                        </p:attrNameLst>
                                      </p:cBhvr>
                                      <p:tavLst>
                                        <p:tav tm="0">
                                          <p:val>
                                            <p:strVal val="0-#ppt_w/2"/>
                                          </p:val>
                                        </p:tav>
                                        <p:tav tm="100000">
                                          <p:val>
                                            <p:strVal val="#ppt_x"/>
                                          </p:val>
                                        </p:tav>
                                      </p:tavLst>
                                    </p:anim>
                                    <p:anim calcmode="lin" valueType="num">
                                      <p:cBhvr additive="base">
                                        <p:cTn dur="500" fill="hold" id="12"/>
                                        <p:tgtEl>
                                          <p:spTgt spid="50190"/>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50191"/>
                                        </p:tgtEl>
                                        <p:attrNameLst>
                                          <p:attrName>style.visibility</p:attrName>
                                        </p:attrNameLst>
                                      </p:cBhvr>
                                      <p:to>
                                        <p:strVal val="visible"/>
                                      </p:to>
                                    </p:set>
                                    <p:anim calcmode="lin" valueType="num">
                                      <p:cBhvr additive="base">
                                        <p:cTn dur="500" fill="hold" id="15"/>
                                        <p:tgtEl>
                                          <p:spTgt spid="50191"/>
                                        </p:tgtEl>
                                        <p:attrNameLst>
                                          <p:attrName>ppt_x</p:attrName>
                                        </p:attrNameLst>
                                      </p:cBhvr>
                                      <p:tavLst>
                                        <p:tav tm="0">
                                          <p:val>
                                            <p:strVal val="0-#ppt_w/2"/>
                                          </p:val>
                                        </p:tav>
                                        <p:tav tm="100000">
                                          <p:val>
                                            <p:strVal val="#ppt_x"/>
                                          </p:val>
                                        </p:tav>
                                      </p:tavLst>
                                    </p:anim>
                                    <p:anim calcmode="lin" valueType="num">
                                      <p:cBhvr additive="base">
                                        <p:cTn dur="500" fill="hold" id="16"/>
                                        <p:tgtEl>
                                          <p:spTgt spid="50191"/>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0"/>
                                  </p:stCondLst>
                                  <p:childTnLst>
                                    <p:set>
                                      <p:cBhvr>
                                        <p:cTn dur="1" fill="hold" id="18">
                                          <p:stCondLst>
                                            <p:cond delay="0"/>
                                          </p:stCondLst>
                                        </p:cTn>
                                        <p:tgtEl>
                                          <p:spTgt spid="50192"/>
                                        </p:tgtEl>
                                        <p:attrNameLst>
                                          <p:attrName>style.visibility</p:attrName>
                                        </p:attrNameLst>
                                      </p:cBhvr>
                                      <p:to>
                                        <p:strVal val="visible"/>
                                      </p:to>
                                    </p:set>
                                    <p:anim calcmode="lin" valueType="num">
                                      <p:cBhvr additive="base">
                                        <p:cTn dur="500" fill="hold" id="19"/>
                                        <p:tgtEl>
                                          <p:spTgt spid="50192"/>
                                        </p:tgtEl>
                                        <p:attrNameLst>
                                          <p:attrName>ppt_x</p:attrName>
                                        </p:attrNameLst>
                                      </p:cBhvr>
                                      <p:tavLst>
                                        <p:tav tm="0">
                                          <p:val>
                                            <p:strVal val="0-#ppt_w/2"/>
                                          </p:val>
                                        </p:tav>
                                        <p:tav tm="100000">
                                          <p:val>
                                            <p:strVal val="#ppt_x"/>
                                          </p:val>
                                        </p:tav>
                                      </p:tavLst>
                                    </p:anim>
                                    <p:anim calcmode="lin" valueType="num">
                                      <p:cBhvr additive="base">
                                        <p:cTn dur="500" fill="hold" id="20"/>
                                        <p:tgtEl>
                                          <p:spTgt spid="50192"/>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500"/>
                            </p:stCondLst>
                            <p:childTnLst>
                              <p:par>
                                <p:cTn fill="hold" grpId="0" id="22" nodeType="afterEffect" presetClass="entr" presetID="10" presetSubtype="0">
                                  <p:stCondLst>
                                    <p:cond delay="0"/>
                                  </p:stCondLst>
                                  <p:childTnLst>
                                    <p:set>
                                      <p:cBhvr>
                                        <p:cTn dur="1" fill="hold" id="23">
                                          <p:stCondLst>
                                            <p:cond delay="0"/>
                                          </p:stCondLst>
                                        </p:cTn>
                                        <p:tgtEl>
                                          <p:spTgt spid="40"/>
                                        </p:tgtEl>
                                        <p:attrNameLst>
                                          <p:attrName>style.visibility</p:attrName>
                                        </p:attrNameLst>
                                      </p:cBhvr>
                                      <p:to>
                                        <p:strVal val="visible"/>
                                      </p:to>
                                    </p:set>
                                    <p:animEffect filter="fade" transition="in">
                                      <p:cBhvr>
                                        <p:cTn dur="500" id="24"/>
                                        <p:tgtEl>
                                          <p:spTgt spid="40"/>
                                        </p:tgtEl>
                                      </p:cBhvr>
                                    </p:animEffect>
                                  </p:childTnLst>
                                </p:cTn>
                              </p:par>
                              <p:par>
                                <p:cTn fill="hold" grpId="0" id="25" nodeType="withEffect" presetClass="entr" presetID="10" presetSubtype="0">
                                  <p:stCondLst>
                                    <p:cond delay="0"/>
                                  </p:stCondLst>
                                  <p:childTnLst>
                                    <p:set>
                                      <p:cBhvr>
                                        <p:cTn dur="1" fill="hold" id="26">
                                          <p:stCondLst>
                                            <p:cond delay="0"/>
                                          </p:stCondLst>
                                        </p:cTn>
                                        <p:tgtEl>
                                          <p:spTgt spid="39"/>
                                        </p:tgtEl>
                                        <p:attrNameLst>
                                          <p:attrName>style.visibility</p:attrName>
                                        </p:attrNameLst>
                                      </p:cBhvr>
                                      <p:to>
                                        <p:strVal val="visible"/>
                                      </p:to>
                                    </p:set>
                                    <p:animEffect filter="fade" transition="in">
                                      <p:cBhvr>
                                        <p:cTn dur="500" id="27"/>
                                        <p:tgtEl>
                                          <p:spTgt spid="39"/>
                                        </p:tgtEl>
                                      </p:cBhvr>
                                    </p:animEffect>
                                  </p:childTnLst>
                                </p:cTn>
                              </p:par>
                            </p:childTnLst>
                          </p:cTn>
                        </p:par>
                        <p:par>
                          <p:cTn fill="hold" id="28" nodeType="afterGroup">
                            <p:stCondLst>
                              <p:cond delay="1000"/>
                            </p:stCondLst>
                            <p:childTnLst>
                              <p:par>
                                <p:cTn fill="hold" id="29" nodeType="afterEffect" presetClass="entr" presetID="16" presetSubtype="42">
                                  <p:stCondLst>
                                    <p:cond delay="0"/>
                                  </p:stCondLst>
                                  <p:childTnLst>
                                    <p:set>
                                      <p:cBhvr>
                                        <p:cTn dur="1" fill="hold" id="30">
                                          <p:stCondLst>
                                            <p:cond delay="0"/>
                                          </p:stCondLst>
                                        </p:cTn>
                                        <p:tgtEl>
                                          <p:spTgt spid="41"/>
                                        </p:tgtEl>
                                        <p:attrNameLst>
                                          <p:attrName>style.visibility</p:attrName>
                                        </p:attrNameLst>
                                      </p:cBhvr>
                                      <p:to>
                                        <p:strVal val="visible"/>
                                      </p:to>
                                    </p:set>
                                    <p:animEffect filter="barn(outHorizontal)" transition="in">
                                      <p:cBhvr>
                                        <p:cTn dur="500" id="31"/>
                                        <p:tgtEl>
                                          <p:spTgt spid="41"/>
                                        </p:tgtEl>
                                      </p:cBhvr>
                                    </p:animEffect>
                                  </p:childTnLst>
                                </p:cTn>
                              </p:par>
                            </p:childTnLst>
                          </p:cTn>
                        </p:par>
                        <p:par>
                          <p:cTn fill="hold" id="32" nodeType="afterGroup">
                            <p:stCondLst>
                              <p:cond delay="1500"/>
                            </p:stCondLst>
                            <p:childTnLst>
                              <p:par>
                                <p:cTn fill="hold" grpId="0" id="33" nodeType="afterEffect" presetClass="entr" presetID="10" presetSubtype="0">
                                  <p:stCondLst>
                                    <p:cond delay="0"/>
                                  </p:stCondLst>
                                  <p:childTnLst>
                                    <p:set>
                                      <p:cBhvr>
                                        <p:cTn dur="1" fill="hold" id="34">
                                          <p:stCondLst>
                                            <p:cond delay="0"/>
                                          </p:stCondLst>
                                        </p:cTn>
                                        <p:tgtEl>
                                          <p:spTgt spid="43"/>
                                        </p:tgtEl>
                                        <p:attrNameLst>
                                          <p:attrName>style.visibility</p:attrName>
                                        </p:attrNameLst>
                                      </p:cBhvr>
                                      <p:to>
                                        <p:strVal val="visible"/>
                                      </p:to>
                                    </p:set>
                                    <p:animEffect filter="fade" transition="in">
                                      <p:cBhvr>
                                        <p:cTn dur="500" id="35"/>
                                        <p:tgtEl>
                                          <p:spTgt spid="43"/>
                                        </p:tgtEl>
                                      </p:cBhvr>
                                    </p:animEffect>
                                  </p:childTnLst>
                                </p:cTn>
                              </p:par>
                              <p:par>
                                <p:cTn fill="hold" grpId="0" id="36" nodeType="withEffect" presetClass="entr" presetID="10" presetSubtype="0">
                                  <p:stCondLst>
                                    <p:cond delay="0"/>
                                  </p:stCondLst>
                                  <p:childTnLst>
                                    <p:set>
                                      <p:cBhvr>
                                        <p:cTn dur="1" fill="hold" id="37">
                                          <p:stCondLst>
                                            <p:cond delay="0"/>
                                          </p:stCondLst>
                                        </p:cTn>
                                        <p:tgtEl>
                                          <p:spTgt spid="42"/>
                                        </p:tgtEl>
                                        <p:attrNameLst>
                                          <p:attrName>style.visibility</p:attrName>
                                        </p:attrNameLst>
                                      </p:cBhvr>
                                      <p:to>
                                        <p:strVal val="visible"/>
                                      </p:to>
                                    </p:set>
                                    <p:animEffect filter="fade" transition="in">
                                      <p:cBhvr>
                                        <p:cTn dur="500" id="38"/>
                                        <p:tgtEl>
                                          <p:spTgt spid="42"/>
                                        </p:tgtEl>
                                      </p:cBhvr>
                                    </p:animEffect>
                                  </p:childTnLst>
                                </p:cTn>
                              </p:par>
                            </p:childTnLst>
                          </p:cTn>
                        </p:par>
                        <p:par>
                          <p:cTn fill="hold" id="39" nodeType="afterGroup">
                            <p:stCondLst>
                              <p:cond delay="2000"/>
                            </p:stCondLst>
                            <p:childTnLst>
                              <p:par>
                                <p:cTn fill="hold" id="40" nodeType="afterEffect" presetClass="entr" presetID="16" presetSubtype="42">
                                  <p:stCondLst>
                                    <p:cond delay="0"/>
                                  </p:stCondLst>
                                  <p:childTnLst>
                                    <p:set>
                                      <p:cBhvr>
                                        <p:cTn dur="1" fill="hold" id="41">
                                          <p:stCondLst>
                                            <p:cond delay="0"/>
                                          </p:stCondLst>
                                        </p:cTn>
                                        <p:tgtEl>
                                          <p:spTgt spid="44"/>
                                        </p:tgtEl>
                                        <p:attrNameLst>
                                          <p:attrName>style.visibility</p:attrName>
                                        </p:attrNameLst>
                                      </p:cBhvr>
                                      <p:to>
                                        <p:strVal val="visible"/>
                                      </p:to>
                                    </p:set>
                                    <p:animEffect filter="barn(outHorizontal)" transition="in">
                                      <p:cBhvr>
                                        <p:cTn dur="500" id="42"/>
                                        <p:tgtEl>
                                          <p:spTgt spid="44"/>
                                        </p:tgtEl>
                                      </p:cBhvr>
                                    </p:animEffect>
                                  </p:childTnLst>
                                </p:cTn>
                              </p:par>
                            </p:childTnLst>
                          </p:cTn>
                        </p:par>
                        <p:par>
                          <p:cTn fill="hold" id="43" nodeType="afterGroup">
                            <p:stCondLst>
                              <p:cond delay="2500"/>
                            </p:stCondLst>
                            <p:childTnLst>
                              <p:par>
                                <p:cTn fill="hold" grpId="0" id="44" nodeType="afterEffect" presetClass="entr" presetID="10" presetSubtype="0">
                                  <p:stCondLst>
                                    <p:cond delay="0"/>
                                  </p:stCondLst>
                                  <p:childTnLst>
                                    <p:set>
                                      <p:cBhvr>
                                        <p:cTn dur="1" fill="hold" id="45">
                                          <p:stCondLst>
                                            <p:cond delay="0"/>
                                          </p:stCondLst>
                                        </p:cTn>
                                        <p:tgtEl>
                                          <p:spTgt spid="46"/>
                                        </p:tgtEl>
                                        <p:attrNameLst>
                                          <p:attrName>style.visibility</p:attrName>
                                        </p:attrNameLst>
                                      </p:cBhvr>
                                      <p:to>
                                        <p:strVal val="visible"/>
                                      </p:to>
                                    </p:set>
                                    <p:animEffect filter="fade" transition="in">
                                      <p:cBhvr>
                                        <p:cTn dur="500" id="46"/>
                                        <p:tgtEl>
                                          <p:spTgt spid="46"/>
                                        </p:tgtEl>
                                      </p:cBhvr>
                                    </p:animEffect>
                                  </p:childTnLst>
                                </p:cTn>
                              </p:par>
                              <p:par>
                                <p:cTn fill="hold" grpId="0" id="47" nodeType="withEffect" presetClass="entr" presetID="10" presetSubtype="0">
                                  <p:stCondLst>
                                    <p:cond delay="0"/>
                                  </p:stCondLst>
                                  <p:childTnLst>
                                    <p:set>
                                      <p:cBhvr>
                                        <p:cTn dur="1" fill="hold" id="48">
                                          <p:stCondLst>
                                            <p:cond delay="0"/>
                                          </p:stCondLst>
                                        </p:cTn>
                                        <p:tgtEl>
                                          <p:spTgt spid="45"/>
                                        </p:tgtEl>
                                        <p:attrNameLst>
                                          <p:attrName>style.visibility</p:attrName>
                                        </p:attrNameLst>
                                      </p:cBhvr>
                                      <p:to>
                                        <p:strVal val="visible"/>
                                      </p:to>
                                    </p:set>
                                    <p:animEffect filter="fade" transition="in">
                                      <p:cBhvr>
                                        <p:cTn dur="500" id="49"/>
                                        <p:tgtEl>
                                          <p:spTgt spid="45"/>
                                        </p:tgtEl>
                                      </p:cBhvr>
                                    </p:animEffect>
                                  </p:childTnLst>
                                </p:cTn>
                              </p:par>
                            </p:childTnLst>
                          </p:cTn>
                        </p:par>
                        <p:par>
                          <p:cTn fill="hold" id="50" nodeType="afterGroup">
                            <p:stCondLst>
                              <p:cond delay="3000"/>
                            </p:stCondLst>
                            <p:childTnLst>
                              <p:par>
                                <p:cTn fill="hold" id="51" nodeType="afterEffect" presetClass="entr" presetID="16" presetSubtype="42">
                                  <p:stCondLst>
                                    <p:cond delay="0"/>
                                  </p:stCondLst>
                                  <p:childTnLst>
                                    <p:set>
                                      <p:cBhvr>
                                        <p:cTn dur="1" fill="hold" id="52">
                                          <p:stCondLst>
                                            <p:cond delay="0"/>
                                          </p:stCondLst>
                                        </p:cTn>
                                        <p:tgtEl>
                                          <p:spTgt spid="47"/>
                                        </p:tgtEl>
                                        <p:attrNameLst>
                                          <p:attrName>style.visibility</p:attrName>
                                        </p:attrNameLst>
                                      </p:cBhvr>
                                      <p:to>
                                        <p:strVal val="visible"/>
                                      </p:to>
                                    </p:set>
                                    <p:animEffect filter="barn(outHorizontal)" transition="in">
                                      <p:cBhvr>
                                        <p:cTn dur="500" id="53"/>
                                        <p:tgtEl>
                                          <p:spTgt spid="47"/>
                                        </p:tgtEl>
                                      </p:cBhvr>
                                    </p:animEffect>
                                  </p:childTnLst>
                                </p:cTn>
                              </p:par>
                            </p:childTnLst>
                          </p:cTn>
                        </p:par>
                        <p:par>
                          <p:cTn fill="hold" id="54" nodeType="afterGroup">
                            <p:stCondLst>
                              <p:cond delay="3500"/>
                            </p:stCondLst>
                            <p:childTnLst>
                              <p:par>
                                <p:cTn fill="hold" grpId="0" id="55" nodeType="afterEffect" presetClass="entr" presetID="10" presetSubtype="0">
                                  <p:stCondLst>
                                    <p:cond delay="0"/>
                                  </p:stCondLst>
                                  <p:childTnLst>
                                    <p:set>
                                      <p:cBhvr>
                                        <p:cTn dur="1" fill="hold" id="56">
                                          <p:stCondLst>
                                            <p:cond delay="0"/>
                                          </p:stCondLst>
                                        </p:cTn>
                                        <p:tgtEl>
                                          <p:spTgt spid="49"/>
                                        </p:tgtEl>
                                        <p:attrNameLst>
                                          <p:attrName>style.visibility</p:attrName>
                                        </p:attrNameLst>
                                      </p:cBhvr>
                                      <p:to>
                                        <p:strVal val="visible"/>
                                      </p:to>
                                    </p:set>
                                    <p:animEffect filter="fade" transition="in">
                                      <p:cBhvr>
                                        <p:cTn dur="500" id="57"/>
                                        <p:tgtEl>
                                          <p:spTgt spid="49"/>
                                        </p:tgtEl>
                                      </p:cBhvr>
                                    </p:animEffect>
                                  </p:childTnLst>
                                </p:cTn>
                              </p:par>
                              <p:par>
                                <p:cTn fill="hold" grpId="0" id="58" nodeType="withEffect" presetClass="entr" presetID="10" presetSubtype="0">
                                  <p:stCondLst>
                                    <p:cond delay="0"/>
                                  </p:stCondLst>
                                  <p:childTnLst>
                                    <p:set>
                                      <p:cBhvr>
                                        <p:cTn dur="1" fill="hold" id="59">
                                          <p:stCondLst>
                                            <p:cond delay="0"/>
                                          </p:stCondLst>
                                        </p:cTn>
                                        <p:tgtEl>
                                          <p:spTgt spid="48"/>
                                        </p:tgtEl>
                                        <p:attrNameLst>
                                          <p:attrName>style.visibility</p:attrName>
                                        </p:attrNameLst>
                                      </p:cBhvr>
                                      <p:to>
                                        <p:strVal val="visible"/>
                                      </p:to>
                                    </p:set>
                                    <p:animEffect filter="fade" transition="in">
                                      <p:cBhvr>
                                        <p:cTn dur="500" id="60"/>
                                        <p:tgtEl>
                                          <p:spTgt spid="48"/>
                                        </p:tgtEl>
                                      </p:cBhvr>
                                    </p:animEffect>
                                  </p:childTnLst>
                                </p:cTn>
                              </p:par>
                            </p:childTnLst>
                          </p:cTn>
                        </p:par>
                        <p:par>
                          <p:cTn fill="hold" id="61" nodeType="afterGroup">
                            <p:stCondLst>
                              <p:cond delay="4000"/>
                            </p:stCondLst>
                            <p:childTnLst>
                              <p:par>
                                <p:cTn fill="hold" id="62" nodeType="afterEffect" presetClass="entr" presetID="16" presetSubtype="42">
                                  <p:stCondLst>
                                    <p:cond delay="0"/>
                                  </p:stCondLst>
                                  <p:childTnLst>
                                    <p:set>
                                      <p:cBhvr>
                                        <p:cTn dur="1" fill="hold" id="63">
                                          <p:stCondLst>
                                            <p:cond delay="0"/>
                                          </p:stCondLst>
                                        </p:cTn>
                                        <p:tgtEl>
                                          <p:spTgt spid="50"/>
                                        </p:tgtEl>
                                        <p:attrNameLst>
                                          <p:attrName>style.visibility</p:attrName>
                                        </p:attrNameLst>
                                      </p:cBhvr>
                                      <p:to>
                                        <p:strVal val="visible"/>
                                      </p:to>
                                    </p:set>
                                    <p:animEffect filter="barn(outHorizontal)" transition="in">
                                      <p:cBhvr>
                                        <p:cTn dur="500" id="64"/>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40"/>
      <p:bldP grpId="0" spid="42"/>
      <p:bldP grpId="0" spid="43"/>
      <p:bldP grpId="0" spid="45"/>
      <p:bldP grpId="0" spid="46"/>
      <p:bldP grpId="0" spid="48"/>
      <p:bldP grpId="0" spid="49"/>
      <p:bldP grpId="0" spid="50189"/>
      <p:bldP grpId="0" spid="50190"/>
      <p:bldP grpId="0" spid="50191"/>
      <p:bldP grpId="0" spid="5019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2228" name="Group 11"/>
          <p:cNvGrpSpPr/>
          <p:nvPr/>
        </p:nvGrpSpPr>
        <p:grpSpPr>
          <a:xfrm>
            <a:off x="1189038" y="3414713"/>
            <a:ext cx="7345362" cy="441325"/>
            <a:chExt cx="4354" cy="809"/>
          </a:xfrm>
        </p:grpSpPr>
        <p:sp>
          <p:nvSpPr>
            <p:cNvPr id="54304" name="Rectangle 12"/>
            <p:cNvSpPr>
              <a:spLocks noChangeArrowheads="1"/>
            </p:cNvSpPr>
            <p:nvPr/>
          </p:nvSpPr>
          <p:spPr bwMode="auto">
            <a:xfrm>
              <a:off x="0" y="0"/>
              <a:ext cx="4354" cy="809"/>
            </a:xfrm>
            <a:prstGeom prst="rect">
              <a:avLst/>
            </a:prstGeom>
            <a:solidFill>
              <a:schemeClr val="bg2"/>
            </a:solidFill>
            <a:ln w="3175">
              <a:solidFill>
                <a:srgbClr val="C0C0C0"/>
              </a:solidFill>
              <a:miter lim="800000"/>
            </a:ln>
          </p:spPr>
          <p:txBody>
            <a:bodyPr anchor="ctr" bIns="36293" lIns="72585" rIns="72585" tIns="36293" wrap="none"/>
            <a:lstStyle/>
            <a:p>
              <a:pPr defTabSz="725488">
                <a:buFont typeface="Arial"/>
                <a:buNone/>
              </a:pPr>
              <a:endParaRPr altLang="en-US" i="1" lang="zh-CN" sz="1400">
                <a:solidFill>
                  <a:srgbClr val="646464"/>
                </a:solidFill>
                <a:latin charset="-122" pitchFamily="34" typeface="微软雅黑"/>
                <a:sym charset="-122" pitchFamily="34" typeface="微软雅黑"/>
              </a:endParaRPr>
            </a:p>
          </p:txBody>
        </p:sp>
        <p:sp>
          <p:nvSpPr>
            <p:cNvPr id="54305" name="Line 13"/>
            <p:cNvSpPr>
              <a:spLocks noChangeShapeType="1"/>
            </p:cNvSpPr>
            <p:nvPr/>
          </p:nvSpPr>
          <p:spPr bwMode="auto">
            <a:xfrm>
              <a:off x="0" y="809"/>
              <a:ext cx="4354" cy="1"/>
            </a:xfrm>
            <a:prstGeom prst="line">
              <a:avLst/>
            </a:prstGeom>
            <a:noFill/>
            <a:ln w="19050">
              <a:solidFill>
                <a:srgbClr val="FFFFFF"/>
              </a:solidFill>
              <a:bevel/>
            </a:ln>
          </p:spPr>
          <p:txBody>
            <a:bodyPr/>
            <a:lstStyle/>
            <a:p>
              <a:endParaRPr altLang="en-US" lang="zh-CN"/>
            </a:p>
          </p:txBody>
        </p:sp>
      </p:grpSp>
      <p:grpSp>
        <p:nvGrpSpPr>
          <p:cNvPr id="52229" name="Group 15"/>
          <p:cNvGrpSpPr/>
          <p:nvPr/>
        </p:nvGrpSpPr>
        <p:grpSpPr>
          <a:xfrm>
            <a:off x="1189038" y="3954463"/>
            <a:ext cx="7345362" cy="439737"/>
            <a:chExt cx="4354" cy="809"/>
          </a:xfrm>
        </p:grpSpPr>
        <p:sp>
          <p:nvSpPr>
            <p:cNvPr id="54302"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ln>
          </p:spPr>
          <p:txBody>
            <a:bodyPr anchor="ctr" bIns="36293" lIns="72585" rIns="72585" tIns="36293" wrap="none"/>
            <a:lstStyle/>
            <a:p>
              <a:pPr defTabSz="725488">
                <a:buFont typeface="Arial"/>
                <a:buNone/>
              </a:pPr>
              <a:endParaRPr altLang="en-US" i="1" lang="zh-CN" sz="1400">
                <a:solidFill>
                  <a:srgbClr val="000000"/>
                </a:solidFill>
                <a:latin charset="-122" pitchFamily="34" typeface="微软雅黑"/>
                <a:sym charset="-122" pitchFamily="34" typeface="微软雅黑"/>
              </a:endParaRPr>
            </a:p>
          </p:txBody>
        </p:sp>
        <p:sp>
          <p:nvSpPr>
            <p:cNvPr id="54303" name="Line 17"/>
            <p:cNvSpPr>
              <a:spLocks noChangeShapeType="1"/>
            </p:cNvSpPr>
            <p:nvPr/>
          </p:nvSpPr>
          <p:spPr bwMode="auto">
            <a:xfrm>
              <a:off x="0" y="809"/>
              <a:ext cx="4354" cy="1"/>
            </a:xfrm>
            <a:prstGeom prst="line">
              <a:avLst/>
            </a:prstGeom>
            <a:noFill/>
            <a:ln w="19050">
              <a:solidFill>
                <a:srgbClr val="FFFFFF"/>
              </a:solidFill>
              <a:bevel/>
            </a:ln>
          </p:spPr>
          <p:txBody>
            <a:bodyPr/>
            <a:lstStyle/>
            <a:p>
              <a:endParaRPr altLang="en-US" lang="zh-CN"/>
            </a:p>
          </p:txBody>
        </p:sp>
      </p:grpSp>
      <p:grpSp>
        <p:nvGrpSpPr>
          <p:cNvPr id="52230" name="Group 15"/>
          <p:cNvGrpSpPr/>
          <p:nvPr/>
        </p:nvGrpSpPr>
        <p:grpSpPr>
          <a:xfrm>
            <a:off x="1189038" y="4492625"/>
            <a:ext cx="7345362" cy="439738"/>
            <a:chExt cx="4354" cy="809"/>
          </a:xfrm>
        </p:grpSpPr>
        <p:sp>
          <p:nvSpPr>
            <p:cNvPr id="54300" name="Rectangle 16"/>
            <p:cNvSpPr>
              <a:spLocks noChangeArrowheads="1"/>
            </p:cNvSpPr>
            <p:nvPr/>
          </p:nvSpPr>
          <p:spPr bwMode="auto">
            <a:xfrm>
              <a:off x="0" y="0"/>
              <a:ext cx="4354" cy="809"/>
            </a:xfrm>
            <a:prstGeom prst="rect">
              <a:avLst/>
            </a:prstGeom>
            <a:solidFill>
              <a:schemeClr val="bg2"/>
            </a:solidFill>
            <a:ln w="3175">
              <a:solidFill>
                <a:srgbClr val="C0C0C0"/>
              </a:solidFill>
              <a:miter lim="800000"/>
            </a:ln>
          </p:spPr>
          <p:txBody>
            <a:bodyPr anchor="ctr" bIns="36293" lIns="72585" rIns="72585" tIns="36293" wrap="none"/>
            <a:lstStyle/>
            <a:p>
              <a:pPr defTabSz="725488">
                <a:buFont typeface="Arial"/>
                <a:buNone/>
              </a:pPr>
              <a:endParaRPr altLang="en-US" i="1" lang="zh-CN" sz="1400">
                <a:solidFill>
                  <a:srgbClr val="000000"/>
                </a:solidFill>
                <a:latin charset="-122" pitchFamily="34" typeface="微软雅黑"/>
                <a:sym charset="-122" pitchFamily="34" typeface="微软雅黑"/>
              </a:endParaRPr>
            </a:p>
          </p:txBody>
        </p:sp>
        <p:sp>
          <p:nvSpPr>
            <p:cNvPr id="54301" name="Line 17"/>
            <p:cNvSpPr>
              <a:spLocks noChangeShapeType="1"/>
            </p:cNvSpPr>
            <p:nvPr/>
          </p:nvSpPr>
          <p:spPr bwMode="auto">
            <a:xfrm>
              <a:off x="0" y="809"/>
              <a:ext cx="4354" cy="1"/>
            </a:xfrm>
            <a:prstGeom prst="line">
              <a:avLst/>
            </a:prstGeom>
            <a:noFill/>
            <a:ln w="19050">
              <a:solidFill>
                <a:srgbClr val="FFFFFF"/>
              </a:solidFill>
              <a:bevel/>
            </a:ln>
          </p:spPr>
          <p:txBody>
            <a:bodyPr/>
            <a:lstStyle/>
            <a:p>
              <a:endParaRPr altLang="en-US" lang="zh-CN"/>
            </a:p>
          </p:txBody>
        </p:sp>
      </p:grpSp>
      <p:grpSp>
        <p:nvGrpSpPr>
          <p:cNvPr id="52257" name="Group 33"/>
          <p:cNvGrpSpPr/>
          <p:nvPr/>
        </p:nvGrpSpPr>
        <p:grpSpPr>
          <a:xfrm>
            <a:off x="1189038" y="1587500"/>
            <a:ext cx="2957512" cy="1362075"/>
            <a:chOff x="749" y="1000"/>
            <a:chExt cx="1863" cy="858"/>
          </a:xfrm>
        </p:grpSpPr>
        <p:sp>
          <p:nvSpPr>
            <p:cNvPr id="54295" name="AutoShape 3"/>
            <p:cNvSpPr>
              <a:spLocks noChangeArrowheads="1"/>
            </p:cNvSpPr>
            <p:nvPr/>
          </p:nvSpPr>
          <p:spPr bwMode="auto">
            <a:xfrm rot="5400000">
              <a:off x="1252" y="497"/>
              <a:ext cx="858" cy="1863"/>
            </a:xfrm>
            <a:prstGeom prst="upArrowCallout">
              <a:avLst>
                <a:gd fmla="val 33824" name="adj1"/>
                <a:gd fmla="val 25000" name="adj2"/>
                <a:gd fmla="val 29806" name="adj3"/>
                <a:gd fmla="val 86269" name="adj4"/>
              </a:avLst>
            </a:prstGeom>
            <a:solidFill>
              <a:schemeClr val="tx2"/>
            </a:solidFill>
            <a:ln w="9525">
              <a:noFill/>
              <a:bevel/>
            </a:ln>
          </p:spPr>
          <p:txBody>
            <a:bodyPr anchor="ctr" bIns="36293" lIns="72585" rIns="72585" rot="10800000" tIns="36293" vert="eaVert" wrap="none"/>
            <a:lstStyle/>
            <a:p>
              <a:pPr defTabSz="725488">
                <a:buFont typeface="Arial"/>
                <a:buNone/>
              </a:pPr>
              <a:endParaRPr altLang="en-US" i="1" lang="zh-CN" sz="1400">
                <a:solidFill>
                  <a:srgbClr val="000000"/>
                </a:solidFill>
                <a:latin charset="-122" pitchFamily="34" typeface="微软雅黑"/>
                <a:sym charset="-122" pitchFamily="34" typeface="微软雅黑"/>
              </a:endParaRPr>
            </a:p>
          </p:txBody>
        </p:sp>
        <p:sp>
          <p:nvSpPr>
            <p:cNvPr id="54296" name="文本框 26"/>
            <p:cNvSpPr>
              <a:spLocks noChangeArrowheads="1"/>
            </p:cNvSpPr>
            <p:nvPr/>
          </p:nvSpPr>
          <p:spPr bwMode="auto">
            <a:xfrm>
              <a:off x="976" y="1111"/>
              <a:ext cx="1263" cy="161"/>
            </a:xfrm>
            <a:prstGeom prst="rect">
              <a:avLst/>
            </a:prstGeom>
            <a:noFill/>
            <a:ln w="9525">
              <a:noFill/>
              <a:miter lim="800000"/>
            </a:ln>
          </p:spPr>
          <p:txBody>
            <a:bodyPr bIns="36293" lIns="72585" rIns="72585" tIns="36293">
              <a:spAutoFit/>
            </a:bodyPr>
            <a:lstStyle/>
            <a:p>
              <a:pPr defTabSz="725488">
                <a:buFont typeface="Arial"/>
                <a:buNone/>
              </a:pPr>
              <a:r>
                <a:rPr altLang="en-US" b="0" lang="zh-CN" sz="1200">
                  <a:solidFill>
                    <a:schemeClr val="bg1"/>
                  </a:solidFill>
                  <a:latin charset="-122" pitchFamily="34" typeface="微软雅黑"/>
                  <a:sym charset="-122" pitchFamily="50" typeface="造字工房悦黑体验版常规体"/>
                </a:rPr>
                <a:t>请输入您想要的文字内容</a:t>
              </a:r>
            </a:p>
          </p:txBody>
        </p:sp>
        <p:sp>
          <p:nvSpPr>
            <p:cNvPr id="54297" name="文本框 27"/>
            <p:cNvSpPr>
              <a:spLocks noChangeArrowheads="1"/>
            </p:cNvSpPr>
            <p:nvPr/>
          </p:nvSpPr>
          <p:spPr bwMode="auto">
            <a:xfrm>
              <a:off x="976" y="1271"/>
              <a:ext cx="1263" cy="161"/>
            </a:xfrm>
            <a:prstGeom prst="rect">
              <a:avLst/>
            </a:prstGeom>
            <a:noFill/>
            <a:ln w="9525">
              <a:noFill/>
              <a:miter lim="800000"/>
            </a:ln>
          </p:spPr>
          <p:txBody>
            <a:bodyPr bIns="36293" lIns="72585" rIns="72585" tIns="36293">
              <a:spAutoFit/>
            </a:bodyPr>
            <a:lstStyle/>
            <a:p>
              <a:pPr defTabSz="725488">
                <a:buFont typeface="Arial"/>
                <a:buNone/>
              </a:pPr>
              <a:r>
                <a:rPr altLang="en-US" b="0" lang="zh-CN" sz="1200">
                  <a:solidFill>
                    <a:schemeClr val="bg1"/>
                  </a:solidFill>
                  <a:latin charset="-122" pitchFamily="34" typeface="微软雅黑"/>
                  <a:sym charset="-122" pitchFamily="50" typeface="造字工房悦黑体验版常规体"/>
                </a:rPr>
                <a:t>请输入您想要的文字内容</a:t>
              </a:r>
            </a:p>
          </p:txBody>
        </p:sp>
        <p:sp>
          <p:nvSpPr>
            <p:cNvPr id="54298" name="文本框 28"/>
            <p:cNvSpPr>
              <a:spLocks noChangeArrowheads="1"/>
            </p:cNvSpPr>
            <p:nvPr/>
          </p:nvSpPr>
          <p:spPr bwMode="auto">
            <a:xfrm>
              <a:off x="976" y="1443"/>
              <a:ext cx="1263" cy="161"/>
            </a:xfrm>
            <a:prstGeom prst="rect">
              <a:avLst/>
            </a:prstGeom>
            <a:noFill/>
            <a:ln w="9525">
              <a:noFill/>
              <a:miter lim="800000"/>
            </a:ln>
          </p:spPr>
          <p:txBody>
            <a:bodyPr bIns="36293" lIns="72585" rIns="72585" tIns="36293">
              <a:spAutoFit/>
            </a:bodyPr>
            <a:lstStyle/>
            <a:p>
              <a:pPr defTabSz="725488">
                <a:buFont typeface="Arial"/>
                <a:buNone/>
              </a:pPr>
              <a:r>
                <a:rPr altLang="en-US" b="0" lang="zh-CN" sz="1200">
                  <a:solidFill>
                    <a:schemeClr val="bg1"/>
                  </a:solidFill>
                  <a:latin charset="-122" pitchFamily="34" typeface="微软雅黑"/>
                  <a:sym charset="-122" pitchFamily="50" typeface="造字工房悦黑体验版常规体"/>
                </a:rPr>
                <a:t>请输入您想要的文字内容</a:t>
              </a:r>
            </a:p>
          </p:txBody>
        </p:sp>
        <p:sp>
          <p:nvSpPr>
            <p:cNvPr id="54299" name="文本框 29"/>
            <p:cNvSpPr>
              <a:spLocks noChangeArrowheads="1"/>
            </p:cNvSpPr>
            <p:nvPr/>
          </p:nvSpPr>
          <p:spPr bwMode="auto">
            <a:xfrm>
              <a:off x="976" y="1601"/>
              <a:ext cx="1263" cy="161"/>
            </a:xfrm>
            <a:prstGeom prst="rect">
              <a:avLst/>
            </a:prstGeom>
            <a:noFill/>
            <a:ln w="9525">
              <a:noFill/>
              <a:miter lim="800000"/>
            </a:ln>
          </p:spPr>
          <p:txBody>
            <a:bodyPr bIns="36293" lIns="72585" rIns="72585" tIns="36293">
              <a:spAutoFit/>
            </a:bodyPr>
            <a:lstStyle/>
            <a:p>
              <a:pPr defTabSz="725488">
                <a:buFont typeface="Arial"/>
                <a:buNone/>
              </a:pPr>
              <a:r>
                <a:rPr altLang="en-US" b="0" lang="zh-CN" sz="1200">
                  <a:solidFill>
                    <a:schemeClr val="bg1"/>
                  </a:solidFill>
                  <a:latin charset="-122" pitchFamily="34" typeface="微软雅黑"/>
                  <a:sym charset="-122" pitchFamily="50" typeface="造字工房悦黑体验版常规体"/>
                </a:rPr>
                <a:t>请输入您想要的文字内容</a:t>
              </a:r>
            </a:p>
          </p:txBody>
        </p:sp>
      </p:grpSp>
      <p:grpSp>
        <p:nvGrpSpPr>
          <p:cNvPr id="52258" name="Group 34"/>
          <p:cNvGrpSpPr/>
          <p:nvPr/>
        </p:nvGrpSpPr>
        <p:grpSpPr>
          <a:xfrm>
            <a:off x="5592763" y="1587500"/>
            <a:ext cx="2941637" cy="1362075"/>
            <a:chOff x="3523" y="1000"/>
            <a:chExt cx="1853" cy="858"/>
          </a:xfrm>
        </p:grpSpPr>
        <p:sp>
          <p:nvSpPr>
            <p:cNvPr id="54290" name="AutoShape 5"/>
            <p:cNvSpPr>
              <a:spLocks noChangeArrowheads="1"/>
            </p:cNvSpPr>
            <p:nvPr/>
          </p:nvSpPr>
          <p:spPr bwMode="auto">
            <a:xfrm rot="-5400000">
              <a:off x="4021" y="502"/>
              <a:ext cx="858" cy="1853"/>
            </a:xfrm>
            <a:prstGeom prst="upArrowCallout">
              <a:avLst>
                <a:gd fmla="val 33824" name="adj1"/>
                <a:gd fmla="val 25000" name="adj2"/>
                <a:gd fmla="val 29646" name="adj3"/>
                <a:gd fmla="val 86269" name="adj4"/>
              </a:avLst>
            </a:prstGeom>
            <a:solidFill>
              <a:schemeClr val="tx2"/>
            </a:solidFill>
            <a:ln w="9525">
              <a:noFill/>
              <a:bevel/>
            </a:ln>
          </p:spPr>
          <p:txBody>
            <a:bodyPr anchor="ctr" bIns="36293" lIns="72585" rIns="72585" tIns="36293" vert="eaVert" wrap="none"/>
            <a:lstStyle/>
            <a:p>
              <a:pPr defTabSz="725488">
                <a:buFont typeface="Arial"/>
                <a:buNone/>
              </a:pPr>
              <a:endParaRPr altLang="en-US" i="1" lang="zh-CN" sz="1400">
                <a:solidFill>
                  <a:srgbClr val="000000"/>
                </a:solidFill>
                <a:latin charset="-122" pitchFamily="34" typeface="微软雅黑"/>
                <a:sym charset="-122" pitchFamily="34" typeface="微软雅黑"/>
              </a:endParaRPr>
            </a:p>
          </p:txBody>
        </p:sp>
        <p:sp>
          <p:nvSpPr>
            <p:cNvPr id="54291" name="文本框 30"/>
            <p:cNvSpPr>
              <a:spLocks noChangeArrowheads="1"/>
            </p:cNvSpPr>
            <p:nvPr/>
          </p:nvSpPr>
          <p:spPr bwMode="auto">
            <a:xfrm>
              <a:off x="4022" y="1111"/>
              <a:ext cx="1263" cy="161"/>
            </a:xfrm>
            <a:prstGeom prst="rect">
              <a:avLst/>
            </a:prstGeom>
            <a:noFill/>
            <a:ln w="9525">
              <a:noFill/>
              <a:miter lim="800000"/>
            </a:ln>
          </p:spPr>
          <p:txBody>
            <a:bodyPr bIns="36293" lIns="72585" rIns="72585" tIns="36293">
              <a:spAutoFit/>
            </a:bodyPr>
            <a:lstStyle/>
            <a:p>
              <a:pPr defTabSz="725488">
                <a:buFont typeface="Arial"/>
                <a:buNone/>
              </a:pPr>
              <a:r>
                <a:rPr altLang="en-US" b="0" lang="zh-CN" sz="1200">
                  <a:solidFill>
                    <a:schemeClr val="bg1"/>
                  </a:solidFill>
                  <a:latin charset="-122" pitchFamily="34" typeface="微软雅黑"/>
                  <a:sym charset="-122" pitchFamily="50" typeface="造字工房悦黑体验版常规体"/>
                </a:rPr>
                <a:t>请输入您想要的文字内容</a:t>
              </a:r>
            </a:p>
          </p:txBody>
        </p:sp>
        <p:sp>
          <p:nvSpPr>
            <p:cNvPr id="54292" name="文本框 31"/>
            <p:cNvSpPr>
              <a:spLocks noChangeArrowheads="1"/>
            </p:cNvSpPr>
            <p:nvPr/>
          </p:nvSpPr>
          <p:spPr bwMode="auto">
            <a:xfrm>
              <a:off x="4022" y="1271"/>
              <a:ext cx="1263" cy="161"/>
            </a:xfrm>
            <a:prstGeom prst="rect">
              <a:avLst/>
            </a:prstGeom>
            <a:noFill/>
            <a:ln w="9525">
              <a:noFill/>
              <a:miter lim="800000"/>
            </a:ln>
          </p:spPr>
          <p:txBody>
            <a:bodyPr bIns="36293" lIns="72585" rIns="72585" tIns="36293">
              <a:spAutoFit/>
            </a:bodyPr>
            <a:lstStyle/>
            <a:p>
              <a:pPr defTabSz="725488">
                <a:buFont typeface="Arial"/>
                <a:buNone/>
              </a:pPr>
              <a:r>
                <a:rPr altLang="en-US" b="0" lang="zh-CN" sz="1200">
                  <a:solidFill>
                    <a:schemeClr val="bg1"/>
                  </a:solidFill>
                  <a:latin charset="-122" pitchFamily="34" typeface="微软雅黑"/>
                  <a:sym charset="-122" pitchFamily="50" typeface="造字工房悦黑体验版常规体"/>
                </a:rPr>
                <a:t>请输入您想要的文字内容</a:t>
              </a:r>
            </a:p>
          </p:txBody>
        </p:sp>
        <p:sp>
          <p:nvSpPr>
            <p:cNvPr id="54293" name="文本框 32"/>
            <p:cNvSpPr>
              <a:spLocks noChangeArrowheads="1"/>
            </p:cNvSpPr>
            <p:nvPr/>
          </p:nvSpPr>
          <p:spPr bwMode="auto">
            <a:xfrm>
              <a:off x="4022" y="1443"/>
              <a:ext cx="1263" cy="161"/>
            </a:xfrm>
            <a:prstGeom prst="rect">
              <a:avLst/>
            </a:prstGeom>
            <a:noFill/>
            <a:ln w="9525">
              <a:noFill/>
              <a:miter lim="800000"/>
            </a:ln>
          </p:spPr>
          <p:txBody>
            <a:bodyPr bIns="36293" lIns="72585" rIns="72585" tIns="36293">
              <a:spAutoFit/>
            </a:bodyPr>
            <a:lstStyle/>
            <a:p>
              <a:pPr defTabSz="725488">
                <a:buFont typeface="Arial"/>
                <a:buNone/>
              </a:pPr>
              <a:r>
                <a:rPr altLang="en-US" b="0" lang="zh-CN" sz="1200">
                  <a:solidFill>
                    <a:schemeClr val="bg1"/>
                  </a:solidFill>
                  <a:latin charset="-122" pitchFamily="34" typeface="微软雅黑"/>
                  <a:sym charset="-122" pitchFamily="50" typeface="造字工房悦黑体验版常规体"/>
                </a:rPr>
                <a:t>请输入您想要的文字内容</a:t>
              </a:r>
            </a:p>
          </p:txBody>
        </p:sp>
        <p:sp>
          <p:nvSpPr>
            <p:cNvPr id="54294" name="文本框 33"/>
            <p:cNvSpPr>
              <a:spLocks noChangeArrowheads="1"/>
            </p:cNvSpPr>
            <p:nvPr/>
          </p:nvSpPr>
          <p:spPr bwMode="auto">
            <a:xfrm>
              <a:off x="4022" y="1601"/>
              <a:ext cx="1263" cy="161"/>
            </a:xfrm>
            <a:prstGeom prst="rect">
              <a:avLst/>
            </a:prstGeom>
            <a:noFill/>
            <a:ln w="9525">
              <a:noFill/>
              <a:miter lim="800000"/>
            </a:ln>
          </p:spPr>
          <p:txBody>
            <a:bodyPr bIns="36293" lIns="72585" rIns="72585" tIns="36293">
              <a:spAutoFit/>
            </a:bodyPr>
            <a:lstStyle/>
            <a:p>
              <a:pPr defTabSz="725488">
                <a:buFont typeface="Arial"/>
                <a:buNone/>
              </a:pPr>
              <a:r>
                <a:rPr altLang="en-US" b="0" lang="zh-CN" sz="1200">
                  <a:solidFill>
                    <a:schemeClr val="bg1"/>
                  </a:solidFill>
                  <a:latin charset="-122" pitchFamily="34" typeface="微软雅黑"/>
                  <a:sym charset="-122" pitchFamily="50" typeface="造字工房悦黑体验版常规体"/>
                </a:rPr>
                <a:t>请输入您想要的文字内容</a:t>
              </a:r>
            </a:p>
          </p:txBody>
        </p:sp>
      </p:grpSp>
      <p:grpSp>
        <p:nvGrpSpPr>
          <p:cNvPr id="52256" name="Group 32"/>
          <p:cNvGrpSpPr/>
          <p:nvPr/>
        </p:nvGrpSpPr>
        <p:grpSpPr>
          <a:xfrm>
            <a:off x="4157663" y="1587500"/>
            <a:ext cx="1406525" cy="1587500"/>
            <a:chOff x="2619" y="1000"/>
            <a:chExt cx="886" cy="1000"/>
          </a:xfrm>
        </p:grpSpPr>
        <p:sp>
          <p:nvSpPr>
            <p:cNvPr id="54288" name="AutoShape 4"/>
            <p:cNvSpPr>
              <a:spLocks noChangeArrowheads="1"/>
            </p:cNvSpPr>
            <p:nvPr/>
          </p:nvSpPr>
          <p:spPr bwMode="auto">
            <a:xfrm rot="10800000">
              <a:off x="2619" y="1000"/>
              <a:ext cx="886" cy="1000"/>
            </a:xfrm>
            <a:prstGeom prst="upArrowCallout">
              <a:avLst>
                <a:gd fmla="val 33824" name="adj1"/>
                <a:gd fmla="val 25000" name="adj2"/>
                <a:gd fmla="val 15498" name="adj3"/>
                <a:gd fmla="val 86269" name="adj4"/>
              </a:avLst>
            </a:prstGeom>
            <a:solidFill>
              <a:schemeClr val="bg2"/>
            </a:solidFill>
            <a:ln w="9525">
              <a:noFill/>
              <a:bevel/>
            </a:ln>
          </p:spPr>
          <p:txBody>
            <a:bodyPr anchor="ctr" bIns="36293" lIns="72585" rIns="72585" rot="10800000" tIns="36293" wrap="none"/>
            <a:lstStyle/>
            <a:p>
              <a:pPr defTabSz="725488">
                <a:buFont typeface="Arial"/>
                <a:buNone/>
              </a:pPr>
              <a:endParaRPr altLang="en-US" i="1" lang="zh-CN" sz="1400">
                <a:solidFill>
                  <a:srgbClr val="000000"/>
                </a:solidFill>
                <a:latin charset="-122" pitchFamily="34" typeface="微软雅黑"/>
                <a:sym charset="-122" pitchFamily="34" typeface="微软雅黑"/>
              </a:endParaRPr>
            </a:p>
          </p:txBody>
        </p:sp>
        <p:sp>
          <p:nvSpPr>
            <p:cNvPr id="54289" name="文本框 34"/>
            <p:cNvSpPr>
              <a:spLocks noChangeArrowheads="1"/>
            </p:cNvSpPr>
            <p:nvPr/>
          </p:nvSpPr>
          <p:spPr bwMode="auto">
            <a:xfrm>
              <a:off x="2784" y="1154"/>
              <a:ext cx="551" cy="583"/>
            </a:xfrm>
            <a:prstGeom prst="rect">
              <a:avLst/>
            </a:prstGeom>
            <a:noFill/>
            <a:ln w="9525">
              <a:noFill/>
              <a:miter lim="800000"/>
            </a:ln>
          </p:spPr>
          <p:txBody>
            <a:bodyPr bIns="36293" lIns="72585" rIns="72585" tIns="36293">
              <a:spAutoFit/>
            </a:bodyPr>
            <a:lstStyle/>
            <a:p>
              <a:pPr defTabSz="725488">
                <a:buFont typeface="Arial"/>
                <a:buNone/>
              </a:pPr>
              <a:r>
                <a:rPr altLang="en-US" b="0" lang="zh-CN" sz="2800">
                  <a:solidFill>
                    <a:schemeClr val="bg1"/>
                  </a:solidFill>
                  <a:latin charset="-122" pitchFamily="34" typeface="微软雅黑"/>
                  <a:sym charset="-122" pitchFamily="50" typeface="造字工房悦黑体验版常规体"/>
                </a:rPr>
                <a:t>标题</a:t>
              </a:r>
            </a:p>
            <a:p>
              <a:pPr defTabSz="725488">
                <a:buFont typeface="Arial"/>
                <a:buNone/>
              </a:pPr>
              <a:r>
                <a:rPr altLang="en-US" b="0" lang="zh-CN" sz="2800">
                  <a:solidFill>
                    <a:schemeClr val="bg1"/>
                  </a:solidFill>
                  <a:latin charset="-122" pitchFamily="34" typeface="微软雅黑"/>
                  <a:sym charset="-122" pitchFamily="50" typeface="造字工房悦黑体验版常规体"/>
                </a:rPr>
                <a:t>内容</a:t>
              </a:r>
            </a:p>
          </p:txBody>
        </p:sp>
      </p:grpSp>
      <p:sp>
        <p:nvSpPr>
          <p:cNvPr id="52240" name="文本框 35"/>
          <p:cNvSpPr>
            <a:spLocks noChangeArrowheads="1"/>
          </p:cNvSpPr>
          <p:nvPr/>
        </p:nvSpPr>
        <p:spPr bwMode="auto">
          <a:xfrm>
            <a:off x="1479550" y="3502025"/>
            <a:ext cx="2176463" cy="285946"/>
          </a:xfrm>
          <a:prstGeom prst="rect">
            <a:avLst/>
          </a:prstGeom>
          <a:noFill/>
          <a:ln w="9525">
            <a:noFill/>
            <a:miter lim="800000"/>
          </a:ln>
        </p:spPr>
        <p:txBody>
          <a:bodyPr bIns="36293" lIns="72585" rIns="72585" tIns="36293">
            <a:spAutoFit/>
          </a:bodyPr>
          <a:lstStyle/>
          <a:p>
            <a:pPr defTabSz="725488">
              <a:buFont typeface="Arial"/>
              <a:buNone/>
            </a:pPr>
            <a:r>
              <a:rPr altLang="en-US" b="0" lang="zh-CN" sz="1400">
                <a:solidFill>
                  <a:schemeClr val="bg1"/>
                </a:solidFill>
                <a:latin charset="-122" pitchFamily="34" typeface="微软雅黑"/>
                <a:sym charset="-122" pitchFamily="50" typeface="造字工房悦黑体验版常规体"/>
              </a:rPr>
              <a:t>请输入您想要的文字内容</a:t>
            </a:r>
          </a:p>
        </p:txBody>
      </p:sp>
      <p:sp>
        <p:nvSpPr>
          <p:cNvPr id="52241" name="文本框 36"/>
          <p:cNvSpPr>
            <a:spLocks noChangeArrowheads="1"/>
          </p:cNvSpPr>
          <p:nvPr/>
        </p:nvSpPr>
        <p:spPr bwMode="auto">
          <a:xfrm>
            <a:off x="3814763" y="3502025"/>
            <a:ext cx="2198687" cy="285946"/>
          </a:xfrm>
          <a:prstGeom prst="rect">
            <a:avLst/>
          </a:prstGeom>
          <a:noFill/>
          <a:ln w="9525">
            <a:noFill/>
            <a:miter lim="800000"/>
          </a:ln>
        </p:spPr>
        <p:txBody>
          <a:bodyPr bIns="36293" lIns="72585" rIns="72585" tIns="36293">
            <a:spAutoFit/>
          </a:bodyPr>
          <a:lstStyle/>
          <a:p>
            <a:pPr defTabSz="725488">
              <a:buFont typeface="Arial"/>
              <a:buNone/>
            </a:pPr>
            <a:r>
              <a:rPr altLang="en-US" b="0" lang="zh-CN" sz="1400">
                <a:solidFill>
                  <a:schemeClr val="bg1"/>
                </a:solidFill>
                <a:latin charset="-122" pitchFamily="34" typeface="微软雅黑"/>
                <a:sym charset="-122" pitchFamily="50" typeface="造字工房悦黑体验版常规体"/>
              </a:rPr>
              <a:t>请输入您想要的文字内容</a:t>
            </a:r>
          </a:p>
        </p:txBody>
      </p:sp>
      <p:sp>
        <p:nvSpPr>
          <p:cNvPr id="52242" name="文本框 37"/>
          <p:cNvSpPr>
            <a:spLocks noChangeArrowheads="1"/>
          </p:cNvSpPr>
          <p:nvPr/>
        </p:nvSpPr>
        <p:spPr bwMode="auto">
          <a:xfrm>
            <a:off x="6162675" y="3502025"/>
            <a:ext cx="2208213" cy="285946"/>
          </a:xfrm>
          <a:prstGeom prst="rect">
            <a:avLst/>
          </a:prstGeom>
          <a:noFill/>
          <a:ln w="9525">
            <a:noFill/>
            <a:miter lim="800000"/>
          </a:ln>
        </p:spPr>
        <p:txBody>
          <a:bodyPr bIns="36293" lIns="72585" rIns="72585" tIns="36293">
            <a:spAutoFit/>
          </a:bodyPr>
          <a:lstStyle/>
          <a:p>
            <a:pPr defTabSz="725488">
              <a:buFont typeface="Arial"/>
              <a:buNone/>
            </a:pPr>
            <a:r>
              <a:rPr altLang="en-US" b="0" lang="zh-CN" sz="1400">
                <a:solidFill>
                  <a:schemeClr val="bg1"/>
                </a:solidFill>
                <a:latin charset="-122" pitchFamily="34" typeface="微软雅黑"/>
                <a:sym charset="-122" pitchFamily="50" typeface="造字工房悦黑体验版常规体"/>
              </a:rPr>
              <a:t>请输入您想要的文字内容</a:t>
            </a:r>
          </a:p>
        </p:txBody>
      </p:sp>
      <p:sp>
        <p:nvSpPr>
          <p:cNvPr id="52243" name="文本框 38"/>
          <p:cNvSpPr>
            <a:spLocks noChangeArrowheads="1"/>
          </p:cNvSpPr>
          <p:nvPr/>
        </p:nvSpPr>
        <p:spPr bwMode="auto">
          <a:xfrm>
            <a:off x="1476375" y="4038600"/>
            <a:ext cx="2176463" cy="285946"/>
          </a:xfrm>
          <a:prstGeom prst="rect">
            <a:avLst/>
          </a:prstGeom>
          <a:noFill/>
          <a:ln w="9525">
            <a:noFill/>
            <a:miter lim="800000"/>
          </a:ln>
        </p:spPr>
        <p:txBody>
          <a:bodyPr bIns="36293" lIns="72585" rIns="72585" tIns="36293">
            <a:spAutoFit/>
          </a:bodyPr>
          <a:lstStyle/>
          <a:p>
            <a:pPr defTabSz="725488">
              <a:buFont typeface="Arial"/>
              <a:buNone/>
            </a:pPr>
            <a:r>
              <a:rPr altLang="en-US" b="0" lang="zh-CN" sz="1400">
                <a:solidFill>
                  <a:schemeClr val="bg1"/>
                </a:solidFill>
                <a:latin charset="-122" pitchFamily="34" typeface="微软雅黑"/>
                <a:sym charset="-122" pitchFamily="50" typeface="造字工房悦黑体验版常规体"/>
              </a:rPr>
              <a:t>请输入您想要的文字内容</a:t>
            </a:r>
          </a:p>
        </p:txBody>
      </p:sp>
      <p:sp>
        <p:nvSpPr>
          <p:cNvPr id="52244" name="文本框 39"/>
          <p:cNvSpPr>
            <a:spLocks noChangeArrowheads="1"/>
          </p:cNvSpPr>
          <p:nvPr/>
        </p:nvSpPr>
        <p:spPr bwMode="auto">
          <a:xfrm>
            <a:off x="3810000" y="4037013"/>
            <a:ext cx="2197100" cy="285946"/>
          </a:xfrm>
          <a:prstGeom prst="rect">
            <a:avLst/>
          </a:prstGeom>
          <a:noFill/>
          <a:ln w="9525">
            <a:noFill/>
            <a:miter lim="800000"/>
          </a:ln>
        </p:spPr>
        <p:txBody>
          <a:bodyPr bIns="36293" lIns="72585" rIns="72585" tIns="36293">
            <a:spAutoFit/>
          </a:bodyPr>
          <a:lstStyle/>
          <a:p>
            <a:pPr defTabSz="725488">
              <a:buFont typeface="Arial"/>
              <a:buNone/>
            </a:pPr>
            <a:r>
              <a:rPr altLang="en-US" b="0" lang="zh-CN" sz="1400">
                <a:solidFill>
                  <a:schemeClr val="bg1"/>
                </a:solidFill>
                <a:latin charset="-122" pitchFamily="34" typeface="微软雅黑"/>
                <a:sym charset="-122" pitchFamily="50" typeface="造字工房悦黑体验版常规体"/>
              </a:rPr>
              <a:t>请输入您想要的文字内容</a:t>
            </a:r>
          </a:p>
        </p:txBody>
      </p:sp>
      <p:sp>
        <p:nvSpPr>
          <p:cNvPr id="52245" name="文本框 40"/>
          <p:cNvSpPr>
            <a:spLocks noChangeArrowheads="1"/>
          </p:cNvSpPr>
          <p:nvPr/>
        </p:nvSpPr>
        <p:spPr bwMode="auto">
          <a:xfrm>
            <a:off x="6157914" y="4037013"/>
            <a:ext cx="2208212" cy="285946"/>
          </a:xfrm>
          <a:prstGeom prst="rect">
            <a:avLst/>
          </a:prstGeom>
          <a:noFill/>
          <a:ln w="9525">
            <a:noFill/>
            <a:miter lim="800000"/>
          </a:ln>
        </p:spPr>
        <p:txBody>
          <a:bodyPr bIns="36293" lIns="72585" rIns="72585" tIns="36293">
            <a:spAutoFit/>
          </a:bodyPr>
          <a:lstStyle/>
          <a:p>
            <a:pPr defTabSz="725488">
              <a:buFont typeface="Arial"/>
              <a:buNone/>
            </a:pPr>
            <a:r>
              <a:rPr altLang="en-US" b="0" lang="zh-CN" sz="1400">
                <a:solidFill>
                  <a:schemeClr val="bg1"/>
                </a:solidFill>
                <a:latin charset="-122" pitchFamily="34" typeface="微软雅黑"/>
                <a:sym charset="-122" pitchFamily="50" typeface="造字工房悦黑体验版常规体"/>
              </a:rPr>
              <a:t>请输入您想要的文字内容</a:t>
            </a:r>
          </a:p>
        </p:txBody>
      </p:sp>
      <p:sp>
        <p:nvSpPr>
          <p:cNvPr id="52246" name="文本框 41"/>
          <p:cNvSpPr>
            <a:spLocks noChangeArrowheads="1"/>
          </p:cNvSpPr>
          <p:nvPr/>
        </p:nvSpPr>
        <p:spPr bwMode="auto">
          <a:xfrm>
            <a:off x="1476375" y="4568825"/>
            <a:ext cx="2176463" cy="285946"/>
          </a:xfrm>
          <a:prstGeom prst="rect">
            <a:avLst/>
          </a:prstGeom>
          <a:noFill/>
          <a:ln w="9525">
            <a:noFill/>
            <a:miter lim="800000"/>
          </a:ln>
        </p:spPr>
        <p:txBody>
          <a:bodyPr bIns="36293" lIns="72585" rIns="72585" tIns="36293">
            <a:spAutoFit/>
          </a:bodyPr>
          <a:lstStyle/>
          <a:p>
            <a:pPr defTabSz="725488">
              <a:buFont typeface="Arial"/>
              <a:buNone/>
            </a:pPr>
            <a:r>
              <a:rPr altLang="en-US" b="0" lang="zh-CN" sz="1400">
                <a:solidFill>
                  <a:schemeClr val="bg1"/>
                </a:solidFill>
                <a:latin charset="-122" pitchFamily="34" typeface="微软雅黑"/>
                <a:sym charset="-122" pitchFamily="50" typeface="造字工房悦黑体验版常规体"/>
              </a:rPr>
              <a:t>请输入您想要的文字内容</a:t>
            </a:r>
          </a:p>
        </p:txBody>
      </p:sp>
      <p:sp>
        <p:nvSpPr>
          <p:cNvPr id="52247" name="文本框 42"/>
          <p:cNvSpPr>
            <a:spLocks noChangeArrowheads="1"/>
          </p:cNvSpPr>
          <p:nvPr/>
        </p:nvSpPr>
        <p:spPr bwMode="auto">
          <a:xfrm>
            <a:off x="3810000" y="4567238"/>
            <a:ext cx="2197100" cy="285946"/>
          </a:xfrm>
          <a:prstGeom prst="rect">
            <a:avLst/>
          </a:prstGeom>
          <a:noFill/>
          <a:ln w="9525">
            <a:noFill/>
            <a:miter lim="800000"/>
          </a:ln>
        </p:spPr>
        <p:txBody>
          <a:bodyPr bIns="36293" lIns="72585" rIns="72585" tIns="36293">
            <a:spAutoFit/>
          </a:bodyPr>
          <a:lstStyle/>
          <a:p>
            <a:pPr defTabSz="725488">
              <a:buFont typeface="Arial"/>
              <a:buNone/>
            </a:pPr>
            <a:r>
              <a:rPr altLang="en-US" b="0" lang="zh-CN" sz="1400">
                <a:solidFill>
                  <a:schemeClr val="bg1"/>
                </a:solidFill>
                <a:latin charset="-122" pitchFamily="34" typeface="微软雅黑"/>
                <a:sym charset="-122" pitchFamily="50" typeface="造字工房悦黑体验版常规体"/>
              </a:rPr>
              <a:t>请输入您想要的文字内容</a:t>
            </a:r>
          </a:p>
        </p:txBody>
      </p:sp>
      <p:sp>
        <p:nvSpPr>
          <p:cNvPr id="52248" name="文本框 43"/>
          <p:cNvSpPr>
            <a:spLocks noChangeArrowheads="1"/>
          </p:cNvSpPr>
          <p:nvPr/>
        </p:nvSpPr>
        <p:spPr bwMode="auto">
          <a:xfrm>
            <a:off x="6157914" y="4567238"/>
            <a:ext cx="2208212" cy="285946"/>
          </a:xfrm>
          <a:prstGeom prst="rect">
            <a:avLst/>
          </a:prstGeom>
          <a:noFill/>
          <a:ln w="9525">
            <a:noFill/>
            <a:miter lim="800000"/>
          </a:ln>
        </p:spPr>
        <p:txBody>
          <a:bodyPr bIns="36293" lIns="72585" rIns="72585" tIns="36293">
            <a:spAutoFit/>
          </a:bodyPr>
          <a:lstStyle/>
          <a:p>
            <a:pPr defTabSz="725488">
              <a:buFont typeface="Arial"/>
              <a:buNone/>
            </a:pPr>
            <a:r>
              <a:rPr altLang="en-US" b="0" lang="zh-CN" sz="1400">
                <a:solidFill>
                  <a:schemeClr val="bg1"/>
                </a:solidFill>
                <a:latin charset="-122" pitchFamily="34" typeface="微软雅黑"/>
                <a:sym charset="-122" pitchFamily="50" typeface="造字工房悦黑体验版常规体"/>
              </a:rPr>
              <a:t>请输入您想要的文字内容</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52256"/>
                                        </p:tgtEl>
                                        <p:attrNameLst>
                                          <p:attrName>style.visibility</p:attrName>
                                        </p:attrNameLst>
                                      </p:cBhvr>
                                      <p:to>
                                        <p:strVal val="visible"/>
                                      </p:to>
                                    </p:set>
                                    <p:animEffect filter="fade" transition="in">
                                      <p:cBhvr>
                                        <p:cTn dur="1000" id="7"/>
                                        <p:tgtEl>
                                          <p:spTgt spid="52256"/>
                                        </p:tgtEl>
                                      </p:cBhvr>
                                    </p:animEffect>
                                    <p:anim calcmode="lin" valueType="num">
                                      <p:cBhvr>
                                        <p:cTn dur="1000" fill="hold" id="8"/>
                                        <p:tgtEl>
                                          <p:spTgt spid="52256"/>
                                        </p:tgtEl>
                                        <p:attrNameLst>
                                          <p:attrName>ppt_x</p:attrName>
                                        </p:attrNameLst>
                                      </p:cBhvr>
                                      <p:tavLst>
                                        <p:tav tm="0">
                                          <p:val>
                                            <p:strVal val="#ppt_x"/>
                                          </p:val>
                                        </p:tav>
                                        <p:tav tm="100000">
                                          <p:val>
                                            <p:strVal val="#ppt_x"/>
                                          </p:val>
                                        </p:tav>
                                      </p:tavLst>
                                    </p:anim>
                                    <p:anim calcmode="lin" valueType="num">
                                      <p:cBhvr>
                                        <p:cTn dur="1000" fill="hold" id="9"/>
                                        <p:tgtEl>
                                          <p:spTgt spid="5225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 presetSubtype="8">
                                  <p:stCondLst>
                                    <p:cond delay="0"/>
                                  </p:stCondLst>
                                  <p:childTnLst>
                                    <p:set>
                                      <p:cBhvr>
                                        <p:cTn dur="1" fill="hold" id="12">
                                          <p:stCondLst>
                                            <p:cond delay="0"/>
                                          </p:stCondLst>
                                        </p:cTn>
                                        <p:tgtEl>
                                          <p:spTgt spid="52257"/>
                                        </p:tgtEl>
                                        <p:attrNameLst>
                                          <p:attrName>style.visibility</p:attrName>
                                        </p:attrNameLst>
                                      </p:cBhvr>
                                      <p:to>
                                        <p:strVal val="visible"/>
                                      </p:to>
                                    </p:set>
                                    <p:anim calcmode="lin" valueType="num">
                                      <p:cBhvr additive="base">
                                        <p:cTn dur="500" fill="hold" id="13"/>
                                        <p:tgtEl>
                                          <p:spTgt spid="52257"/>
                                        </p:tgtEl>
                                        <p:attrNameLst>
                                          <p:attrName>ppt_x</p:attrName>
                                        </p:attrNameLst>
                                      </p:cBhvr>
                                      <p:tavLst>
                                        <p:tav tm="0">
                                          <p:val>
                                            <p:strVal val="0-#ppt_w/2"/>
                                          </p:val>
                                        </p:tav>
                                        <p:tav tm="100000">
                                          <p:val>
                                            <p:strVal val="#ppt_x"/>
                                          </p:val>
                                        </p:tav>
                                      </p:tavLst>
                                    </p:anim>
                                    <p:anim calcmode="lin" valueType="num">
                                      <p:cBhvr additive="base">
                                        <p:cTn dur="500" fill="hold" id="14"/>
                                        <p:tgtEl>
                                          <p:spTgt spid="52257"/>
                                        </p:tgtEl>
                                        <p:attrNameLst>
                                          <p:attrName>ppt_y</p:attrName>
                                        </p:attrNameLst>
                                      </p:cBhvr>
                                      <p:tavLst>
                                        <p:tav tm="0">
                                          <p:val>
                                            <p:strVal val="#ppt_y"/>
                                          </p:val>
                                        </p:tav>
                                        <p:tav tm="100000">
                                          <p:val>
                                            <p:strVal val="#ppt_y"/>
                                          </p:val>
                                        </p:tav>
                                      </p:tavLst>
                                    </p:anim>
                                  </p:childTnLst>
                                </p:cTn>
                              </p:par>
                              <p:par>
                                <p:cTn fill="hold" id="15" nodeType="withEffect" presetClass="entr" presetID="2" presetSubtype="2">
                                  <p:stCondLst>
                                    <p:cond delay="0"/>
                                  </p:stCondLst>
                                  <p:childTnLst>
                                    <p:set>
                                      <p:cBhvr>
                                        <p:cTn dur="1" fill="hold" id="16">
                                          <p:stCondLst>
                                            <p:cond delay="0"/>
                                          </p:stCondLst>
                                        </p:cTn>
                                        <p:tgtEl>
                                          <p:spTgt spid="52258"/>
                                        </p:tgtEl>
                                        <p:attrNameLst>
                                          <p:attrName>style.visibility</p:attrName>
                                        </p:attrNameLst>
                                      </p:cBhvr>
                                      <p:to>
                                        <p:strVal val="visible"/>
                                      </p:to>
                                    </p:set>
                                    <p:anim calcmode="lin" valueType="num">
                                      <p:cBhvr additive="base">
                                        <p:cTn dur="500" fill="hold" id="17"/>
                                        <p:tgtEl>
                                          <p:spTgt spid="52258"/>
                                        </p:tgtEl>
                                        <p:attrNameLst>
                                          <p:attrName>ppt_x</p:attrName>
                                        </p:attrNameLst>
                                      </p:cBhvr>
                                      <p:tavLst>
                                        <p:tav tm="0">
                                          <p:val>
                                            <p:strVal val="1+#ppt_w/2"/>
                                          </p:val>
                                        </p:tav>
                                        <p:tav tm="100000">
                                          <p:val>
                                            <p:strVal val="#ppt_x"/>
                                          </p:val>
                                        </p:tav>
                                      </p:tavLst>
                                    </p:anim>
                                    <p:anim calcmode="lin" valueType="num">
                                      <p:cBhvr additive="base">
                                        <p:cTn dur="500" fill="hold" id="18"/>
                                        <p:tgtEl>
                                          <p:spTgt spid="52258"/>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500"/>
                            </p:stCondLst>
                            <p:childTnLst>
                              <p:par>
                                <p:cTn fill="hold" id="20" nodeType="afterEffect" presetClass="entr" presetID="47" presetSubtype="0">
                                  <p:stCondLst>
                                    <p:cond delay="0"/>
                                  </p:stCondLst>
                                  <p:childTnLst>
                                    <p:set>
                                      <p:cBhvr>
                                        <p:cTn dur="1" fill="hold" id="21">
                                          <p:stCondLst>
                                            <p:cond delay="0"/>
                                          </p:stCondLst>
                                        </p:cTn>
                                        <p:tgtEl>
                                          <p:spTgt spid="52228"/>
                                        </p:tgtEl>
                                        <p:attrNameLst>
                                          <p:attrName>style.visibility</p:attrName>
                                        </p:attrNameLst>
                                      </p:cBhvr>
                                      <p:to>
                                        <p:strVal val="visible"/>
                                      </p:to>
                                    </p:set>
                                    <p:animEffect filter="fade" transition="in">
                                      <p:cBhvr>
                                        <p:cTn dur="1000" id="22"/>
                                        <p:tgtEl>
                                          <p:spTgt spid="52228"/>
                                        </p:tgtEl>
                                      </p:cBhvr>
                                    </p:animEffect>
                                    <p:anim calcmode="lin" valueType="num">
                                      <p:cBhvr>
                                        <p:cTn dur="1000" fill="hold" id="23"/>
                                        <p:tgtEl>
                                          <p:spTgt spid="52228"/>
                                        </p:tgtEl>
                                        <p:attrNameLst>
                                          <p:attrName>ppt_x</p:attrName>
                                        </p:attrNameLst>
                                      </p:cBhvr>
                                      <p:tavLst>
                                        <p:tav tm="0">
                                          <p:val>
                                            <p:strVal val="#ppt_x"/>
                                          </p:val>
                                        </p:tav>
                                        <p:tav tm="100000">
                                          <p:val>
                                            <p:strVal val="#ppt_x"/>
                                          </p:val>
                                        </p:tav>
                                      </p:tavLst>
                                    </p:anim>
                                    <p:anim calcmode="lin" valueType="num">
                                      <p:cBhvr>
                                        <p:cTn dur="1000" fill="hold" id="24"/>
                                        <p:tgtEl>
                                          <p:spTgt spid="52228"/>
                                        </p:tgtEl>
                                        <p:attrNameLst>
                                          <p:attrName>ppt_y</p:attrName>
                                        </p:attrNameLst>
                                      </p:cBhvr>
                                      <p:tavLst>
                                        <p:tav tm="0">
                                          <p:val>
                                            <p:strVal val="#ppt_y-.1"/>
                                          </p:val>
                                        </p:tav>
                                        <p:tav tm="100000">
                                          <p:val>
                                            <p:strVal val="#ppt_y"/>
                                          </p:val>
                                        </p:tav>
                                      </p:tavLst>
                                    </p:anim>
                                  </p:childTnLst>
                                </p:cTn>
                              </p:par>
                              <p:par>
                                <p:cTn fill="hold" id="25" nodeType="withEffect" presetClass="entr" presetID="47" presetSubtype="0">
                                  <p:stCondLst>
                                    <p:cond delay="0"/>
                                  </p:stCondLst>
                                  <p:childTnLst>
                                    <p:set>
                                      <p:cBhvr>
                                        <p:cTn dur="1" fill="hold" id="26">
                                          <p:stCondLst>
                                            <p:cond delay="0"/>
                                          </p:stCondLst>
                                        </p:cTn>
                                        <p:tgtEl>
                                          <p:spTgt spid="52229"/>
                                        </p:tgtEl>
                                        <p:attrNameLst>
                                          <p:attrName>style.visibility</p:attrName>
                                        </p:attrNameLst>
                                      </p:cBhvr>
                                      <p:to>
                                        <p:strVal val="visible"/>
                                      </p:to>
                                    </p:set>
                                    <p:animEffect filter="fade" transition="in">
                                      <p:cBhvr>
                                        <p:cTn dur="1000" id="27"/>
                                        <p:tgtEl>
                                          <p:spTgt spid="52229"/>
                                        </p:tgtEl>
                                      </p:cBhvr>
                                    </p:animEffect>
                                    <p:anim calcmode="lin" valueType="num">
                                      <p:cBhvr>
                                        <p:cTn dur="1000" fill="hold" id="28"/>
                                        <p:tgtEl>
                                          <p:spTgt spid="52229"/>
                                        </p:tgtEl>
                                        <p:attrNameLst>
                                          <p:attrName>ppt_x</p:attrName>
                                        </p:attrNameLst>
                                      </p:cBhvr>
                                      <p:tavLst>
                                        <p:tav tm="0">
                                          <p:val>
                                            <p:strVal val="#ppt_x"/>
                                          </p:val>
                                        </p:tav>
                                        <p:tav tm="100000">
                                          <p:val>
                                            <p:strVal val="#ppt_x"/>
                                          </p:val>
                                        </p:tav>
                                      </p:tavLst>
                                    </p:anim>
                                    <p:anim calcmode="lin" valueType="num">
                                      <p:cBhvr>
                                        <p:cTn dur="1000" fill="hold" id="29"/>
                                        <p:tgtEl>
                                          <p:spTgt spid="52229"/>
                                        </p:tgtEl>
                                        <p:attrNameLst>
                                          <p:attrName>ppt_y</p:attrName>
                                        </p:attrNameLst>
                                      </p:cBhvr>
                                      <p:tavLst>
                                        <p:tav tm="0">
                                          <p:val>
                                            <p:strVal val="#ppt_y-.1"/>
                                          </p:val>
                                        </p:tav>
                                        <p:tav tm="100000">
                                          <p:val>
                                            <p:strVal val="#ppt_y"/>
                                          </p:val>
                                        </p:tav>
                                      </p:tavLst>
                                    </p:anim>
                                  </p:childTnLst>
                                </p:cTn>
                              </p:par>
                              <p:par>
                                <p:cTn fill="hold" id="30" nodeType="withEffect" presetClass="entr" presetID="47" presetSubtype="0">
                                  <p:stCondLst>
                                    <p:cond delay="0"/>
                                  </p:stCondLst>
                                  <p:childTnLst>
                                    <p:set>
                                      <p:cBhvr>
                                        <p:cTn dur="1" fill="hold" id="31">
                                          <p:stCondLst>
                                            <p:cond delay="0"/>
                                          </p:stCondLst>
                                        </p:cTn>
                                        <p:tgtEl>
                                          <p:spTgt spid="52230"/>
                                        </p:tgtEl>
                                        <p:attrNameLst>
                                          <p:attrName>style.visibility</p:attrName>
                                        </p:attrNameLst>
                                      </p:cBhvr>
                                      <p:to>
                                        <p:strVal val="visible"/>
                                      </p:to>
                                    </p:set>
                                    <p:animEffect filter="fade" transition="in">
                                      <p:cBhvr>
                                        <p:cTn dur="1000" id="32"/>
                                        <p:tgtEl>
                                          <p:spTgt spid="52230"/>
                                        </p:tgtEl>
                                      </p:cBhvr>
                                    </p:animEffect>
                                    <p:anim calcmode="lin" valueType="num">
                                      <p:cBhvr>
                                        <p:cTn dur="1000" fill="hold" id="33"/>
                                        <p:tgtEl>
                                          <p:spTgt spid="52230"/>
                                        </p:tgtEl>
                                        <p:attrNameLst>
                                          <p:attrName>ppt_x</p:attrName>
                                        </p:attrNameLst>
                                      </p:cBhvr>
                                      <p:tavLst>
                                        <p:tav tm="0">
                                          <p:val>
                                            <p:strVal val="#ppt_x"/>
                                          </p:val>
                                        </p:tav>
                                        <p:tav tm="100000">
                                          <p:val>
                                            <p:strVal val="#ppt_x"/>
                                          </p:val>
                                        </p:tav>
                                      </p:tavLst>
                                    </p:anim>
                                    <p:anim calcmode="lin" valueType="num">
                                      <p:cBhvr>
                                        <p:cTn dur="1000" fill="hold" id="34"/>
                                        <p:tgtEl>
                                          <p:spTgt spid="52230"/>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2500"/>
                            </p:stCondLst>
                            <p:childTnLst>
                              <p:par>
                                <p:cTn fill="hold" grpId="0" id="36" nodeType="afterEffect" presetClass="entr" presetID="29" presetSubtype="0">
                                  <p:stCondLst>
                                    <p:cond delay="0"/>
                                  </p:stCondLst>
                                  <p:childTnLst>
                                    <p:set>
                                      <p:cBhvr>
                                        <p:cTn dur="1" fill="hold" id="37">
                                          <p:stCondLst>
                                            <p:cond delay="0"/>
                                          </p:stCondLst>
                                        </p:cTn>
                                        <p:tgtEl>
                                          <p:spTgt spid="52240"/>
                                        </p:tgtEl>
                                        <p:attrNameLst>
                                          <p:attrName>style.visibility</p:attrName>
                                        </p:attrNameLst>
                                      </p:cBhvr>
                                      <p:to>
                                        <p:strVal val="visible"/>
                                      </p:to>
                                    </p:set>
                                    <p:anim calcmode="lin" valueType="num">
                                      <p:cBhvr>
                                        <p:cTn dur="1000" fill="hold" id="38"/>
                                        <p:tgtEl>
                                          <p:spTgt spid="52240"/>
                                        </p:tgtEl>
                                        <p:attrNameLst>
                                          <p:attrName>ppt_x</p:attrName>
                                        </p:attrNameLst>
                                      </p:cBhvr>
                                      <p:tavLst>
                                        <p:tav tm="0">
                                          <p:val>
                                            <p:strVal val="#ppt_x-.2"/>
                                          </p:val>
                                        </p:tav>
                                        <p:tav tm="100000">
                                          <p:val>
                                            <p:strVal val="#ppt_x"/>
                                          </p:val>
                                        </p:tav>
                                      </p:tavLst>
                                    </p:anim>
                                    <p:anim calcmode="lin" valueType="num">
                                      <p:cBhvr>
                                        <p:cTn dur="1000" fill="hold" id="39"/>
                                        <p:tgtEl>
                                          <p:spTgt spid="52240"/>
                                        </p:tgtEl>
                                        <p:attrNameLst>
                                          <p:attrName>ppt_y</p:attrName>
                                        </p:attrNameLst>
                                      </p:cBhvr>
                                      <p:tavLst>
                                        <p:tav tm="0">
                                          <p:val>
                                            <p:strVal val="#ppt_y"/>
                                          </p:val>
                                        </p:tav>
                                        <p:tav tm="100000">
                                          <p:val>
                                            <p:strVal val="#ppt_y"/>
                                          </p:val>
                                        </p:tav>
                                      </p:tavLst>
                                    </p:anim>
                                    <p:animEffect filter="wipe(right)" prLst="gradientSize: 0.1" transition="in">
                                      <p:cBhvr>
                                        <p:cTn dur="1000" id="40"/>
                                        <p:tgtEl>
                                          <p:spTgt spid="52240"/>
                                        </p:tgtEl>
                                      </p:cBhvr>
                                    </p:animEffect>
                                  </p:childTnLst>
                                </p:cTn>
                              </p:par>
                              <p:par>
                                <p:cTn fill="hold" grpId="0" id="41" nodeType="withEffect" presetClass="entr" presetID="29" presetSubtype="0">
                                  <p:stCondLst>
                                    <p:cond delay="0"/>
                                  </p:stCondLst>
                                  <p:childTnLst>
                                    <p:set>
                                      <p:cBhvr>
                                        <p:cTn dur="1" fill="hold" id="42">
                                          <p:stCondLst>
                                            <p:cond delay="0"/>
                                          </p:stCondLst>
                                        </p:cTn>
                                        <p:tgtEl>
                                          <p:spTgt spid="52241"/>
                                        </p:tgtEl>
                                        <p:attrNameLst>
                                          <p:attrName>style.visibility</p:attrName>
                                        </p:attrNameLst>
                                      </p:cBhvr>
                                      <p:to>
                                        <p:strVal val="visible"/>
                                      </p:to>
                                    </p:set>
                                    <p:anim calcmode="lin" valueType="num">
                                      <p:cBhvr>
                                        <p:cTn dur="1000" fill="hold" id="43"/>
                                        <p:tgtEl>
                                          <p:spTgt spid="52241"/>
                                        </p:tgtEl>
                                        <p:attrNameLst>
                                          <p:attrName>ppt_x</p:attrName>
                                        </p:attrNameLst>
                                      </p:cBhvr>
                                      <p:tavLst>
                                        <p:tav tm="0">
                                          <p:val>
                                            <p:strVal val="#ppt_x-.2"/>
                                          </p:val>
                                        </p:tav>
                                        <p:tav tm="100000">
                                          <p:val>
                                            <p:strVal val="#ppt_x"/>
                                          </p:val>
                                        </p:tav>
                                      </p:tavLst>
                                    </p:anim>
                                    <p:anim calcmode="lin" valueType="num">
                                      <p:cBhvr>
                                        <p:cTn dur="1000" fill="hold" id="44"/>
                                        <p:tgtEl>
                                          <p:spTgt spid="52241"/>
                                        </p:tgtEl>
                                        <p:attrNameLst>
                                          <p:attrName>ppt_y</p:attrName>
                                        </p:attrNameLst>
                                      </p:cBhvr>
                                      <p:tavLst>
                                        <p:tav tm="0">
                                          <p:val>
                                            <p:strVal val="#ppt_y"/>
                                          </p:val>
                                        </p:tav>
                                        <p:tav tm="100000">
                                          <p:val>
                                            <p:strVal val="#ppt_y"/>
                                          </p:val>
                                        </p:tav>
                                      </p:tavLst>
                                    </p:anim>
                                    <p:animEffect filter="wipe(right)" prLst="gradientSize: 0.1" transition="in">
                                      <p:cBhvr>
                                        <p:cTn dur="1000" id="45"/>
                                        <p:tgtEl>
                                          <p:spTgt spid="52241"/>
                                        </p:tgtEl>
                                      </p:cBhvr>
                                    </p:animEffect>
                                  </p:childTnLst>
                                </p:cTn>
                              </p:par>
                              <p:par>
                                <p:cTn fill="hold" grpId="0" id="46" nodeType="withEffect" presetClass="entr" presetID="29" presetSubtype="0">
                                  <p:stCondLst>
                                    <p:cond delay="0"/>
                                  </p:stCondLst>
                                  <p:childTnLst>
                                    <p:set>
                                      <p:cBhvr>
                                        <p:cTn dur="1" fill="hold" id="47">
                                          <p:stCondLst>
                                            <p:cond delay="0"/>
                                          </p:stCondLst>
                                        </p:cTn>
                                        <p:tgtEl>
                                          <p:spTgt spid="52242"/>
                                        </p:tgtEl>
                                        <p:attrNameLst>
                                          <p:attrName>style.visibility</p:attrName>
                                        </p:attrNameLst>
                                      </p:cBhvr>
                                      <p:to>
                                        <p:strVal val="visible"/>
                                      </p:to>
                                    </p:set>
                                    <p:anim calcmode="lin" valueType="num">
                                      <p:cBhvr>
                                        <p:cTn dur="1000" fill="hold" id="48"/>
                                        <p:tgtEl>
                                          <p:spTgt spid="52242"/>
                                        </p:tgtEl>
                                        <p:attrNameLst>
                                          <p:attrName>ppt_x</p:attrName>
                                        </p:attrNameLst>
                                      </p:cBhvr>
                                      <p:tavLst>
                                        <p:tav tm="0">
                                          <p:val>
                                            <p:strVal val="#ppt_x-.2"/>
                                          </p:val>
                                        </p:tav>
                                        <p:tav tm="100000">
                                          <p:val>
                                            <p:strVal val="#ppt_x"/>
                                          </p:val>
                                        </p:tav>
                                      </p:tavLst>
                                    </p:anim>
                                    <p:anim calcmode="lin" valueType="num">
                                      <p:cBhvr>
                                        <p:cTn dur="1000" fill="hold" id="49"/>
                                        <p:tgtEl>
                                          <p:spTgt spid="52242"/>
                                        </p:tgtEl>
                                        <p:attrNameLst>
                                          <p:attrName>ppt_y</p:attrName>
                                        </p:attrNameLst>
                                      </p:cBhvr>
                                      <p:tavLst>
                                        <p:tav tm="0">
                                          <p:val>
                                            <p:strVal val="#ppt_y"/>
                                          </p:val>
                                        </p:tav>
                                        <p:tav tm="100000">
                                          <p:val>
                                            <p:strVal val="#ppt_y"/>
                                          </p:val>
                                        </p:tav>
                                      </p:tavLst>
                                    </p:anim>
                                    <p:animEffect filter="wipe(right)" prLst="gradientSize: 0.1" transition="in">
                                      <p:cBhvr>
                                        <p:cTn dur="1000" id="50"/>
                                        <p:tgtEl>
                                          <p:spTgt spid="52242"/>
                                        </p:tgtEl>
                                      </p:cBhvr>
                                    </p:animEffect>
                                  </p:childTnLst>
                                </p:cTn>
                              </p:par>
                              <p:par>
                                <p:cTn fill="hold" grpId="0" id="51" nodeType="withEffect" presetClass="entr" presetID="29" presetSubtype="0">
                                  <p:stCondLst>
                                    <p:cond delay="0"/>
                                  </p:stCondLst>
                                  <p:childTnLst>
                                    <p:set>
                                      <p:cBhvr>
                                        <p:cTn dur="1" fill="hold" id="52">
                                          <p:stCondLst>
                                            <p:cond delay="0"/>
                                          </p:stCondLst>
                                        </p:cTn>
                                        <p:tgtEl>
                                          <p:spTgt spid="52243"/>
                                        </p:tgtEl>
                                        <p:attrNameLst>
                                          <p:attrName>style.visibility</p:attrName>
                                        </p:attrNameLst>
                                      </p:cBhvr>
                                      <p:to>
                                        <p:strVal val="visible"/>
                                      </p:to>
                                    </p:set>
                                    <p:anim calcmode="lin" valueType="num">
                                      <p:cBhvr>
                                        <p:cTn dur="1000" fill="hold" id="53"/>
                                        <p:tgtEl>
                                          <p:spTgt spid="52243"/>
                                        </p:tgtEl>
                                        <p:attrNameLst>
                                          <p:attrName>ppt_x</p:attrName>
                                        </p:attrNameLst>
                                      </p:cBhvr>
                                      <p:tavLst>
                                        <p:tav tm="0">
                                          <p:val>
                                            <p:strVal val="#ppt_x-.2"/>
                                          </p:val>
                                        </p:tav>
                                        <p:tav tm="100000">
                                          <p:val>
                                            <p:strVal val="#ppt_x"/>
                                          </p:val>
                                        </p:tav>
                                      </p:tavLst>
                                    </p:anim>
                                    <p:anim calcmode="lin" valueType="num">
                                      <p:cBhvr>
                                        <p:cTn dur="1000" fill="hold" id="54"/>
                                        <p:tgtEl>
                                          <p:spTgt spid="52243"/>
                                        </p:tgtEl>
                                        <p:attrNameLst>
                                          <p:attrName>ppt_y</p:attrName>
                                        </p:attrNameLst>
                                      </p:cBhvr>
                                      <p:tavLst>
                                        <p:tav tm="0">
                                          <p:val>
                                            <p:strVal val="#ppt_y"/>
                                          </p:val>
                                        </p:tav>
                                        <p:tav tm="100000">
                                          <p:val>
                                            <p:strVal val="#ppt_y"/>
                                          </p:val>
                                        </p:tav>
                                      </p:tavLst>
                                    </p:anim>
                                    <p:animEffect filter="wipe(right)" prLst="gradientSize: 0.1" transition="in">
                                      <p:cBhvr>
                                        <p:cTn dur="1000" id="55"/>
                                        <p:tgtEl>
                                          <p:spTgt spid="52243"/>
                                        </p:tgtEl>
                                      </p:cBhvr>
                                    </p:animEffect>
                                  </p:childTnLst>
                                </p:cTn>
                              </p:par>
                              <p:par>
                                <p:cTn fill="hold" grpId="0" id="56" nodeType="withEffect" presetClass="entr" presetID="29" presetSubtype="0">
                                  <p:stCondLst>
                                    <p:cond delay="0"/>
                                  </p:stCondLst>
                                  <p:childTnLst>
                                    <p:set>
                                      <p:cBhvr>
                                        <p:cTn dur="1" fill="hold" id="57">
                                          <p:stCondLst>
                                            <p:cond delay="0"/>
                                          </p:stCondLst>
                                        </p:cTn>
                                        <p:tgtEl>
                                          <p:spTgt spid="52244"/>
                                        </p:tgtEl>
                                        <p:attrNameLst>
                                          <p:attrName>style.visibility</p:attrName>
                                        </p:attrNameLst>
                                      </p:cBhvr>
                                      <p:to>
                                        <p:strVal val="visible"/>
                                      </p:to>
                                    </p:set>
                                    <p:anim calcmode="lin" valueType="num">
                                      <p:cBhvr>
                                        <p:cTn dur="1000" fill="hold" id="58"/>
                                        <p:tgtEl>
                                          <p:spTgt spid="52244"/>
                                        </p:tgtEl>
                                        <p:attrNameLst>
                                          <p:attrName>ppt_x</p:attrName>
                                        </p:attrNameLst>
                                      </p:cBhvr>
                                      <p:tavLst>
                                        <p:tav tm="0">
                                          <p:val>
                                            <p:strVal val="#ppt_x-.2"/>
                                          </p:val>
                                        </p:tav>
                                        <p:tav tm="100000">
                                          <p:val>
                                            <p:strVal val="#ppt_x"/>
                                          </p:val>
                                        </p:tav>
                                      </p:tavLst>
                                    </p:anim>
                                    <p:anim calcmode="lin" valueType="num">
                                      <p:cBhvr>
                                        <p:cTn dur="1000" fill="hold" id="59"/>
                                        <p:tgtEl>
                                          <p:spTgt spid="52244"/>
                                        </p:tgtEl>
                                        <p:attrNameLst>
                                          <p:attrName>ppt_y</p:attrName>
                                        </p:attrNameLst>
                                      </p:cBhvr>
                                      <p:tavLst>
                                        <p:tav tm="0">
                                          <p:val>
                                            <p:strVal val="#ppt_y"/>
                                          </p:val>
                                        </p:tav>
                                        <p:tav tm="100000">
                                          <p:val>
                                            <p:strVal val="#ppt_y"/>
                                          </p:val>
                                        </p:tav>
                                      </p:tavLst>
                                    </p:anim>
                                    <p:animEffect filter="wipe(right)" prLst="gradientSize: 0.1" transition="in">
                                      <p:cBhvr>
                                        <p:cTn dur="1000" id="60"/>
                                        <p:tgtEl>
                                          <p:spTgt spid="52244"/>
                                        </p:tgtEl>
                                      </p:cBhvr>
                                    </p:animEffect>
                                  </p:childTnLst>
                                </p:cTn>
                              </p:par>
                              <p:par>
                                <p:cTn fill="hold" grpId="0" id="61" nodeType="withEffect" presetClass="entr" presetID="29" presetSubtype="0">
                                  <p:stCondLst>
                                    <p:cond delay="0"/>
                                  </p:stCondLst>
                                  <p:childTnLst>
                                    <p:set>
                                      <p:cBhvr>
                                        <p:cTn dur="1" fill="hold" id="62">
                                          <p:stCondLst>
                                            <p:cond delay="0"/>
                                          </p:stCondLst>
                                        </p:cTn>
                                        <p:tgtEl>
                                          <p:spTgt spid="52245"/>
                                        </p:tgtEl>
                                        <p:attrNameLst>
                                          <p:attrName>style.visibility</p:attrName>
                                        </p:attrNameLst>
                                      </p:cBhvr>
                                      <p:to>
                                        <p:strVal val="visible"/>
                                      </p:to>
                                    </p:set>
                                    <p:anim calcmode="lin" valueType="num">
                                      <p:cBhvr>
                                        <p:cTn dur="1000" fill="hold" id="63"/>
                                        <p:tgtEl>
                                          <p:spTgt spid="52245"/>
                                        </p:tgtEl>
                                        <p:attrNameLst>
                                          <p:attrName>ppt_x</p:attrName>
                                        </p:attrNameLst>
                                      </p:cBhvr>
                                      <p:tavLst>
                                        <p:tav tm="0">
                                          <p:val>
                                            <p:strVal val="#ppt_x-.2"/>
                                          </p:val>
                                        </p:tav>
                                        <p:tav tm="100000">
                                          <p:val>
                                            <p:strVal val="#ppt_x"/>
                                          </p:val>
                                        </p:tav>
                                      </p:tavLst>
                                    </p:anim>
                                    <p:anim calcmode="lin" valueType="num">
                                      <p:cBhvr>
                                        <p:cTn dur="1000" fill="hold" id="64"/>
                                        <p:tgtEl>
                                          <p:spTgt spid="52245"/>
                                        </p:tgtEl>
                                        <p:attrNameLst>
                                          <p:attrName>ppt_y</p:attrName>
                                        </p:attrNameLst>
                                      </p:cBhvr>
                                      <p:tavLst>
                                        <p:tav tm="0">
                                          <p:val>
                                            <p:strVal val="#ppt_y"/>
                                          </p:val>
                                        </p:tav>
                                        <p:tav tm="100000">
                                          <p:val>
                                            <p:strVal val="#ppt_y"/>
                                          </p:val>
                                        </p:tav>
                                      </p:tavLst>
                                    </p:anim>
                                    <p:animEffect filter="wipe(right)" prLst="gradientSize: 0.1" transition="in">
                                      <p:cBhvr>
                                        <p:cTn dur="1000" id="65"/>
                                        <p:tgtEl>
                                          <p:spTgt spid="52245"/>
                                        </p:tgtEl>
                                      </p:cBhvr>
                                    </p:animEffect>
                                  </p:childTnLst>
                                </p:cTn>
                              </p:par>
                              <p:par>
                                <p:cTn fill="hold" grpId="0" id="66" nodeType="withEffect" presetClass="entr" presetID="29" presetSubtype="0">
                                  <p:stCondLst>
                                    <p:cond delay="0"/>
                                  </p:stCondLst>
                                  <p:childTnLst>
                                    <p:set>
                                      <p:cBhvr>
                                        <p:cTn dur="1" fill="hold" id="67">
                                          <p:stCondLst>
                                            <p:cond delay="0"/>
                                          </p:stCondLst>
                                        </p:cTn>
                                        <p:tgtEl>
                                          <p:spTgt spid="52246"/>
                                        </p:tgtEl>
                                        <p:attrNameLst>
                                          <p:attrName>style.visibility</p:attrName>
                                        </p:attrNameLst>
                                      </p:cBhvr>
                                      <p:to>
                                        <p:strVal val="visible"/>
                                      </p:to>
                                    </p:set>
                                    <p:anim calcmode="lin" valueType="num">
                                      <p:cBhvr>
                                        <p:cTn dur="1000" fill="hold" id="68"/>
                                        <p:tgtEl>
                                          <p:spTgt spid="52246"/>
                                        </p:tgtEl>
                                        <p:attrNameLst>
                                          <p:attrName>ppt_x</p:attrName>
                                        </p:attrNameLst>
                                      </p:cBhvr>
                                      <p:tavLst>
                                        <p:tav tm="0">
                                          <p:val>
                                            <p:strVal val="#ppt_x-.2"/>
                                          </p:val>
                                        </p:tav>
                                        <p:tav tm="100000">
                                          <p:val>
                                            <p:strVal val="#ppt_x"/>
                                          </p:val>
                                        </p:tav>
                                      </p:tavLst>
                                    </p:anim>
                                    <p:anim calcmode="lin" valueType="num">
                                      <p:cBhvr>
                                        <p:cTn dur="1000" fill="hold" id="69"/>
                                        <p:tgtEl>
                                          <p:spTgt spid="52246"/>
                                        </p:tgtEl>
                                        <p:attrNameLst>
                                          <p:attrName>ppt_y</p:attrName>
                                        </p:attrNameLst>
                                      </p:cBhvr>
                                      <p:tavLst>
                                        <p:tav tm="0">
                                          <p:val>
                                            <p:strVal val="#ppt_y"/>
                                          </p:val>
                                        </p:tav>
                                        <p:tav tm="100000">
                                          <p:val>
                                            <p:strVal val="#ppt_y"/>
                                          </p:val>
                                        </p:tav>
                                      </p:tavLst>
                                    </p:anim>
                                    <p:animEffect filter="wipe(right)" prLst="gradientSize: 0.1" transition="in">
                                      <p:cBhvr>
                                        <p:cTn dur="1000" id="70"/>
                                        <p:tgtEl>
                                          <p:spTgt spid="52246"/>
                                        </p:tgtEl>
                                      </p:cBhvr>
                                    </p:animEffect>
                                  </p:childTnLst>
                                </p:cTn>
                              </p:par>
                              <p:par>
                                <p:cTn fill="hold" grpId="0" id="71" nodeType="withEffect" presetClass="entr" presetID="29" presetSubtype="0">
                                  <p:stCondLst>
                                    <p:cond delay="0"/>
                                  </p:stCondLst>
                                  <p:childTnLst>
                                    <p:set>
                                      <p:cBhvr>
                                        <p:cTn dur="1" fill="hold" id="72">
                                          <p:stCondLst>
                                            <p:cond delay="0"/>
                                          </p:stCondLst>
                                        </p:cTn>
                                        <p:tgtEl>
                                          <p:spTgt spid="52247"/>
                                        </p:tgtEl>
                                        <p:attrNameLst>
                                          <p:attrName>style.visibility</p:attrName>
                                        </p:attrNameLst>
                                      </p:cBhvr>
                                      <p:to>
                                        <p:strVal val="visible"/>
                                      </p:to>
                                    </p:set>
                                    <p:anim calcmode="lin" valueType="num">
                                      <p:cBhvr>
                                        <p:cTn dur="1000" fill="hold" id="73"/>
                                        <p:tgtEl>
                                          <p:spTgt spid="52247"/>
                                        </p:tgtEl>
                                        <p:attrNameLst>
                                          <p:attrName>ppt_x</p:attrName>
                                        </p:attrNameLst>
                                      </p:cBhvr>
                                      <p:tavLst>
                                        <p:tav tm="0">
                                          <p:val>
                                            <p:strVal val="#ppt_x-.2"/>
                                          </p:val>
                                        </p:tav>
                                        <p:tav tm="100000">
                                          <p:val>
                                            <p:strVal val="#ppt_x"/>
                                          </p:val>
                                        </p:tav>
                                      </p:tavLst>
                                    </p:anim>
                                    <p:anim calcmode="lin" valueType="num">
                                      <p:cBhvr>
                                        <p:cTn dur="1000" fill="hold" id="74"/>
                                        <p:tgtEl>
                                          <p:spTgt spid="52247"/>
                                        </p:tgtEl>
                                        <p:attrNameLst>
                                          <p:attrName>ppt_y</p:attrName>
                                        </p:attrNameLst>
                                      </p:cBhvr>
                                      <p:tavLst>
                                        <p:tav tm="0">
                                          <p:val>
                                            <p:strVal val="#ppt_y"/>
                                          </p:val>
                                        </p:tav>
                                        <p:tav tm="100000">
                                          <p:val>
                                            <p:strVal val="#ppt_y"/>
                                          </p:val>
                                        </p:tav>
                                      </p:tavLst>
                                    </p:anim>
                                    <p:animEffect filter="wipe(right)" prLst="gradientSize: 0.1" transition="in">
                                      <p:cBhvr>
                                        <p:cTn dur="1000" id="75"/>
                                        <p:tgtEl>
                                          <p:spTgt spid="52247"/>
                                        </p:tgtEl>
                                      </p:cBhvr>
                                    </p:animEffect>
                                  </p:childTnLst>
                                </p:cTn>
                              </p:par>
                              <p:par>
                                <p:cTn fill="hold" grpId="0" id="76" nodeType="withEffect" presetClass="entr" presetID="29" presetSubtype="0">
                                  <p:stCondLst>
                                    <p:cond delay="0"/>
                                  </p:stCondLst>
                                  <p:childTnLst>
                                    <p:set>
                                      <p:cBhvr>
                                        <p:cTn dur="1" fill="hold" id="77">
                                          <p:stCondLst>
                                            <p:cond delay="0"/>
                                          </p:stCondLst>
                                        </p:cTn>
                                        <p:tgtEl>
                                          <p:spTgt spid="52248"/>
                                        </p:tgtEl>
                                        <p:attrNameLst>
                                          <p:attrName>style.visibility</p:attrName>
                                        </p:attrNameLst>
                                      </p:cBhvr>
                                      <p:to>
                                        <p:strVal val="visible"/>
                                      </p:to>
                                    </p:set>
                                    <p:anim calcmode="lin" valueType="num">
                                      <p:cBhvr>
                                        <p:cTn dur="1000" fill="hold" id="78"/>
                                        <p:tgtEl>
                                          <p:spTgt spid="52248"/>
                                        </p:tgtEl>
                                        <p:attrNameLst>
                                          <p:attrName>ppt_x</p:attrName>
                                        </p:attrNameLst>
                                      </p:cBhvr>
                                      <p:tavLst>
                                        <p:tav tm="0">
                                          <p:val>
                                            <p:strVal val="#ppt_x-.2"/>
                                          </p:val>
                                        </p:tav>
                                        <p:tav tm="100000">
                                          <p:val>
                                            <p:strVal val="#ppt_x"/>
                                          </p:val>
                                        </p:tav>
                                      </p:tavLst>
                                    </p:anim>
                                    <p:anim calcmode="lin" valueType="num">
                                      <p:cBhvr>
                                        <p:cTn dur="1000" fill="hold" id="79"/>
                                        <p:tgtEl>
                                          <p:spTgt spid="52248"/>
                                        </p:tgtEl>
                                        <p:attrNameLst>
                                          <p:attrName>ppt_y</p:attrName>
                                        </p:attrNameLst>
                                      </p:cBhvr>
                                      <p:tavLst>
                                        <p:tav tm="0">
                                          <p:val>
                                            <p:strVal val="#ppt_y"/>
                                          </p:val>
                                        </p:tav>
                                        <p:tav tm="100000">
                                          <p:val>
                                            <p:strVal val="#ppt_y"/>
                                          </p:val>
                                        </p:tav>
                                      </p:tavLst>
                                    </p:anim>
                                    <p:animEffect filter="wipe(right)" prLst="gradientSize: 0.1" transition="in">
                                      <p:cBhvr>
                                        <p:cTn dur="1000" id="80"/>
                                        <p:tgtEl>
                                          <p:spTgt spid="522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2240"/>
      <p:bldP grpId="0" spid="52241"/>
      <p:bldP grpId="0" spid="52242"/>
      <p:bldP grpId="0" spid="52243"/>
      <p:bldP grpId="0" spid="52244"/>
      <p:bldP grpId="0" spid="52245"/>
      <p:bldP grpId="0" spid="52246"/>
      <p:bldP grpId="0" spid="52247"/>
      <p:bldP grpId="0" spid="52248"/>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椭圆 11"/>
          <p:cNvSpPr>
            <a:spLocks noChangeArrowheads="1"/>
          </p:cNvSpPr>
          <p:nvPr/>
        </p:nvSpPr>
        <p:spPr bwMode="auto">
          <a:xfrm>
            <a:off x="512763" y="1519238"/>
            <a:ext cx="1427162" cy="1409700"/>
          </a:xfrm>
          <a:prstGeom prst="ellipse">
            <a:avLst/>
          </a:prstGeom>
          <a:solidFill>
            <a:schemeClr val="tx2"/>
          </a:solidFill>
          <a:ln algn="ctr" w="9525">
            <a:noFill/>
            <a:miter lim="800000"/>
          </a:ln>
        </p:spPr>
        <p:txBody>
          <a:bodyPr anchor="ctr" bIns="36293" lIns="72585" rIns="72585" tIns="36293"/>
          <a:lstStyle/>
          <a:p>
            <a:pPr algn="ctr" defTabSz="725488"/>
            <a:r>
              <a:rPr altLang="zh-CN" lang="en-US" sz="3200">
                <a:solidFill>
                  <a:schemeClr val="bg1"/>
                </a:solidFill>
                <a:latin charset="-122" pitchFamily="34" typeface="微软雅黑"/>
              </a:rPr>
              <a:t>01</a:t>
            </a:r>
          </a:p>
          <a:p>
            <a:pPr algn="ctr" defTabSz="725488"/>
            <a:r>
              <a:rPr altLang="zh-CN" lang="en-US" sz="3200">
                <a:solidFill>
                  <a:schemeClr val="bg1"/>
                </a:solidFill>
                <a:latin charset="-122" pitchFamily="34" typeface="微软雅黑"/>
              </a:rPr>
              <a:t>请输入您想要的文字内容</a:t>
            </a:r>
          </a:p>
        </p:txBody>
      </p:sp>
      <p:sp>
        <p:nvSpPr>
          <p:cNvPr id="13" name="AutoShape 50"/>
          <p:cNvSpPr>
            <a:spLocks noChangeArrowheads="1"/>
          </p:cNvSpPr>
          <p:nvPr/>
        </p:nvSpPr>
        <p:spPr bwMode="gray">
          <a:xfrm>
            <a:off x="4719638" y="2014538"/>
            <a:ext cx="369887" cy="419100"/>
          </a:xfrm>
          <a:prstGeom prst="chevron">
            <a:avLst>
              <a:gd fmla="val 52514" name="adj"/>
            </a:avLst>
          </a:prstGeom>
          <a:solidFill>
            <a:schemeClr val="bg2"/>
          </a:solidFill>
          <a:ln w="9525">
            <a:noFill/>
            <a:miter lim="800000"/>
          </a:ln>
        </p:spPr>
        <p:txBody>
          <a:bodyPr anchor="ctr" bIns="36293" lIns="72585" rIns="72585" tIns="36293" wrap="none"/>
          <a:lstStyle/>
          <a:p>
            <a:pPr defTabSz="725488"/>
            <a:endParaRPr altLang="en-US" b="0" lang="zh-CN" sz="1400">
              <a:latin charset="-122" pitchFamily="34" typeface="微软雅黑"/>
            </a:endParaRPr>
          </a:p>
        </p:txBody>
      </p:sp>
      <p:sp>
        <p:nvSpPr>
          <p:cNvPr id="14" name="AutoShape 51"/>
          <p:cNvSpPr>
            <a:spLocks noChangeArrowheads="1"/>
          </p:cNvSpPr>
          <p:nvPr/>
        </p:nvSpPr>
        <p:spPr bwMode="gray">
          <a:xfrm>
            <a:off x="2266950" y="2014538"/>
            <a:ext cx="371475" cy="419100"/>
          </a:xfrm>
          <a:prstGeom prst="chevron">
            <a:avLst>
              <a:gd fmla="val 52514" name="adj"/>
            </a:avLst>
          </a:prstGeom>
          <a:solidFill>
            <a:schemeClr val="bg2"/>
          </a:solidFill>
          <a:ln w="9525">
            <a:noFill/>
            <a:miter lim="800000"/>
          </a:ln>
        </p:spPr>
        <p:txBody>
          <a:bodyPr anchor="ctr" bIns="36293" lIns="72585" rIns="72585" tIns="36293" wrap="none"/>
          <a:lstStyle/>
          <a:p>
            <a:pPr defTabSz="725488"/>
            <a:endParaRPr altLang="en-US" b="0" lang="zh-CN" sz="1400">
              <a:latin charset="-122" pitchFamily="34" typeface="微软雅黑"/>
            </a:endParaRPr>
          </a:p>
        </p:txBody>
      </p:sp>
      <p:sp>
        <p:nvSpPr>
          <p:cNvPr id="18" name="椭圆 17"/>
          <p:cNvSpPr>
            <a:spLocks noChangeArrowheads="1"/>
          </p:cNvSpPr>
          <p:nvPr/>
        </p:nvSpPr>
        <p:spPr bwMode="auto">
          <a:xfrm>
            <a:off x="2965450" y="1519238"/>
            <a:ext cx="1425575" cy="1409700"/>
          </a:xfrm>
          <a:prstGeom prst="ellipse">
            <a:avLst/>
          </a:prstGeom>
          <a:solidFill>
            <a:schemeClr val="bg2"/>
          </a:solidFill>
          <a:ln algn="ctr" w="9525">
            <a:noFill/>
            <a:miter lim="800000"/>
          </a:ln>
        </p:spPr>
        <p:txBody>
          <a:bodyPr anchor="ctr" bIns="36293" lIns="72585" rIns="72585" tIns="36293"/>
          <a:lstStyle/>
          <a:p>
            <a:pPr algn="ctr" defTabSz="725488"/>
            <a:r>
              <a:rPr altLang="zh-CN" lang="en-US" sz="3200">
                <a:solidFill>
                  <a:schemeClr val="bg1"/>
                </a:solidFill>
                <a:latin charset="-122" pitchFamily="34" typeface="微软雅黑"/>
              </a:rPr>
              <a:t>02</a:t>
            </a:r>
          </a:p>
          <a:p>
            <a:pPr algn="ctr" defTabSz="725488"/>
            <a:r>
              <a:rPr altLang="zh-CN" lang="en-US" sz="3200">
                <a:solidFill>
                  <a:schemeClr val="bg1"/>
                </a:solidFill>
                <a:latin charset="-122" pitchFamily="34" typeface="微软雅黑"/>
              </a:rPr>
              <a:t>请输入您想要的文字内容</a:t>
            </a:r>
          </a:p>
        </p:txBody>
      </p:sp>
      <p:sp>
        <p:nvSpPr>
          <p:cNvPr id="21" name="椭圆 20"/>
          <p:cNvSpPr>
            <a:spLocks noChangeArrowheads="1"/>
          </p:cNvSpPr>
          <p:nvPr/>
        </p:nvSpPr>
        <p:spPr bwMode="auto">
          <a:xfrm>
            <a:off x="5416550" y="1519238"/>
            <a:ext cx="1428750" cy="1409700"/>
          </a:xfrm>
          <a:prstGeom prst="ellipse">
            <a:avLst/>
          </a:prstGeom>
          <a:solidFill>
            <a:schemeClr val="tx2"/>
          </a:solidFill>
          <a:ln algn="ctr" w="9525">
            <a:noFill/>
            <a:miter lim="800000"/>
          </a:ln>
        </p:spPr>
        <p:txBody>
          <a:bodyPr anchor="ctr" bIns="36293" lIns="72585" rIns="72585" tIns="36293"/>
          <a:lstStyle/>
          <a:p>
            <a:pPr algn="ctr" defTabSz="725488"/>
            <a:r>
              <a:rPr altLang="zh-CN" lang="en-US" sz="3200">
                <a:solidFill>
                  <a:schemeClr val="bg1"/>
                </a:solidFill>
                <a:latin charset="-122" pitchFamily="34" typeface="微软雅黑"/>
              </a:rPr>
              <a:t>03</a:t>
            </a:r>
          </a:p>
          <a:p>
            <a:pPr algn="ctr" defTabSz="725488"/>
            <a:r>
              <a:rPr altLang="zh-CN" lang="en-US" sz="3200">
                <a:solidFill>
                  <a:schemeClr val="bg1"/>
                </a:solidFill>
                <a:latin charset="-122" pitchFamily="34" typeface="微软雅黑"/>
              </a:rPr>
              <a:t>请输入您想要的文字内容</a:t>
            </a:r>
          </a:p>
        </p:txBody>
      </p:sp>
      <p:sp>
        <p:nvSpPr>
          <p:cNvPr id="23" name="AutoShape 50"/>
          <p:cNvSpPr>
            <a:spLocks noChangeArrowheads="1"/>
          </p:cNvSpPr>
          <p:nvPr/>
        </p:nvSpPr>
        <p:spPr bwMode="gray">
          <a:xfrm>
            <a:off x="7170738" y="2014538"/>
            <a:ext cx="371475" cy="419100"/>
          </a:xfrm>
          <a:prstGeom prst="chevron">
            <a:avLst>
              <a:gd fmla="val 52514" name="adj"/>
            </a:avLst>
          </a:prstGeom>
          <a:solidFill>
            <a:schemeClr val="bg2"/>
          </a:solidFill>
          <a:ln w="9525">
            <a:noFill/>
            <a:miter lim="800000"/>
          </a:ln>
        </p:spPr>
        <p:txBody>
          <a:bodyPr anchor="ctr" bIns="36293" lIns="72585" rIns="72585" tIns="36293" wrap="none"/>
          <a:lstStyle/>
          <a:p>
            <a:pPr defTabSz="725488"/>
            <a:endParaRPr altLang="en-US" b="0" lang="zh-CN" sz="1400">
              <a:latin charset="-122" pitchFamily="34" typeface="微软雅黑"/>
            </a:endParaRPr>
          </a:p>
        </p:txBody>
      </p:sp>
      <p:sp>
        <p:nvSpPr>
          <p:cNvPr id="25" name="椭圆 24"/>
          <p:cNvSpPr>
            <a:spLocks noChangeArrowheads="1"/>
          </p:cNvSpPr>
          <p:nvPr/>
        </p:nvSpPr>
        <p:spPr bwMode="auto">
          <a:xfrm>
            <a:off x="7869238" y="1519238"/>
            <a:ext cx="1427162" cy="1409700"/>
          </a:xfrm>
          <a:prstGeom prst="ellipse">
            <a:avLst/>
          </a:prstGeom>
          <a:solidFill>
            <a:schemeClr val="bg2"/>
          </a:solidFill>
          <a:ln algn="ctr" w="9525">
            <a:noFill/>
            <a:miter lim="800000"/>
          </a:ln>
        </p:spPr>
        <p:txBody>
          <a:bodyPr anchor="ctr" bIns="36293" lIns="72585" rIns="72585" tIns="36293"/>
          <a:lstStyle/>
          <a:p>
            <a:pPr algn="ctr" defTabSz="725488"/>
            <a:r>
              <a:rPr altLang="zh-CN" lang="en-US" sz="3200">
                <a:solidFill>
                  <a:schemeClr val="bg1"/>
                </a:solidFill>
                <a:latin charset="-122" pitchFamily="34" typeface="微软雅黑"/>
              </a:rPr>
              <a:t>04</a:t>
            </a:r>
          </a:p>
          <a:p>
            <a:pPr algn="ctr" defTabSz="725488"/>
            <a:r>
              <a:rPr altLang="zh-CN" lang="en-US" sz="3200">
                <a:solidFill>
                  <a:schemeClr val="bg1"/>
                </a:solidFill>
                <a:latin charset="-122" pitchFamily="34" typeface="微软雅黑"/>
              </a:rPr>
              <a:t>请输入您想要的文字内容</a:t>
            </a:r>
          </a:p>
        </p:txBody>
      </p:sp>
      <p:sp>
        <p:nvSpPr>
          <p:cNvPr id="4" name="TextBox 3"/>
          <p:cNvSpPr txBox="1">
            <a:spLocks noChangeArrowheads="1"/>
          </p:cNvSpPr>
          <p:nvPr/>
        </p:nvSpPr>
        <p:spPr bwMode="auto">
          <a:xfrm>
            <a:off x="312738" y="3971925"/>
            <a:ext cx="1884362" cy="1066800"/>
          </a:xfrm>
          <a:prstGeom prst="rect">
            <a:avLst/>
          </a:prstGeom>
          <a:noFill/>
          <a:ln w="9525">
            <a:noFill/>
            <a:miter lim="800000"/>
          </a:ln>
        </p:spPr>
        <p:txBody>
          <a:bodyPr bIns="0" lIns="0" rIns="0" tIns="0">
            <a:spAutoFit/>
          </a:bodyPr>
          <a:lstStyle/>
          <a:p>
            <a:r>
              <a:rPr altLang="en-US" b="0" lang="zh-CN" sz="1000">
                <a:solidFill>
                  <a:srgbClr val="808080"/>
                </a:solidFill>
              </a:rPr>
              <a:t>请在此处添加您需要的文字内容请在此处添加您需要的文字内容请在此处添加您需要的文字内容请在此处添加您需要的文字内容</a:t>
            </a:r>
          </a:p>
          <a:p>
            <a:r>
              <a:rPr altLang="en-US" b="0" lang="zh-CN" sz="1000">
                <a:solidFill>
                  <a:srgbClr val="808080"/>
                </a:solidFill>
              </a:rPr>
              <a:t>请在此处添加您需要的文字内容</a:t>
            </a:r>
          </a:p>
          <a:p>
            <a:r>
              <a:rPr altLang="en-US" b="0" lang="zh-CN" sz="1000">
                <a:solidFill>
                  <a:srgbClr val="808080"/>
                </a:solidFill>
              </a:rPr>
              <a:t>请在此处添加您需要的文字内容</a:t>
            </a:r>
          </a:p>
          <a:p>
            <a:endParaRPr altLang="en-US" b="0" lang="zh-CN" sz="1000">
              <a:solidFill>
                <a:srgbClr val="808080"/>
              </a:solidFill>
            </a:endParaRPr>
          </a:p>
        </p:txBody>
      </p:sp>
      <p:cxnSp>
        <p:nvCxnSpPr>
          <p:cNvPr id="6" name="直接连接符 5"/>
          <p:cNvCxnSpPr/>
          <p:nvPr/>
        </p:nvCxnSpPr>
        <p:spPr>
          <a:xfrm>
            <a:off x="312738"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271463" y="3257550"/>
            <a:ext cx="1925637" cy="381000"/>
          </a:xfrm>
          <a:prstGeom prst="rect">
            <a:avLst/>
          </a:prstGeom>
          <a:noFill/>
          <a:ln w="9525">
            <a:noFill/>
            <a:miter lim="800000"/>
          </a:ln>
        </p:spPr>
        <p:txBody>
          <a:bodyPr>
            <a:spAutoFit/>
          </a:bodyPr>
          <a:lstStyle/>
          <a:p>
            <a:pPr algn="ctr"/>
            <a:r>
              <a:rPr altLang="en-US" lang="zh-CN">
                <a:solidFill>
                  <a:schemeClr val="tx2"/>
                </a:solidFill>
                <a:latin charset="-122" pitchFamily="34" typeface="微软雅黑"/>
              </a:rPr>
              <a:t>标题内容</a:t>
            </a:r>
          </a:p>
        </p:txBody>
      </p:sp>
      <p:sp>
        <p:nvSpPr>
          <p:cNvPr id="10" name="TextBox 9"/>
          <p:cNvSpPr txBox="1">
            <a:spLocks noChangeArrowheads="1"/>
          </p:cNvSpPr>
          <p:nvPr/>
        </p:nvSpPr>
        <p:spPr bwMode="auto">
          <a:xfrm>
            <a:off x="2759075" y="3971925"/>
            <a:ext cx="1885950" cy="914400"/>
          </a:xfrm>
          <a:prstGeom prst="rect">
            <a:avLst/>
          </a:prstGeom>
          <a:noFill/>
          <a:ln w="9525">
            <a:noFill/>
            <a:miter lim="800000"/>
          </a:ln>
        </p:spPr>
        <p:txBody>
          <a:bodyPr bIns="0" lIns="0" rIns="0" tIns="0">
            <a:spAutoFit/>
          </a:bodyPr>
          <a:lstStyle/>
          <a:p>
            <a:r>
              <a:rPr altLang="en-US" b="0" lang="zh-CN" sz="1000">
                <a:solidFill>
                  <a:srgbClr val="808080"/>
                </a:solidFill>
              </a:rPr>
              <a:t>请在此处添加您需要的文字内容请在此处添加您需要的文字内容请在此处添加您需要的文字内容请在此处添加您需要的文字内容</a:t>
            </a:r>
          </a:p>
          <a:p>
            <a:r>
              <a:rPr altLang="en-US" b="0" lang="zh-CN" sz="1000">
                <a:solidFill>
                  <a:srgbClr val="808080"/>
                </a:solidFill>
              </a:rPr>
              <a:t>请在此处添加您需要的文字内容</a:t>
            </a:r>
          </a:p>
          <a:p>
            <a:r>
              <a:rPr altLang="en-US" b="0" lang="zh-CN" sz="1000">
                <a:solidFill>
                  <a:srgbClr val="808080"/>
                </a:solidFill>
              </a:rPr>
              <a:t>请在此处添加您需要的文字内容</a:t>
            </a:r>
          </a:p>
        </p:txBody>
      </p:sp>
      <p:cxnSp>
        <p:nvCxnSpPr>
          <p:cNvPr id="2" name="直接连接符 11"/>
          <p:cNvCxnSpPr/>
          <p:nvPr/>
        </p:nvCxnSpPr>
        <p:spPr>
          <a:xfrm>
            <a:off x="2759075" y="3763963"/>
            <a:ext cx="1885950"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 name="TextBox 12"/>
          <p:cNvSpPr txBox="1">
            <a:spLocks noChangeArrowheads="1"/>
          </p:cNvSpPr>
          <p:nvPr/>
        </p:nvSpPr>
        <p:spPr bwMode="auto">
          <a:xfrm>
            <a:off x="2717800" y="3257550"/>
            <a:ext cx="1927225" cy="381000"/>
          </a:xfrm>
          <a:prstGeom prst="rect">
            <a:avLst/>
          </a:prstGeom>
          <a:noFill/>
          <a:ln w="9525">
            <a:noFill/>
            <a:miter lim="800000"/>
          </a:ln>
        </p:spPr>
        <p:txBody>
          <a:bodyPr>
            <a:spAutoFit/>
          </a:bodyPr>
          <a:lstStyle/>
          <a:p>
            <a:pPr algn="ctr"/>
            <a:r>
              <a:rPr altLang="en-US" lang="zh-CN">
                <a:solidFill>
                  <a:schemeClr val="bg2"/>
                </a:solidFill>
                <a:latin charset="-122" pitchFamily="34" typeface="微软雅黑"/>
              </a:rPr>
              <a:t>标题内容</a:t>
            </a:r>
          </a:p>
        </p:txBody>
      </p:sp>
      <p:sp>
        <p:nvSpPr>
          <p:cNvPr id="16" name="TextBox 15"/>
          <p:cNvSpPr txBox="1">
            <a:spLocks noChangeArrowheads="1"/>
          </p:cNvSpPr>
          <p:nvPr/>
        </p:nvSpPr>
        <p:spPr bwMode="auto">
          <a:xfrm>
            <a:off x="5264150" y="3971925"/>
            <a:ext cx="1884363" cy="914400"/>
          </a:xfrm>
          <a:prstGeom prst="rect">
            <a:avLst/>
          </a:prstGeom>
          <a:noFill/>
          <a:ln w="9525">
            <a:noFill/>
            <a:miter lim="800000"/>
          </a:ln>
        </p:spPr>
        <p:txBody>
          <a:bodyPr bIns="0" lIns="0" rIns="0" tIns="0">
            <a:spAutoFit/>
          </a:bodyPr>
          <a:lstStyle/>
          <a:p>
            <a:r>
              <a:rPr altLang="en-US" b="0" lang="zh-CN" sz="1000">
                <a:solidFill>
                  <a:srgbClr val="808080"/>
                </a:solidFill>
              </a:rPr>
              <a:t>请在此处添加您需要的文字内容请在此处添加您需要的文字内容请在此处添加您需要的文字内容请在此处添加您需要的文字内容</a:t>
            </a:r>
          </a:p>
          <a:p>
            <a:r>
              <a:rPr altLang="en-US" b="0" lang="zh-CN" sz="1000">
                <a:solidFill>
                  <a:srgbClr val="808080"/>
                </a:solidFill>
              </a:rPr>
              <a:t>请在此处添加您需要的文字内容</a:t>
            </a:r>
          </a:p>
          <a:p>
            <a:r>
              <a:rPr altLang="en-US" b="0" lang="zh-CN" sz="1000">
                <a:solidFill>
                  <a:srgbClr val="808080"/>
                </a:solidFill>
              </a:rPr>
              <a:t>请在此处添加您需要的文字内容</a:t>
            </a:r>
          </a:p>
        </p:txBody>
      </p:sp>
      <p:cxnSp>
        <p:nvCxnSpPr>
          <p:cNvPr id="5" name="直接连接符 17"/>
          <p:cNvCxnSpPr/>
          <p:nvPr/>
        </p:nvCxnSpPr>
        <p:spPr>
          <a:xfrm>
            <a:off x="5264150" y="3763963"/>
            <a:ext cx="1884363"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5221288" y="3257550"/>
            <a:ext cx="1927225" cy="381000"/>
          </a:xfrm>
          <a:prstGeom prst="rect">
            <a:avLst/>
          </a:prstGeom>
          <a:noFill/>
          <a:ln w="9525">
            <a:noFill/>
            <a:miter lim="800000"/>
          </a:ln>
        </p:spPr>
        <p:txBody>
          <a:bodyPr>
            <a:spAutoFit/>
          </a:bodyPr>
          <a:lstStyle/>
          <a:p>
            <a:pPr algn="ctr"/>
            <a:r>
              <a:rPr altLang="en-US" lang="zh-CN">
                <a:solidFill>
                  <a:schemeClr val="tx2"/>
                </a:solidFill>
                <a:latin charset="-122" pitchFamily="34" typeface="微软雅黑"/>
              </a:rPr>
              <a:t>标题内容</a:t>
            </a:r>
          </a:p>
        </p:txBody>
      </p:sp>
      <p:sp>
        <p:nvSpPr>
          <p:cNvPr id="22" name="TextBox 21"/>
          <p:cNvSpPr txBox="1">
            <a:spLocks noChangeArrowheads="1"/>
          </p:cNvSpPr>
          <p:nvPr/>
        </p:nvSpPr>
        <p:spPr bwMode="auto">
          <a:xfrm>
            <a:off x="7656513" y="3971925"/>
            <a:ext cx="1884362" cy="914400"/>
          </a:xfrm>
          <a:prstGeom prst="rect">
            <a:avLst/>
          </a:prstGeom>
          <a:noFill/>
          <a:ln w="9525">
            <a:noFill/>
            <a:miter lim="800000"/>
          </a:ln>
        </p:spPr>
        <p:txBody>
          <a:bodyPr bIns="0" lIns="0" rIns="0" tIns="0">
            <a:spAutoFit/>
          </a:bodyPr>
          <a:lstStyle/>
          <a:p>
            <a:r>
              <a:rPr altLang="en-US" b="0" lang="zh-CN" sz="1000">
                <a:solidFill>
                  <a:srgbClr val="808080"/>
                </a:solidFill>
              </a:rPr>
              <a:t>请在此处添加您需要的文字内容请在此处添加您需要的文字内容请在此处添加您需要的文字内容请在此处添加您需要的文字内容</a:t>
            </a:r>
          </a:p>
          <a:p>
            <a:r>
              <a:rPr altLang="en-US" b="0" lang="zh-CN" sz="1000">
                <a:solidFill>
                  <a:srgbClr val="808080"/>
                </a:solidFill>
              </a:rPr>
              <a:t>请在此处添加您需要的文字内容</a:t>
            </a:r>
          </a:p>
          <a:p>
            <a:r>
              <a:rPr altLang="en-US" b="0" lang="zh-CN" sz="1000">
                <a:solidFill>
                  <a:srgbClr val="808080"/>
                </a:solidFill>
              </a:rPr>
              <a:t>请在此处添加您需要的文字内容</a:t>
            </a:r>
          </a:p>
        </p:txBody>
      </p:sp>
      <p:cxnSp>
        <p:nvCxnSpPr>
          <p:cNvPr id="24" name="直接连接符 23"/>
          <p:cNvCxnSpPr/>
          <p:nvPr/>
        </p:nvCxnSpPr>
        <p:spPr>
          <a:xfrm>
            <a:off x="7656513" y="3763963"/>
            <a:ext cx="1884362" cy="0"/>
          </a:xfrm>
          <a:prstGeom prst="line">
            <a:avLst/>
          </a:prstGeom>
          <a:ln w="63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Box 24"/>
          <p:cNvSpPr txBox="1">
            <a:spLocks noChangeArrowheads="1"/>
          </p:cNvSpPr>
          <p:nvPr/>
        </p:nvSpPr>
        <p:spPr bwMode="auto">
          <a:xfrm>
            <a:off x="7615239" y="3257550"/>
            <a:ext cx="1925637" cy="381000"/>
          </a:xfrm>
          <a:prstGeom prst="rect">
            <a:avLst/>
          </a:prstGeom>
          <a:noFill/>
          <a:ln w="9525">
            <a:noFill/>
            <a:miter lim="800000"/>
          </a:ln>
        </p:spPr>
        <p:txBody>
          <a:bodyPr>
            <a:spAutoFit/>
          </a:bodyPr>
          <a:lstStyle/>
          <a:p>
            <a:pPr algn="ctr"/>
            <a:r>
              <a:rPr altLang="en-US" lang="zh-CN">
                <a:solidFill>
                  <a:schemeClr val="bg2"/>
                </a:solidFill>
                <a:latin charset="-122" pitchFamily="34" typeface="微软雅黑"/>
              </a:rPr>
              <a:t>标题内容</a:t>
            </a:r>
          </a:p>
        </p:txBody>
      </p:sp>
      <p:cxnSp>
        <p:nvCxnSpPr>
          <p:cNvPr id="27" name="直接连接符 26"/>
          <p:cNvCxnSpPr/>
          <p:nvPr/>
        </p:nvCxnSpPr>
        <p:spPr>
          <a:xfrm>
            <a:off x="312738"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2759075"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264150"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656513" y="3763963"/>
            <a:ext cx="377825"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12"/>
                                        </p:tgtEl>
                                        <p:attrNameLst>
                                          <p:attrName>style.visibility</p:attrName>
                                        </p:attrNameLst>
                                      </p:cBhvr>
                                      <p:to>
                                        <p:strVal val="visible"/>
                                      </p:to>
                                    </p:set>
                                    <p:animEffect filter="fade" transition="in">
                                      <p:cBhvr>
                                        <p:cTn dur="500" id="7"/>
                                        <p:tgtEl>
                                          <p:spTgt spid="12"/>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14"/>
                                        </p:tgtEl>
                                        <p:attrNameLst>
                                          <p:attrName>style.visibility</p:attrName>
                                        </p:attrNameLst>
                                      </p:cBhvr>
                                      <p:to>
                                        <p:strVal val="visible"/>
                                      </p:to>
                                    </p:set>
                                    <p:animEffect filter="fade" transition="in">
                                      <p:cBhvr>
                                        <p:cTn dur="500" id="11"/>
                                        <p:tgtEl>
                                          <p:spTgt spid="14"/>
                                        </p:tgtEl>
                                      </p:cBhvr>
                                    </p:animEffect>
                                  </p:childTnLst>
                                </p:cTn>
                              </p:par>
                              <p:par>
                                <p:cTn fill="hold" grpId="0" id="12" nodeType="withEffect" presetClass="entr" presetID="10" presetSubtype="0">
                                  <p:stCondLst>
                                    <p:cond delay="0"/>
                                  </p:stCondLst>
                                  <p:childTnLst>
                                    <p:set>
                                      <p:cBhvr>
                                        <p:cTn dur="1" fill="hold" id="13">
                                          <p:stCondLst>
                                            <p:cond delay="0"/>
                                          </p:stCondLst>
                                        </p:cTn>
                                        <p:tgtEl>
                                          <p:spTgt spid="18"/>
                                        </p:tgtEl>
                                        <p:attrNameLst>
                                          <p:attrName>style.visibility</p:attrName>
                                        </p:attrNameLst>
                                      </p:cBhvr>
                                      <p:to>
                                        <p:strVal val="visible"/>
                                      </p:to>
                                    </p:set>
                                    <p:animEffect filter="fade" transition="in">
                                      <p:cBhvr>
                                        <p:cTn dur="500" id="14"/>
                                        <p:tgtEl>
                                          <p:spTgt spid="18"/>
                                        </p:tgtEl>
                                      </p:cBhvr>
                                    </p:animEffect>
                                  </p:childTnLst>
                                </p:cTn>
                              </p:par>
                            </p:childTnLst>
                          </p:cTn>
                        </p:par>
                        <p:par>
                          <p:cTn fill="hold" id="15" nodeType="afterGroup">
                            <p:stCondLst>
                              <p:cond delay="1000"/>
                            </p:stCondLst>
                            <p:childTnLst>
                              <p:par>
                                <p:cTn fill="hold" grpId="0" id="16" nodeType="afterEffect" presetClass="entr" presetID="10" presetSubtype="0">
                                  <p:stCondLst>
                                    <p:cond delay="0"/>
                                  </p:stCondLst>
                                  <p:childTnLst>
                                    <p:set>
                                      <p:cBhvr>
                                        <p:cTn dur="1" fill="hold" id="17">
                                          <p:stCondLst>
                                            <p:cond delay="0"/>
                                          </p:stCondLst>
                                        </p:cTn>
                                        <p:tgtEl>
                                          <p:spTgt spid="13"/>
                                        </p:tgtEl>
                                        <p:attrNameLst>
                                          <p:attrName>style.visibility</p:attrName>
                                        </p:attrNameLst>
                                      </p:cBhvr>
                                      <p:to>
                                        <p:strVal val="visible"/>
                                      </p:to>
                                    </p:set>
                                    <p:animEffect filter="fade" transition="in">
                                      <p:cBhvr>
                                        <p:cTn dur="500" id="18"/>
                                        <p:tgtEl>
                                          <p:spTgt spid="13"/>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21"/>
                                        </p:tgtEl>
                                        <p:attrNameLst>
                                          <p:attrName>style.visibility</p:attrName>
                                        </p:attrNameLst>
                                      </p:cBhvr>
                                      <p:to>
                                        <p:strVal val="visible"/>
                                      </p:to>
                                    </p:set>
                                    <p:animEffect filter="fade" transition="in">
                                      <p:cBhvr>
                                        <p:cTn dur="500" id="21"/>
                                        <p:tgtEl>
                                          <p:spTgt spid="21"/>
                                        </p:tgtEl>
                                      </p:cBhvr>
                                    </p:animEffect>
                                  </p:childTnLst>
                                </p:cTn>
                              </p:par>
                            </p:childTnLst>
                          </p:cTn>
                        </p:par>
                        <p:par>
                          <p:cTn fill="hold" id="22" nodeType="afterGroup">
                            <p:stCondLst>
                              <p:cond delay="1500"/>
                            </p:stCondLst>
                            <p:childTnLst>
                              <p:par>
                                <p:cTn fill="hold" grpId="0" id="23" nodeType="afterEffect" presetClass="entr" presetID="10" presetSubtype="0">
                                  <p:stCondLst>
                                    <p:cond delay="0"/>
                                  </p:stCondLst>
                                  <p:childTnLst>
                                    <p:set>
                                      <p:cBhvr>
                                        <p:cTn dur="1" fill="hold" id="24">
                                          <p:stCondLst>
                                            <p:cond delay="0"/>
                                          </p:stCondLst>
                                        </p:cTn>
                                        <p:tgtEl>
                                          <p:spTgt spid="23"/>
                                        </p:tgtEl>
                                        <p:attrNameLst>
                                          <p:attrName>style.visibility</p:attrName>
                                        </p:attrNameLst>
                                      </p:cBhvr>
                                      <p:to>
                                        <p:strVal val="visible"/>
                                      </p:to>
                                    </p:set>
                                    <p:animEffect filter="fade" transition="in">
                                      <p:cBhvr>
                                        <p:cTn dur="500" id="25"/>
                                        <p:tgtEl>
                                          <p:spTgt spid="23"/>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25"/>
                                        </p:tgtEl>
                                        <p:attrNameLst>
                                          <p:attrName>style.visibility</p:attrName>
                                        </p:attrNameLst>
                                      </p:cBhvr>
                                      <p:to>
                                        <p:strVal val="visible"/>
                                      </p:to>
                                    </p:set>
                                    <p:animEffect filter="fade" transition="in">
                                      <p:cBhvr>
                                        <p:cTn dur="500" id="28"/>
                                        <p:tgtEl>
                                          <p:spTgt spid="25"/>
                                        </p:tgtEl>
                                      </p:cBhvr>
                                    </p:animEffect>
                                  </p:childTnLst>
                                </p:cTn>
                              </p:par>
                            </p:childTnLst>
                          </p:cTn>
                        </p:par>
                        <p:par>
                          <p:cTn fill="hold" id="29" nodeType="afterGroup">
                            <p:stCondLst>
                              <p:cond delay="2000"/>
                            </p:stCondLst>
                            <p:childTnLst>
                              <p:par>
                                <p:cTn fill="hold" grpId="0" id="30" nodeType="afterEffect" presetClass="entr" presetID="10" presetSubtype="0">
                                  <p:stCondLst>
                                    <p:cond delay="0"/>
                                  </p:stCondLst>
                                  <p:childTnLst>
                                    <p:set>
                                      <p:cBhvr>
                                        <p:cTn dur="1" fill="hold" id="31">
                                          <p:stCondLst>
                                            <p:cond delay="0"/>
                                          </p:stCondLst>
                                        </p:cTn>
                                        <p:tgtEl>
                                          <p:spTgt spid="7"/>
                                        </p:tgtEl>
                                        <p:attrNameLst>
                                          <p:attrName>style.visibility</p:attrName>
                                        </p:attrNameLst>
                                      </p:cBhvr>
                                      <p:to>
                                        <p:strVal val="visible"/>
                                      </p:to>
                                    </p:set>
                                    <p:animEffect filter="fade" transition="in">
                                      <p:cBhvr>
                                        <p:cTn dur="500" id="32"/>
                                        <p:tgtEl>
                                          <p:spTgt spid="7"/>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4"/>
                                        </p:tgtEl>
                                        <p:attrNameLst>
                                          <p:attrName>style.visibility</p:attrName>
                                        </p:attrNameLst>
                                      </p:cBhvr>
                                      <p:to>
                                        <p:strVal val="visible"/>
                                      </p:to>
                                    </p:set>
                                    <p:animEffect filter="fade" transition="in">
                                      <p:cBhvr>
                                        <p:cTn dur="500" id="35"/>
                                        <p:tgtEl>
                                          <p:spTgt spid="4"/>
                                        </p:tgtEl>
                                      </p:cBhvr>
                                    </p:animEffect>
                                  </p:childTnLst>
                                </p:cTn>
                              </p:par>
                            </p:childTnLst>
                          </p:cTn>
                        </p:par>
                        <p:par>
                          <p:cTn fill="hold" id="36" nodeType="afterGroup">
                            <p:stCondLst>
                              <p:cond delay="2500"/>
                            </p:stCondLst>
                            <p:childTnLst>
                              <p:par>
                                <p:cTn fill="hold" id="37" nodeType="afterEffect" presetClass="entr" presetID="16" presetSubtype="37">
                                  <p:stCondLst>
                                    <p:cond delay="0"/>
                                  </p:stCondLst>
                                  <p:childTnLst>
                                    <p:set>
                                      <p:cBhvr>
                                        <p:cTn dur="1" fill="hold" id="38">
                                          <p:stCondLst>
                                            <p:cond delay="0"/>
                                          </p:stCondLst>
                                        </p:cTn>
                                        <p:tgtEl>
                                          <p:spTgt spid="6"/>
                                        </p:tgtEl>
                                        <p:attrNameLst>
                                          <p:attrName>style.visibility</p:attrName>
                                        </p:attrNameLst>
                                      </p:cBhvr>
                                      <p:to>
                                        <p:strVal val="visible"/>
                                      </p:to>
                                    </p:set>
                                    <p:animEffect filter="barn(outVertical)" transition="in">
                                      <p:cBhvr>
                                        <p:cTn dur="500" id="39"/>
                                        <p:tgtEl>
                                          <p:spTgt spid="6"/>
                                        </p:tgtEl>
                                      </p:cBhvr>
                                    </p:animEffect>
                                  </p:childTnLst>
                                </p:cTn>
                              </p:par>
                            </p:childTnLst>
                          </p:cTn>
                        </p:par>
                        <p:par>
                          <p:cTn fill="hold" id="40" nodeType="afterGroup">
                            <p:stCondLst>
                              <p:cond delay="3000"/>
                            </p:stCondLst>
                            <p:childTnLst>
                              <p:par>
                                <p:cTn fill="hold" id="41" nodeType="afterEffect" presetClass="entr" presetID="22" presetSubtype="8">
                                  <p:stCondLst>
                                    <p:cond delay="0"/>
                                  </p:stCondLst>
                                  <p:childTnLst>
                                    <p:set>
                                      <p:cBhvr>
                                        <p:cTn dur="1" fill="hold" id="42">
                                          <p:stCondLst>
                                            <p:cond delay="0"/>
                                          </p:stCondLst>
                                        </p:cTn>
                                        <p:tgtEl>
                                          <p:spTgt spid="27"/>
                                        </p:tgtEl>
                                        <p:attrNameLst>
                                          <p:attrName>style.visibility</p:attrName>
                                        </p:attrNameLst>
                                      </p:cBhvr>
                                      <p:to>
                                        <p:strVal val="visible"/>
                                      </p:to>
                                    </p:set>
                                    <p:animEffect filter="wipe(left)" transition="in">
                                      <p:cBhvr>
                                        <p:cTn dur="500" id="43"/>
                                        <p:tgtEl>
                                          <p:spTgt spid="27"/>
                                        </p:tgtEl>
                                      </p:cBhvr>
                                    </p:animEffect>
                                  </p:childTnLst>
                                </p:cTn>
                              </p:par>
                            </p:childTnLst>
                          </p:cTn>
                        </p:par>
                        <p:par>
                          <p:cTn fill="hold" id="44" nodeType="afterGroup">
                            <p:stCondLst>
                              <p:cond delay="3500"/>
                            </p:stCondLst>
                            <p:childTnLst>
                              <p:par>
                                <p:cTn fill="hold" grpId="0" id="45" nodeType="afterEffect" presetClass="entr" presetID="10" presetSubtype="0">
                                  <p:stCondLst>
                                    <p:cond delay="0"/>
                                  </p:stCondLst>
                                  <p:childTnLst>
                                    <p:set>
                                      <p:cBhvr>
                                        <p:cTn dur="1" fill="hold" id="46">
                                          <p:stCondLst>
                                            <p:cond delay="0"/>
                                          </p:stCondLst>
                                        </p:cTn>
                                        <p:tgtEl>
                                          <p:spTgt spid="3"/>
                                        </p:tgtEl>
                                        <p:attrNameLst>
                                          <p:attrName>style.visibility</p:attrName>
                                        </p:attrNameLst>
                                      </p:cBhvr>
                                      <p:to>
                                        <p:strVal val="visible"/>
                                      </p:to>
                                    </p:set>
                                    <p:animEffect filter="fade" transition="in">
                                      <p:cBhvr>
                                        <p:cTn dur="500" id="47"/>
                                        <p:tgtEl>
                                          <p:spTgt spid="3"/>
                                        </p:tgtEl>
                                      </p:cBhvr>
                                    </p:animEffect>
                                  </p:childTnLst>
                                </p:cTn>
                              </p:par>
                              <p:par>
                                <p:cTn fill="hold" grpId="0" id="48" nodeType="withEffect" presetClass="entr" presetID="10" presetSubtype="0">
                                  <p:stCondLst>
                                    <p:cond delay="0"/>
                                  </p:stCondLst>
                                  <p:childTnLst>
                                    <p:set>
                                      <p:cBhvr>
                                        <p:cTn dur="1" fill="hold" id="49">
                                          <p:stCondLst>
                                            <p:cond delay="0"/>
                                          </p:stCondLst>
                                        </p:cTn>
                                        <p:tgtEl>
                                          <p:spTgt spid="10"/>
                                        </p:tgtEl>
                                        <p:attrNameLst>
                                          <p:attrName>style.visibility</p:attrName>
                                        </p:attrNameLst>
                                      </p:cBhvr>
                                      <p:to>
                                        <p:strVal val="visible"/>
                                      </p:to>
                                    </p:set>
                                    <p:animEffect filter="fade" transition="in">
                                      <p:cBhvr>
                                        <p:cTn dur="500" id="50"/>
                                        <p:tgtEl>
                                          <p:spTgt spid="10"/>
                                        </p:tgtEl>
                                      </p:cBhvr>
                                    </p:animEffect>
                                  </p:childTnLst>
                                </p:cTn>
                              </p:par>
                            </p:childTnLst>
                          </p:cTn>
                        </p:par>
                        <p:par>
                          <p:cTn fill="hold" id="51" nodeType="afterGroup">
                            <p:stCondLst>
                              <p:cond delay="4000"/>
                            </p:stCondLst>
                            <p:childTnLst>
                              <p:par>
                                <p:cTn fill="hold" id="52" nodeType="afterEffect" presetClass="entr" presetID="16" presetSubtype="37">
                                  <p:stCondLst>
                                    <p:cond delay="0"/>
                                  </p:stCondLst>
                                  <p:childTnLst>
                                    <p:set>
                                      <p:cBhvr>
                                        <p:cTn dur="1" fill="hold" id="53">
                                          <p:stCondLst>
                                            <p:cond delay="0"/>
                                          </p:stCondLst>
                                        </p:cTn>
                                        <p:tgtEl>
                                          <p:spTgt spid="2"/>
                                        </p:tgtEl>
                                        <p:attrNameLst>
                                          <p:attrName>style.visibility</p:attrName>
                                        </p:attrNameLst>
                                      </p:cBhvr>
                                      <p:to>
                                        <p:strVal val="visible"/>
                                      </p:to>
                                    </p:set>
                                    <p:animEffect filter="barn(outVertical)" transition="in">
                                      <p:cBhvr>
                                        <p:cTn dur="500" id="54"/>
                                        <p:tgtEl>
                                          <p:spTgt spid="2"/>
                                        </p:tgtEl>
                                      </p:cBhvr>
                                    </p:animEffect>
                                  </p:childTnLst>
                                </p:cTn>
                              </p:par>
                            </p:childTnLst>
                          </p:cTn>
                        </p:par>
                        <p:par>
                          <p:cTn fill="hold" id="55" nodeType="afterGroup">
                            <p:stCondLst>
                              <p:cond delay="4500"/>
                            </p:stCondLst>
                            <p:childTnLst>
                              <p:par>
                                <p:cTn fill="hold" id="56" nodeType="afterEffect" presetClass="entr" presetID="22" presetSubtype="8">
                                  <p:stCondLst>
                                    <p:cond delay="0"/>
                                  </p:stCondLst>
                                  <p:childTnLst>
                                    <p:set>
                                      <p:cBhvr>
                                        <p:cTn dur="1" fill="hold" id="57">
                                          <p:stCondLst>
                                            <p:cond delay="0"/>
                                          </p:stCondLst>
                                        </p:cTn>
                                        <p:tgtEl>
                                          <p:spTgt spid="28"/>
                                        </p:tgtEl>
                                        <p:attrNameLst>
                                          <p:attrName>style.visibility</p:attrName>
                                        </p:attrNameLst>
                                      </p:cBhvr>
                                      <p:to>
                                        <p:strVal val="visible"/>
                                      </p:to>
                                    </p:set>
                                    <p:animEffect filter="wipe(left)" transition="in">
                                      <p:cBhvr>
                                        <p:cTn dur="500" id="58"/>
                                        <p:tgtEl>
                                          <p:spTgt spid="28"/>
                                        </p:tgtEl>
                                      </p:cBhvr>
                                    </p:animEffect>
                                  </p:childTnLst>
                                </p:cTn>
                              </p:par>
                            </p:childTnLst>
                          </p:cTn>
                        </p:par>
                        <p:par>
                          <p:cTn fill="hold" id="59" nodeType="afterGroup">
                            <p:stCondLst>
                              <p:cond delay="5000"/>
                            </p:stCondLst>
                            <p:childTnLst>
                              <p:par>
                                <p:cTn fill="hold" grpId="0" id="60" nodeType="afterEffect" presetClass="entr" presetID="10" presetSubtype="0">
                                  <p:stCondLst>
                                    <p:cond delay="0"/>
                                  </p:stCondLst>
                                  <p:childTnLst>
                                    <p:set>
                                      <p:cBhvr>
                                        <p:cTn dur="1" fill="hold" id="61">
                                          <p:stCondLst>
                                            <p:cond delay="0"/>
                                          </p:stCondLst>
                                        </p:cTn>
                                        <p:tgtEl>
                                          <p:spTgt spid="19"/>
                                        </p:tgtEl>
                                        <p:attrNameLst>
                                          <p:attrName>style.visibility</p:attrName>
                                        </p:attrNameLst>
                                      </p:cBhvr>
                                      <p:to>
                                        <p:strVal val="visible"/>
                                      </p:to>
                                    </p:set>
                                    <p:animEffect filter="fade" transition="in">
                                      <p:cBhvr>
                                        <p:cTn dur="500" id="62"/>
                                        <p:tgtEl>
                                          <p:spTgt spid="19"/>
                                        </p:tgtEl>
                                      </p:cBhvr>
                                    </p:animEffect>
                                  </p:childTnLst>
                                </p:cTn>
                              </p:par>
                              <p:par>
                                <p:cTn fill="hold" grpId="0" id="63" nodeType="withEffect" presetClass="entr" presetID="10" presetSubtype="0">
                                  <p:stCondLst>
                                    <p:cond delay="0"/>
                                  </p:stCondLst>
                                  <p:childTnLst>
                                    <p:set>
                                      <p:cBhvr>
                                        <p:cTn dur="1" fill="hold" id="64">
                                          <p:stCondLst>
                                            <p:cond delay="0"/>
                                          </p:stCondLst>
                                        </p:cTn>
                                        <p:tgtEl>
                                          <p:spTgt spid="16"/>
                                        </p:tgtEl>
                                        <p:attrNameLst>
                                          <p:attrName>style.visibility</p:attrName>
                                        </p:attrNameLst>
                                      </p:cBhvr>
                                      <p:to>
                                        <p:strVal val="visible"/>
                                      </p:to>
                                    </p:set>
                                    <p:animEffect filter="fade" transition="in">
                                      <p:cBhvr>
                                        <p:cTn dur="500" id="65"/>
                                        <p:tgtEl>
                                          <p:spTgt spid="16"/>
                                        </p:tgtEl>
                                      </p:cBhvr>
                                    </p:animEffect>
                                  </p:childTnLst>
                                </p:cTn>
                              </p:par>
                            </p:childTnLst>
                          </p:cTn>
                        </p:par>
                        <p:par>
                          <p:cTn fill="hold" id="66" nodeType="afterGroup">
                            <p:stCondLst>
                              <p:cond delay="5500"/>
                            </p:stCondLst>
                            <p:childTnLst>
                              <p:par>
                                <p:cTn fill="hold" id="67" nodeType="afterEffect" presetClass="entr" presetID="16" presetSubtype="37">
                                  <p:stCondLst>
                                    <p:cond delay="0"/>
                                  </p:stCondLst>
                                  <p:childTnLst>
                                    <p:set>
                                      <p:cBhvr>
                                        <p:cTn dur="1" fill="hold" id="68">
                                          <p:stCondLst>
                                            <p:cond delay="0"/>
                                          </p:stCondLst>
                                        </p:cTn>
                                        <p:tgtEl>
                                          <p:spTgt spid="5"/>
                                        </p:tgtEl>
                                        <p:attrNameLst>
                                          <p:attrName>style.visibility</p:attrName>
                                        </p:attrNameLst>
                                      </p:cBhvr>
                                      <p:to>
                                        <p:strVal val="visible"/>
                                      </p:to>
                                    </p:set>
                                    <p:animEffect filter="barn(outVertical)" transition="in">
                                      <p:cBhvr>
                                        <p:cTn dur="500" id="69"/>
                                        <p:tgtEl>
                                          <p:spTgt spid="5"/>
                                        </p:tgtEl>
                                      </p:cBhvr>
                                    </p:animEffect>
                                  </p:childTnLst>
                                </p:cTn>
                              </p:par>
                            </p:childTnLst>
                          </p:cTn>
                        </p:par>
                        <p:par>
                          <p:cTn fill="hold" id="70" nodeType="afterGroup">
                            <p:stCondLst>
                              <p:cond delay="6000"/>
                            </p:stCondLst>
                            <p:childTnLst>
                              <p:par>
                                <p:cTn fill="hold" id="71" nodeType="afterEffect" presetClass="entr" presetID="22" presetSubtype="8">
                                  <p:stCondLst>
                                    <p:cond delay="0"/>
                                  </p:stCondLst>
                                  <p:childTnLst>
                                    <p:set>
                                      <p:cBhvr>
                                        <p:cTn dur="1" fill="hold" id="72">
                                          <p:stCondLst>
                                            <p:cond delay="0"/>
                                          </p:stCondLst>
                                        </p:cTn>
                                        <p:tgtEl>
                                          <p:spTgt spid="29"/>
                                        </p:tgtEl>
                                        <p:attrNameLst>
                                          <p:attrName>style.visibility</p:attrName>
                                        </p:attrNameLst>
                                      </p:cBhvr>
                                      <p:to>
                                        <p:strVal val="visible"/>
                                      </p:to>
                                    </p:set>
                                    <p:animEffect filter="wipe(left)" transition="in">
                                      <p:cBhvr>
                                        <p:cTn dur="500" id="73"/>
                                        <p:tgtEl>
                                          <p:spTgt spid="29"/>
                                        </p:tgtEl>
                                      </p:cBhvr>
                                    </p:animEffect>
                                  </p:childTnLst>
                                </p:cTn>
                              </p:par>
                            </p:childTnLst>
                          </p:cTn>
                        </p:par>
                        <p:par>
                          <p:cTn fill="hold" id="74" nodeType="afterGroup">
                            <p:stCondLst>
                              <p:cond delay="6500"/>
                            </p:stCondLst>
                            <p:childTnLst>
                              <p:par>
                                <p:cTn fill="hold" grpId="0" id="75" nodeType="afterEffect" presetClass="entr" presetID="10" presetSubtype="0">
                                  <p:stCondLst>
                                    <p:cond delay="0"/>
                                  </p:stCondLst>
                                  <p:childTnLst>
                                    <p:set>
                                      <p:cBhvr>
                                        <p:cTn dur="1" fill="hold" id="76">
                                          <p:stCondLst>
                                            <p:cond delay="0"/>
                                          </p:stCondLst>
                                        </p:cTn>
                                        <p:tgtEl>
                                          <p:spTgt spid="8"/>
                                        </p:tgtEl>
                                        <p:attrNameLst>
                                          <p:attrName>style.visibility</p:attrName>
                                        </p:attrNameLst>
                                      </p:cBhvr>
                                      <p:to>
                                        <p:strVal val="visible"/>
                                      </p:to>
                                    </p:set>
                                    <p:animEffect filter="fade" transition="in">
                                      <p:cBhvr>
                                        <p:cTn dur="500" id="77"/>
                                        <p:tgtEl>
                                          <p:spTgt spid="8"/>
                                        </p:tgtEl>
                                      </p:cBhvr>
                                    </p:animEffect>
                                  </p:childTnLst>
                                </p:cTn>
                              </p:par>
                              <p:par>
                                <p:cTn fill="hold" grpId="0" id="78" nodeType="withEffect" presetClass="entr" presetID="10" presetSubtype="0">
                                  <p:stCondLst>
                                    <p:cond delay="0"/>
                                  </p:stCondLst>
                                  <p:childTnLst>
                                    <p:set>
                                      <p:cBhvr>
                                        <p:cTn dur="1" fill="hold" id="79">
                                          <p:stCondLst>
                                            <p:cond delay="0"/>
                                          </p:stCondLst>
                                        </p:cTn>
                                        <p:tgtEl>
                                          <p:spTgt spid="22"/>
                                        </p:tgtEl>
                                        <p:attrNameLst>
                                          <p:attrName>style.visibility</p:attrName>
                                        </p:attrNameLst>
                                      </p:cBhvr>
                                      <p:to>
                                        <p:strVal val="visible"/>
                                      </p:to>
                                    </p:set>
                                    <p:animEffect filter="fade" transition="in">
                                      <p:cBhvr>
                                        <p:cTn dur="500" id="80"/>
                                        <p:tgtEl>
                                          <p:spTgt spid="22"/>
                                        </p:tgtEl>
                                      </p:cBhvr>
                                    </p:animEffect>
                                  </p:childTnLst>
                                </p:cTn>
                              </p:par>
                            </p:childTnLst>
                          </p:cTn>
                        </p:par>
                        <p:par>
                          <p:cTn fill="hold" id="81" nodeType="afterGroup">
                            <p:stCondLst>
                              <p:cond delay="7000"/>
                            </p:stCondLst>
                            <p:childTnLst>
                              <p:par>
                                <p:cTn fill="hold" id="82" nodeType="afterEffect" presetClass="entr" presetID="16" presetSubtype="37">
                                  <p:stCondLst>
                                    <p:cond delay="0"/>
                                  </p:stCondLst>
                                  <p:childTnLst>
                                    <p:set>
                                      <p:cBhvr>
                                        <p:cTn dur="1" fill="hold" id="83">
                                          <p:stCondLst>
                                            <p:cond delay="0"/>
                                          </p:stCondLst>
                                        </p:cTn>
                                        <p:tgtEl>
                                          <p:spTgt spid="24"/>
                                        </p:tgtEl>
                                        <p:attrNameLst>
                                          <p:attrName>style.visibility</p:attrName>
                                        </p:attrNameLst>
                                      </p:cBhvr>
                                      <p:to>
                                        <p:strVal val="visible"/>
                                      </p:to>
                                    </p:set>
                                    <p:animEffect filter="barn(outVertical)" transition="in">
                                      <p:cBhvr>
                                        <p:cTn dur="500" id="84"/>
                                        <p:tgtEl>
                                          <p:spTgt spid="24"/>
                                        </p:tgtEl>
                                      </p:cBhvr>
                                    </p:animEffect>
                                  </p:childTnLst>
                                </p:cTn>
                              </p:par>
                            </p:childTnLst>
                          </p:cTn>
                        </p:par>
                        <p:par>
                          <p:cTn fill="hold" id="85" nodeType="afterGroup">
                            <p:stCondLst>
                              <p:cond delay="7500"/>
                            </p:stCondLst>
                            <p:childTnLst>
                              <p:par>
                                <p:cTn fill="hold" id="86" nodeType="afterEffect" presetClass="entr" presetID="22" presetSubtype="8">
                                  <p:stCondLst>
                                    <p:cond delay="0"/>
                                  </p:stCondLst>
                                  <p:childTnLst>
                                    <p:set>
                                      <p:cBhvr>
                                        <p:cTn dur="1" fill="hold" id="87">
                                          <p:stCondLst>
                                            <p:cond delay="0"/>
                                          </p:stCondLst>
                                        </p:cTn>
                                        <p:tgtEl>
                                          <p:spTgt spid="30"/>
                                        </p:tgtEl>
                                        <p:attrNameLst>
                                          <p:attrName>style.visibility</p:attrName>
                                        </p:attrNameLst>
                                      </p:cBhvr>
                                      <p:to>
                                        <p:strVal val="visible"/>
                                      </p:to>
                                    </p:set>
                                    <p:animEffect filter="wipe(left)" transition="in">
                                      <p:cBhvr>
                                        <p:cTn dur="500" id="88"/>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8"/>
      <p:bldP grpId="0" spid="21"/>
      <p:bldP grpId="0" spid="23"/>
      <p:bldP grpId="0" spid="25"/>
      <p:bldP grpId="0" spid="4"/>
      <p:bldP grpId="0" spid="7"/>
      <p:bldP grpId="0" spid="10"/>
      <p:bldP grpId="0" spid="3"/>
      <p:bldP grpId="0" spid="16"/>
      <p:bldP grpId="0" spid="19"/>
      <p:bldP grpId="0" spid="22"/>
      <p:bldP grpId="0" spid="8"/>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5298" name="直接连接符 13"/>
          <p:cNvSpPr>
            <a:spLocks noChangeShapeType="1"/>
          </p:cNvSpPr>
          <p:nvPr/>
        </p:nvSpPr>
        <p:spPr bwMode="auto">
          <a:xfrm>
            <a:off x="4248150" y="2687638"/>
            <a:ext cx="1157288" cy="0"/>
          </a:xfrm>
          <a:prstGeom prst="line">
            <a:avLst/>
          </a:prstGeom>
          <a:noFill/>
          <a:ln w="9525">
            <a:solidFill>
              <a:schemeClr val="bg2"/>
            </a:solidFill>
            <a:bevel/>
          </a:ln>
        </p:spPr>
        <p:txBody>
          <a:bodyPr/>
          <a:lstStyle/>
          <a:p>
            <a:endParaRPr altLang="en-US" lang="zh-CN"/>
          </a:p>
        </p:txBody>
      </p:sp>
      <p:sp>
        <p:nvSpPr>
          <p:cNvPr id="55299" name="直接连接符 14"/>
          <p:cNvSpPr>
            <a:spLocks noChangeShapeType="1"/>
          </p:cNvSpPr>
          <p:nvPr/>
        </p:nvSpPr>
        <p:spPr bwMode="auto">
          <a:xfrm>
            <a:off x="4248150" y="3219450"/>
            <a:ext cx="1157288" cy="0"/>
          </a:xfrm>
          <a:prstGeom prst="line">
            <a:avLst/>
          </a:prstGeom>
          <a:noFill/>
          <a:ln w="9525">
            <a:solidFill>
              <a:schemeClr val="tx2"/>
            </a:solidFill>
            <a:bevel/>
          </a:ln>
        </p:spPr>
        <p:txBody>
          <a:bodyPr/>
          <a:lstStyle/>
          <a:p>
            <a:endParaRPr altLang="en-US" lang="zh-CN"/>
          </a:p>
        </p:txBody>
      </p:sp>
      <p:sp>
        <p:nvSpPr>
          <p:cNvPr id="55300" name="矩形 15"/>
          <p:cNvSpPr>
            <a:spLocks noChangeArrowheads="1"/>
          </p:cNvSpPr>
          <p:nvPr/>
        </p:nvSpPr>
        <p:spPr bwMode="auto">
          <a:xfrm>
            <a:off x="827088" y="1460500"/>
            <a:ext cx="2571750" cy="255466"/>
          </a:xfrm>
          <a:prstGeom prst="rect">
            <a:avLst/>
          </a:prstGeom>
          <a:noFill/>
          <a:ln w="9525">
            <a:noFill/>
            <a:miter lim="800000"/>
          </a:ln>
        </p:spPr>
        <p:txBody>
          <a:bodyPr bIns="36293" lIns="72585" rIns="72585" tIns="36293">
            <a:spAutoFit/>
          </a:bodyPr>
          <a:lstStyle/>
          <a:p>
            <a:pPr defTabSz="725488">
              <a:buFont typeface="Arial"/>
              <a:buNone/>
            </a:pPr>
            <a:r>
              <a:rPr altLang="en-US" lang="zh-CN" sz="1200">
                <a:solidFill>
                  <a:srgbClr val="808080"/>
                </a:solidFill>
                <a:cs typeface="Arial"/>
                <a:sym typeface="Arial"/>
              </a:rPr>
              <a:t>单击此处添加标题内容</a:t>
            </a:r>
          </a:p>
        </p:txBody>
      </p:sp>
      <p:sp>
        <p:nvSpPr>
          <p:cNvPr id="55301" name="TextBox 16"/>
          <p:cNvSpPr>
            <a:spLocks noChangeArrowheads="1"/>
          </p:cNvSpPr>
          <p:nvPr/>
        </p:nvSpPr>
        <p:spPr bwMode="auto">
          <a:xfrm>
            <a:off x="827088" y="1824038"/>
            <a:ext cx="2174875" cy="865066"/>
          </a:xfrm>
          <a:prstGeom prst="rect">
            <a:avLst/>
          </a:prstGeom>
          <a:noFill/>
          <a:ln w="9525">
            <a:noFill/>
            <a:miter lim="800000"/>
          </a:ln>
        </p:spPr>
        <p:txBody>
          <a:bodyPr bIns="36293" lIns="72585" rIns="72585" tIns="36293">
            <a:spAutoFit/>
          </a:bodyPr>
          <a:lstStyle/>
          <a:p>
            <a:pPr defTabSz="725488">
              <a:lnSpc>
                <a:spcPct val="130000"/>
              </a:lnSpc>
              <a:spcBef>
                <a:spcPts val="475"/>
              </a:spcBef>
              <a:buFont typeface="Arial"/>
              <a:buNone/>
            </a:pPr>
            <a:r>
              <a:rPr altLang="en-US" b="0" lang="zh-CN" sz="1000">
                <a:solidFill>
                  <a:srgbClr val="808080"/>
                </a:solidFill>
              </a:rPr>
              <a:t>请在此处添加您需要的文字内容请在此处添加您需要的文字内容请在此处添加您需要的文字内容请在此处添加您需要的文字内容</a:t>
            </a:r>
          </a:p>
        </p:txBody>
      </p:sp>
      <p:grpSp>
        <p:nvGrpSpPr>
          <p:cNvPr id="55302" name="组合 17"/>
          <p:cNvGrpSpPr/>
          <p:nvPr/>
        </p:nvGrpSpPr>
        <p:grpSpPr>
          <a:xfrm>
            <a:off x="752475" y="1808163"/>
            <a:ext cx="3309938" cy="2290762"/>
            <a:chExt cx="2880320" cy="2019710"/>
          </a:xfrm>
        </p:grpSpPr>
        <p:grpSp>
          <p:nvGrpSpPr>
            <p:cNvPr id="58394" name="组合 18"/>
            <p:cNvGrpSpPr/>
            <p:nvPr/>
          </p:nvGrpSpPr>
          <p:grpSpPr>
            <a:xfrm>
              <a:off x="0" y="0"/>
              <a:ext cx="2880320" cy="775829"/>
              <a:chExt cx="2880320" cy="360040"/>
            </a:xfrm>
          </p:grpSpPr>
          <p:sp>
            <p:nvSpPr>
              <p:cNvPr id="58398" name="直接连接符 25"/>
              <p:cNvSpPr>
                <a:spLocks noChangeShapeType="1"/>
              </p:cNvSpPr>
              <p:nvPr/>
            </p:nvSpPr>
            <p:spPr bwMode="auto">
              <a:xfrm>
                <a:off x="0" y="0"/>
                <a:ext cx="1957772" cy="1"/>
              </a:xfrm>
              <a:prstGeom prst="line">
                <a:avLst/>
              </a:prstGeom>
              <a:noFill/>
              <a:ln w="9525">
                <a:solidFill>
                  <a:schemeClr val="bg2"/>
                </a:solidFill>
                <a:bevel/>
                <a:headEnd len="med" type="oval" w="med"/>
              </a:ln>
            </p:spPr>
            <p:txBody>
              <a:bodyPr/>
              <a:lstStyle/>
              <a:p>
                <a:endParaRPr altLang="en-US" lang="zh-CN"/>
              </a:p>
            </p:txBody>
          </p:sp>
          <p:sp>
            <p:nvSpPr>
              <p:cNvPr id="58399" name="直接连接符 26"/>
              <p:cNvSpPr>
                <a:spLocks noChangeShapeType="1"/>
              </p:cNvSpPr>
              <p:nvPr/>
            </p:nvSpPr>
            <p:spPr bwMode="auto">
              <a:xfrm>
                <a:off x="1957772" y="0"/>
                <a:ext cx="922548" cy="360040"/>
              </a:xfrm>
              <a:prstGeom prst="line">
                <a:avLst/>
              </a:prstGeom>
              <a:noFill/>
              <a:ln w="9525">
                <a:solidFill>
                  <a:schemeClr val="bg2"/>
                </a:solidFill>
                <a:bevel/>
              </a:ln>
            </p:spPr>
            <p:txBody>
              <a:bodyPr/>
              <a:lstStyle/>
              <a:p>
                <a:endParaRPr altLang="en-US" lang="zh-CN"/>
              </a:p>
            </p:txBody>
          </p:sp>
        </p:grpSp>
        <p:grpSp>
          <p:nvGrpSpPr>
            <p:cNvPr id="58395" name="组合 22"/>
            <p:cNvGrpSpPr/>
            <p:nvPr/>
          </p:nvGrpSpPr>
          <p:grpSpPr>
            <a:xfrm flipV="1">
              <a:off x="0" y="1243881"/>
              <a:ext cx="2880320" cy="775829"/>
              <a:chExt cx="2880320" cy="360040"/>
            </a:xfrm>
          </p:grpSpPr>
          <p:sp>
            <p:nvSpPr>
              <p:cNvPr id="58396" name="直接连接符 23"/>
              <p:cNvSpPr>
                <a:spLocks noChangeShapeType="1"/>
              </p:cNvSpPr>
              <p:nvPr/>
            </p:nvSpPr>
            <p:spPr bwMode="auto">
              <a:xfrm>
                <a:off x="0" y="0"/>
                <a:ext cx="1957772" cy="1"/>
              </a:xfrm>
              <a:prstGeom prst="line">
                <a:avLst/>
              </a:prstGeom>
              <a:noFill/>
              <a:ln w="9525">
                <a:solidFill>
                  <a:schemeClr val="bg2"/>
                </a:solidFill>
                <a:bevel/>
                <a:headEnd len="med" type="oval" w="med"/>
              </a:ln>
            </p:spPr>
            <p:txBody>
              <a:bodyPr/>
              <a:lstStyle/>
              <a:p>
                <a:endParaRPr altLang="en-US" lang="zh-CN"/>
              </a:p>
            </p:txBody>
          </p:sp>
          <p:sp>
            <p:nvSpPr>
              <p:cNvPr id="58397" name="直接连接符 24"/>
              <p:cNvSpPr>
                <a:spLocks noChangeShapeType="1"/>
              </p:cNvSpPr>
              <p:nvPr/>
            </p:nvSpPr>
            <p:spPr bwMode="auto">
              <a:xfrm>
                <a:off x="1957772" y="0"/>
                <a:ext cx="922548" cy="360040"/>
              </a:xfrm>
              <a:prstGeom prst="line">
                <a:avLst/>
              </a:prstGeom>
              <a:noFill/>
              <a:ln w="9525">
                <a:solidFill>
                  <a:schemeClr val="bg2"/>
                </a:solidFill>
                <a:bevel/>
              </a:ln>
            </p:spPr>
            <p:txBody>
              <a:bodyPr/>
              <a:lstStyle/>
              <a:p>
                <a:endParaRPr altLang="en-US" lang="zh-CN"/>
              </a:p>
            </p:txBody>
          </p:sp>
        </p:grpSp>
      </p:grpSp>
      <p:sp>
        <p:nvSpPr>
          <p:cNvPr id="55303" name="矩形 27"/>
          <p:cNvSpPr>
            <a:spLocks noChangeArrowheads="1"/>
          </p:cNvSpPr>
          <p:nvPr/>
        </p:nvSpPr>
        <p:spPr bwMode="auto">
          <a:xfrm>
            <a:off x="835025" y="4117975"/>
            <a:ext cx="2573338" cy="255466"/>
          </a:xfrm>
          <a:prstGeom prst="rect">
            <a:avLst/>
          </a:prstGeom>
          <a:noFill/>
          <a:ln w="9525">
            <a:noFill/>
            <a:miter lim="800000"/>
          </a:ln>
        </p:spPr>
        <p:txBody>
          <a:bodyPr bIns="36293" lIns="72585" rIns="72585" tIns="36293">
            <a:spAutoFit/>
          </a:bodyPr>
          <a:lstStyle/>
          <a:p>
            <a:pPr defTabSz="725488">
              <a:buFont typeface="Arial"/>
              <a:buNone/>
            </a:pPr>
            <a:r>
              <a:rPr altLang="en-US" lang="zh-CN" sz="1200">
                <a:solidFill>
                  <a:srgbClr val="808080"/>
                </a:solidFill>
                <a:sym typeface="Arial"/>
              </a:rPr>
              <a:t>单击此处添加标题内容</a:t>
            </a:r>
          </a:p>
        </p:txBody>
      </p:sp>
      <p:sp>
        <p:nvSpPr>
          <p:cNvPr id="55304" name="TextBox 28"/>
          <p:cNvSpPr>
            <a:spLocks noChangeArrowheads="1"/>
          </p:cNvSpPr>
          <p:nvPr/>
        </p:nvSpPr>
        <p:spPr bwMode="auto">
          <a:xfrm>
            <a:off x="835025" y="3178175"/>
            <a:ext cx="2174875" cy="865066"/>
          </a:xfrm>
          <a:prstGeom prst="rect">
            <a:avLst/>
          </a:prstGeom>
          <a:noFill/>
          <a:ln w="9525">
            <a:noFill/>
            <a:miter lim="800000"/>
          </a:ln>
        </p:spPr>
        <p:txBody>
          <a:bodyPr bIns="36293" lIns="72585" rIns="72585" tIns="36293">
            <a:spAutoFit/>
          </a:bodyPr>
          <a:lstStyle/>
          <a:p>
            <a:pPr defTabSz="725488">
              <a:lnSpc>
                <a:spcPct val="130000"/>
              </a:lnSpc>
              <a:spcBef>
                <a:spcPts val="475"/>
              </a:spcBef>
              <a:buFont typeface="Arial"/>
              <a:buNone/>
            </a:pPr>
            <a:r>
              <a:rPr altLang="en-US" b="0" lang="zh-CN" sz="1000">
                <a:solidFill>
                  <a:srgbClr val="808080"/>
                </a:solidFill>
                <a:latin charset="-122" pitchFamily="34" typeface="微软雅黑"/>
              </a:rPr>
              <a:t>请在此处添加您需要的文字内容请在此处添加您需要的文字内容请在此处添加您需要的文字内容请在此处添加您需要的文字内容</a:t>
            </a:r>
          </a:p>
        </p:txBody>
      </p:sp>
      <p:grpSp>
        <p:nvGrpSpPr>
          <p:cNvPr id="55305" name="组合 29"/>
          <p:cNvGrpSpPr/>
          <p:nvPr/>
        </p:nvGrpSpPr>
        <p:grpSpPr>
          <a:xfrm flipH="1">
            <a:off x="5549900" y="1808163"/>
            <a:ext cx="3306763" cy="2290762"/>
            <a:chExt cx="2880320" cy="2019710"/>
          </a:xfrm>
        </p:grpSpPr>
        <p:grpSp>
          <p:nvGrpSpPr>
            <p:cNvPr id="58388" name="组合 30"/>
            <p:cNvGrpSpPr/>
            <p:nvPr/>
          </p:nvGrpSpPr>
          <p:grpSpPr>
            <a:xfrm>
              <a:off x="0" y="0"/>
              <a:ext cx="2880320" cy="775829"/>
              <a:chExt cx="2880320" cy="360040"/>
            </a:xfrm>
          </p:grpSpPr>
          <p:sp>
            <p:nvSpPr>
              <p:cNvPr id="58392" name="直接连接符 34"/>
              <p:cNvSpPr>
                <a:spLocks noChangeShapeType="1"/>
              </p:cNvSpPr>
              <p:nvPr/>
            </p:nvSpPr>
            <p:spPr bwMode="auto">
              <a:xfrm>
                <a:off x="0" y="0"/>
                <a:ext cx="1957772" cy="1"/>
              </a:xfrm>
              <a:prstGeom prst="line">
                <a:avLst/>
              </a:prstGeom>
              <a:noFill/>
              <a:ln w="9525">
                <a:solidFill>
                  <a:schemeClr val="tx2"/>
                </a:solidFill>
                <a:bevel/>
                <a:headEnd len="med" type="oval" w="med"/>
              </a:ln>
            </p:spPr>
            <p:txBody>
              <a:bodyPr/>
              <a:lstStyle/>
              <a:p>
                <a:endParaRPr altLang="en-US" lang="zh-CN"/>
              </a:p>
            </p:txBody>
          </p:sp>
          <p:sp>
            <p:nvSpPr>
              <p:cNvPr id="58393" name="直接连接符 35"/>
              <p:cNvSpPr>
                <a:spLocks noChangeShapeType="1"/>
              </p:cNvSpPr>
              <p:nvPr/>
            </p:nvSpPr>
            <p:spPr bwMode="auto">
              <a:xfrm>
                <a:off x="1957772" y="0"/>
                <a:ext cx="922548" cy="360040"/>
              </a:xfrm>
              <a:prstGeom prst="line">
                <a:avLst/>
              </a:prstGeom>
              <a:noFill/>
              <a:ln w="9525">
                <a:solidFill>
                  <a:schemeClr val="tx2"/>
                </a:solidFill>
                <a:bevel/>
              </a:ln>
            </p:spPr>
            <p:txBody>
              <a:bodyPr/>
              <a:lstStyle/>
              <a:p>
                <a:endParaRPr altLang="en-US" lang="zh-CN"/>
              </a:p>
            </p:txBody>
          </p:sp>
        </p:grpSp>
        <p:grpSp>
          <p:nvGrpSpPr>
            <p:cNvPr id="58389" name="组合 31"/>
            <p:cNvGrpSpPr/>
            <p:nvPr/>
          </p:nvGrpSpPr>
          <p:grpSpPr>
            <a:xfrm flipV="1">
              <a:off x="0" y="1243881"/>
              <a:ext cx="2880320" cy="775829"/>
              <a:chExt cx="2880320" cy="360040"/>
            </a:xfrm>
          </p:grpSpPr>
          <p:sp>
            <p:nvSpPr>
              <p:cNvPr id="58390" name="直接连接符 32"/>
              <p:cNvSpPr>
                <a:spLocks noChangeShapeType="1"/>
              </p:cNvSpPr>
              <p:nvPr/>
            </p:nvSpPr>
            <p:spPr bwMode="auto">
              <a:xfrm>
                <a:off x="0" y="0"/>
                <a:ext cx="1957772" cy="1"/>
              </a:xfrm>
              <a:prstGeom prst="line">
                <a:avLst/>
              </a:prstGeom>
              <a:noFill/>
              <a:ln w="9525">
                <a:solidFill>
                  <a:schemeClr val="tx2"/>
                </a:solidFill>
                <a:bevel/>
                <a:headEnd len="med" type="oval" w="med"/>
              </a:ln>
            </p:spPr>
            <p:txBody>
              <a:bodyPr/>
              <a:lstStyle/>
              <a:p>
                <a:endParaRPr altLang="en-US" lang="zh-CN"/>
              </a:p>
            </p:txBody>
          </p:sp>
          <p:sp>
            <p:nvSpPr>
              <p:cNvPr id="58391" name="直接连接符 33"/>
              <p:cNvSpPr>
                <a:spLocks noChangeShapeType="1"/>
              </p:cNvSpPr>
              <p:nvPr/>
            </p:nvSpPr>
            <p:spPr bwMode="auto">
              <a:xfrm>
                <a:off x="1957772" y="0"/>
                <a:ext cx="922548" cy="360040"/>
              </a:xfrm>
              <a:prstGeom prst="line">
                <a:avLst/>
              </a:prstGeom>
              <a:noFill/>
              <a:ln w="9525">
                <a:solidFill>
                  <a:schemeClr val="tx2"/>
                </a:solidFill>
                <a:bevel/>
              </a:ln>
            </p:spPr>
            <p:txBody>
              <a:bodyPr/>
              <a:lstStyle/>
              <a:p>
                <a:endParaRPr altLang="en-US" lang="zh-CN"/>
              </a:p>
            </p:txBody>
          </p:sp>
        </p:grpSp>
      </p:grpSp>
      <p:sp>
        <p:nvSpPr>
          <p:cNvPr id="55306" name="矩形 36"/>
          <p:cNvSpPr>
            <a:spLocks noChangeArrowheads="1"/>
          </p:cNvSpPr>
          <p:nvPr/>
        </p:nvSpPr>
        <p:spPr bwMode="auto">
          <a:xfrm>
            <a:off x="6294438" y="1463675"/>
            <a:ext cx="2571750" cy="255466"/>
          </a:xfrm>
          <a:prstGeom prst="rect">
            <a:avLst/>
          </a:prstGeom>
          <a:noFill/>
          <a:ln w="9525">
            <a:noFill/>
            <a:miter lim="800000"/>
          </a:ln>
        </p:spPr>
        <p:txBody>
          <a:bodyPr bIns="36293" lIns="72585" rIns="72585" tIns="36293">
            <a:spAutoFit/>
          </a:bodyPr>
          <a:lstStyle/>
          <a:p>
            <a:pPr algn="r" defTabSz="725488">
              <a:buFont typeface="Arial"/>
              <a:buNone/>
            </a:pPr>
            <a:r>
              <a:rPr altLang="en-US" lang="zh-CN" sz="1200">
                <a:solidFill>
                  <a:srgbClr val="808080"/>
                </a:solidFill>
                <a:sym typeface="Arial"/>
              </a:rPr>
              <a:t>单击此处添加标题内容</a:t>
            </a:r>
          </a:p>
        </p:txBody>
      </p:sp>
      <p:sp>
        <p:nvSpPr>
          <p:cNvPr id="55307" name="TextBox 37"/>
          <p:cNvSpPr>
            <a:spLocks noChangeArrowheads="1"/>
          </p:cNvSpPr>
          <p:nvPr/>
        </p:nvSpPr>
        <p:spPr bwMode="auto">
          <a:xfrm>
            <a:off x="6691313" y="1828800"/>
            <a:ext cx="2174875" cy="1126686"/>
          </a:xfrm>
          <a:prstGeom prst="rect">
            <a:avLst/>
          </a:prstGeom>
          <a:noFill/>
          <a:ln w="9525">
            <a:noFill/>
            <a:miter lim="800000"/>
          </a:ln>
        </p:spPr>
        <p:txBody>
          <a:bodyPr bIns="36293" lIns="72585" rIns="72585" tIns="36293">
            <a:spAutoFit/>
          </a:bodyPr>
          <a:lstStyle/>
          <a:p>
            <a:pPr algn="r" defTabSz="725488">
              <a:lnSpc>
                <a:spcPct val="130000"/>
              </a:lnSpc>
              <a:spcBef>
                <a:spcPts val="475"/>
              </a:spcBef>
              <a:buFont typeface="Arial"/>
              <a:buNone/>
            </a:pPr>
            <a:r>
              <a:rPr altLang="en-US" b="0" lang="zh-CN" sz="1000">
                <a:solidFill>
                  <a:srgbClr val="808080"/>
                </a:solidFill>
                <a:latin charset="-122" pitchFamily="34" typeface="微软雅黑"/>
              </a:rPr>
              <a:t>请在此处添加您需要的文字内容请在此处添加您需要的文字内容请在此处添加您需要的文字内容请在此处添加您需要的文字内容</a:t>
            </a:r>
          </a:p>
          <a:p>
            <a:pPr algn="r" defTabSz="725488">
              <a:lnSpc>
                <a:spcPct val="130000"/>
              </a:lnSpc>
              <a:spcBef>
                <a:spcPts val="475"/>
              </a:spcBef>
              <a:buFont typeface="Arial"/>
              <a:buNone/>
            </a:pPr>
            <a:r>
              <a:rPr altLang="en-US" b="0" lang="zh-CN" sz="1000">
                <a:solidFill>
                  <a:srgbClr val="808080"/>
                </a:solidFill>
                <a:latin charset="-122" pitchFamily="34" typeface="微软雅黑"/>
              </a:rPr>
              <a:t>.</a:t>
            </a:r>
          </a:p>
        </p:txBody>
      </p:sp>
      <p:sp>
        <p:nvSpPr>
          <p:cNvPr id="55308" name="矩形 38"/>
          <p:cNvSpPr>
            <a:spLocks noChangeArrowheads="1"/>
          </p:cNvSpPr>
          <p:nvPr/>
        </p:nvSpPr>
        <p:spPr bwMode="auto">
          <a:xfrm>
            <a:off x="6294438" y="4121150"/>
            <a:ext cx="2571750" cy="255466"/>
          </a:xfrm>
          <a:prstGeom prst="rect">
            <a:avLst/>
          </a:prstGeom>
          <a:noFill/>
          <a:ln w="9525">
            <a:noFill/>
            <a:miter lim="800000"/>
          </a:ln>
        </p:spPr>
        <p:txBody>
          <a:bodyPr bIns="36293" lIns="72585" rIns="72585" tIns="36293">
            <a:spAutoFit/>
          </a:bodyPr>
          <a:lstStyle/>
          <a:p>
            <a:pPr algn="r" defTabSz="725488">
              <a:buFont typeface="Arial"/>
              <a:buNone/>
            </a:pPr>
            <a:r>
              <a:rPr altLang="en-US" lang="zh-CN" sz="1200">
                <a:solidFill>
                  <a:srgbClr val="808080"/>
                </a:solidFill>
                <a:sym typeface="Arial"/>
              </a:rPr>
              <a:t>单击此处添加标题内容</a:t>
            </a:r>
          </a:p>
        </p:txBody>
      </p:sp>
      <p:sp>
        <p:nvSpPr>
          <p:cNvPr id="55309" name="TextBox 39"/>
          <p:cNvSpPr>
            <a:spLocks noChangeArrowheads="1"/>
          </p:cNvSpPr>
          <p:nvPr/>
        </p:nvSpPr>
        <p:spPr bwMode="auto">
          <a:xfrm>
            <a:off x="6691313" y="3181350"/>
            <a:ext cx="2174875" cy="865066"/>
          </a:xfrm>
          <a:prstGeom prst="rect">
            <a:avLst/>
          </a:prstGeom>
          <a:noFill/>
          <a:ln w="9525">
            <a:noFill/>
            <a:miter lim="800000"/>
          </a:ln>
        </p:spPr>
        <p:txBody>
          <a:bodyPr bIns="36293" lIns="72585" rIns="72585" tIns="36293">
            <a:spAutoFit/>
          </a:bodyPr>
          <a:lstStyle/>
          <a:p>
            <a:pPr algn="r" defTabSz="725488">
              <a:lnSpc>
                <a:spcPct val="130000"/>
              </a:lnSpc>
              <a:spcBef>
                <a:spcPts val="475"/>
              </a:spcBef>
              <a:buFont typeface="Arial"/>
              <a:buNone/>
            </a:pPr>
            <a:r>
              <a:rPr altLang="en-US" b="0" lang="zh-CN" sz="1000">
                <a:solidFill>
                  <a:srgbClr val="808080"/>
                </a:solidFill>
                <a:ea typeface="宋体"/>
              </a:rPr>
              <a:t>请在此处添加您需要的文字内容请在此处添加您需要的文字内容请在此处添加您需要的文字内容请在此处添加您需要的文字内容</a:t>
            </a:r>
          </a:p>
        </p:txBody>
      </p:sp>
      <p:sp>
        <p:nvSpPr>
          <p:cNvPr id="55310" name="矩形 40"/>
          <p:cNvSpPr>
            <a:spLocks noChangeArrowheads="1"/>
          </p:cNvSpPr>
          <p:nvPr/>
        </p:nvSpPr>
        <p:spPr bwMode="auto">
          <a:xfrm>
            <a:off x="4193028" y="2741613"/>
            <a:ext cx="1262770" cy="407866"/>
          </a:xfrm>
          <a:prstGeom prst="rect">
            <a:avLst/>
          </a:prstGeom>
          <a:noFill/>
          <a:ln w="9525">
            <a:noFill/>
            <a:miter lim="800000"/>
          </a:ln>
        </p:spPr>
        <p:txBody>
          <a:bodyPr bIns="36293" lIns="72585" rIns="72585" tIns="36293" wrap="none">
            <a:spAutoFit/>
          </a:bodyPr>
          <a:lstStyle/>
          <a:p>
            <a:pPr algn="ctr" defTabSz="725488">
              <a:buFont typeface="Arial"/>
              <a:buNone/>
            </a:pPr>
            <a:r>
              <a:rPr altLang="en-US" lang="zh-CN" sz="2200">
                <a:solidFill>
                  <a:srgbClr val="808080"/>
                </a:solidFill>
                <a:cs typeface="Arial"/>
                <a:sym typeface="Arial"/>
              </a:rPr>
              <a:t>添加标题</a:t>
            </a:r>
          </a:p>
        </p:txBody>
      </p:sp>
      <p:grpSp>
        <p:nvGrpSpPr>
          <p:cNvPr id="55328" name="Group 32"/>
          <p:cNvGrpSpPr/>
          <p:nvPr/>
        </p:nvGrpSpPr>
        <p:grpSpPr>
          <a:xfrm>
            <a:off x="3924300" y="1908175"/>
            <a:ext cx="1728788" cy="576263"/>
            <a:chOff x="2472" y="1202"/>
            <a:chExt cx="1089" cy="363"/>
          </a:xfrm>
        </p:grpSpPr>
        <p:sp>
          <p:nvSpPr>
            <p:cNvPr id="58386" name="AutoShape 35"/>
            <p:cNvSpPr>
              <a:spLocks noChangeArrowheads="1"/>
            </p:cNvSpPr>
            <p:nvPr/>
          </p:nvSpPr>
          <p:spPr bwMode="auto">
            <a:xfrm>
              <a:off x="2472" y="1202"/>
              <a:ext cx="1089" cy="363"/>
            </a:xfrm>
            <a:custGeom>
              <a:gdLst>
                <a:gd fmla="*/ 307741 w 21600" name="T0"/>
                <a:gd fmla="*/ 2171 h 21600" name="T1"/>
                <a:gd fmla="*/ 175852 w 21600" name="T2"/>
                <a:gd fmla="*/ 4342 h 21600" name="T3"/>
                <a:gd fmla="*/ 43963 w 21600" name="T4"/>
                <a:gd fmla="*/ 2171 h 21600" name="T5"/>
                <a:gd fmla="*/ 175852 w 21600" name="T6"/>
                <a:gd fmla="*/ 0 h 21600" name="T7"/>
                <a:gd fmla="*/ 0 60000 65536" name="T8"/>
                <a:gd fmla="*/ 0 60000 65536" name="T9"/>
                <a:gd fmla="*/ 0 60000 65536" name="T10"/>
                <a:gd fmla="*/ 0 60000 65536" name="T11"/>
                <a:gd fmla="*/ 4502 w 21600" name="T12"/>
                <a:gd fmla="*/ 4522 h 21600" name="T13"/>
                <a:gd fmla="*/ 17098 w 21600" name="T14"/>
                <a:gd fmla="*/ 17078 h 21600" name="T15"/>
              </a:gdLst>
              <a:cxnLst>
                <a:cxn ang="T8">
                  <a:pos x="T0" y="T1"/>
                </a:cxn>
                <a:cxn ang="T9">
                  <a:pos x="T2" y="T3"/>
                </a:cxn>
                <a:cxn ang="T10">
                  <a:pos x="T4" y="T5"/>
                </a:cxn>
                <a:cxn ang="T11">
                  <a:pos x="T6" y="T7"/>
                </a:cxn>
              </a:cxnLst>
              <a:rect b="T15" l="T12" r="T14" t="T13"/>
              <a:pathLst>
                <a:path h="21600" w="21600">
                  <a:moveTo>
                    <a:pt x="0" y="0"/>
                  </a:moveTo>
                  <a:lnTo>
                    <a:pt x="5400" y="21600"/>
                  </a:lnTo>
                  <a:lnTo>
                    <a:pt x="16200" y="21600"/>
                  </a:lnTo>
                  <a:lnTo>
                    <a:pt x="21600" y="0"/>
                  </a:lnTo>
                  <a:close/>
                </a:path>
              </a:pathLst>
            </a:custGeom>
            <a:solidFill>
              <a:schemeClr val="bg2"/>
            </a:solidFill>
            <a:ln w="9525">
              <a:noFill/>
              <a:miter lim="800000"/>
            </a:ln>
          </p:spPr>
          <p:txBody>
            <a:bodyPr anchor="ctr" wrap="none"/>
            <a:lstStyle/>
            <a:p>
              <a:endParaRPr altLang="en-US" lang="zh-CN"/>
            </a:p>
          </p:txBody>
        </p:sp>
        <p:sp>
          <p:nvSpPr>
            <p:cNvPr id="58387" name="Rectangle 37"/>
            <p:cNvSpPr>
              <a:spLocks noChangeArrowheads="1"/>
            </p:cNvSpPr>
            <p:nvPr/>
          </p:nvSpPr>
          <p:spPr bwMode="auto">
            <a:xfrm>
              <a:off x="2823" y="1280"/>
              <a:ext cx="419" cy="240"/>
            </a:xfrm>
            <a:prstGeom prst="rect">
              <a:avLst/>
            </a:prstGeom>
            <a:noFill/>
            <a:ln w="9525">
              <a:noFill/>
              <a:miter lim="800000"/>
            </a:ln>
          </p:spPr>
          <p:txBody>
            <a:bodyPr wrap="none">
              <a:spAutoFit/>
            </a:bodyPr>
            <a:lstStyle/>
            <a:p>
              <a:pPr defTabSz="914400">
                <a:buFont typeface="Arial"/>
                <a:buNone/>
              </a:pPr>
              <a:r>
                <a:rPr altLang="en-US" lang="zh-CN">
                  <a:solidFill>
                    <a:schemeClr val="bg1"/>
                  </a:solidFill>
                  <a:sym typeface="Arial"/>
                </a:rPr>
                <a:t>标题</a:t>
              </a:r>
            </a:p>
          </p:txBody>
        </p:sp>
      </p:grpSp>
      <p:grpSp>
        <p:nvGrpSpPr>
          <p:cNvPr id="55329" name="Group 33"/>
          <p:cNvGrpSpPr/>
          <p:nvPr/>
        </p:nvGrpSpPr>
        <p:grpSpPr>
          <a:xfrm>
            <a:off x="3924300" y="3421063"/>
            <a:ext cx="1728788" cy="576262"/>
            <a:chOff x="2472" y="2155"/>
            <a:chExt cx="1089" cy="363"/>
          </a:xfrm>
        </p:grpSpPr>
        <p:sp>
          <p:nvSpPr>
            <p:cNvPr id="58384" name="AutoShape 36"/>
            <p:cNvSpPr>
              <a:spLocks noChangeArrowheads="1"/>
            </p:cNvSpPr>
            <p:nvPr/>
          </p:nvSpPr>
          <p:spPr bwMode="auto">
            <a:xfrm flipV="1">
              <a:off x="2472" y="2155"/>
              <a:ext cx="1089" cy="363"/>
            </a:xfrm>
            <a:custGeom>
              <a:gdLst>
                <a:gd fmla="*/ 307741 w 21600" name="T0"/>
                <a:gd fmla="*/ 2171 h 21600" name="T1"/>
                <a:gd fmla="*/ 175852 w 21600" name="T2"/>
                <a:gd fmla="*/ 4342 h 21600" name="T3"/>
                <a:gd fmla="*/ 43963 w 21600" name="T4"/>
                <a:gd fmla="*/ 2171 h 21600" name="T5"/>
                <a:gd fmla="*/ 175852 w 21600" name="T6"/>
                <a:gd fmla="*/ 0 h 21600" name="T7"/>
                <a:gd fmla="*/ 0 60000 65536" name="T8"/>
                <a:gd fmla="*/ 0 60000 65536" name="T9"/>
                <a:gd fmla="*/ 0 60000 65536" name="T10"/>
                <a:gd fmla="*/ 0 60000 65536" name="T11"/>
                <a:gd fmla="*/ 4502 w 21600" name="T12"/>
                <a:gd fmla="*/ 4522 h 21600" name="T13"/>
                <a:gd fmla="*/ 17098 w 21600" name="T14"/>
                <a:gd fmla="*/ 17078 h 21600" name="T15"/>
              </a:gdLst>
              <a:cxnLst>
                <a:cxn ang="T8">
                  <a:pos x="T0" y="T1"/>
                </a:cxn>
                <a:cxn ang="T9">
                  <a:pos x="T2" y="T3"/>
                </a:cxn>
                <a:cxn ang="T10">
                  <a:pos x="T4" y="T5"/>
                </a:cxn>
                <a:cxn ang="T11">
                  <a:pos x="T6" y="T7"/>
                </a:cxn>
              </a:cxnLst>
              <a:rect b="T15" l="T12" r="T14" t="T13"/>
              <a:pathLst>
                <a:path h="21600" w="21600">
                  <a:moveTo>
                    <a:pt x="0" y="0"/>
                  </a:moveTo>
                  <a:lnTo>
                    <a:pt x="5400" y="21600"/>
                  </a:lnTo>
                  <a:lnTo>
                    <a:pt x="16200" y="21600"/>
                  </a:lnTo>
                  <a:lnTo>
                    <a:pt x="21600" y="0"/>
                  </a:lnTo>
                  <a:close/>
                </a:path>
              </a:pathLst>
            </a:custGeom>
            <a:solidFill>
              <a:schemeClr val="tx2"/>
            </a:solidFill>
            <a:ln w="9525">
              <a:noFill/>
              <a:miter lim="800000"/>
            </a:ln>
          </p:spPr>
          <p:txBody>
            <a:bodyPr anchor="ctr" rot="10800000" wrap="none"/>
            <a:lstStyle/>
            <a:p>
              <a:endParaRPr altLang="en-US" lang="zh-CN"/>
            </a:p>
          </p:txBody>
        </p:sp>
        <p:sp>
          <p:nvSpPr>
            <p:cNvPr id="58385" name="Rectangle 38"/>
            <p:cNvSpPr>
              <a:spLocks noChangeArrowheads="1"/>
            </p:cNvSpPr>
            <p:nvPr/>
          </p:nvSpPr>
          <p:spPr bwMode="auto">
            <a:xfrm>
              <a:off x="2823" y="2232"/>
              <a:ext cx="419" cy="240"/>
            </a:xfrm>
            <a:prstGeom prst="rect">
              <a:avLst/>
            </a:prstGeom>
            <a:noFill/>
            <a:ln w="9525">
              <a:noFill/>
              <a:miter lim="800000"/>
            </a:ln>
          </p:spPr>
          <p:txBody>
            <a:bodyPr wrap="none">
              <a:spAutoFit/>
            </a:bodyPr>
            <a:lstStyle/>
            <a:p>
              <a:pPr defTabSz="914400">
                <a:buFont typeface="Arial"/>
                <a:buNone/>
              </a:pPr>
              <a:r>
                <a:rPr altLang="en-US" lang="zh-CN">
                  <a:solidFill>
                    <a:schemeClr val="bg1"/>
                  </a:solidFill>
                  <a:sym typeface="Arial"/>
                </a:rPr>
                <a:t>标题</a:t>
              </a:r>
            </a:p>
          </p:txBody>
        </p:sp>
      </p:gr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55310"/>
                                        </p:tgtEl>
                                        <p:attrNameLst>
                                          <p:attrName>style.visibility</p:attrName>
                                        </p:attrNameLst>
                                      </p:cBhvr>
                                      <p:to>
                                        <p:strVal val="visible"/>
                                      </p:to>
                                    </p:set>
                                    <p:anim calcmode="lin" valueType="num">
                                      <p:cBhvr>
                                        <p:cTn dur="500" fill="hold" id="7"/>
                                        <p:tgtEl>
                                          <p:spTgt spid="55310"/>
                                        </p:tgtEl>
                                        <p:attrNameLst>
                                          <p:attrName>ppt_w</p:attrName>
                                        </p:attrNameLst>
                                      </p:cBhvr>
                                      <p:tavLst>
                                        <p:tav tm="0">
                                          <p:val>
                                            <p:fltVal val="0"/>
                                          </p:val>
                                        </p:tav>
                                        <p:tav tm="100000">
                                          <p:val>
                                            <p:strVal val="#ppt_w"/>
                                          </p:val>
                                        </p:tav>
                                      </p:tavLst>
                                    </p:anim>
                                    <p:anim calcmode="lin" valueType="num">
                                      <p:cBhvr>
                                        <p:cTn dur="500" fill="hold" id="8"/>
                                        <p:tgtEl>
                                          <p:spTgt spid="55310"/>
                                        </p:tgtEl>
                                        <p:attrNameLst>
                                          <p:attrName>ppt_h</p:attrName>
                                        </p:attrNameLst>
                                      </p:cBhvr>
                                      <p:tavLst>
                                        <p:tav tm="0">
                                          <p:val>
                                            <p:fltVal val="0"/>
                                          </p:val>
                                        </p:tav>
                                        <p:tav tm="100000">
                                          <p:val>
                                            <p:strVal val="#ppt_h"/>
                                          </p:val>
                                        </p:tav>
                                      </p:tavLst>
                                    </p:anim>
                                    <p:animEffect filter="fade" transition="in">
                                      <p:cBhvr>
                                        <p:cTn dur="500" id="9"/>
                                        <p:tgtEl>
                                          <p:spTgt spid="55310"/>
                                        </p:tgtEl>
                                      </p:cBhvr>
                                    </p:animEffect>
                                  </p:childTnLst>
                                </p:cTn>
                              </p:par>
                            </p:childTnLst>
                          </p:cTn>
                        </p:par>
                        <p:par>
                          <p:cTn fill="hold" id="10" nodeType="afterGroup">
                            <p:stCondLst>
                              <p:cond delay="500"/>
                            </p:stCondLst>
                            <p:childTnLst>
                              <p:par>
                                <p:cTn fill="hold" grpId="0" id="11" nodeType="afterEffect" presetClass="entr" presetID="17" presetSubtype="10">
                                  <p:stCondLst>
                                    <p:cond delay="0"/>
                                  </p:stCondLst>
                                  <p:childTnLst>
                                    <p:set>
                                      <p:cBhvr>
                                        <p:cTn dur="1" fill="hold" id="12">
                                          <p:stCondLst>
                                            <p:cond delay="0"/>
                                          </p:stCondLst>
                                        </p:cTn>
                                        <p:tgtEl>
                                          <p:spTgt spid="55298"/>
                                        </p:tgtEl>
                                        <p:attrNameLst>
                                          <p:attrName>style.visibility</p:attrName>
                                        </p:attrNameLst>
                                      </p:cBhvr>
                                      <p:to>
                                        <p:strVal val="visible"/>
                                      </p:to>
                                    </p:set>
                                    <p:anim calcmode="lin" valueType="num">
                                      <p:cBhvr>
                                        <p:cTn dur="500" fill="hold" id="13"/>
                                        <p:tgtEl>
                                          <p:spTgt spid="55298"/>
                                        </p:tgtEl>
                                        <p:attrNameLst>
                                          <p:attrName>ppt_w</p:attrName>
                                        </p:attrNameLst>
                                      </p:cBhvr>
                                      <p:tavLst>
                                        <p:tav tm="0">
                                          <p:val>
                                            <p:fltVal val="0"/>
                                          </p:val>
                                        </p:tav>
                                        <p:tav tm="100000">
                                          <p:val>
                                            <p:strVal val="#ppt_w"/>
                                          </p:val>
                                        </p:tav>
                                      </p:tavLst>
                                    </p:anim>
                                    <p:anim calcmode="lin" valueType="num">
                                      <p:cBhvr>
                                        <p:cTn dur="500" fill="hold" id="14"/>
                                        <p:tgtEl>
                                          <p:spTgt spid="55298"/>
                                        </p:tgtEl>
                                        <p:attrNameLst>
                                          <p:attrName>ppt_h</p:attrName>
                                        </p:attrNameLst>
                                      </p:cBhvr>
                                      <p:tavLst>
                                        <p:tav tm="0">
                                          <p:val>
                                            <p:strVal val="#ppt_h"/>
                                          </p:val>
                                        </p:tav>
                                        <p:tav tm="100000">
                                          <p:val>
                                            <p:strVal val="#ppt_h"/>
                                          </p:val>
                                        </p:tav>
                                      </p:tavLst>
                                    </p:anim>
                                  </p:childTnLst>
                                </p:cTn>
                              </p:par>
                              <p:par>
                                <p:cTn fill="hold" grpId="0" id="15" nodeType="withEffect" presetClass="entr" presetID="17" presetSubtype="10">
                                  <p:stCondLst>
                                    <p:cond delay="0"/>
                                  </p:stCondLst>
                                  <p:childTnLst>
                                    <p:set>
                                      <p:cBhvr>
                                        <p:cTn dur="1" fill="hold" id="16">
                                          <p:stCondLst>
                                            <p:cond delay="0"/>
                                          </p:stCondLst>
                                        </p:cTn>
                                        <p:tgtEl>
                                          <p:spTgt spid="55299"/>
                                        </p:tgtEl>
                                        <p:attrNameLst>
                                          <p:attrName>style.visibility</p:attrName>
                                        </p:attrNameLst>
                                      </p:cBhvr>
                                      <p:to>
                                        <p:strVal val="visible"/>
                                      </p:to>
                                    </p:set>
                                    <p:anim calcmode="lin" valueType="num">
                                      <p:cBhvr>
                                        <p:cTn dur="500" fill="hold" id="17"/>
                                        <p:tgtEl>
                                          <p:spTgt spid="55299"/>
                                        </p:tgtEl>
                                        <p:attrNameLst>
                                          <p:attrName>ppt_w</p:attrName>
                                        </p:attrNameLst>
                                      </p:cBhvr>
                                      <p:tavLst>
                                        <p:tav tm="0">
                                          <p:val>
                                            <p:fltVal val="0"/>
                                          </p:val>
                                        </p:tav>
                                        <p:tav tm="100000">
                                          <p:val>
                                            <p:strVal val="#ppt_w"/>
                                          </p:val>
                                        </p:tav>
                                      </p:tavLst>
                                    </p:anim>
                                    <p:anim calcmode="lin" valueType="num">
                                      <p:cBhvr>
                                        <p:cTn dur="500" fill="hold" id="18"/>
                                        <p:tgtEl>
                                          <p:spTgt spid="55299"/>
                                        </p:tgtEl>
                                        <p:attrNameLst>
                                          <p:attrName>ppt_h</p:attrName>
                                        </p:attrNameLst>
                                      </p:cBhvr>
                                      <p:tavLst>
                                        <p:tav tm="0">
                                          <p:val>
                                            <p:strVal val="#ppt_h"/>
                                          </p:val>
                                        </p:tav>
                                        <p:tav tm="100000">
                                          <p:val>
                                            <p:strVal val="#ppt_h"/>
                                          </p:val>
                                        </p:tav>
                                      </p:tavLst>
                                    </p:anim>
                                  </p:childTnLst>
                                </p:cTn>
                              </p:par>
                            </p:childTnLst>
                          </p:cTn>
                        </p:par>
                        <p:par>
                          <p:cTn fill="hold" id="19" nodeType="afterGroup">
                            <p:stCondLst>
                              <p:cond delay="1000"/>
                            </p:stCondLst>
                            <p:childTnLst>
                              <p:par>
                                <p:cTn fill="hold" id="20" nodeType="afterEffect" presetClass="entr" presetID="47" presetSubtype="0">
                                  <p:stCondLst>
                                    <p:cond delay="0"/>
                                  </p:stCondLst>
                                  <p:childTnLst>
                                    <p:set>
                                      <p:cBhvr>
                                        <p:cTn dur="1" fill="hold" id="21">
                                          <p:stCondLst>
                                            <p:cond delay="0"/>
                                          </p:stCondLst>
                                        </p:cTn>
                                        <p:tgtEl>
                                          <p:spTgt spid="55328"/>
                                        </p:tgtEl>
                                        <p:attrNameLst>
                                          <p:attrName>style.visibility</p:attrName>
                                        </p:attrNameLst>
                                      </p:cBhvr>
                                      <p:to>
                                        <p:strVal val="visible"/>
                                      </p:to>
                                    </p:set>
                                    <p:animEffect filter="fade" transition="in">
                                      <p:cBhvr>
                                        <p:cTn dur="1000" id="22"/>
                                        <p:tgtEl>
                                          <p:spTgt spid="55328"/>
                                        </p:tgtEl>
                                      </p:cBhvr>
                                    </p:animEffect>
                                    <p:anim calcmode="lin" valueType="num">
                                      <p:cBhvr>
                                        <p:cTn dur="1000" fill="hold" id="23"/>
                                        <p:tgtEl>
                                          <p:spTgt spid="55328"/>
                                        </p:tgtEl>
                                        <p:attrNameLst>
                                          <p:attrName>ppt_x</p:attrName>
                                        </p:attrNameLst>
                                      </p:cBhvr>
                                      <p:tavLst>
                                        <p:tav tm="0">
                                          <p:val>
                                            <p:strVal val="#ppt_x"/>
                                          </p:val>
                                        </p:tav>
                                        <p:tav tm="100000">
                                          <p:val>
                                            <p:strVal val="#ppt_x"/>
                                          </p:val>
                                        </p:tav>
                                      </p:tavLst>
                                    </p:anim>
                                    <p:anim calcmode="lin" valueType="num">
                                      <p:cBhvr>
                                        <p:cTn dur="1000" fill="hold" id="24"/>
                                        <p:tgtEl>
                                          <p:spTgt spid="55328"/>
                                        </p:tgtEl>
                                        <p:attrNameLst>
                                          <p:attrName>ppt_y</p:attrName>
                                        </p:attrNameLst>
                                      </p:cBhvr>
                                      <p:tavLst>
                                        <p:tav tm="0">
                                          <p:val>
                                            <p:strVal val="#ppt_y-.1"/>
                                          </p:val>
                                        </p:tav>
                                        <p:tav tm="100000">
                                          <p:val>
                                            <p:strVal val="#ppt_y"/>
                                          </p:val>
                                        </p:tav>
                                      </p:tavLst>
                                    </p:anim>
                                  </p:childTnLst>
                                </p:cTn>
                              </p:par>
                              <p:par>
                                <p:cTn fill="hold" id="25" nodeType="withEffect" presetClass="entr" presetID="42" presetSubtype="0">
                                  <p:stCondLst>
                                    <p:cond delay="0"/>
                                  </p:stCondLst>
                                  <p:childTnLst>
                                    <p:set>
                                      <p:cBhvr>
                                        <p:cTn dur="1" fill="hold" id="26">
                                          <p:stCondLst>
                                            <p:cond delay="0"/>
                                          </p:stCondLst>
                                        </p:cTn>
                                        <p:tgtEl>
                                          <p:spTgt spid="55329"/>
                                        </p:tgtEl>
                                        <p:attrNameLst>
                                          <p:attrName>style.visibility</p:attrName>
                                        </p:attrNameLst>
                                      </p:cBhvr>
                                      <p:to>
                                        <p:strVal val="visible"/>
                                      </p:to>
                                    </p:set>
                                    <p:animEffect filter="fade" transition="in">
                                      <p:cBhvr>
                                        <p:cTn dur="1000" id="27"/>
                                        <p:tgtEl>
                                          <p:spTgt spid="55329"/>
                                        </p:tgtEl>
                                      </p:cBhvr>
                                    </p:animEffect>
                                    <p:anim calcmode="lin" valueType="num">
                                      <p:cBhvr>
                                        <p:cTn dur="1000" fill="hold" id="28"/>
                                        <p:tgtEl>
                                          <p:spTgt spid="55329"/>
                                        </p:tgtEl>
                                        <p:attrNameLst>
                                          <p:attrName>ppt_x</p:attrName>
                                        </p:attrNameLst>
                                      </p:cBhvr>
                                      <p:tavLst>
                                        <p:tav tm="0">
                                          <p:val>
                                            <p:strVal val="#ppt_x"/>
                                          </p:val>
                                        </p:tav>
                                        <p:tav tm="100000">
                                          <p:val>
                                            <p:strVal val="#ppt_x"/>
                                          </p:val>
                                        </p:tav>
                                      </p:tavLst>
                                    </p:anim>
                                    <p:anim calcmode="lin" valueType="num">
                                      <p:cBhvr>
                                        <p:cTn dur="1000" fill="hold" id="29"/>
                                        <p:tgtEl>
                                          <p:spTgt spid="55329"/>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2000"/>
                            </p:stCondLst>
                            <p:childTnLst>
                              <p:par>
                                <p:cTn fill="hold" id="31" nodeType="afterEffect" presetClass="entr" presetID="22" presetSubtype="4">
                                  <p:stCondLst>
                                    <p:cond delay="0"/>
                                  </p:stCondLst>
                                  <p:childTnLst>
                                    <p:set>
                                      <p:cBhvr>
                                        <p:cTn dur="1" fill="hold" id="32">
                                          <p:stCondLst>
                                            <p:cond delay="0"/>
                                          </p:stCondLst>
                                        </p:cTn>
                                        <p:tgtEl>
                                          <p:spTgt spid="55302"/>
                                        </p:tgtEl>
                                        <p:attrNameLst>
                                          <p:attrName>style.visibility</p:attrName>
                                        </p:attrNameLst>
                                      </p:cBhvr>
                                      <p:to>
                                        <p:strVal val="visible"/>
                                      </p:to>
                                    </p:set>
                                    <p:animEffect filter="wipe(down)" transition="in">
                                      <p:cBhvr>
                                        <p:cTn dur="500" id="33"/>
                                        <p:tgtEl>
                                          <p:spTgt spid="55302"/>
                                        </p:tgtEl>
                                      </p:cBhvr>
                                    </p:animEffect>
                                  </p:childTnLst>
                                </p:cTn>
                              </p:par>
                              <p:par>
                                <p:cTn fill="hold" id="34" nodeType="withEffect" presetClass="entr" presetID="22" presetSubtype="4">
                                  <p:stCondLst>
                                    <p:cond delay="0"/>
                                  </p:stCondLst>
                                  <p:childTnLst>
                                    <p:set>
                                      <p:cBhvr>
                                        <p:cTn dur="1" fill="hold" id="35">
                                          <p:stCondLst>
                                            <p:cond delay="0"/>
                                          </p:stCondLst>
                                        </p:cTn>
                                        <p:tgtEl>
                                          <p:spTgt spid="55305"/>
                                        </p:tgtEl>
                                        <p:attrNameLst>
                                          <p:attrName>style.visibility</p:attrName>
                                        </p:attrNameLst>
                                      </p:cBhvr>
                                      <p:to>
                                        <p:strVal val="visible"/>
                                      </p:to>
                                    </p:set>
                                    <p:animEffect filter="wipe(down)" transition="in">
                                      <p:cBhvr>
                                        <p:cTn dur="500" id="36"/>
                                        <p:tgtEl>
                                          <p:spTgt spid="55305"/>
                                        </p:tgtEl>
                                      </p:cBhvr>
                                    </p:animEffect>
                                  </p:childTnLst>
                                </p:cTn>
                              </p:par>
                            </p:childTnLst>
                          </p:cTn>
                        </p:par>
                        <p:par>
                          <p:cTn fill="hold" id="37" nodeType="afterGroup">
                            <p:stCondLst>
                              <p:cond delay="2500"/>
                            </p:stCondLst>
                            <p:childTnLst>
                              <p:par>
                                <p:cTn fill="hold" grpId="0" id="38" nodeType="afterEffect" presetClass="entr" presetID="17" presetSubtype="10">
                                  <p:stCondLst>
                                    <p:cond delay="0"/>
                                  </p:stCondLst>
                                  <p:childTnLst>
                                    <p:set>
                                      <p:cBhvr>
                                        <p:cTn dur="1" fill="hold" id="39">
                                          <p:stCondLst>
                                            <p:cond delay="0"/>
                                          </p:stCondLst>
                                        </p:cTn>
                                        <p:tgtEl>
                                          <p:spTgt spid="55300"/>
                                        </p:tgtEl>
                                        <p:attrNameLst>
                                          <p:attrName>style.visibility</p:attrName>
                                        </p:attrNameLst>
                                      </p:cBhvr>
                                      <p:to>
                                        <p:strVal val="visible"/>
                                      </p:to>
                                    </p:set>
                                    <p:anim calcmode="lin" valueType="num">
                                      <p:cBhvr>
                                        <p:cTn dur="500" fill="hold" id="40"/>
                                        <p:tgtEl>
                                          <p:spTgt spid="55300"/>
                                        </p:tgtEl>
                                        <p:attrNameLst>
                                          <p:attrName>ppt_w</p:attrName>
                                        </p:attrNameLst>
                                      </p:cBhvr>
                                      <p:tavLst>
                                        <p:tav tm="0">
                                          <p:val>
                                            <p:fltVal val="0"/>
                                          </p:val>
                                        </p:tav>
                                        <p:tav tm="100000">
                                          <p:val>
                                            <p:strVal val="#ppt_w"/>
                                          </p:val>
                                        </p:tav>
                                      </p:tavLst>
                                    </p:anim>
                                    <p:anim calcmode="lin" valueType="num">
                                      <p:cBhvr>
                                        <p:cTn dur="500" fill="hold" id="41"/>
                                        <p:tgtEl>
                                          <p:spTgt spid="55300"/>
                                        </p:tgtEl>
                                        <p:attrNameLst>
                                          <p:attrName>ppt_h</p:attrName>
                                        </p:attrNameLst>
                                      </p:cBhvr>
                                      <p:tavLst>
                                        <p:tav tm="0">
                                          <p:val>
                                            <p:strVal val="#ppt_h"/>
                                          </p:val>
                                        </p:tav>
                                        <p:tav tm="100000">
                                          <p:val>
                                            <p:strVal val="#ppt_h"/>
                                          </p:val>
                                        </p:tav>
                                      </p:tavLst>
                                    </p:anim>
                                  </p:childTnLst>
                                </p:cTn>
                              </p:par>
                              <p:par>
                                <p:cTn fill="hold" grpId="0" id="42" nodeType="withEffect" presetClass="entr" presetID="17" presetSubtype="10">
                                  <p:stCondLst>
                                    <p:cond delay="0"/>
                                  </p:stCondLst>
                                  <p:childTnLst>
                                    <p:set>
                                      <p:cBhvr>
                                        <p:cTn dur="1" fill="hold" id="43">
                                          <p:stCondLst>
                                            <p:cond delay="0"/>
                                          </p:stCondLst>
                                        </p:cTn>
                                        <p:tgtEl>
                                          <p:spTgt spid="55301"/>
                                        </p:tgtEl>
                                        <p:attrNameLst>
                                          <p:attrName>style.visibility</p:attrName>
                                        </p:attrNameLst>
                                      </p:cBhvr>
                                      <p:to>
                                        <p:strVal val="visible"/>
                                      </p:to>
                                    </p:set>
                                    <p:anim calcmode="lin" valueType="num">
                                      <p:cBhvr>
                                        <p:cTn dur="500" fill="hold" id="44"/>
                                        <p:tgtEl>
                                          <p:spTgt spid="55301"/>
                                        </p:tgtEl>
                                        <p:attrNameLst>
                                          <p:attrName>ppt_w</p:attrName>
                                        </p:attrNameLst>
                                      </p:cBhvr>
                                      <p:tavLst>
                                        <p:tav tm="0">
                                          <p:val>
                                            <p:fltVal val="0"/>
                                          </p:val>
                                        </p:tav>
                                        <p:tav tm="100000">
                                          <p:val>
                                            <p:strVal val="#ppt_w"/>
                                          </p:val>
                                        </p:tav>
                                      </p:tavLst>
                                    </p:anim>
                                    <p:anim calcmode="lin" valueType="num">
                                      <p:cBhvr>
                                        <p:cTn dur="500" fill="hold" id="45"/>
                                        <p:tgtEl>
                                          <p:spTgt spid="55301"/>
                                        </p:tgtEl>
                                        <p:attrNameLst>
                                          <p:attrName>ppt_h</p:attrName>
                                        </p:attrNameLst>
                                      </p:cBhvr>
                                      <p:tavLst>
                                        <p:tav tm="0">
                                          <p:val>
                                            <p:strVal val="#ppt_h"/>
                                          </p:val>
                                        </p:tav>
                                        <p:tav tm="100000">
                                          <p:val>
                                            <p:strVal val="#ppt_h"/>
                                          </p:val>
                                        </p:tav>
                                      </p:tavLst>
                                    </p:anim>
                                  </p:childTnLst>
                                </p:cTn>
                              </p:par>
                              <p:par>
                                <p:cTn fill="hold" grpId="0" id="46" nodeType="withEffect" presetClass="entr" presetID="17" presetSubtype="10">
                                  <p:stCondLst>
                                    <p:cond delay="0"/>
                                  </p:stCondLst>
                                  <p:childTnLst>
                                    <p:set>
                                      <p:cBhvr>
                                        <p:cTn dur="1" fill="hold" id="47">
                                          <p:stCondLst>
                                            <p:cond delay="0"/>
                                          </p:stCondLst>
                                        </p:cTn>
                                        <p:tgtEl>
                                          <p:spTgt spid="55306"/>
                                        </p:tgtEl>
                                        <p:attrNameLst>
                                          <p:attrName>style.visibility</p:attrName>
                                        </p:attrNameLst>
                                      </p:cBhvr>
                                      <p:to>
                                        <p:strVal val="visible"/>
                                      </p:to>
                                    </p:set>
                                    <p:anim calcmode="lin" valueType="num">
                                      <p:cBhvr>
                                        <p:cTn dur="500" fill="hold" id="48"/>
                                        <p:tgtEl>
                                          <p:spTgt spid="55306"/>
                                        </p:tgtEl>
                                        <p:attrNameLst>
                                          <p:attrName>ppt_w</p:attrName>
                                        </p:attrNameLst>
                                      </p:cBhvr>
                                      <p:tavLst>
                                        <p:tav tm="0">
                                          <p:val>
                                            <p:fltVal val="0"/>
                                          </p:val>
                                        </p:tav>
                                        <p:tav tm="100000">
                                          <p:val>
                                            <p:strVal val="#ppt_w"/>
                                          </p:val>
                                        </p:tav>
                                      </p:tavLst>
                                    </p:anim>
                                    <p:anim calcmode="lin" valueType="num">
                                      <p:cBhvr>
                                        <p:cTn dur="500" fill="hold" id="49"/>
                                        <p:tgtEl>
                                          <p:spTgt spid="55306"/>
                                        </p:tgtEl>
                                        <p:attrNameLst>
                                          <p:attrName>ppt_h</p:attrName>
                                        </p:attrNameLst>
                                      </p:cBhvr>
                                      <p:tavLst>
                                        <p:tav tm="0">
                                          <p:val>
                                            <p:strVal val="#ppt_h"/>
                                          </p:val>
                                        </p:tav>
                                        <p:tav tm="100000">
                                          <p:val>
                                            <p:strVal val="#ppt_h"/>
                                          </p:val>
                                        </p:tav>
                                      </p:tavLst>
                                    </p:anim>
                                  </p:childTnLst>
                                </p:cTn>
                              </p:par>
                              <p:par>
                                <p:cTn fill="hold" grpId="0" id="50" nodeType="withEffect" presetClass="entr" presetID="17" presetSubtype="10">
                                  <p:stCondLst>
                                    <p:cond delay="0"/>
                                  </p:stCondLst>
                                  <p:childTnLst>
                                    <p:set>
                                      <p:cBhvr>
                                        <p:cTn dur="1" fill="hold" id="51">
                                          <p:stCondLst>
                                            <p:cond delay="0"/>
                                          </p:stCondLst>
                                        </p:cTn>
                                        <p:tgtEl>
                                          <p:spTgt spid="55307"/>
                                        </p:tgtEl>
                                        <p:attrNameLst>
                                          <p:attrName>style.visibility</p:attrName>
                                        </p:attrNameLst>
                                      </p:cBhvr>
                                      <p:to>
                                        <p:strVal val="visible"/>
                                      </p:to>
                                    </p:set>
                                    <p:anim calcmode="lin" valueType="num">
                                      <p:cBhvr>
                                        <p:cTn dur="500" fill="hold" id="52"/>
                                        <p:tgtEl>
                                          <p:spTgt spid="55307"/>
                                        </p:tgtEl>
                                        <p:attrNameLst>
                                          <p:attrName>ppt_w</p:attrName>
                                        </p:attrNameLst>
                                      </p:cBhvr>
                                      <p:tavLst>
                                        <p:tav tm="0">
                                          <p:val>
                                            <p:fltVal val="0"/>
                                          </p:val>
                                        </p:tav>
                                        <p:tav tm="100000">
                                          <p:val>
                                            <p:strVal val="#ppt_w"/>
                                          </p:val>
                                        </p:tav>
                                      </p:tavLst>
                                    </p:anim>
                                    <p:anim calcmode="lin" valueType="num">
                                      <p:cBhvr>
                                        <p:cTn dur="500" fill="hold" id="53"/>
                                        <p:tgtEl>
                                          <p:spTgt spid="55307"/>
                                        </p:tgtEl>
                                        <p:attrNameLst>
                                          <p:attrName>ppt_h</p:attrName>
                                        </p:attrNameLst>
                                      </p:cBhvr>
                                      <p:tavLst>
                                        <p:tav tm="0">
                                          <p:val>
                                            <p:strVal val="#ppt_h"/>
                                          </p:val>
                                        </p:tav>
                                        <p:tav tm="100000">
                                          <p:val>
                                            <p:strVal val="#ppt_h"/>
                                          </p:val>
                                        </p:tav>
                                      </p:tavLst>
                                    </p:anim>
                                  </p:childTnLst>
                                </p:cTn>
                              </p:par>
                              <p:par>
                                <p:cTn fill="hold" grpId="0" id="54" nodeType="withEffect" presetClass="entr" presetID="17" presetSubtype="10">
                                  <p:stCondLst>
                                    <p:cond delay="0"/>
                                  </p:stCondLst>
                                  <p:childTnLst>
                                    <p:set>
                                      <p:cBhvr>
                                        <p:cTn dur="1" fill="hold" id="55">
                                          <p:stCondLst>
                                            <p:cond delay="0"/>
                                          </p:stCondLst>
                                        </p:cTn>
                                        <p:tgtEl>
                                          <p:spTgt spid="55303"/>
                                        </p:tgtEl>
                                        <p:attrNameLst>
                                          <p:attrName>style.visibility</p:attrName>
                                        </p:attrNameLst>
                                      </p:cBhvr>
                                      <p:to>
                                        <p:strVal val="visible"/>
                                      </p:to>
                                    </p:set>
                                    <p:anim calcmode="lin" valueType="num">
                                      <p:cBhvr>
                                        <p:cTn dur="500" fill="hold" id="56"/>
                                        <p:tgtEl>
                                          <p:spTgt spid="55303"/>
                                        </p:tgtEl>
                                        <p:attrNameLst>
                                          <p:attrName>ppt_w</p:attrName>
                                        </p:attrNameLst>
                                      </p:cBhvr>
                                      <p:tavLst>
                                        <p:tav tm="0">
                                          <p:val>
                                            <p:fltVal val="0"/>
                                          </p:val>
                                        </p:tav>
                                        <p:tav tm="100000">
                                          <p:val>
                                            <p:strVal val="#ppt_w"/>
                                          </p:val>
                                        </p:tav>
                                      </p:tavLst>
                                    </p:anim>
                                    <p:anim calcmode="lin" valueType="num">
                                      <p:cBhvr>
                                        <p:cTn dur="500" fill="hold" id="57"/>
                                        <p:tgtEl>
                                          <p:spTgt spid="55303"/>
                                        </p:tgtEl>
                                        <p:attrNameLst>
                                          <p:attrName>ppt_h</p:attrName>
                                        </p:attrNameLst>
                                      </p:cBhvr>
                                      <p:tavLst>
                                        <p:tav tm="0">
                                          <p:val>
                                            <p:strVal val="#ppt_h"/>
                                          </p:val>
                                        </p:tav>
                                        <p:tav tm="100000">
                                          <p:val>
                                            <p:strVal val="#ppt_h"/>
                                          </p:val>
                                        </p:tav>
                                      </p:tavLst>
                                    </p:anim>
                                  </p:childTnLst>
                                </p:cTn>
                              </p:par>
                              <p:par>
                                <p:cTn fill="hold" grpId="0" id="58" nodeType="withEffect" presetClass="entr" presetID="17" presetSubtype="10">
                                  <p:stCondLst>
                                    <p:cond delay="0"/>
                                  </p:stCondLst>
                                  <p:childTnLst>
                                    <p:set>
                                      <p:cBhvr>
                                        <p:cTn dur="1" fill="hold" id="59">
                                          <p:stCondLst>
                                            <p:cond delay="0"/>
                                          </p:stCondLst>
                                        </p:cTn>
                                        <p:tgtEl>
                                          <p:spTgt spid="55304"/>
                                        </p:tgtEl>
                                        <p:attrNameLst>
                                          <p:attrName>style.visibility</p:attrName>
                                        </p:attrNameLst>
                                      </p:cBhvr>
                                      <p:to>
                                        <p:strVal val="visible"/>
                                      </p:to>
                                    </p:set>
                                    <p:anim calcmode="lin" valueType="num">
                                      <p:cBhvr>
                                        <p:cTn dur="500" fill="hold" id="60"/>
                                        <p:tgtEl>
                                          <p:spTgt spid="55304"/>
                                        </p:tgtEl>
                                        <p:attrNameLst>
                                          <p:attrName>ppt_w</p:attrName>
                                        </p:attrNameLst>
                                      </p:cBhvr>
                                      <p:tavLst>
                                        <p:tav tm="0">
                                          <p:val>
                                            <p:fltVal val="0"/>
                                          </p:val>
                                        </p:tav>
                                        <p:tav tm="100000">
                                          <p:val>
                                            <p:strVal val="#ppt_w"/>
                                          </p:val>
                                        </p:tav>
                                      </p:tavLst>
                                    </p:anim>
                                    <p:anim calcmode="lin" valueType="num">
                                      <p:cBhvr>
                                        <p:cTn dur="500" fill="hold" id="61"/>
                                        <p:tgtEl>
                                          <p:spTgt spid="55304"/>
                                        </p:tgtEl>
                                        <p:attrNameLst>
                                          <p:attrName>ppt_h</p:attrName>
                                        </p:attrNameLst>
                                      </p:cBhvr>
                                      <p:tavLst>
                                        <p:tav tm="0">
                                          <p:val>
                                            <p:strVal val="#ppt_h"/>
                                          </p:val>
                                        </p:tav>
                                        <p:tav tm="100000">
                                          <p:val>
                                            <p:strVal val="#ppt_h"/>
                                          </p:val>
                                        </p:tav>
                                      </p:tavLst>
                                    </p:anim>
                                  </p:childTnLst>
                                </p:cTn>
                              </p:par>
                              <p:par>
                                <p:cTn fill="hold" grpId="0" id="62" nodeType="withEffect" presetClass="entr" presetID="17" presetSubtype="10">
                                  <p:stCondLst>
                                    <p:cond delay="0"/>
                                  </p:stCondLst>
                                  <p:childTnLst>
                                    <p:set>
                                      <p:cBhvr>
                                        <p:cTn dur="1" fill="hold" id="63">
                                          <p:stCondLst>
                                            <p:cond delay="0"/>
                                          </p:stCondLst>
                                        </p:cTn>
                                        <p:tgtEl>
                                          <p:spTgt spid="55308"/>
                                        </p:tgtEl>
                                        <p:attrNameLst>
                                          <p:attrName>style.visibility</p:attrName>
                                        </p:attrNameLst>
                                      </p:cBhvr>
                                      <p:to>
                                        <p:strVal val="visible"/>
                                      </p:to>
                                    </p:set>
                                    <p:anim calcmode="lin" valueType="num">
                                      <p:cBhvr>
                                        <p:cTn dur="500" fill="hold" id="64"/>
                                        <p:tgtEl>
                                          <p:spTgt spid="55308"/>
                                        </p:tgtEl>
                                        <p:attrNameLst>
                                          <p:attrName>ppt_w</p:attrName>
                                        </p:attrNameLst>
                                      </p:cBhvr>
                                      <p:tavLst>
                                        <p:tav tm="0">
                                          <p:val>
                                            <p:fltVal val="0"/>
                                          </p:val>
                                        </p:tav>
                                        <p:tav tm="100000">
                                          <p:val>
                                            <p:strVal val="#ppt_w"/>
                                          </p:val>
                                        </p:tav>
                                      </p:tavLst>
                                    </p:anim>
                                    <p:anim calcmode="lin" valueType="num">
                                      <p:cBhvr>
                                        <p:cTn dur="500" fill="hold" id="65"/>
                                        <p:tgtEl>
                                          <p:spTgt spid="55308"/>
                                        </p:tgtEl>
                                        <p:attrNameLst>
                                          <p:attrName>ppt_h</p:attrName>
                                        </p:attrNameLst>
                                      </p:cBhvr>
                                      <p:tavLst>
                                        <p:tav tm="0">
                                          <p:val>
                                            <p:strVal val="#ppt_h"/>
                                          </p:val>
                                        </p:tav>
                                        <p:tav tm="100000">
                                          <p:val>
                                            <p:strVal val="#ppt_h"/>
                                          </p:val>
                                        </p:tav>
                                      </p:tavLst>
                                    </p:anim>
                                  </p:childTnLst>
                                </p:cTn>
                              </p:par>
                              <p:par>
                                <p:cTn fill="hold" grpId="0" id="66" nodeType="withEffect" presetClass="entr" presetID="17" presetSubtype="10">
                                  <p:stCondLst>
                                    <p:cond delay="0"/>
                                  </p:stCondLst>
                                  <p:childTnLst>
                                    <p:set>
                                      <p:cBhvr>
                                        <p:cTn dur="1" fill="hold" id="67">
                                          <p:stCondLst>
                                            <p:cond delay="0"/>
                                          </p:stCondLst>
                                        </p:cTn>
                                        <p:tgtEl>
                                          <p:spTgt spid="55309"/>
                                        </p:tgtEl>
                                        <p:attrNameLst>
                                          <p:attrName>style.visibility</p:attrName>
                                        </p:attrNameLst>
                                      </p:cBhvr>
                                      <p:to>
                                        <p:strVal val="visible"/>
                                      </p:to>
                                    </p:set>
                                    <p:anim calcmode="lin" valueType="num">
                                      <p:cBhvr>
                                        <p:cTn dur="500" fill="hold" id="68"/>
                                        <p:tgtEl>
                                          <p:spTgt spid="55309"/>
                                        </p:tgtEl>
                                        <p:attrNameLst>
                                          <p:attrName>ppt_w</p:attrName>
                                        </p:attrNameLst>
                                      </p:cBhvr>
                                      <p:tavLst>
                                        <p:tav tm="0">
                                          <p:val>
                                            <p:fltVal val="0"/>
                                          </p:val>
                                        </p:tav>
                                        <p:tav tm="100000">
                                          <p:val>
                                            <p:strVal val="#ppt_w"/>
                                          </p:val>
                                        </p:tav>
                                      </p:tavLst>
                                    </p:anim>
                                    <p:anim calcmode="lin" valueType="num">
                                      <p:cBhvr>
                                        <p:cTn dur="500" fill="hold" id="69"/>
                                        <p:tgtEl>
                                          <p:spTgt spid="55309"/>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5298"/>
      <p:bldP grpId="0" spid="55299"/>
      <p:bldP grpId="0" spid="55300"/>
      <p:bldP grpId="0" spid="55301"/>
      <p:bldP grpId="0" spid="55303"/>
      <p:bldP grpId="0" spid="55304"/>
      <p:bldP grpId="0" spid="55306"/>
      <p:bldP grpId="0" spid="55307"/>
      <p:bldP grpId="0" spid="55308"/>
      <p:bldP grpId="0" spid="55309"/>
      <p:bldP grpId="0" spid="55310"/>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Rectangle 11"/>
          <p:cNvSpPr>
            <a:spLocks noChangeArrowheads="1"/>
          </p:cNvSpPr>
          <p:nvPr/>
        </p:nvSpPr>
        <p:spPr bwMode="auto">
          <a:xfrm>
            <a:off x="0" y="2259013"/>
            <a:ext cx="2278063" cy="177800"/>
          </a:xfrm>
          <a:prstGeom prst="rect">
            <a:avLst/>
          </a:prstGeom>
          <a:solidFill>
            <a:schemeClr val="bg2"/>
          </a:solidFill>
          <a:ln w="9525">
            <a:noFill/>
            <a:miter lim="800000"/>
          </a:ln>
        </p:spPr>
        <p:txBody>
          <a:bodyPr/>
          <a:lstStyle/>
          <a:p>
            <a:pPr defTabSz="914400">
              <a:buFont typeface="Arial"/>
              <a:buNone/>
            </a:pPr>
            <a:endParaRPr altLang="en-US" b="0" lang="zh-CN" sz="1800">
              <a:ea typeface="宋体"/>
            </a:endParaRPr>
          </a:p>
        </p:txBody>
      </p:sp>
      <p:sp>
        <p:nvSpPr>
          <p:cNvPr id="6" name="Rectangle 12"/>
          <p:cNvSpPr>
            <a:spLocks noChangeArrowheads="1"/>
          </p:cNvSpPr>
          <p:nvPr/>
        </p:nvSpPr>
        <p:spPr bwMode="auto">
          <a:xfrm>
            <a:off x="0" y="2562225"/>
            <a:ext cx="4406900" cy="177800"/>
          </a:xfrm>
          <a:prstGeom prst="rect">
            <a:avLst/>
          </a:prstGeom>
          <a:solidFill>
            <a:schemeClr val="tx2"/>
          </a:solidFill>
          <a:ln w="9525">
            <a:noFill/>
            <a:miter lim="800000"/>
          </a:ln>
        </p:spPr>
        <p:txBody>
          <a:bodyPr/>
          <a:lstStyle/>
          <a:p>
            <a:pPr defTabSz="914400">
              <a:buFont typeface="Arial"/>
              <a:buNone/>
            </a:pPr>
            <a:endParaRPr altLang="en-US" b="0" lang="zh-CN" sz="1800">
              <a:ea typeface="宋体"/>
            </a:endParaRPr>
          </a:p>
        </p:txBody>
      </p:sp>
      <p:sp>
        <p:nvSpPr>
          <p:cNvPr id="7" name="Rectangle 13"/>
          <p:cNvSpPr>
            <a:spLocks noChangeArrowheads="1"/>
          </p:cNvSpPr>
          <p:nvPr/>
        </p:nvSpPr>
        <p:spPr bwMode="auto">
          <a:xfrm>
            <a:off x="0" y="2879725"/>
            <a:ext cx="6894513" cy="177800"/>
          </a:xfrm>
          <a:prstGeom prst="rect">
            <a:avLst/>
          </a:prstGeom>
          <a:solidFill>
            <a:schemeClr val="bg2"/>
          </a:solidFill>
          <a:ln w="9525">
            <a:noFill/>
            <a:miter lim="800000"/>
          </a:ln>
        </p:spPr>
        <p:txBody>
          <a:bodyPr/>
          <a:lstStyle/>
          <a:p>
            <a:pPr defTabSz="914400">
              <a:buFont typeface="Arial"/>
              <a:buNone/>
            </a:pPr>
            <a:endParaRPr altLang="en-US" b="0" lang="zh-CN" sz="1800">
              <a:ea typeface="宋体"/>
            </a:endParaRPr>
          </a:p>
        </p:txBody>
      </p:sp>
      <p:sp>
        <p:nvSpPr>
          <p:cNvPr id="8" name="Rectangle 14"/>
          <p:cNvSpPr>
            <a:spLocks noChangeArrowheads="1"/>
          </p:cNvSpPr>
          <p:nvPr/>
        </p:nvSpPr>
        <p:spPr bwMode="auto">
          <a:xfrm>
            <a:off x="0" y="3179763"/>
            <a:ext cx="4979988" cy="176212"/>
          </a:xfrm>
          <a:prstGeom prst="rect">
            <a:avLst/>
          </a:prstGeom>
          <a:solidFill>
            <a:schemeClr val="tx2"/>
          </a:solidFill>
          <a:ln w="9525">
            <a:noFill/>
            <a:miter lim="800000"/>
          </a:ln>
        </p:spPr>
        <p:txBody>
          <a:bodyPr/>
          <a:lstStyle/>
          <a:p>
            <a:pPr defTabSz="914400">
              <a:buFont typeface="Arial"/>
              <a:buNone/>
            </a:pPr>
            <a:endParaRPr altLang="en-US" b="0" lang="zh-CN" sz="1800">
              <a:ea typeface="宋体"/>
            </a:endParaRPr>
          </a:p>
        </p:txBody>
      </p:sp>
      <p:sp>
        <p:nvSpPr>
          <p:cNvPr id="9" name="Rectangle 15"/>
          <p:cNvSpPr>
            <a:spLocks noChangeArrowheads="1"/>
          </p:cNvSpPr>
          <p:nvPr/>
        </p:nvSpPr>
        <p:spPr bwMode="auto">
          <a:xfrm>
            <a:off x="0" y="3502025"/>
            <a:ext cx="2825750" cy="176213"/>
          </a:xfrm>
          <a:prstGeom prst="rect">
            <a:avLst/>
          </a:prstGeom>
          <a:solidFill>
            <a:schemeClr val="bg2"/>
          </a:solidFill>
          <a:ln w="9525">
            <a:noFill/>
            <a:miter lim="800000"/>
          </a:ln>
        </p:spPr>
        <p:txBody>
          <a:bodyPr/>
          <a:lstStyle/>
          <a:p>
            <a:pPr defTabSz="914400">
              <a:buFont typeface="Arial"/>
              <a:buNone/>
            </a:pPr>
            <a:endParaRPr altLang="en-US" b="0" lang="zh-CN" sz="1800">
              <a:ea typeface="宋体"/>
            </a:endParaRPr>
          </a:p>
        </p:txBody>
      </p:sp>
      <p:grpSp>
        <p:nvGrpSpPr>
          <p:cNvPr id="95267" name="Group 35"/>
          <p:cNvGrpSpPr/>
          <p:nvPr/>
        </p:nvGrpSpPr>
        <p:grpSpPr>
          <a:xfrm>
            <a:off x="1690688" y="1260475"/>
            <a:ext cx="1174750" cy="1176338"/>
            <a:chOff x="1065" y="794"/>
            <a:chExt cx="740" cy="741"/>
          </a:xfrm>
        </p:grpSpPr>
        <p:sp>
          <p:nvSpPr>
            <p:cNvPr id="60443" name="Freeform 6"/>
            <p:cNvSpPr>
              <a:spLocks noEditPoints="1"/>
            </p:cNvSpPr>
            <p:nvPr/>
          </p:nvSpPr>
          <p:spPr bwMode="auto">
            <a:xfrm>
              <a:off x="1065" y="794"/>
              <a:ext cx="740" cy="741"/>
            </a:xfrm>
            <a:custGeom>
              <a:gdLst>
                <a:gd fmla="*/ 10360 w 2222" name="T0"/>
                <a:gd fmla="*/ 0 h 2222" name="T1"/>
                <a:gd fmla="*/ 20720 w 2222" name="T2"/>
                <a:gd fmla="*/ 10416 h 2222" name="T3"/>
                <a:gd fmla="*/ 10360 w 2222" name="T4"/>
                <a:gd fmla="*/ 20832 h 2222" name="T5"/>
                <a:gd fmla="*/ 0 w 2222" name="T6"/>
                <a:gd fmla="*/ 10416 h 2222" name="T7"/>
                <a:gd fmla="*/ 10360 w 2222" name="T8"/>
                <a:gd fmla="*/ 0 h 2222" name="T9"/>
                <a:gd fmla="*/ 10360 w 2222" name="T10"/>
                <a:gd fmla="*/ 3141 h 2222" name="T11"/>
                <a:gd fmla="*/ 17586 w 2222" name="T12"/>
                <a:gd fmla="*/ 10416 h 2222" name="T13"/>
                <a:gd fmla="*/ 10360 w 2222" name="T14"/>
                <a:gd fmla="*/ 17691 h 2222" name="T15"/>
                <a:gd fmla="*/ 3124 w 2222" name="T16"/>
                <a:gd fmla="*/ 10416 h 2222" name="T17"/>
                <a:gd fmla="*/ 10360 w 2222" name="T18"/>
                <a:gd fmla="*/ 3141 h 222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222" name="T30"/>
                <a:gd fmla="*/ 0 h 2222" name="T31"/>
                <a:gd fmla="*/ 2222 w 2222" name="T32"/>
                <a:gd fmla="*/ 2222 h 2222"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222" w="2222">
                  <a:moveTo>
                    <a:pt x="1111" y="0"/>
                  </a:moveTo>
                  <a:cubicBezTo>
                    <a:pt x="1724" y="0"/>
                    <a:pt x="2222" y="497"/>
                    <a:pt x="2222" y="1111"/>
                  </a:cubicBezTo>
                  <a:cubicBezTo>
                    <a:pt x="2222" y="1724"/>
                    <a:pt x="1724" y="2222"/>
                    <a:pt x="1111" y="2222"/>
                  </a:cubicBezTo>
                  <a:cubicBezTo>
                    <a:pt x="497" y="2222"/>
                    <a:pt x="0" y="1724"/>
                    <a:pt x="0" y="1111"/>
                  </a:cubicBezTo>
                  <a:cubicBezTo>
                    <a:pt x="0" y="497"/>
                    <a:pt x="497" y="0"/>
                    <a:pt x="1111" y="0"/>
                  </a:cubicBezTo>
                  <a:close/>
                  <a:moveTo>
                    <a:pt x="1111" y="335"/>
                  </a:moveTo>
                  <a:cubicBezTo>
                    <a:pt x="1539" y="335"/>
                    <a:pt x="1886" y="683"/>
                    <a:pt x="1886" y="1111"/>
                  </a:cubicBezTo>
                  <a:cubicBezTo>
                    <a:pt x="1886" y="1539"/>
                    <a:pt x="1539" y="1887"/>
                    <a:pt x="1111" y="1887"/>
                  </a:cubicBezTo>
                  <a:cubicBezTo>
                    <a:pt x="682" y="1887"/>
                    <a:pt x="335" y="1539"/>
                    <a:pt x="335" y="1111"/>
                  </a:cubicBezTo>
                  <a:cubicBezTo>
                    <a:pt x="335" y="683"/>
                    <a:pt x="682" y="335"/>
                    <a:pt x="1111" y="335"/>
                  </a:cubicBezTo>
                  <a:close/>
                </a:path>
              </a:pathLst>
            </a:custGeom>
            <a:solidFill>
              <a:schemeClr val="bg2"/>
            </a:solidFill>
            <a:ln w="9525">
              <a:noFill/>
              <a:round/>
            </a:ln>
          </p:spPr>
          <p:txBody>
            <a:bodyPr/>
            <a:lstStyle/>
            <a:p>
              <a:endParaRPr altLang="en-US" lang="zh-CN"/>
            </a:p>
          </p:txBody>
        </p:sp>
        <p:sp>
          <p:nvSpPr>
            <p:cNvPr id="60444" name="TextBox 11"/>
            <p:cNvSpPr txBox="1">
              <a:spLocks noChangeArrowheads="1"/>
            </p:cNvSpPr>
            <p:nvPr/>
          </p:nvSpPr>
          <p:spPr bwMode="auto">
            <a:xfrm>
              <a:off x="1248" y="975"/>
              <a:ext cx="387" cy="384"/>
            </a:xfrm>
            <a:prstGeom prst="rect">
              <a:avLst/>
            </a:prstGeom>
            <a:noFill/>
            <a:ln w="9525">
              <a:noFill/>
              <a:miter lim="800000"/>
            </a:ln>
          </p:spPr>
          <p:txBody>
            <a:bodyPr wrap="none">
              <a:spAutoFit/>
            </a:bodyPr>
            <a:lstStyle/>
            <a:p>
              <a:pPr defTabSz="914400">
                <a:buFont typeface="Arial"/>
                <a:buNone/>
              </a:pPr>
              <a:r>
                <a:rPr altLang="en-US" b="0" lang="zh-CN" sz="1700">
                  <a:solidFill>
                    <a:srgbClr val="808080"/>
                  </a:solidFill>
                  <a:latin charset="-122" pitchFamily="34" typeface="微软雅黑"/>
                </a:rPr>
                <a:t>标题</a:t>
              </a:r>
            </a:p>
            <a:p>
              <a:pPr defTabSz="914400">
                <a:buFont typeface="Arial"/>
                <a:buNone/>
              </a:pPr>
              <a:r>
                <a:rPr altLang="en-US" b="0" lang="zh-CN" sz="1700">
                  <a:solidFill>
                    <a:srgbClr val="808080"/>
                  </a:solidFill>
                  <a:latin charset="-122" pitchFamily="34" typeface="微软雅黑"/>
                </a:rPr>
                <a:t>内容</a:t>
              </a:r>
            </a:p>
          </p:txBody>
        </p:sp>
      </p:grpSp>
      <p:grpSp>
        <p:nvGrpSpPr>
          <p:cNvPr id="95268" name="Group 36"/>
          <p:cNvGrpSpPr/>
          <p:nvPr/>
        </p:nvGrpSpPr>
        <p:grpSpPr>
          <a:xfrm>
            <a:off x="3806825" y="1563688"/>
            <a:ext cx="1174750" cy="1176337"/>
            <a:chOff x="2398" y="985"/>
            <a:chExt cx="740" cy="741"/>
          </a:xfrm>
        </p:grpSpPr>
        <p:sp>
          <p:nvSpPr>
            <p:cNvPr id="60441" name="Freeform 7"/>
            <p:cNvSpPr>
              <a:spLocks noEditPoints="1"/>
            </p:cNvSpPr>
            <p:nvPr/>
          </p:nvSpPr>
          <p:spPr bwMode="auto">
            <a:xfrm>
              <a:off x="2398" y="985"/>
              <a:ext cx="740" cy="741"/>
            </a:xfrm>
            <a:custGeom>
              <a:gdLst>
                <a:gd fmla="*/ 10360 w 2222" name="T0"/>
                <a:gd fmla="*/ 0 h 2222" name="T1"/>
                <a:gd fmla="*/ 20720 w 2222" name="T2"/>
                <a:gd fmla="*/ 10416 h 2222" name="T3"/>
                <a:gd fmla="*/ 10360 w 2222" name="T4"/>
                <a:gd fmla="*/ 20832 h 2222" name="T5"/>
                <a:gd fmla="*/ 0 w 2222" name="T6"/>
                <a:gd fmla="*/ 10416 h 2222" name="T7"/>
                <a:gd fmla="*/ 10360 w 2222" name="T8"/>
                <a:gd fmla="*/ 0 h 2222" name="T9"/>
                <a:gd fmla="*/ 10360 w 2222" name="T10"/>
                <a:gd fmla="*/ 3150 h 2222" name="T11"/>
                <a:gd fmla="*/ 17596 w 2222" name="T12"/>
                <a:gd fmla="*/ 10416 h 2222" name="T13"/>
                <a:gd fmla="*/ 10360 w 2222" name="T14"/>
                <a:gd fmla="*/ 17691 h 2222" name="T15"/>
                <a:gd fmla="*/ 3133 w 2222" name="T16"/>
                <a:gd fmla="*/ 10416 h 2222" name="T17"/>
                <a:gd fmla="*/ 10360 w 2222" name="T18"/>
                <a:gd fmla="*/ 3150 h 222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222" name="T30"/>
                <a:gd fmla="*/ 0 h 2222" name="T31"/>
                <a:gd fmla="*/ 2222 w 2222" name="T32"/>
                <a:gd fmla="*/ 2222 h 2222"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222" w="2222">
                  <a:moveTo>
                    <a:pt x="1111" y="0"/>
                  </a:moveTo>
                  <a:cubicBezTo>
                    <a:pt x="1725" y="0"/>
                    <a:pt x="2222" y="498"/>
                    <a:pt x="2222" y="1111"/>
                  </a:cubicBezTo>
                  <a:cubicBezTo>
                    <a:pt x="2222" y="1725"/>
                    <a:pt x="1725" y="2222"/>
                    <a:pt x="1111" y="2222"/>
                  </a:cubicBezTo>
                  <a:cubicBezTo>
                    <a:pt x="498" y="2222"/>
                    <a:pt x="0" y="1725"/>
                    <a:pt x="0" y="1111"/>
                  </a:cubicBezTo>
                  <a:cubicBezTo>
                    <a:pt x="0" y="498"/>
                    <a:pt x="498" y="0"/>
                    <a:pt x="1111" y="0"/>
                  </a:cubicBezTo>
                  <a:close/>
                  <a:moveTo>
                    <a:pt x="1111" y="336"/>
                  </a:moveTo>
                  <a:cubicBezTo>
                    <a:pt x="1540" y="336"/>
                    <a:pt x="1887" y="683"/>
                    <a:pt x="1887" y="1111"/>
                  </a:cubicBezTo>
                  <a:cubicBezTo>
                    <a:pt x="1887" y="1540"/>
                    <a:pt x="1540" y="1887"/>
                    <a:pt x="1111" y="1887"/>
                  </a:cubicBezTo>
                  <a:cubicBezTo>
                    <a:pt x="683" y="1887"/>
                    <a:pt x="336" y="1540"/>
                    <a:pt x="336" y="1111"/>
                  </a:cubicBezTo>
                  <a:cubicBezTo>
                    <a:pt x="336" y="683"/>
                    <a:pt x="683" y="336"/>
                    <a:pt x="1111" y="336"/>
                  </a:cubicBezTo>
                  <a:close/>
                </a:path>
              </a:pathLst>
            </a:custGeom>
            <a:solidFill>
              <a:schemeClr val="tx2"/>
            </a:solidFill>
            <a:ln w="9525">
              <a:noFill/>
              <a:round/>
            </a:ln>
          </p:spPr>
          <p:txBody>
            <a:bodyPr/>
            <a:lstStyle/>
            <a:p>
              <a:endParaRPr altLang="en-US" lang="zh-CN"/>
            </a:p>
          </p:txBody>
        </p:sp>
        <p:sp>
          <p:nvSpPr>
            <p:cNvPr id="60442" name="TextBox 14"/>
            <p:cNvSpPr txBox="1">
              <a:spLocks noChangeArrowheads="1"/>
            </p:cNvSpPr>
            <p:nvPr/>
          </p:nvSpPr>
          <p:spPr bwMode="auto">
            <a:xfrm>
              <a:off x="2581" y="1157"/>
              <a:ext cx="387" cy="384"/>
            </a:xfrm>
            <a:prstGeom prst="rect">
              <a:avLst/>
            </a:prstGeom>
            <a:noFill/>
            <a:ln w="9525">
              <a:noFill/>
              <a:miter lim="800000"/>
            </a:ln>
          </p:spPr>
          <p:txBody>
            <a:bodyPr wrap="none">
              <a:spAutoFit/>
            </a:bodyPr>
            <a:lstStyle/>
            <a:p>
              <a:pPr algn="ctr" defTabSz="914400">
                <a:buFont typeface="Arial"/>
                <a:buNone/>
              </a:pPr>
              <a:r>
                <a:rPr altLang="en-US" b="0" lang="zh-CN" sz="1700">
                  <a:solidFill>
                    <a:srgbClr val="808080"/>
                  </a:solidFill>
                  <a:latin charset="-122" pitchFamily="34" typeface="微软雅黑"/>
                </a:rPr>
                <a:t>标题</a:t>
              </a:r>
            </a:p>
            <a:p>
              <a:pPr algn="ctr" defTabSz="914400">
                <a:buFont typeface="Arial"/>
                <a:buNone/>
              </a:pPr>
              <a:r>
                <a:rPr altLang="en-US" b="0" lang="zh-CN" sz="1700">
                  <a:solidFill>
                    <a:srgbClr val="808080"/>
                  </a:solidFill>
                  <a:latin charset="-122" pitchFamily="34" typeface="微软雅黑"/>
                </a:rPr>
                <a:t>内容</a:t>
              </a:r>
            </a:p>
          </p:txBody>
        </p:sp>
      </p:grpSp>
      <p:grpSp>
        <p:nvGrpSpPr>
          <p:cNvPr id="95269" name="Group 37"/>
          <p:cNvGrpSpPr/>
          <p:nvPr/>
        </p:nvGrpSpPr>
        <p:grpSpPr>
          <a:xfrm>
            <a:off x="6307138" y="1882775"/>
            <a:ext cx="1176337" cy="1174750"/>
            <a:chOff x="3973" y="1186"/>
            <a:chExt cx="741" cy="740"/>
          </a:xfrm>
        </p:grpSpPr>
        <p:sp>
          <p:nvSpPr>
            <p:cNvPr id="60439" name="Freeform 8"/>
            <p:cNvSpPr>
              <a:spLocks noEditPoints="1"/>
            </p:cNvSpPr>
            <p:nvPr/>
          </p:nvSpPr>
          <p:spPr bwMode="auto">
            <a:xfrm>
              <a:off x="3973" y="1186"/>
              <a:ext cx="741" cy="740"/>
            </a:xfrm>
            <a:custGeom>
              <a:gdLst>
                <a:gd fmla="*/ 10430 w 2221" name="T0"/>
                <a:gd fmla="*/ 0 h 2222" name="T1"/>
                <a:gd fmla="*/ 20869 w 2221" name="T2"/>
                <a:gd fmla="*/ 10350 h 2222" name="T3"/>
                <a:gd fmla="*/ 10430 w 2221" name="T4"/>
                <a:gd fmla="*/ 20700 h 2222" name="T5"/>
                <a:gd fmla="*/ 0 w 2221" name="T6"/>
                <a:gd fmla="*/ 10350 h 2222" name="T7"/>
                <a:gd fmla="*/ 10430 w 2221" name="T8"/>
                <a:gd fmla="*/ 0 h 2222" name="T9"/>
                <a:gd fmla="*/ 10430 w 2221" name="T10"/>
                <a:gd fmla="*/ 3121 h 2222" name="T11"/>
                <a:gd fmla="*/ 17722 w 2221" name="T12"/>
                <a:gd fmla="*/ 10350 h 2222" name="T13"/>
                <a:gd fmla="*/ 10430 w 2221" name="T14"/>
                <a:gd fmla="*/ 17570 h 2222" name="T15"/>
                <a:gd fmla="*/ 3148 w 2221" name="T16"/>
                <a:gd fmla="*/ 10350 h 2222" name="T17"/>
                <a:gd fmla="*/ 10430 w 2221" name="T18"/>
                <a:gd fmla="*/ 3121 h 222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221" name="T30"/>
                <a:gd fmla="*/ 0 h 2222" name="T31"/>
                <a:gd fmla="*/ 2221 w 2221" name="T32"/>
                <a:gd fmla="*/ 2222 h 2222"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222" w="2221">
                  <a:moveTo>
                    <a:pt x="1110" y="0"/>
                  </a:moveTo>
                  <a:cubicBezTo>
                    <a:pt x="1724" y="0"/>
                    <a:pt x="2221" y="497"/>
                    <a:pt x="2221" y="1111"/>
                  </a:cubicBezTo>
                  <a:cubicBezTo>
                    <a:pt x="2221" y="1724"/>
                    <a:pt x="1724" y="2222"/>
                    <a:pt x="1110" y="2222"/>
                  </a:cubicBezTo>
                  <a:cubicBezTo>
                    <a:pt x="497" y="2222"/>
                    <a:pt x="0" y="1724"/>
                    <a:pt x="0" y="1111"/>
                  </a:cubicBezTo>
                  <a:cubicBezTo>
                    <a:pt x="0" y="497"/>
                    <a:pt x="497" y="0"/>
                    <a:pt x="1110" y="0"/>
                  </a:cubicBezTo>
                  <a:close/>
                  <a:moveTo>
                    <a:pt x="1110" y="335"/>
                  </a:moveTo>
                  <a:cubicBezTo>
                    <a:pt x="1539" y="335"/>
                    <a:pt x="1886" y="682"/>
                    <a:pt x="1886" y="1111"/>
                  </a:cubicBezTo>
                  <a:cubicBezTo>
                    <a:pt x="1886" y="1539"/>
                    <a:pt x="1539" y="1886"/>
                    <a:pt x="1110" y="1886"/>
                  </a:cubicBezTo>
                  <a:cubicBezTo>
                    <a:pt x="682" y="1886"/>
                    <a:pt x="335" y="1539"/>
                    <a:pt x="335" y="1111"/>
                  </a:cubicBezTo>
                  <a:cubicBezTo>
                    <a:pt x="335" y="682"/>
                    <a:pt x="682" y="335"/>
                    <a:pt x="1110" y="335"/>
                  </a:cubicBezTo>
                  <a:close/>
                </a:path>
              </a:pathLst>
            </a:custGeom>
            <a:solidFill>
              <a:schemeClr val="bg2"/>
            </a:solidFill>
            <a:ln w="9525">
              <a:noFill/>
              <a:round/>
            </a:ln>
          </p:spPr>
          <p:txBody>
            <a:bodyPr/>
            <a:lstStyle/>
            <a:p>
              <a:endParaRPr altLang="en-US" lang="zh-CN"/>
            </a:p>
          </p:txBody>
        </p:sp>
        <p:sp>
          <p:nvSpPr>
            <p:cNvPr id="60440" name="TextBox 17"/>
            <p:cNvSpPr txBox="1">
              <a:spLocks noChangeArrowheads="1"/>
            </p:cNvSpPr>
            <p:nvPr/>
          </p:nvSpPr>
          <p:spPr bwMode="auto">
            <a:xfrm>
              <a:off x="4152" y="1342"/>
              <a:ext cx="387" cy="384"/>
            </a:xfrm>
            <a:prstGeom prst="rect">
              <a:avLst/>
            </a:prstGeom>
            <a:noFill/>
            <a:ln w="9525">
              <a:noFill/>
              <a:miter lim="800000"/>
            </a:ln>
          </p:spPr>
          <p:txBody>
            <a:bodyPr wrap="none">
              <a:spAutoFit/>
            </a:bodyPr>
            <a:lstStyle/>
            <a:p>
              <a:pPr defTabSz="914400">
                <a:buFont typeface="Arial"/>
                <a:buNone/>
              </a:pPr>
              <a:r>
                <a:rPr altLang="en-US" b="0" lang="zh-CN" sz="1700">
                  <a:solidFill>
                    <a:srgbClr val="808080"/>
                  </a:solidFill>
                  <a:latin charset="-122" pitchFamily="34" typeface="微软雅黑"/>
                </a:rPr>
                <a:t>标题</a:t>
              </a:r>
            </a:p>
            <a:p>
              <a:pPr defTabSz="914400">
                <a:buFont typeface="Arial"/>
                <a:buNone/>
              </a:pPr>
              <a:r>
                <a:rPr altLang="en-US" b="0" lang="zh-CN" sz="1700">
                  <a:solidFill>
                    <a:srgbClr val="808080"/>
                  </a:solidFill>
                  <a:latin charset="-122" pitchFamily="34" typeface="微软雅黑"/>
                </a:rPr>
                <a:t>内容</a:t>
              </a:r>
            </a:p>
          </p:txBody>
        </p:sp>
      </p:grpSp>
      <p:grpSp>
        <p:nvGrpSpPr>
          <p:cNvPr id="95270" name="Group 38"/>
          <p:cNvGrpSpPr/>
          <p:nvPr/>
        </p:nvGrpSpPr>
        <p:grpSpPr>
          <a:xfrm>
            <a:off x="4391025" y="3179763"/>
            <a:ext cx="1176338" cy="1176337"/>
            <a:chOff x="2766" y="2003"/>
            <a:chExt cx="741" cy="741"/>
          </a:xfrm>
        </p:grpSpPr>
        <p:sp>
          <p:nvSpPr>
            <p:cNvPr id="60437" name="Freeform 9"/>
            <p:cNvSpPr>
              <a:spLocks noEditPoints="1"/>
            </p:cNvSpPr>
            <p:nvPr/>
          </p:nvSpPr>
          <p:spPr bwMode="auto">
            <a:xfrm>
              <a:off x="2766" y="2003"/>
              <a:ext cx="741" cy="741"/>
            </a:xfrm>
            <a:custGeom>
              <a:gdLst>
                <a:gd fmla="*/ 10439 w 2221" name="T0"/>
                <a:gd fmla="*/ 20832 h 2222" name="T1"/>
                <a:gd fmla="*/ 20869 w 2221" name="T2"/>
                <a:gd fmla="*/ 10416 h 2222" name="T3"/>
                <a:gd fmla="*/ 10439 w 2221" name="T4"/>
                <a:gd fmla="*/ 0 h 2222" name="T5"/>
                <a:gd fmla="*/ 0 w 2221" name="T6"/>
                <a:gd fmla="*/ 10416 h 2222" name="T7"/>
                <a:gd fmla="*/ 10439 w 2221" name="T8"/>
                <a:gd fmla="*/ 20832 h 2222" name="T9"/>
                <a:gd fmla="*/ 10439 w 2221" name="T10"/>
                <a:gd fmla="*/ 17691 h 2222" name="T11"/>
                <a:gd fmla="*/ 17722 w 2221" name="T12"/>
                <a:gd fmla="*/ 10416 h 2222" name="T13"/>
                <a:gd fmla="*/ 10439 w 2221" name="T14"/>
                <a:gd fmla="*/ 3141 h 2222" name="T15"/>
                <a:gd fmla="*/ 3148 w 2221" name="T16"/>
                <a:gd fmla="*/ 10416 h 2222" name="T17"/>
                <a:gd fmla="*/ 10439 w 2221" name="T18"/>
                <a:gd fmla="*/ 17691 h 222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221" name="T30"/>
                <a:gd fmla="*/ 0 h 2222" name="T31"/>
                <a:gd fmla="*/ 2221 w 2221" name="T32"/>
                <a:gd fmla="*/ 2222 h 2222"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222" w="2221">
                  <a:moveTo>
                    <a:pt x="1111" y="2222"/>
                  </a:moveTo>
                  <a:cubicBezTo>
                    <a:pt x="1724" y="2222"/>
                    <a:pt x="2221" y="1724"/>
                    <a:pt x="2221" y="1111"/>
                  </a:cubicBezTo>
                  <a:cubicBezTo>
                    <a:pt x="2221" y="497"/>
                    <a:pt x="1724" y="0"/>
                    <a:pt x="1111" y="0"/>
                  </a:cubicBezTo>
                  <a:cubicBezTo>
                    <a:pt x="497" y="0"/>
                    <a:pt x="0" y="497"/>
                    <a:pt x="0" y="1111"/>
                  </a:cubicBezTo>
                  <a:cubicBezTo>
                    <a:pt x="0" y="1724"/>
                    <a:pt x="497" y="2222"/>
                    <a:pt x="1111" y="2222"/>
                  </a:cubicBezTo>
                  <a:close/>
                  <a:moveTo>
                    <a:pt x="1111" y="1887"/>
                  </a:moveTo>
                  <a:cubicBezTo>
                    <a:pt x="1539" y="1887"/>
                    <a:pt x="1886" y="1539"/>
                    <a:pt x="1886" y="1111"/>
                  </a:cubicBezTo>
                  <a:cubicBezTo>
                    <a:pt x="1886" y="682"/>
                    <a:pt x="1539" y="335"/>
                    <a:pt x="1111" y="335"/>
                  </a:cubicBezTo>
                  <a:cubicBezTo>
                    <a:pt x="682" y="335"/>
                    <a:pt x="335" y="682"/>
                    <a:pt x="335" y="1111"/>
                  </a:cubicBezTo>
                  <a:cubicBezTo>
                    <a:pt x="335" y="1539"/>
                    <a:pt x="682" y="1887"/>
                    <a:pt x="1111" y="1887"/>
                  </a:cubicBezTo>
                  <a:close/>
                </a:path>
              </a:pathLst>
            </a:custGeom>
            <a:solidFill>
              <a:schemeClr val="tx2"/>
            </a:solidFill>
            <a:ln w="9525">
              <a:noFill/>
              <a:round/>
            </a:ln>
          </p:spPr>
          <p:txBody>
            <a:bodyPr/>
            <a:lstStyle/>
            <a:p>
              <a:endParaRPr altLang="en-US" lang="zh-CN"/>
            </a:p>
          </p:txBody>
        </p:sp>
        <p:sp>
          <p:nvSpPr>
            <p:cNvPr id="60438" name="TextBox 20"/>
            <p:cNvSpPr txBox="1">
              <a:spLocks noChangeArrowheads="1"/>
            </p:cNvSpPr>
            <p:nvPr/>
          </p:nvSpPr>
          <p:spPr bwMode="auto">
            <a:xfrm>
              <a:off x="2940" y="2159"/>
              <a:ext cx="387" cy="384"/>
            </a:xfrm>
            <a:prstGeom prst="rect">
              <a:avLst/>
            </a:prstGeom>
            <a:noFill/>
            <a:ln w="9525">
              <a:noFill/>
              <a:miter lim="800000"/>
            </a:ln>
          </p:spPr>
          <p:txBody>
            <a:bodyPr wrap="none">
              <a:spAutoFit/>
            </a:bodyPr>
            <a:lstStyle/>
            <a:p>
              <a:pPr defTabSz="914400">
                <a:buFont typeface="Arial"/>
                <a:buNone/>
              </a:pPr>
              <a:r>
                <a:rPr altLang="en-US" b="0" lang="zh-CN" sz="1700">
                  <a:solidFill>
                    <a:srgbClr val="808080"/>
                  </a:solidFill>
                  <a:latin charset="-122" pitchFamily="34" typeface="微软雅黑"/>
                </a:rPr>
                <a:t>标题</a:t>
              </a:r>
            </a:p>
            <a:p>
              <a:pPr defTabSz="914400">
                <a:buFont typeface="Arial"/>
                <a:buNone/>
              </a:pPr>
              <a:r>
                <a:rPr altLang="en-US" b="0" lang="zh-CN" sz="1700">
                  <a:solidFill>
                    <a:srgbClr val="808080"/>
                  </a:solidFill>
                  <a:latin charset="-122" pitchFamily="34" typeface="微软雅黑"/>
                </a:rPr>
                <a:t>内容</a:t>
              </a:r>
            </a:p>
          </p:txBody>
        </p:sp>
      </p:grpSp>
      <p:grpSp>
        <p:nvGrpSpPr>
          <p:cNvPr id="95271" name="Group 39"/>
          <p:cNvGrpSpPr/>
          <p:nvPr/>
        </p:nvGrpSpPr>
        <p:grpSpPr>
          <a:xfrm>
            <a:off x="2239963" y="3502025"/>
            <a:ext cx="1173162" cy="1174750"/>
            <a:chOff x="1411" y="2206"/>
            <a:chExt cx="739" cy="740"/>
          </a:xfrm>
        </p:grpSpPr>
        <p:sp>
          <p:nvSpPr>
            <p:cNvPr id="60435" name="Freeform 10"/>
            <p:cNvSpPr>
              <a:spLocks noEditPoints="1"/>
            </p:cNvSpPr>
            <p:nvPr/>
          </p:nvSpPr>
          <p:spPr bwMode="auto">
            <a:xfrm>
              <a:off x="1411" y="2206"/>
              <a:ext cx="739" cy="740"/>
            </a:xfrm>
            <a:custGeom>
              <a:gdLst>
                <a:gd fmla="*/ 10294 w 2222" name="T0"/>
                <a:gd fmla="*/ 20700 h 2222" name="T1"/>
                <a:gd fmla="*/ 20588 w 2222" name="T2"/>
                <a:gd fmla="*/ 10350 h 2222" name="T3"/>
                <a:gd fmla="*/ 10294 w 2222" name="T4"/>
                <a:gd fmla="*/ 0 h 2222" name="T5"/>
                <a:gd fmla="*/ 0 w 2222" name="T6"/>
                <a:gd fmla="*/ 10350 h 2222" name="T7"/>
                <a:gd fmla="*/ 10294 w 2222" name="T8"/>
                <a:gd fmla="*/ 20700 h 2222" name="T9"/>
                <a:gd fmla="*/ 10294 w 2222" name="T10"/>
                <a:gd fmla="*/ 17579 h 2222" name="T11"/>
                <a:gd fmla="*/ 17484 w 2222" name="T12"/>
                <a:gd fmla="*/ 10350 h 2222" name="T13"/>
                <a:gd fmla="*/ 10294 w 2222" name="T14"/>
                <a:gd fmla="*/ 3121 h 2222" name="T15"/>
                <a:gd fmla="*/ 3104 w 2222" name="T16"/>
                <a:gd fmla="*/ 10350 h 2222" name="T17"/>
                <a:gd fmla="*/ 10294 w 2222" name="T18"/>
                <a:gd fmla="*/ 17579 h 2222"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222" name="T30"/>
                <a:gd fmla="*/ 0 h 2222" name="T31"/>
                <a:gd fmla="*/ 2222 w 2222" name="T32"/>
                <a:gd fmla="*/ 2222 h 2222"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222" w="2222">
                  <a:moveTo>
                    <a:pt x="1111" y="2222"/>
                  </a:moveTo>
                  <a:cubicBezTo>
                    <a:pt x="1724" y="2222"/>
                    <a:pt x="2222" y="1724"/>
                    <a:pt x="2222" y="1111"/>
                  </a:cubicBezTo>
                  <a:cubicBezTo>
                    <a:pt x="2222" y="497"/>
                    <a:pt x="1724" y="0"/>
                    <a:pt x="1111" y="0"/>
                  </a:cubicBezTo>
                  <a:cubicBezTo>
                    <a:pt x="497" y="0"/>
                    <a:pt x="0" y="497"/>
                    <a:pt x="0" y="1111"/>
                  </a:cubicBezTo>
                  <a:cubicBezTo>
                    <a:pt x="0" y="1724"/>
                    <a:pt x="497" y="2222"/>
                    <a:pt x="1111" y="2222"/>
                  </a:cubicBezTo>
                  <a:close/>
                  <a:moveTo>
                    <a:pt x="1111" y="1887"/>
                  </a:moveTo>
                  <a:cubicBezTo>
                    <a:pt x="1539" y="1887"/>
                    <a:pt x="1887" y="1539"/>
                    <a:pt x="1887" y="1111"/>
                  </a:cubicBezTo>
                  <a:cubicBezTo>
                    <a:pt x="1887" y="683"/>
                    <a:pt x="1539" y="335"/>
                    <a:pt x="1111" y="335"/>
                  </a:cubicBezTo>
                  <a:cubicBezTo>
                    <a:pt x="682" y="335"/>
                    <a:pt x="335" y="683"/>
                    <a:pt x="335" y="1111"/>
                  </a:cubicBezTo>
                  <a:cubicBezTo>
                    <a:pt x="335" y="1539"/>
                    <a:pt x="682" y="1887"/>
                    <a:pt x="1111" y="1887"/>
                  </a:cubicBezTo>
                  <a:close/>
                </a:path>
              </a:pathLst>
            </a:custGeom>
            <a:solidFill>
              <a:schemeClr val="bg2"/>
            </a:solidFill>
            <a:ln w="9525">
              <a:noFill/>
              <a:round/>
            </a:ln>
          </p:spPr>
          <p:txBody>
            <a:bodyPr/>
            <a:lstStyle/>
            <a:p>
              <a:endParaRPr altLang="en-US" lang="zh-CN"/>
            </a:p>
          </p:txBody>
        </p:sp>
        <p:sp>
          <p:nvSpPr>
            <p:cNvPr id="60436" name="TextBox 23"/>
            <p:cNvSpPr txBox="1">
              <a:spLocks noChangeArrowheads="1"/>
            </p:cNvSpPr>
            <p:nvPr/>
          </p:nvSpPr>
          <p:spPr bwMode="auto">
            <a:xfrm>
              <a:off x="1600" y="2374"/>
              <a:ext cx="387" cy="384"/>
            </a:xfrm>
            <a:prstGeom prst="rect">
              <a:avLst/>
            </a:prstGeom>
            <a:noFill/>
            <a:ln w="9525">
              <a:noFill/>
              <a:miter lim="800000"/>
            </a:ln>
          </p:spPr>
          <p:txBody>
            <a:bodyPr wrap="none">
              <a:spAutoFit/>
            </a:bodyPr>
            <a:lstStyle/>
            <a:p>
              <a:pPr defTabSz="914400">
                <a:buFont typeface="Arial"/>
                <a:buNone/>
              </a:pPr>
              <a:r>
                <a:rPr altLang="en-US" b="0" lang="zh-CN" sz="1700">
                  <a:solidFill>
                    <a:srgbClr val="808080"/>
                  </a:solidFill>
                  <a:latin charset="-122" pitchFamily="34" typeface="微软雅黑"/>
                </a:rPr>
                <a:t>标题</a:t>
              </a:r>
            </a:p>
            <a:p>
              <a:pPr defTabSz="914400">
                <a:buFont typeface="Arial"/>
                <a:buNone/>
              </a:pPr>
              <a:r>
                <a:rPr altLang="en-US" b="0" lang="zh-CN" sz="1700">
                  <a:solidFill>
                    <a:srgbClr val="808080"/>
                  </a:solidFill>
                  <a:latin charset="-122" pitchFamily="34" typeface="微软雅黑"/>
                </a:rPr>
                <a:t>内容</a:t>
              </a:r>
            </a:p>
          </p:txBody>
        </p:sp>
      </p:grpSp>
      <p:sp>
        <p:nvSpPr>
          <p:cNvPr id="36" name="等腰三角形 1"/>
          <p:cNvSpPr/>
          <p:nvPr/>
        </p:nvSpPr>
        <p:spPr bwMode="auto">
          <a:xfrm flipV="1">
            <a:off x="3676650" y="1473200"/>
            <a:ext cx="1317625" cy="120650"/>
          </a:xfrm>
          <a:custGeom>
            <a:gdLst>
              <a:gd fmla="*/ 102178 w 2313967" name="T0"/>
              <a:gd fmla="*/ 0 h 288032" name="T1"/>
              <a:gd fmla="*/ 129676 w 2313967" name="T2"/>
              <a:gd fmla="*/ 15877 h 288032" name="T3"/>
              <a:gd fmla="*/ 427230 w 2313967" name="T4"/>
              <a:gd fmla="*/ 15877 h 288032" name="T5"/>
              <a:gd fmla="*/ 427230 w 2313967" name="T6"/>
              <a:gd fmla="*/ 21169 h 288032" name="T7"/>
              <a:gd fmla="*/ 138842 w 2313967" name="T8"/>
              <a:gd fmla="*/ 21169 h 288032" name="T9"/>
              <a:gd fmla="*/ 65513 w 2313967" name="T10"/>
              <a:gd fmla="*/ 21169 h 288032" name="T11"/>
              <a:gd fmla="*/ 0 w 2313967" name="T12"/>
              <a:gd fmla="*/ 21169 h 288032" name="T13"/>
              <a:gd fmla="*/ 0 w 2313967" name="T14"/>
              <a:gd fmla="*/ 15877 h 288032" name="T15"/>
              <a:gd fmla="*/ 74679 w 2313967" name="T16"/>
              <a:gd fmla="*/ 15877 h 288032"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313967" name="T27"/>
              <a:gd fmla="*/ 0 h 288032" name="T28"/>
              <a:gd fmla="*/ 2313967 w 2313967" name="T29"/>
              <a:gd fmla="*/ 288032 h 288032"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algn="ctr" cap="flat" cmpd="sng" w="9525">
            <a:noFill/>
            <a:prstDash val="solid"/>
            <a:round/>
            <a:headEnd len="med" type="none" w="med"/>
            <a:tailEnd len="med" type="none" w="med"/>
          </a:ln>
        </p:spPr>
        <p:txBody>
          <a:bodyPr/>
          <a:lstStyle/>
          <a:p>
            <a:endParaRPr altLang="en-US" lang="zh-CN"/>
          </a:p>
        </p:txBody>
      </p:sp>
      <p:sp>
        <p:nvSpPr>
          <p:cNvPr id="38" name="等腰三角形 1"/>
          <p:cNvSpPr/>
          <p:nvPr/>
        </p:nvSpPr>
        <p:spPr bwMode="auto">
          <a:xfrm flipV="1">
            <a:off x="6208713" y="1800225"/>
            <a:ext cx="1316037" cy="122238"/>
          </a:xfrm>
          <a:custGeom>
            <a:gdLst>
              <a:gd fmla="*/ 101809 w 2313967" name="T0"/>
              <a:gd fmla="*/ 0 h 288032" name="T1"/>
              <a:gd fmla="*/ 129208 w 2313967" name="T2"/>
              <a:gd fmla="*/ 16512 h 288032" name="T3"/>
              <a:gd fmla="*/ 425687 w 2313967" name="T4"/>
              <a:gd fmla="*/ 16512 h 288032" name="T5"/>
              <a:gd fmla="*/ 425687 w 2313967" name="T6"/>
              <a:gd fmla="*/ 22016 h 288032" name="T7"/>
              <a:gd fmla="*/ 138341 w 2313967" name="T8"/>
              <a:gd fmla="*/ 22016 h 288032" name="T9"/>
              <a:gd fmla="*/ 65276 w 2313967" name="T10"/>
              <a:gd fmla="*/ 22016 h 288032" name="T11"/>
              <a:gd fmla="*/ 0 w 2313967" name="T12"/>
              <a:gd fmla="*/ 22016 h 288032" name="T13"/>
              <a:gd fmla="*/ 0 w 2313967" name="T14"/>
              <a:gd fmla="*/ 16512 h 288032" name="T15"/>
              <a:gd fmla="*/ 74409 w 2313967" name="T16"/>
              <a:gd fmla="*/ 16512 h 288032"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313967" name="T27"/>
              <a:gd fmla="*/ 0 h 288032" name="T28"/>
              <a:gd fmla="*/ 2313967 w 2313967" name="T29"/>
              <a:gd fmla="*/ 288032 h 288032"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algn="ctr" cap="flat" cmpd="sng" w="9525">
            <a:noFill/>
            <a:prstDash val="solid"/>
            <a:round/>
            <a:headEnd len="med" type="none" w="med"/>
            <a:tailEnd len="med" type="none" w="med"/>
          </a:ln>
        </p:spPr>
        <p:txBody>
          <a:bodyPr/>
          <a:lstStyle/>
          <a:p>
            <a:endParaRPr altLang="en-US" lang="zh-CN"/>
          </a:p>
        </p:txBody>
      </p:sp>
      <p:sp>
        <p:nvSpPr>
          <p:cNvPr id="40" name="等腰三角形 1"/>
          <p:cNvSpPr/>
          <p:nvPr/>
        </p:nvSpPr>
        <p:spPr bwMode="auto">
          <a:xfrm>
            <a:off x="4332288" y="4356100"/>
            <a:ext cx="1316037" cy="122238"/>
          </a:xfrm>
          <a:custGeom>
            <a:gdLst>
              <a:gd fmla="*/ 101809 w 2313967" name="T0"/>
              <a:gd fmla="*/ 0 h 288032" name="T1"/>
              <a:gd fmla="*/ 129208 w 2313967" name="T2"/>
              <a:gd fmla="*/ 16512 h 288032" name="T3"/>
              <a:gd fmla="*/ 425687 w 2313967" name="T4"/>
              <a:gd fmla="*/ 16512 h 288032" name="T5"/>
              <a:gd fmla="*/ 425687 w 2313967" name="T6"/>
              <a:gd fmla="*/ 22016 h 288032" name="T7"/>
              <a:gd fmla="*/ 138341 w 2313967" name="T8"/>
              <a:gd fmla="*/ 22016 h 288032" name="T9"/>
              <a:gd fmla="*/ 65276 w 2313967" name="T10"/>
              <a:gd fmla="*/ 22016 h 288032" name="T11"/>
              <a:gd fmla="*/ 0 w 2313967" name="T12"/>
              <a:gd fmla="*/ 22016 h 288032" name="T13"/>
              <a:gd fmla="*/ 0 w 2313967" name="T14"/>
              <a:gd fmla="*/ 16512 h 288032" name="T15"/>
              <a:gd fmla="*/ 74409 w 2313967" name="T16"/>
              <a:gd fmla="*/ 16512 h 288032"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313967" name="T27"/>
              <a:gd fmla="*/ 0 h 288032" name="T28"/>
              <a:gd fmla="*/ 2313967 w 2313967" name="T29"/>
              <a:gd fmla="*/ 288032 h 288032"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algn="ctr" cap="flat" cmpd="sng" w="9525">
            <a:noFill/>
            <a:prstDash val="solid"/>
            <a:round/>
            <a:headEnd len="med" type="none" w="med"/>
            <a:tailEnd len="med" type="none" w="med"/>
          </a:ln>
        </p:spPr>
        <p:txBody>
          <a:bodyPr/>
          <a:lstStyle/>
          <a:p>
            <a:endParaRPr altLang="en-US" lang="zh-CN"/>
          </a:p>
        </p:txBody>
      </p:sp>
      <p:sp>
        <p:nvSpPr>
          <p:cNvPr id="42" name="等腰三角形 1"/>
          <p:cNvSpPr/>
          <p:nvPr/>
        </p:nvSpPr>
        <p:spPr bwMode="auto">
          <a:xfrm>
            <a:off x="2179638" y="4619625"/>
            <a:ext cx="1316037" cy="123825"/>
          </a:xfrm>
          <a:custGeom>
            <a:gdLst>
              <a:gd fmla="*/ 101809 w 2313967" name="T0"/>
              <a:gd fmla="*/ 0 h 288032" name="T1"/>
              <a:gd fmla="*/ 129208 w 2313967" name="T2"/>
              <a:gd fmla="*/ 17163 h 288032" name="T3"/>
              <a:gd fmla="*/ 425687 w 2313967" name="T4"/>
              <a:gd fmla="*/ 17163 h 288032" name="T5"/>
              <a:gd fmla="*/ 425687 w 2313967" name="T6"/>
              <a:gd fmla="*/ 22884 h 288032" name="T7"/>
              <a:gd fmla="*/ 138341 w 2313967" name="T8"/>
              <a:gd fmla="*/ 22884 h 288032" name="T9"/>
              <a:gd fmla="*/ 65276 w 2313967" name="T10"/>
              <a:gd fmla="*/ 22884 h 288032" name="T11"/>
              <a:gd fmla="*/ 0 w 2313967" name="T12"/>
              <a:gd fmla="*/ 22884 h 288032" name="T13"/>
              <a:gd fmla="*/ 0 w 2313967" name="T14"/>
              <a:gd fmla="*/ 17163 h 288032" name="T15"/>
              <a:gd fmla="*/ 74409 w 2313967" name="T16"/>
              <a:gd fmla="*/ 17163 h 288032"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313967" name="T27"/>
              <a:gd fmla="*/ 0 h 288032" name="T28"/>
              <a:gd fmla="*/ 2313967 w 2313967" name="T29"/>
              <a:gd fmla="*/ 288032 h 288032"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solidFill>
            <a:srgbClr val="808080"/>
          </a:solidFill>
          <a:ln algn="ctr" cap="flat" cmpd="sng" w="9525">
            <a:noFill/>
            <a:prstDash val="solid"/>
            <a:round/>
            <a:headEnd len="med" type="none" w="med"/>
            <a:tailEnd len="med" type="none" w="med"/>
          </a:ln>
        </p:spPr>
        <p:txBody>
          <a:bodyPr/>
          <a:lstStyle/>
          <a:p>
            <a:endParaRPr altLang="en-US" lang="zh-CN"/>
          </a:p>
        </p:txBody>
      </p:sp>
      <p:sp>
        <p:nvSpPr>
          <p:cNvPr id="95263" name="Text Box 31"/>
          <p:cNvSpPr txBox="1">
            <a:spLocks noChangeArrowheads="1"/>
          </p:cNvSpPr>
          <p:nvPr/>
        </p:nvSpPr>
        <p:spPr bwMode="auto">
          <a:xfrm>
            <a:off x="3565525" y="1044575"/>
            <a:ext cx="1511300" cy="396240"/>
          </a:xfrm>
          <a:prstGeom prst="rect">
            <a:avLst/>
          </a:prstGeom>
          <a:noFill/>
          <a:ln w="9525">
            <a:noFill/>
            <a:miter lim="800000"/>
          </a:ln>
        </p:spPr>
        <p:txBody>
          <a:bodyPr>
            <a:spAutoFit/>
          </a:bodyPr>
          <a:lstStyle/>
          <a:p>
            <a:pPr defTabSz="914400">
              <a:spcBef>
                <a:spcPct val="50000"/>
              </a:spcBef>
            </a:pPr>
            <a:r>
              <a:rPr altLang="en-US" b="0" lang="zh-CN" sz="1000">
                <a:solidFill>
                  <a:srgbClr val="808080"/>
                </a:solidFill>
              </a:rPr>
              <a:t>请在此处添加文字内容请在此处添加文字内容</a:t>
            </a:r>
          </a:p>
        </p:txBody>
      </p:sp>
      <p:sp>
        <p:nvSpPr>
          <p:cNvPr id="95264" name="Text Box 32"/>
          <p:cNvSpPr txBox="1">
            <a:spLocks noChangeArrowheads="1"/>
          </p:cNvSpPr>
          <p:nvPr/>
        </p:nvSpPr>
        <p:spPr bwMode="auto">
          <a:xfrm>
            <a:off x="6086475" y="1366838"/>
            <a:ext cx="1511300" cy="396240"/>
          </a:xfrm>
          <a:prstGeom prst="rect">
            <a:avLst/>
          </a:prstGeom>
          <a:noFill/>
          <a:ln w="9525">
            <a:noFill/>
            <a:miter lim="800000"/>
          </a:ln>
        </p:spPr>
        <p:txBody>
          <a:bodyPr>
            <a:spAutoFit/>
          </a:bodyPr>
          <a:lstStyle/>
          <a:p>
            <a:pPr defTabSz="914400">
              <a:spcBef>
                <a:spcPct val="50000"/>
              </a:spcBef>
            </a:pPr>
            <a:r>
              <a:rPr altLang="en-US" b="0" lang="zh-CN" sz="1000">
                <a:solidFill>
                  <a:srgbClr val="808080"/>
                </a:solidFill>
              </a:rPr>
              <a:t>请在此处添加文字内容请在此处添加文字内容</a:t>
            </a:r>
          </a:p>
        </p:txBody>
      </p:sp>
      <p:sp>
        <p:nvSpPr>
          <p:cNvPr id="95265" name="Text Box 33"/>
          <p:cNvSpPr txBox="1">
            <a:spLocks noChangeArrowheads="1"/>
          </p:cNvSpPr>
          <p:nvPr/>
        </p:nvSpPr>
        <p:spPr bwMode="auto">
          <a:xfrm>
            <a:off x="2052638" y="4751388"/>
            <a:ext cx="1511300" cy="396240"/>
          </a:xfrm>
          <a:prstGeom prst="rect">
            <a:avLst/>
          </a:prstGeom>
          <a:noFill/>
          <a:ln w="9525">
            <a:noFill/>
            <a:miter lim="800000"/>
          </a:ln>
        </p:spPr>
        <p:txBody>
          <a:bodyPr>
            <a:spAutoFit/>
          </a:bodyPr>
          <a:lstStyle/>
          <a:p>
            <a:pPr defTabSz="914400">
              <a:spcBef>
                <a:spcPct val="50000"/>
              </a:spcBef>
            </a:pPr>
            <a:r>
              <a:rPr altLang="en-US" b="0" lang="zh-CN" sz="1000">
                <a:solidFill>
                  <a:srgbClr val="808080"/>
                </a:solidFill>
              </a:rPr>
              <a:t>请在此处添加文字内容请在此处添加文字内容</a:t>
            </a:r>
          </a:p>
        </p:txBody>
      </p:sp>
      <p:sp>
        <p:nvSpPr>
          <p:cNvPr id="95266" name="Text Box 34"/>
          <p:cNvSpPr txBox="1">
            <a:spLocks noChangeArrowheads="1"/>
          </p:cNvSpPr>
          <p:nvPr/>
        </p:nvSpPr>
        <p:spPr bwMode="auto">
          <a:xfrm>
            <a:off x="4213225" y="4500563"/>
            <a:ext cx="1511300" cy="396240"/>
          </a:xfrm>
          <a:prstGeom prst="rect">
            <a:avLst/>
          </a:prstGeom>
          <a:noFill/>
          <a:ln w="9525">
            <a:noFill/>
            <a:miter lim="800000"/>
          </a:ln>
        </p:spPr>
        <p:txBody>
          <a:bodyPr>
            <a:spAutoFit/>
          </a:bodyPr>
          <a:lstStyle/>
          <a:p>
            <a:pPr defTabSz="914400">
              <a:spcBef>
                <a:spcPct val="50000"/>
              </a:spcBef>
            </a:pPr>
            <a:r>
              <a:rPr altLang="en-US" b="0" lang="zh-CN" sz="1000">
                <a:solidFill>
                  <a:srgbClr val="808080"/>
                </a:solidFill>
              </a:rPr>
              <a:t>请在此处添加文字内容请在此处添加文字内容</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5"/>
                                        </p:tgtEl>
                                        <p:attrNameLst>
                                          <p:attrName>style.visibility</p:attrName>
                                        </p:attrNameLst>
                                      </p:cBhvr>
                                      <p:to>
                                        <p:strVal val="visible"/>
                                      </p:to>
                                    </p:set>
                                    <p:animEffect filter="wipe(left)" transition="in">
                                      <p:cBhvr>
                                        <p:cTn dur="500" id="7"/>
                                        <p:tgtEl>
                                          <p:spTgt spid="5"/>
                                        </p:tgtEl>
                                      </p:cBhvr>
                                    </p:animEffect>
                                  </p:childTnLst>
                                </p:cTn>
                              </p:par>
                              <p:par>
                                <p:cTn fill="hold" id="8" nodeType="withEffect" presetClass="entr" presetID="22" presetSubtype="4">
                                  <p:stCondLst>
                                    <p:cond delay="0"/>
                                  </p:stCondLst>
                                  <p:childTnLst>
                                    <p:set>
                                      <p:cBhvr>
                                        <p:cTn dur="1" fill="hold" id="9">
                                          <p:stCondLst>
                                            <p:cond delay="0"/>
                                          </p:stCondLst>
                                        </p:cTn>
                                        <p:tgtEl>
                                          <p:spTgt spid="95267"/>
                                        </p:tgtEl>
                                        <p:attrNameLst>
                                          <p:attrName>style.visibility</p:attrName>
                                        </p:attrNameLst>
                                      </p:cBhvr>
                                      <p:to>
                                        <p:strVal val="visible"/>
                                      </p:to>
                                    </p:set>
                                    <p:animEffect filter="wipe(down)" transition="in">
                                      <p:cBhvr>
                                        <p:cTn dur="1000" id="10"/>
                                        <p:tgtEl>
                                          <p:spTgt spid="95267"/>
                                        </p:tgtEl>
                                      </p:cBhvr>
                                    </p:animEffect>
                                  </p:childTnLst>
                                </p:cTn>
                              </p:par>
                              <p:par>
                                <p:cTn fill="hold" grpId="0" id="11" nodeType="withEffect" presetClass="entr" presetID="22" presetSubtype="8">
                                  <p:stCondLst>
                                    <p:cond delay="0"/>
                                  </p:stCondLst>
                                  <p:childTnLst>
                                    <p:set>
                                      <p:cBhvr>
                                        <p:cTn dur="1" fill="hold" id="12">
                                          <p:stCondLst>
                                            <p:cond delay="0"/>
                                          </p:stCondLst>
                                        </p:cTn>
                                        <p:tgtEl>
                                          <p:spTgt spid="6"/>
                                        </p:tgtEl>
                                        <p:attrNameLst>
                                          <p:attrName>style.visibility</p:attrName>
                                        </p:attrNameLst>
                                      </p:cBhvr>
                                      <p:to>
                                        <p:strVal val="visible"/>
                                      </p:to>
                                    </p:set>
                                    <p:animEffect filter="wipe(left)" transition="in">
                                      <p:cBhvr>
                                        <p:cTn dur="1000" id="13"/>
                                        <p:tgtEl>
                                          <p:spTgt spid="6"/>
                                        </p:tgtEl>
                                      </p:cBhvr>
                                    </p:animEffect>
                                  </p:childTnLst>
                                </p:cTn>
                              </p:par>
                              <p:par>
                                <p:cTn fill="hold" id="14" nodeType="withEffect" presetClass="entr" presetID="22" presetSubtype="4">
                                  <p:stCondLst>
                                    <p:cond delay="0"/>
                                  </p:stCondLst>
                                  <p:childTnLst>
                                    <p:set>
                                      <p:cBhvr>
                                        <p:cTn dur="1" fill="hold" id="15">
                                          <p:stCondLst>
                                            <p:cond delay="0"/>
                                          </p:stCondLst>
                                        </p:cTn>
                                        <p:tgtEl>
                                          <p:spTgt spid="95268"/>
                                        </p:tgtEl>
                                        <p:attrNameLst>
                                          <p:attrName>style.visibility</p:attrName>
                                        </p:attrNameLst>
                                      </p:cBhvr>
                                      <p:to>
                                        <p:strVal val="visible"/>
                                      </p:to>
                                    </p:set>
                                    <p:animEffect filter="wipe(down)" transition="in">
                                      <p:cBhvr>
                                        <p:cTn dur="1000" id="16"/>
                                        <p:tgtEl>
                                          <p:spTgt spid="95268"/>
                                        </p:tgtEl>
                                      </p:cBhvr>
                                    </p:animEffect>
                                  </p:childTnLst>
                                </p:cTn>
                              </p:par>
                              <p:par>
                                <p:cTn fill="hold" grpId="0" id="17" nodeType="withEffect" presetClass="entr" presetID="22" presetSubtype="8">
                                  <p:stCondLst>
                                    <p:cond delay="0"/>
                                  </p:stCondLst>
                                  <p:childTnLst>
                                    <p:set>
                                      <p:cBhvr>
                                        <p:cTn dur="1" fill="hold" id="18">
                                          <p:stCondLst>
                                            <p:cond delay="0"/>
                                          </p:stCondLst>
                                        </p:cTn>
                                        <p:tgtEl>
                                          <p:spTgt spid="7"/>
                                        </p:tgtEl>
                                        <p:attrNameLst>
                                          <p:attrName>style.visibility</p:attrName>
                                        </p:attrNameLst>
                                      </p:cBhvr>
                                      <p:to>
                                        <p:strVal val="visible"/>
                                      </p:to>
                                    </p:set>
                                    <p:animEffect filter="wipe(left)" transition="in">
                                      <p:cBhvr>
                                        <p:cTn dur="1000" id="19"/>
                                        <p:tgtEl>
                                          <p:spTgt spid="7"/>
                                        </p:tgtEl>
                                      </p:cBhvr>
                                    </p:animEffect>
                                  </p:childTnLst>
                                </p:cTn>
                              </p:par>
                              <p:par>
                                <p:cTn fill="hold" id="20" nodeType="withEffect" presetClass="entr" presetID="22" presetSubtype="4">
                                  <p:stCondLst>
                                    <p:cond delay="0"/>
                                  </p:stCondLst>
                                  <p:childTnLst>
                                    <p:set>
                                      <p:cBhvr>
                                        <p:cTn dur="1" fill="hold" id="21">
                                          <p:stCondLst>
                                            <p:cond delay="0"/>
                                          </p:stCondLst>
                                        </p:cTn>
                                        <p:tgtEl>
                                          <p:spTgt spid="95269"/>
                                        </p:tgtEl>
                                        <p:attrNameLst>
                                          <p:attrName>style.visibility</p:attrName>
                                        </p:attrNameLst>
                                      </p:cBhvr>
                                      <p:to>
                                        <p:strVal val="visible"/>
                                      </p:to>
                                    </p:set>
                                    <p:animEffect filter="wipe(down)" transition="in">
                                      <p:cBhvr>
                                        <p:cTn dur="1000" id="22"/>
                                        <p:tgtEl>
                                          <p:spTgt spid="95269"/>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8"/>
                                        </p:tgtEl>
                                        <p:attrNameLst>
                                          <p:attrName>style.visibility</p:attrName>
                                        </p:attrNameLst>
                                      </p:cBhvr>
                                      <p:to>
                                        <p:strVal val="visible"/>
                                      </p:to>
                                    </p:set>
                                    <p:animEffect filter="wipe(left)" transition="in">
                                      <p:cBhvr>
                                        <p:cTn dur="1000" id="25"/>
                                        <p:tgtEl>
                                          <p:spTgt spid="8"/>
                                        </p:tgtEl>
                                      </p:cBhvr>
                                    </p:animEffect>
                                  </p:childTnLst>
                                </p:cTn>
                              </p:par>
                              <p:par>
                                <p:cTn fill="hold" id="26" nodeType="withEffect" presetClass="entr" presetID="22" presetSubtype="1">
                                  <p:stCondLst>
                                    <p:cond delay="0"/>
                                  </p:stCondLst>
                                  <p:childTnLst>
                                    <p:set>
                                      <p:cBhvr>
                                        <p:cTn dur="1" fill="hold" id="27">
                                          <p:stCondLst>
                                            <p:cond delay="0"/>
                                          </p:stCondLst>
                                        </p:cTn>
                                        <p:tgtEl>
                                          <p:spTgt spid="95270"/>
                                        </p:tgtEl>
                                        <p:attrNameLst>
                                          <p:attrName>style.visibility</p:attrName>
                                        </p:attrNameLst>
                                      </p:cBhvr>
                                      <p:to>
                                        <p:strVal val="visible"/>
                                      </p:to>
                                    </p:set>
                                    <p:animEffect filter="wipe(up)" transition="in">
                                      <p:cBhvr>
                                        <p:cTn dur="1000" id="28"/>
                                        <p:tgtEl>
                                          <p:spTgt spid="95270"/>
                                        </p:tgtEl>
                                      </p:cBhvr>
                                    </p:animEffect>
                                  </p:childTnLst>
                                </p:cTn>
                              </p:par>
                              <p:par>
                                <p:cTn fill="hold" grpId="0" id="29" nodeType="withEffect" presetClass="entr" presetID="22" presetSubtype="8">
                                  <p:stCondLst>
                                    <p:cond delay="0"/>
                                  </p:stCondLst>
                                  <p:childTnLst>
                                    <p:set>
                                      <p:cBhvr>
                                        <p:cTn dur="1" fill="hold" id="30">
                                          <p:stCondLst>
                                            <p:cond delay="0"/>
                                          </p:stCondLst>
                                        </p:cTn>
                                        <p:tgtEl>
                                          <p:spTgt spid="9"/>
                                        </p:tgtEl>
                                        <p:attrNameLst>
                                          <p:attrName>style.visibility</p:attrName>
                                        </p:attrNameLst>
                                      </p:cBhvr>
                                      <p:to>
                                        <p:strVal val="visible"/>
                                      </p:to>
                                    </p:set>
                                    <p:animEffect filter="wipe(left)" transition="in">
                                      <p:cBhvr>
                                        <p:cTn dur="1000" id="31"/>
                                        <p:tgtEl>
                                          <p:spTgt spid="9"/>
                                        </p:tgtEl>
                                      </p:cBhvr>
                                    </p:animEffect>
                                  </p:childTnLst>
                                </p:cTn>
                              </p:par>
                              <p:par>
                                <p:cTn fill="hold" id="32" nodeType="withEffect" presetClass="entr" presetID="22" presetSubtype="1">
                                  <p:stCondLst>
                                    <p:cond delay="0"/>
                                  </p:stCondLst>
                                  <p:childTnLst>
                                    <p:set>
                                      <p:cBhvr>
                                        <p:cTn dur="1" fill="hold" id="33">
                                          <p:stCondLst>
                                            <p:cond delay="0"/>
                                          </p:stCondLst>
                                        </p:cTn>
                                        <p:tgtEl>
                                          <p:spTgt spid="95271"/>
                                        </p:tgtEl>
                                        <p:attrNameLst>
                                          <p:attrName>style.visibility</p:attrName>
                                        </p:attrNameLst>
                                      </p:cBhvr>
                                      <p:to>
                                        <p:strVal val="visible"/>
                                      </p:to>
                                    </p:set>
                                    <p:animEffect filter="wipe(up)" transition="in">
                                      <p:cBhvr>
                                        <p:cTn dur="1000" id="34"/>
                                        <p:tgtEl>
                                          <p:spTgt spid="95271"/>
                                        </p:tgtEl>
                                      </p:cBhvr>
                                    </p:animEffect>
                                  </p:childTnLst>
                                </p:cTn>
                              </p:par>
                            </p:childTnLst>
                          </p:cTn>
                        </p:par>
                        <p:par>
                          <p:cTn fill="hold" id="35" nodeType="afterGroup">
                            <p:stCondLst>
                              <p:cond delay="1000"/>
                            </p:stCondLst>
                            <p:childTnLst>
                              <p:par>
                                <p:cTn fill="hold" grpId="0" id="36" nodeType="afterEffect" presetClass="entr" presetID="17" presetSubtype="10">
                                  <p:stCondLst>
                                    <p:cond delay="0"/>
                                  </p:stCondLst>
                                  <p:childTnLst>
                                    <p:set>
                                      <p:cBhvr>
                                        <p:cTn dur="1" fill="hold" id="37">
                                          <p:stCondLst>
                                            <p:cond delay="0"/>
                                          </p:stCondLst>
                                        </p:cTn>
                                        <p:tgtEl>
                                          <p:spTgt spid="36"/>
                                        </p:tgtEl>
                                        <p:attrNameLst>
                                          <p:attrName>style.visibility</p:attrName>
                                        </p:attrNameLst>
                                      </p:cBhvr>
                                      <p:to>
                                        <p:strVal val="visible"/>
                                      </p:to>
                                    </p:set>
                                    <p:anim calcmode="lin" valueType="num">
                                      <p:cBhvr>
                                        <p:cTn dur="500" fill="hold" id="38"/>
                                        <p:tgtEl>
                                          <p:spTgt spid="36"/>
                                        </p:tgtEl>
                                        <p:attrNameLst>
                                          <p:attrName>ppt_w</p:attrName>
                                        </p:attrNameLst>
                                      </p:cBhvr>
                                      <p:tavLst>
                                        <p:tav tm="0">
                                          <p:val>
                                            <p:fltVal val="0"/>
                                          </p:val>
                                        </p:tav>
                                        <p:tav tm="100000">
                                          <p:val>
                                            <p:strVal val="#ppt_w"/>
                                          </p:val>
                                        </p:tav>
                                      </p:tavLst>
                                    </p:anim>
                                    <p:anim calcmode="lin" valueType="num">
                                      <p:cBhvr>
                                        <p:cTn dur="500" fill="hold" id="39"/>
                                        <p:tgtEl>
                                          <p:spTgt spid="36"/>
                                        </p:tgtEl>
                                        <p:attrNameLst>
                                          <p:attrName>ppt_h</p:attrName>
                                        </p:attrNameLst>
                                      </p:cBhvr>
                                      <p:tavLst>
                                        <p:tav tm="0">
                                          <p:val>
                                            <p:strVal val="#ppt_h"/>
                                          </p:val>
                                        </p:tav>
                                        <p:tav tm="100000">
                                          <p:val>
                                            <p:strVal val="#ppt_h"/>
                                          </p:val>
                                        </p:tav>
                                      </p:tavLst>
                                    </p:anim>
                                  </p:childTnLst>
                                </p:cTn>
                              </p:par>
                            </p:childTnLst>
                          </p:cTn>
                        </p:par>
                        <p:par>
                          <p:cTn fill="hold" id="40" nodeType="afterGroup">
                            <p:stCondLst>
                              <p:cond delay="1500"/>
                            </p:stCondLst>
                            <p:childTnLst>
                              <p:par>
                                <p:cTn fill="hold" grpId="0" id="41" nodeType="afterEffect" presetClass="entr" presetID="42" presetSubtype="0">
                                  <p:stCondLst>
                                    <p:cond delay="0"/>
                                  </p:stCondLst>
                                  <p:childTnLst>
                                    <p:set>
                                      <p:cBhvr>
                                        <p:cTn dur="1" fill="hold" id="42">
                                          <p:stCondLst>
                                            <p:cond delay="0"/>
                                          </p:stCondLst>
                                        </p:cTn>
                                        <p:tgtEl>
                                          <p:spTgt spid="95263"/>
                                        </p:tgtEl>
                                        <p:attrNameLst>
                                          <p:attrName>style.visibility</p:attrName>
                                        </p:attrNameLst>
                                      </p:cBhvr>
                                      <p:to>
                                        <p:strVal val="visible"/>
                                      </p:to>
                                    </p:set>
                                    <p:animEffect filter="fade" transition="in">
                                      <p:cBhvr>
                                        <p:cTn dur="1000" id="43"/>
                                        <p:tgtEl>
                                          <p:spTgt spid="95263"/>
                                        </p:tgtEl>
                                      </p:cBhvr>
                                    </p:animEffect>
                                    <p:anim calcmode="lin" valueType="num">
                                      <p:cBhvr>
                                        <p:cTn dur="1000" fill="hold" id="44"/>
                                        <p:tgtEl>
                                          <p:spTgt spid="95263"/>
                                        </p:tgtEl>
                                        <p:attrNameLst>
                                          <p:attrName>ppt_x</p:attrName>
                                        </p:attrNameLst>
                                      </p:cBhvr>
                                      <p:tavLst>
                                        <p:tav tm="0">
                                          <p:val>
                                            <p:strVal val="#ppt_x"/>
                                          </p:val>
                                        </p:tav>
                                        <p:tav tm="100000">
                                          <p:val>
                                            <p:strVal val="#ppt_x"/>
                                          </p:val>
                                        </p:tav>
                                      </p:tavLst>
                                    </p:anim>
                                    <p:anim calcmode="lin" valueType="num">
                                      <p:cBhvr>
                                        <p:cTn dur="1000" fill="hold" id="45"/>
                                        <p:tgtEl>
                                          <p:spTgt spid="95263"/>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2500"/>
                            </p:stCondLst>
                            <p:childTnLst>
                              <p:par>
                                <p:cTn fill="hold" grpId="0" id="47" nodeType="afterEffect" presetClass="entr" presetID="17" presetSubtype="10">
                                  <p:stCondLst>
                                    <p:cond delay="0"/>
                                  </p:stCondLst>
                                  <p:childTnLst>
                                    <p:set>
                                      <p:cBhvr>
                                        <p:cTn dur="1" fill="hold" id="48">
                                          <p:stCondLst>
                                            <p:cond delay="0"/>
                                          </p:stCondLst>
                                        </p:cTn>
                                        <p:tgtEl>
                                          <p:spTgt spid="38"/>
                                        </p:tgtEl>
                                        <p:attrNameLst>
                                          <p:attrName>style.visibility</p:attrName>
                                        </p:attrNameLst>
                                      </p:cBhvr>
                                      <p:to>
                                        <p:strVal val="visible"/>
                                      </p:to>
                                    </p:set>
                                    <p:anim calcmode="lin" valueType="num">
                                      <p:cBhvr>
                                        <p:cTn dur="500" fill="hold" id="49"/>
                                        <p:tgtEl>
                                          <p:spTgt spid="38"/>
                                        </p:tgtEl>
                                        <p:attrNameLst>
                                          <p:attrName>ppt_w</p:attrName>
                                        </p:attrNameLst>
                                      </p:cBhvr>
                                      <p:tavLst>
                                        <p:tav tm="0">
                                          <p:val>
                                            <p:fltVal val="0"/>
                                          </p:val>
                                        </p:tav>
                                        <p:tav tm="100000">
                                          <p:val>
                                            <p:strVal val="#ppt_w"/>
                                          </p:val>
                                        </p:tav>
                                      </p:tavLst>
                                    </p:anim>
                                    <p:anim calcmode="lin" valueType="num">
                                      <p:cBhvr>
                                        <p:cTn dur="500" fill="hold" id="50"/>
                                        <p:tgtEl>
                                          <p:spTgt spid="38"/>
                                        </p:tgtEl>
                                        <p:attrNameLst>
                                          <p:attrName>ppt_h</p:attrName>
                                        </p:attrNameLst>
                                      </p:cBhvr>
                                      <p:tavLst>
                                        <p:tav tm="0">
                                          <p:val>
                                            <p:strVal val="#ppt_h"/>
                                          </p:val>
                                        </p:tav>
                                        <p:tav tm="100000">
                                          <p:val>
                                            <p:strVal val="#ppt_h"/>
                                          </p:val>
                                        </p:tav>
                                      </p:tavLst>
                                    </p:anim>
                                  </p:childTnLst>
                                </p:cTn>
                              </p:par>
                            </p:childTnLst>
                          </p:cTn>
                        </p:par>
                        <p:par>
                          <p:cTn fill="hold" id="51" nodeType="afterGroup">
                            <p:stCondLst>
                              <p:cond delay="3000"/>
                            </p:stCondLst>
                            <p:childTnLst>
                              <p:par>
                                <p:cTn fill="hold" grpId="0" id="52" nodeType="afterEffect" presetClass="entr" presetID="42" presetSubtype="0">
                                  <p:stCondLst>
                                    <p:cond delay="0"/>
                                  </p:stCondLst>
                                  <p:childTnLst>
                                    <p:set>
                                      <p:cBhvr>
                                        <p:cTn dur="1" fill="hold" id="53">
                                          <p:stCondLst>
                                            <p:cond delay="0"/>
                                          </p:stCondLst>
                                        </p:cTn>
                                        <p:tgtEl>
                                          <p:spTgt spid="95264"/>
                                        </p:tgtEl>
                                        <p:attrNameLst>
                                          <p:attrName>style.visibility</p:attrName>
                                        </p:attrNameLst>
                                      </p:cBhvr>
                                      <p:to>
                                        <p:strVal val="visible"/>
                                      </p:to>
                                    </p:set>
                                    <p:animEffect filter="fade" transition="in">
                                      <p:cBhvr>
                                        <p:cTn dur="1000" id="54"/>
                                        <p:tgtEl>
                                          <p:spTgt spid="95264"/>
                                        </p:tgtEl>
                                      </p:cBhvr>
                                    </p:animEffect>
                                    <p:anim calcmode="lin" valueType="num">
                                      <p:cBhvr>
                                        <p:cTn dur="1000" fill="hold" id="55"/>
                                        <p:tgtEl>
                                          <p:spTgt spid="95264"/>
                                        </p:tgtEl>
                                        <p:attrNameLst>
                                          <p:attrName>ppt_x</p:attrName>
                                        </p:attrNameLst>
                                      </p:cBhvr>
                                      <p:tavLst>
                                        <p:tav tm="0">
                                          <p:val>
                                            <p:strVal val="#ppt_x"/>
                                          </p:val>
                                        </p:tav>
                                        <p:tav tm="100000">
                                          <p:val>
                                            <p:strVal val="#ppt_x"/>
                                          </p:val>
                                        </p:tav>
                                      </p:tavLst>
                                    </p:anim>
                                    <p:anim calcmode="lin" valueType="num">
                                      <p:cBhvr>
                                        <p:cTn dur="1000" fill="hold" id="56"/>
                                        <p:tgtEl>
                                          <p:spTgt spid="95264"/>
                                        </p:tgtEl>
                                        <p:attrNameLst>
                                          <p:attrName>ppt_y</p:attrName>
                                        </p:attrNameLst>
                                      </p:cBhvr>
                                      <p:tavLst>
                                        <p:tav tm="0">
                                          <p:val>
                                            <p:strVal val="#ppt_y+.1"/>
                                          </p:val>
                                        </p:tav>
                                        <p:tav tm="100000">
                                          <p:val>
                                            <p:strVal val="#ppt_y"/>
                                          </p:val>
                                        </p:tav>
                                      </p:tavLst>
                                    </p:anim>
                                  </p:childTnLst>
                                </p:cTn>
                              </p:par>
                            </p:childTnLst>
                          </p:cTn>
                        </p:par>
                        <p:par>
                          <p:cTn fill="hold" id="57" nodeType="afterGroup">
                            <p:stCondLst>
                              <p:cond delay="4000"/>
                            </p:stCondLst>
                            <p:childTnLst>
                              <p:par>
                                <p:cTn fill="hold" grpId="0" id="58" nodeType="afterEffect" presetClass="entr" presetID="17" presetSubtype="10">
                                  <p:stCondLst>
                                    <p:cond delay="0"/>
                                  </p:stCondLst>
                                  <p:childTnLst>
                                    <p:set>
                                      <p:cBhvr>
                                        <p:cTn dur="1" fill="hold" id="59">
                                          <p:stCondLst>
                                            <p:cond delay="0"/>
                                          </p:stCondLst>
                                        </p:cTn>
                                        <p:tgtEl>
                                          <p:spTgt spid="40"/>
                                        </p:tgtEl>
                                        <p:attrNameLst>
                                          <p:attrName>style.visibility</p:attrName>
                                        </p:attrNameLst>
                                      </p:cBhvr>
                                      <p:to>
                                        <p:strVal val="visible"/>
                                      </p:to>
                                    </p:set>
                                    <p:anim calcmode="lin" valueType="num">
                                      <p:cBhvr>
                                        <p:cTn dur="500" fill="hold" id="60"/>
                                        <p:tgtEl>
                                          <p:spTgt spid="40"/>
                                        </p:tgtEl>
                                        <p:attrNameLst>
                                          <p:attrName>ppt_w</p:attrName>
                                        </p:attrNameLst>
                                      </p:cBhvr>
                                      <p:tavLst>
                                        <p:tav tm="0">
                                          <p:val>
                                            <p:fltVal val="0"/>
                                          </p:val>
                                        </p:tav>
                                        <p:tav tm="100000">
                                          <p:val>
                                            <p:strVal val="#ppt_w"/>
                                          </p:val>
                                        </p:tav>
                                      </p:tavLst>
                                    </p:anim>
                                    <p:anim calcmode="lin" valueType="num">
                                      <p:cBhvr>
                                        <p:cTn dur="500" fill="hold" id="61"/>
                                        <p:tgtEl>
                                          <p:spTgt spid="40"/>
                                        </p:tgtEl>
                                        <p:attrNameLst>
                                          <p:attrName>ppt_h</p:attrName>
                                        </p:attrNameLst>
                                      </p:cBhvr>
                                      <p:tavLst>
                                        <p:tav tm="0">
                                          <p:val>
                                            <p:strVal val="#ppt_h"/>
                                          </p:val>
                                        </p:tav>
                                        <p:tav tm="100000">
                                          <p:val>
                                            <p:strVal val="#ppt_h"/>
                                          </p:val>
                                        </p:tav>
                                      </p:tavLst>
                                    </p:anim>
                                  </p:childTnLst>
                                </p:cTn>
                              </p:par>
                            </p:childTnLst>
                          </p:cTn>
                        </p:par>
                        <p:par>
                          <p:cTn fill="hold" id="62" nodeType="afterGroup">
                            <p:stCondLst>
                              <p:cond delay="4500"/>
                            </p:stCondLst>
                            <p:childTnLst>
                              <p:par>
                                <p:cTn fill="hold" grpId="0" id="63" nodeType="afterEffect" presetClass="entr" presetID="42" presetSubtype="0">
                                  <p:stCondLst>
                                    <p:cond delay="0"/>
                                  </p:stCondLst>
                                  <p:childTnLst>
                                    <p:set>
                                      <p:cBhvr>
                                        <p:cTn dur="1" fill="hold" id="64">
                                          <p:stCondLst>
                                            <p:cond delay="0"/>
                                          </p:stCondLst>
                                        </p:cTn>
                                        <p:tgtEl>
                                          <p:spTgt spid="95266"/>
                                        </p:tgtEl>
                                        <p:attrNameLst>
                                          <p:attrName>style.visibility</p:attrName>
                                        </p:attrNameLst>
                                      </p:cBhvr>
                                      <p:to>
                                        <p:strVal val="visible"/>
                                      </p:to>
                                    </p:set>
                                    <p:animEffect filter="fade" transition="in">
                                      <p:cBhvr>
                                        <p:cTn dur="1000" id="65"/>
                                        <p:tgtEl>
                                          <p:spTgt spid="95266"/>
                                        </p:tgtEl>
                                      </p:cBhvr>
                                    </p:animEffect>
                                    <p:anim calcmode="lin" valueType="num">
                                      <p:cBhvr>
                                        <p:cTn dur="1000" fill="hold" id="66"/>
                                        <p:tgtEl>
                                          <p:spTgt spid="95266"/>
                                        </p:tgtEl>
                                        <p:attrNameLst>
                                          <p:attrName>ppt_x</p:attrName>
                                        </p:attrNameLst>
                                      </p:cBhvr>
                                      <p:tavLst>
                                        <p:tav tm="0">
                                          <p:val>
                                            <p:strVal val="#ppt_x"/>
                                          </p:val>
                                        </p:tav>
                                        <p:tav tm="100000">
                                          <p:val>
                                            <p:strVal val="#ppt_x"/>
                                          </p:val>
                                        </p:tav>
                                      </p:tavLst>
                                    </p:anim>
                                    <p:anim calcmode="lin" valueType="num">
                                      <p:cBhvr>
                                        <p:cTn dur="1000" fill="hold" id="67"/>
                                        <p:tgtEl>
                                          <p:spTgt spid="95266"/>
                                        </p:tgtEl>
                                        <p:attrNameLst>
                                          <p:attrName>ppt_y</p:attrName>
                                        </p:attrNameLst>
                                      </p:cBhvr>
                                      <p:tavLst>
                                        <p:tav tm="0">
                                          <p:val>
                                            <p:strVal val="#ppt_y+.1"/>
                                          </p:val>
                                        </p:tav>
                                        <p:tav tm="100000">
                                          <p:val>
                                            <p:strVal val="#ppt_y"/>
                                          </p:val>
                                        </p:tav>
                                      </p:tavLst>
                                    </p:anim>
                                  </p:childTnLst>
                                </p:cTn>
                              </p:par>
                            </p:childTnLst>
                          </p:cTn>
                        </p:par>
                        <p:par>
                          <p:cTn fill="hold" id="68" nodeType="afterGroup">
                            <p:stCondLst>
                              <p:cond delay="5500"/>
                            </p:stCondLst>
                            <p:childTnLst>
                              <p:par>
                                <p:cTn fill="hold" grpId="0" id="69" nodeType="afterEffect" presetClass="entr" presetID="17" presetSubtype="10">
                                  <p:stCondLst>
                                    <p:cond delay="0"/>
                                  </p:stCondLst>
                                  <p:childTnLst>
                                    <p:set>
                                      <p:cBhvr>
                                        <p:cTn dur="1" fill="hold" id="70">
                                          <p:stCondLst>
                                            <p:cond delay="0"/>
                                          </p:stCondLst>
                                        </p:cTn>
                                        <p:tgtEl>
                                          <p:spTgt spid="42"/>
                                        </p:tgtEl>
                                        <p:attrNameLst>
                                          <p:attrName>style.visibility</p:attrName>
                                        </p:attrNameLst>
                                      </p:cBhvr>
                                      <p:to>
                                        <p:strVal val="visible"/>
                                      </p:to>
                                    </p:set>
                                    <p:anim calcmode="lin" valueType="num">
                                      <p:cBhvr>
                                        <p:cTn dur="500" fill="hold" id="71"/>
                                        <p:tgtEl>
                                          <p:spTgt spid="42"/>
                                        </p:tgtEl>
                                        <p:attrNameLst>
                                          <p:attrName>ppt_w</p:attrName>
                                        </p:attrNameLst>
                                      </p:cBhvr>
                                      <p:tavLst>
                                        <p:tav tm="0">
                                          <p:val>
                                            <p:fltVal val="0"/>
                                          </p:val>
                                        </p:tav>
                                        <p:tav tm="100000">
                                          <p:val>
                                            <p:strVal val="#ppt_w"/>
                                          </p:val>
                                        </p:tav>
                                      </p:tavLst>
                                    </p:anim>
                                    <p:anim calcmode="lin" valueType="num">
                                      <p:cBhvr>
                                        <p:cTn dur="500" fill="hold" id="72"/>
                                        <p:tgtEl>
                                          <p:spTgt spid="42"/>
                                        </p:tgtEl>
                                        <p:attrNameLst>
                                          <p:attrName>ppt_h</p:attrName>
                                        </p:attrNameLst>
                                      </p:cBhvr>
                                      <p:tavLst>
                                        <p:tav tm="0">
                                          <p:val>
                                            <p:strVal val="#ppt_h"/>
                                          </p:val>
                                        </p:tav>
                                        <p:tav tm="100000">
                                          <p:val>
                                            <p:strVal val="#ppt_h"/>
                                          </p:val>
                                        </p:tav>
                                      </p:tavLst>
                                    </p:anim>
                                  </p:childTnLst>
                                </p:cTn>
                              </p:par>
                            </p:childTnLst>
                          </p:cTn>
                        </p:par>
                        <p:par>
                          <p:cTn fill="hold" id="73" nodeType="afterGroup">
                            <p:stCondLst>
                              <p:cond delay="6000"/>
                            </p:stCondLst>
                            <p:childTnLst>
                              <p:par>
                                <p:cTn fill="hold" grpId="0" id="74" nodeType="afterEffect" presetClass="entr" presetID="42" presetSubtype="0">
                                  <p:stCondLst>
                                    <p:cond delay="0"/>
                                  </p:stCondLst>
                                  <p:childTnLst>
                                    <p:set>
                                      <p:cBhvr>
                                        <p:cTn dur="1" fill="hold" id="75">
                                          <p:stCondLst>
                                            <p:cond delay="0"/>
                                          </p:stCondLst>
                                        </p:cTn>
                                        <p:tgtEl>
                                          <p:spTgt spid="95265"/>
                                        </p:tgtEl>
                                        <p:attrNameLst>
                                          <p:attrName>style.visibility</p:attrName>
                                        </p:attrNameLst>
                                      </p:cBhvr>
                                      <p:to>
                                        <p:strVal val="visible"/>
                                      </p:to>
                                    </p:set>
                                    <p:animEffect filter="fade" transition="in">
                                      <p:cBhvr>
                                        <p:cTn dur="500" id="76"/>
                                        <p:tgtEl>
                                          <p:spTgt spid="95265"/>
                                        </p:tgtEl>
                                      </p:cBhvr>
                                    </p:animEffect>
                                    <p:anim calcmode="lin" valueType="num">
                                      <p:cBhvr>
                                        <p:cTn dur="500" fill="hold" id="77"/>
                                        <p:tgtEl>
                                          <p:spTgt spid="95265"/>
                                        </p:tgtEl>
                                        <p:attrNameLst>
                                          <p:attrName>ppt_x</p:attrName>
                                        </p:attrNameLst>
                                      </p:cBhvr>
                                      <p:tavLst>
                                        <p:tav tm="0">
                                          <p:val>
                                            <p:strVal val="#ppt_x"/>
                                          </p:val>
                                        </p:tav>
                                        <p:tav tm="100000">
                                          <p:val>
                                            <p:strVal val="#ppt_x"/>
                                          </p:val>
                                        </p:tav>
                                      </p:tavLst>
                                    </p:anim>
                                    <p:anim calcmode="lin" valueType="num">
                                      <p:cBhvr>
                                        <p:cTn dur="500" fill="hold" id="78"/>
                                        <p:tgtEl>
                                          <p:spTgt spid="9526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36"/>
      <p:bldP grpId="0" spid="38"/>
      <p:bldP grpId="0" spid="40"/>
      <p:bldP grpId="0" spid="42"/>
      <p:bldP grpId="0" spid="95263"/>
      <p:bldP grpId="0" spid="95264"/>
      <p:bldP grpId="0" spid="95265"/>
      <p:bldP grpId="0" spid="95266"/>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TextBox 14"/>
          <p:cNvSpPr txBox="1">
            <a:spLocks noChangeArrowheads="1"/>
          </p:cNvSpPr>
          <p:nvPr/>
        </p:nvSpPr>
        <p:spPr bwMode="auto">
          <a:xfrm>
            <a:off x="1033463" y="1749425"/>
            <a:ext cx="2187575" cy="660400"/>
          </a:xfrm>
          <a:prstGeom prst="rect">
            <a:avLst/>
          </a:prstGeom>
          <a:noFill/>
          <a:ln w="9525">
            <a:noFill/>
            <a:miter lim="800000"/>
          </a:ln>
        </p:spPr>
        <p:txBody>
          <a:bodyPr bIns="0" lIns="0" rIns="0" tIns="0">
            <a:spAutoFit/>
          </a:bodyPr>
          <a:lstStyle/>
          <a:p>
            <a:pPr algn="just">
              <a:lnSpc>
                <a:spcPts val="1300"/>
              </a:lnSpc>
            </a:pPr>
            <a:r>
              <a:rPr altLang="en-US" b="0" lang="zh-CN" sz="1000">
                <a:solidFill>
                  <a:srgbClr val="808080"/>
                </a:solidFill>
                <a:latin charset="-122" pitchFamily="34" typeface="微软雅黑"/>
              </a:rPr>
              <a:t>点击输入本栏文字内容，文字内容需概括精炼，无需多余的文字修饰，在不改动排版的情况下，尽量控制在四点内说明，标题将每个具体意义概括提出观点</a:t>
            </a:r>
          </a:p>
        </p:txBody>
      </p:sp>
      <p:sp>
        <p:nvSpPr>
          <p:cNvPr id="19" name="TextBox 18"/>
          <p:cNvSpPr txBox="1">
            <a:spLocks noChangeArrowheads="1"/>
          </p:cNvSpPr>
          <p:nvPr/>
        </p:nvSpPr>
        <p:spPr bwMode="auto">
          <a:xfrm>
            <a:off x="6469062" y="1749425"/>
            <a:ext cx="2187575" cy="660400"/>
          </a:xfrm>
          <a:prstGeom prst="rect">
            <a:avLst/>
          </a:prstGeom>
          <a:noFill/>
          <a:ln w="9525">
            <a:noFill/>
            <a:miter lim="800000"/>
          </a:ln>
        </p:spPr>
        <p:txBody>
          <a:bodyPr bIns="0" lIns="0" rIns="0" tIns="0">
            <a:spAutoFit/>
          </a:bodyPr>
          <a:lstStyle/>
          <a:p>
            <a:pPr algn="just">
              <a:lnSpc>
                <a:spcPts val="1300"/>
              </a:lnSpc>
            </a:pPr>
            <a:r>
              <a:rPr altLang="en-US" b="0" lang="zh-CN" sz="1000">
                <a:solidFill>
                  <a:srgbClr val="808080"/>
                </a:solidFill>
                <a:latin charset="-122" pitchFamily="34" typeface="微软雅黑"/>
              </a:rPr>
              <a:t>点击输入本栏文字内容，文字内容需概括精炼，无需多余的文字修饰，在不改动排版的情况下，尽量控制在四点内说明，标题将每个具体意义概括提出观点</a:t>
            </a:r>
          </a:p>
        </p:txBody>
      </p:sp>
      <p:sp>
        <p:nvSpPr>
          <p:cNvPr id="20" name="TextBox 19"/>
          <p:cNvSpPr txBox="1">
            <a:spLocks noChangeArrowheads="1"/>
          </p:cNvSpPr>
          <p:nvPr/>
        </p:nvSpPr>
        <p:spPr bwMode="auto">
          <a:xfrm>
            <a:off x="1033463" y="3582988"/>
            <a:ext cx="2187575" cy="660400"/>
          </a:xfrm>
          <a:prstGeom prst="rect">
            <a:avLst/>
          </a:prstGeom>
          <a:noFill/>
          <a:ln w="9525">
            <a:noFill/>
            <a:miter lim="800000"/>
          </a:ln>
        </p:spPr>
        <p:txBody>
          <a:bodyPr bIns="0" lIns="0" rIns="0" tIns="0">
            <a:spAutoFit/>
          </a:bodyPr>
          <a:lstStyle/>
          <a:p>
            <a:pPr algn="just">
              <a:lnSpc>
                <a:spcPts val="1300"/>
              </a:lnSpc>
            </a:pPr>
            <a:r>
              <a:rPr altLang="en-US" b="0" lang="zh-CN" sz="1000">
                <a:solidFill>
                  <a:srgbClr val="808080"/>
                </a:solidFill>
                <a:latin charset="-122" pitchFamily="34" typeface="微软雅黑"/>
              </a:rPr>
              <a:t>点击输入本栏文字内容，文字内容需概括精炼，无需多余的文字修饰，在不改动排版的情况下，尽量控制在四点内说明，标题将每个具体意义概括提出观点</a:t>
            </a:r>
          </a:p>
        </p:txBody>
      </p:sp>
      <p:sp>
        <p:nvSpPr>
          <p:cNvPr id="21" name="TextBox 20"/>
          <p:cNvSpPr txBox="1">
            <a:spLocks noChangeArrowheads="1"/>
          </p:cNvSpPr>
          <p:nvPr/>
        </p:nvSpPr>
        <p:spPr bwMode="auto">
          <a:xfrm>
            <a:off x="6469062" y="3582988"/>
            <a:ext cx="2187575" cy="660400"/>
          </a:xfrm>
          <a:prstGeom prst="rect">
            <a:avLst/>
          </a:prstGeom>
          <a:noFill/>
          <a:ln w="9525">
            <a:noFill/>
            <a:miter lim="800000"/>
          </a:ln>
        </p:spPr>
        <p:txBody>
          <a:bodyPr bIns="0" lIns="0" rIns="0" tIns="0">
            <a:spAutoFit/>
          </a:bodyPr>
          <a:lstStyle/>
          <a:p>
            <a:pPr algn="just">
              <a:lnSpc>
                <a:spcPts val="1300"/>
              </a:lnSpc>
            </a:pPr>
            <a:r>
              <a:rPr altLang="en-US" b="0" lang="zh-CN" sz="1000">
                <a:solidFill>
                  <a:srgbClr val="808080"/>
                </a:solidFill>
                <a:latin charset="-122" pitchFamily="34" typeface="微软雅黑"/>
              </a:rPr>
              <a:t>点击输入本栏文字内容，文字内容需概括精炼，无需多余的文字修饰，在不改动排版的情况下，尽量控制在四点内说明，标题将每个具体意义概括提出观点</a:t>
            </a:r>
          </a:p>
        </p:txBody>
      </p:sp>
      <p:sp>
        <p:nvSpPr>
          <p:cNvPr id="25" name="TextBox 24"/>
          <p:cNvSpPr txBox="1">
            <a:spLocks noChangeArrowheads="1"/>
          </p:cNvSpPr>
          <p:nvPr/>
        </p:nvSpPr>
        <p:spPr bwMode="auto">
          <a:xfrm>
            <a:off x="1033463" y="1474788"/>
            <a:ext cx="1476375" cy="213360"/>
          </a:xfrm>
          <a:prstGeom prst="rect">
            <a:avLst/>
          </a:prstGeom>
          <a:noFill/>
          <a:ln w="9525">
            <a:noFill/>
            <a:miter lim="800000"/>
          </a:ln>
        </p:spPr>
        <p:txBody>
          <a:bodyPr bIns="0" lIns="0" rIns="0" tIns="0">
            <a:spAutoFit/>
          </a:bodyPr>
          <a:lstStyle/>
          <a:p>
            <a:r>
              <a:rPr altLang="en-US" lang="zh-CN" sz="1400">
                <a:solidFill>
                  <a:schemeClr val="tx2"/>
                </a:solidFill>
                <a:latin charset="-122" pitchFamily="34" typeface="微软雅黑"/>
              </a:rPr>
              <a:t>标题关键字</a:t>
            </a:r>
          </a:p>
        </p:txBody>
      </p:sp>
      <p:sp>
        <p:nvSpPr>
          <p:cNvPr id="37" name="TextBox 36"/>
          <p:cNvSpPr txBox="1">
            <a:spLocks noChangeArrowheads="1"/>
          </p:cNvSpPr>
          <p:nvPr/>
        </p:nvSpPr>
        <p:spPr bwMode="auto">
          <a:xfrm>
            <a:off x="1033463" y="3321050"/>
            <a:ext cx="1476375" cy="213360"/>
          </a:xfrm>
          <a:prstGeom prst="rect">
            <a:avLst/>
          </a:prstGeom>
          <a:noFill/>
          <a:ln w="9525">
            <a:noFill/>
            <a:miter lim="800000"/>
          </a:ln>
        </p:spPr>
        <p:txBody>
          <a:bodyPr bIns="0" lIns="0" rIns="0" tIns="0">
            <a:spAutoFit/>
          </a:bodyPr>
          <a:lstStyle/>
          <a:p>
            <a:r>
              <a:rPr altLang="en-US" lang="zh-CN" sz="1400">
                <a:solidFill>
                  <a:schemeClr val="tx2"/>
                </a:solidFill>
                <a:latin charset="-122" pitchFamily="34" typeface="微软雅黑"/>
              </a:rPr>
              <a:t>标题关键字</a:t>
            </a:r>
          </a:p>
        </p:txBody>
      </p:sp>
      <p:sp>
        <p:nvSpPr>
          <p:cNvPr id="38" name="TextBox 37"/>
          <p:cNvSpPr txBox="1">
            <a:spLocks noChangeArrowheads="1"/>
          </p:cNvSpPr>
          <p:nvPr/>
        </p:nvSpPr>
        <p:spPr bwMode="auto">
          <a:xfrm>
            <a:off x="6469062" y="1474788"/>
            <a:ext cx="1476375" cy="213360"/>
          </a:xfrm>
          <a:prstGeom prst="rect">
            <a:avLst/>
          </a:prstGeom>
          <a:noFill/>
          <a:ln w="9525">
            <a:noFill/>
            <a:miter lim="800000"/>
          </a:ln>
        </p:spPr>
        <p:txBody>
          <a:bodyPr bIns="0" lIns="0" rIns="0" tIns="0">
            <a:spAutoFit/>
          </a:bodyPr>
          <a:lstStyle/>
          <a:p>
            <a:r>
              <a:rPr altLang="en-US" lang="zh-CN" sz="1400">
                <a:solidFill>
                  <a:schemeClr val="tx2"/>
                </a:solidFill>
                <a:latin charset="-122" pitchFamily="34" typeface="微软雅黑"/>
              </a:rPr>
              <a:t>标题关键字</a:t>
            </a:r>
          </a:p>
        </p:txBody>
      </p:sp>
      <p:sp>
        <p:nvSpPr>
          <p:cNvPr id="39" name="TextBox 38"/>
          <p:cNvSpPr txBox="1">
            <a:spLocks noChangeArrowheads="1"/>
          </p:cNvSpPr>
          <p:nvPr/>
        </p:nvSpPr>
        <p:spPr bwMode="auto">
          <a:xfrm>
            <a:off x="6469062" y="3321050"/>
            <a:ext cx="1476375" cy="213360"/>
          </a:xfrm>
          <a:prstGeom prst="rect">
            <a:avLst/>
          </a:prstGeom>
          <a:noFill/>
          <a:ln w="9525">
            <a:noFill/>
            <a:miter lim="800000"/>
          </a:ln>
        </p:spPr>
        <p:txBody>
          <a:bodyPr bIns="0" lIns="0" rIns="0" tIns="0">
            <a:spAutoFit/>
          </a:bodyPr>
          <a:lstStyle/>
          <a:p>
            <a:r>
              <a:rPr altLang="en-US" lang="zh-CN" sz="1400">
                <a:solidFill>
                  <a:schemeClr val="tx2"/>
                </a:solidFill>
                <a:latin charset="-122" pitchFamily="34" typeface="微软雅黑"/>
              </a:rPr>
              <a:t>标题关键字</a:t>
            </a:r>
          </a:p>
        </p:txBody>
      </p:sp>
      <p:grpSp>
        <p:nvGrpSpPr>
          <p:cNvPr id="58414" name="Group 46"/>
          <p:cNvGrpSpPr/>
          <p:nvPr/>
        </p:nvGrpSpPr>
        <p:grpSpPr>
          <a:xfrm>
            <a:off x="3421063" y="1476375"/>
            <a:ext cx="2879725" cy="2879725"/>
            <a:chOff x="2155" y="930"/>
            <a:chExt cx="1814" cy="1814"/>
          </a:xfrm>
        </p:grpSpPr>
        <p:sp>
          <p:nvSpPr>
            <p:cNvPr id="62476" name="椭圆 168"/>
            <p:cNvSpPr>
              <a:spLocks noChangeArrowheads="1"/>
            </p:cNvSpPr>
            <p:nvPr/>
          </p:nvSpPr>
          <p:spPr bwMode="auto">
            <a:xfrm rot="2700000">
              <a:off x="2769" y="930"/>
              <a:ext cx="1200" cy="1200"/>
            </a:xfrm>
            <a:custGeom>
              <a:gdLst>
                <a:gd fmla="*/ 0 w 2207694" name="T0"/>
                <a:gd fmla="*/ 0 h 2207694" name="T1"/>
                <a:gd fmla="*/ 0 w 2207694" name="T2"/>
                <a:gd fmla="*/ 0 h 2207694" name="T3"/>
                <a:gd fmla="*/ 0 w 2207694" name="T4"/>
                <a:gd fmla="*/ 0 h 2207694" name="T5"/>
                <a:gd fmla="*/ 0 w 2207694" name="T6"/>
                <a:gd fmla="*/ 0 h 2207694" name="T7"/>
                <a:gd fmla="*/ 0 w 2207694" name="T8"/>
                <a:gd fmla="*/ 0 h 2207694" name="T9"/>
                <a:gd fmla="*/ 0 w 2207694" name="T10"/>
                <a:gd fmla="*/ 0 h 2207694" name="T11"/>
                <a:gd fmla="*/ 0 w 2207694" name="T12"/>
                <a:gd fmla="*/ 0 h 2207694" name="T13"/>
                <a:gd fmla="*/ 0 w 2207694" name="T14"/>
                <a:gd fmla="*/ 0 h 2207694" name="T15"/>
                <a:gd fmla="*/ 0 w 2207694" name="T16"/>
                <a:gd fmla="*/ 0 h 2207694" name="T17"/>
                <a:gd fmla="*/ 0 w 2207694" name="T18"/>
                <a:gd fmla="*/ 0 h 2207694" name="T19"/>
                <a:gd fmla="*/ 0 w 2207694" name="T20"/>
                <a:gd fmla="*/ 0 h 2207694" name="T21"/>
                <a:gd fmla="*/ 0 w 2207694" name="T22"/>
                <a:gd fmla="*/ 0 h 2207694" name="T23"/>
                <a:gd fmla="*/ 0 w 2207694" name="T24"/>
                <a:gd fmla="*/ 0 h 2207694" name="T25"/>
                <a:gd fmla="*/ 0 w 2207694" name="T26"/>
                <a:gd fmla="*/ 0 h 2207694" name="T27"/>
                <a:gd fmla="*/ 0 w 2207694" name="T28"/>
                <a:gd fmla="*/ 0 h 2207694" name="T29"/>
                <a:gd fmla="*/ 0 w 2207694" name="T30"/>
                <a:gd fmla="*/ 0 h 2207694" name="T31"/>
                <a:gd fmla="*/ 0 w 2207694" name="T32"/>
                <a:gd fmla="*/ 0 h 2207694" name="T33"/>
                <a:gd fmla="*/ 0 w 2207694" name="T34"/>
                <a:gd fmla="*/ 0 h 2207694" name="T35"/>
                <a:gd fmla="*/ 0 w 2207694" name="T36"/>
                <a:gd fmla="*/ 0 h 2207694"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2207694" name="T57"/>
                <a:gd fmla="*/ 0 h 2207694" name="T58"/>
                <a:gd fmla="*/ 2207694 w 2207694" name="T59"/>
                <a:gd fmla="*/ 2207694 h 2207694"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2207694" w="2207694">
                  <a:moveTo>
                    <a:pt x="1240201" y="2198410"/>
                  </a:moveTo>
                  <a:cubicBezTo>
                    <a:pt x="1195601" y="2204855"/>
                    <a:pt x="1150057" y="2207694"/>
                    <a:pt x="1103851" y="2207694"/>
                  </a:cubicBezTo>
                  <a:lnTo>
                    <a:pt x="1240201" y="2198410"/>
                  </a:lnTo>
                  <a:close/>
                  <a:moveTo>
                    <a:pt x="1396176" y="2167304"/>
                  </a:moveTo>
                  <a:cubicBezTo>
                    <a:pt x="1355911" y="2179613"/>
                    <a:pt x="1314389" y="2188486"/>
                    <a:pt x="1271865" y="2193577"/>
                  </a:cubicBezTo>
                  <a:lnTo>
                    <a:pt x="1396176" y="2167304"/>
                  </a:lnTo>
                  <a:close/>
                  <a:moveTo>
                    <a:pt x="7872" y="976750"/>
                  </a:moveTo>
                  <a:lnTo>
                    <a:pt x="1" y="1103847"/>
                  </a:lnTo>
                  <a:cubicBezTo>
                    <a:pt x="1" y="1713485"/>
                    <a:pt x="494210" y="2207694"/>
                    <a:pt x="1103848" y="2207694"/>
                  </a:cubicBezTo>
                  <a:cubicBezTo>
                    <a:pt x="494209" y="2207694"/>
                    <a:pt x="0" y="1713485"/>
                    <a:pt x="0" y="1103847"/>
                  </a:cubicBezTo>
                  <a:cubicBezTo>
                    <a:pt x="0" y="1060839"/>
                    <a:pt x="2460" y="1018405"/>
                    <a:pt x="7872" y="976750"/>
                  </a:cubicBezTo>
                  <a:close/>
                  <a:moveTo>
                    <a:pt x="1103847" y="0"/>
                  </a:moveTo>
                  <a:cubicBezTo>
                    <a:pt x="1713485" y="0"/>
                    <a:pt x="2207694" y="494209"/>
                    <a:pt x="2207694" y="1103847"/>
                  </a:cubicBezTo>
                  <a:cubicBezTo>
                    <a:pt x="2207694" y="1612162"/>
                    <a:pt x="1864110" y="2040229"/>
                    <a:pt x="1396188" y="2167301"/>
                  </a:cubicBezTo>
                  <a:cubicBezTo>
                    <a:pt x="1418536" y="2082435"/>
                    <a:pt x="1429716" y="1993353"/>
                    <a:pt x="1429716" y="1901660"/>
                  </a:cubicBezTo>
                  <a:cubicBezTo>
                    <a:pt x="1429716" y="1292022"/>
                    <a:pt x="935507" y="797813"/>
                    <a:pt x="325869" y="797813"/>
                  </a:cubicBezTo>
                  <a:cubicBezTo>
                    <a:pt x="224547" y="797813"/>
                    <a:pt x="126413" y="811464"/>
                    <a:pt x="33529" y="838206"/>
                  </a:cubicBezTo>
                  <a:cubicBezTo>
                    <a:pt x="23934" y="874644"/>
                    <a:pt x="16397" y="911859"/>
                    <a:pt x="11973" y="949877"/>
                  </a:cubicBezTo>
                  <a:cubicBezTo>
                    <a:pt x="85667" y="413031"/>
                    <a:pt x="546523" y="0"/>
                    <a:pt x="1103847" y="0"/>
                  </a:cubicBezTo>
                  <a:close/>
                </a:path>
              </a:pathLst>
            </a:custGeom>
            <a:solidFill>
              <a:srgbClr val="DDDDDD">
                <a:alpha val="70195"/>
              </a:srgbClr>
            </a:solidFill>
            <a:ln w="9525">
              <a:noFill/>
              <a:round/>
            </a:ln>
          </p:spPr>
          <p:txBody>
            <a:bodyPr anchor="ctr"/>
            <a:lstStyle/>
            <a:p>
              <a:endParaRPr altLang="en-US" lang="zh-CN"/>
            </a:p>
          </p:txBody>
        </p:sp>
        <p:sp>
          <p:nvSpPr>
            <p:cNvPr id="62477" name="椭圆 161"/>
            <p:cNvSpPr>
              <a:spLocks noChangeArrowheads="1"/>
            </p:cNvSpPr>
            <p:nvPr/>
          </p:nvSpPr>
          <p:spPr bwMode="auto">
            <a:xfrm rot="2700000">
              <a:off x="2163" y="938"/>
              <a:ext cx="1200" cy="1200"/>
            </a:xfrm>
            <a:custGeom>
              <a:gdLst>
                <a:gd fmla="*/ 0 w 2207690" name="T0"/>
                <a:gd fmla="*/ 0 h 2207691" name="T1"/>
                <a:gd fmla="*/ 0 w 2207690" name="T2"/>
                <a:gd fmla="*/ 0 h 2207691" name="T3"/>
                <a:gd fmla="*/ 0 w 2207690" name="T4"/>
                <a:gd fmla="*/ 0 h 2207691" name="T5"/>
                <a:gd fmla="*/ 0 w 2207690" name="T6"/>
                <a:gd fmla="*/ 0 h 2207691" name="T7"/>
                <a:gd fmla="*/ 0 w 2207690" name="T8"/>
                <a:gd fmla="*/ 0 h 2207691" name="T9"/>
                <a:gd fmla="*/ 0 w 2207690" name="T10"/>
                <a:gd fmla="*/ 0 h 2207691" name="T11"/>
                <a:gd fmla="*/ 0 w 2207690" name="T12"/>
                <a:gd fmla="*/ 0 h 2207691" name="T13"/>
                <a:gd fmla="*/ 0 w 2207690" name="T14"/>
                <a:gd fmla="*/ 0 h 2207691" name="T15"/>
                <a:gd fmla="*/ 0 w 2207690" name="T16"/>
                <a:gd fmla="*/ 0 h 2207691" name="T17"/>
                <a:gd fmla="*/ 0 w 2207690" name="T18"/>
                <a:gd fmla="*/ 0 h 2207691" name="T19"/>
                <a:gd fmla="*/ 0 w 2207690" name="T20"/>
                <a:gd fmla="*/ 0 h 2207691" name="T21"/>
                <a:gd fmla="*/ 0 w 2207690" name="T22"/>
                <a:gd fmla="*/ 0 h 2207691" name="T23"/>
                <a:gd fmla="*/ 0 w 2207690" name="T24"/>
                <a:gd fmla="*/ 0 h 2207691" name="T25"/>
                <a:gd fmla="*/ 0 w 2207690" name="T26"/>
                <a:gd fmla="*/ 0 h 2207691" name="T27"/>
                <a:gd fmla="*/ 0 w 2207690" name="T28"/>
                <a:gd fmla="*/ 0 h 2207691" name="T29"/>
                <a:gd fmla="*/ 0 w 2207690" name="T30"/>
                <a:gd fmla="*/ 0 h 2207691" name="T31"/>
                <a:gd fmla="*/ 0 w 2207690" name="T32"/>
                <a:gd fmla="*/ 0 h 2207691" name="T33"/>
                <a:gd fmla="*/ 0 w 2207690" name="T34"/>
                <a:gd fmla="*/ 0 h 2207691" name="T35"/>
                <a:gd fmla="*/ 0 w 2207690" name="T36"/>
                <a:gd fmla="*/ 0 h 2207691"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2207690" name="T57"/>
                <a:gd fmla="*/ 0 h 2207691" name="T58"/>
                <a:gd fmla="*/ 2207690 w 2207690" name="T59"/>
                <a:gd fmla="*/ 2207691 h 2207691"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2207691" w="2207690">
                  <a:moveTo>
                    <a:pt x="967503" y="2198411"/>
                  </a:moveTo>
                  <a:lnTo>
                    <a:pt x="1103795" y="2207691"/>
                  </a:lnTo>
                  <a:cubicBezTo>
                    <a:pt x="1057608" y="2207692"/>
                    <a:pt x="1012085" y="2204853"/>
                    <a:pt x="967503" y="2198411"/>
                  </a:cubicBezTo>
                  <a:close/>
                  <a:moveTo>
                    <a:pt x="811529" y="2167307"/>
                  </a:moveTo>
                  <a:lnTo>
                    <a:pt x="935821" y="2193576"/>
                  </a:lnTo>
                  <a:cubicBezTo>
                    <a:pt x="893304" y="2188486"/>
                    <a:pt x="851788" y="2179614"/>
                    <a:pt x="811529" y="2167307"/>
                  </a:cubicBezTo>
                  <a:close/>
                  <a:moveTo>
                    <a:pt x="2199826" y="976772"/>
                  </a:moveTo>
                  <a:cubicBezTo>
                    <a:pt x="2205232" y="1018393"/>
                    <a:pt x="2207691" y="1060793"/>
                    <a:pt x="2207690" y="1103766"/>
                  </a:cubicBezTo>
                  <a:lnTo>
                    <a:pt x="2199826" y="976772"/>
                  </a:lnTo>
                  <a:close/>
                  <a:moveTo>
                    <a:pt x="2174170" y="838223"/>
                  </a:moveTo>
                  <a:cubicBezTo>
                    <a:pt x="2184491" y="874470"/>
                    <a:pt x="2191713" y="911752"/>
                    <a:pt x="2195714" y="949832"/>
                  </a:cubicBezTo>
                  <a:lnTo>
                    <a:pt x="2174170" y="838223"/>
                  </a:lnTo>
                  <a:close/>
                  <a:moveTo>
                    <a:pt x="1103847" y="0"/>
                  </a:moveTo>
                  <a:cubicBezTo>
                    <a:pt x="1621792" y="0"/>
                    <a:pt x="2056420" y="356726"/>
                    <a:pt x="2174166" y="838207"/>
                  </a:cubicBezTo>
                  <a:cubicBezTo>
                    <a:pt x="2081282" y="811466"/>
                    <a:pt x="1983150" y="797814"/>
                    <a:pt x="1881827" y="797814"/>
                  </a:cubicBezTo>
                  <a:cubicBezTo>
                    <a:pt x="1272189" y="797814"/>
                    <a:pt x="777980" y="1292023"/>
                    <a:pt x="777980" y="1901661"/>
                  </a:cubicBezTo>
                  <a:cubicBezTo>
                    <a:pt x="777980" y="1993354"/>
                    <a:pt x="789160" y="2082435"/>
                    <a:pt x="811508" y="2167301"/>
                  </a:cubicBezTo>
                  <a:cubicBezTo>
                    <a:pt x="343585" y="2040230"/>
                    <a:pt x="0" y="1612163"/>
                    <a:pt x="0" y="1103847"/>
                  </a:cubicBezTo>
                  <a:cubicBezTo>
                    <a:pt x="0" y="494209"/>
                    <a:pt x="494209" y="0"/>
                    <a:pt x="1103847" y="0"/>
                  </a:cubicBezTo>
                  <a:close/>
                </a:path>
              </a:pathLst>
            </a:custGeom>
            <a:solidFill>
              <a:schemeClr val="tx2"/>
            </a:solidFill>
            <a:ln w="9525">
              <a:noFill/>
              <a:round/>
            </a:ln>
          </p:spPr>
          <p:txBody>
            <a:bodyPr anchor="ctr"/>
            <a:lstStyle/>
            <a:p>
              <a:endParaRPr altLang="en-US" lang="zh-CN"/>
            </a:p>
          </p:txBody>
        </p:sp>
        <p:sp>
          <p:nvSpPr>
            <p:cNvPr id="62478" name="椭圆 162"/>
            <p:cNvSpPr>
              <a:spLocks noChangeArrowheads="1"/>
            </p:cNvSpPr>
            <p:nvPr/>
          </p:nvSpPr>
          <p:spPr bwMode="auto">
            <a:xfrm rot="2700000">
              <a:off x="2761" y="1538"/>
              <a:ext cx="1201" cy="1200"/>
            </a:xfrm>
            <a:custGeom>
              <a:gdLst>
                <a:gd fmla="*/ 0 w 2207694" name="T0"/>
                <a:gd fmla="*/ 0 h 2207694" name="T1"/>
                <a:gd fmla="*/ 0 w 2207694" name="T2"/>
                <a:gd fmla="*/ 0 h 2207694" name="T3"/>
                <a:gd fmla="*/ 0 w 2207694" name="T4"/>
                <a:gd fmla="*/ 0 h 2207694" name="T5"/>
                <a:gd fmla="*/ 0 w 2207694" name="T6"/>
                <a:gd fmla="*/ 0 h 2207694" name="T7"/>
                <a:gd fmla="*/ 0 w 2207694" name="T8"/>
                <a:gd fmla="*/ 0 h 2207694" name="T9"/>
                <a:gd fmla="*/ 0 w 2207694" name="T10"/>
                <a:gd fmla="*/ 0 h 2207694" name="T11"/>
                <a:gd fmla="*/ 0 w 2207694" name="T12"/>
                <a:gd fmla="*/ 0 h 2207694" name="T13"/>
                <a:gd fmla="*/ 0 w 2207694" name="T14"/>
                <a:gd fmla="*/ 0 h 2207694" name="T15"/>
                <a:gd fmla="*/ 0 w 2207694" name="T16"/>
                <a:gd fmla="*/ 0 h 2207694" name="T17"/>
                <a:gd fmla="*/ 0 w 2207694" name="T18"/>
                <a:gd fmla="*/ 0 h 2207694" name="T19"/>
                <a:gd fmla="*/ 0 w 2207694" name="T20"/>
                <a:gd fmla="*/ 0 h 2207694" name="T21"/>
                <a:gd fmla="*/ 0 w 2207694" name="T22"/>
                <a:gd fmla="*/ 0 h 2207694" name="T23"/>
                <a:gd fmla="*/ 0 w 2207694" name="T24"/>
                <a:gd fmla="*/ 0 h 2207694" name="T25"/>
                <a:gd fmla="*/ 0 w 2207694" name="T26"/>
                <a:gd fmla="*/ 0 h 2207694" name="T27"/>
                <a:gd fmla="*/ 0 w 2207694" name="T28"/>
                <a:gd fmla="*/ 0 h 2207694" name="T29"/>
                <a:gd fmla="*/ 0 w 2207694" name="T30"/>
                <a:gd fmla="*/ 0 h 2207694"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w 2207694" name="T48"/>
                <a:gd fmla="*/ 0 h 2207694" name="T49"/>
                <a:gd fmla="*/ 2207694 w 2207694" name="T50"/>
                <a:gd fmla="*/ 2207694 h 2207694" name="T51"/>
              </a:gd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b="T51" l="T48" r="T50" t="T49"/>
              <a:pathLst>
                <a:path h="2207694" w="2207694">
                  <a:moveTo>
                    <a:pt x="1269814" y="13804"/>
                  </a:moveTo>
                  <a:cubicBezTo>
                    <a:pt x="1800820" y="92567"/>
                    <a:pt x="2207694" y="550692"/>
                    <a:pt x="2207694" y="1103847"/>
                  </a:cubicBezTo>
                  <a:cubicBezTo>
                    <a:pt x="2207694" y="1713485"/>
                    <a:pt x="1713485" y="2207694"/>
                    <a:pt x="1103847" y="2207694"/>
                  </a:cubicBezTo>
                  <a:cubicBezTo>
                    <a:pt x="546709" y="2207694"/>
                    <a:pt x="85975" y="1794939"/>
                    <a:pt x="12055" y="1258354"/>
                  </a:cubicBezTo>
                  <a:lnTo>
                    <a:pt x="33789" y="1370498"/>
                  </a:lnTo>
                  <a:cubicBezTo>
                    <a:pt x="125494" y="1396610"/>
                    <a:pt x="222299" y="1409882"/>
                    <a:pt x="322205" y="1409882"/>
                  </a:cubicBezTo>
                  <a:cubicBezTo>
                    <a:pt x="931843" y="1409882"/>
                    <a:pt x="1426052" y="915673"/>
                    <a:pt x="1426052" y="306035"/>
                  </a:cubicBezTo>
                  <a:cubicBezTo>
                    <a:pt x="1426052" y="213979"/>
                    <a:pt x="1414784" y="124554"/>
                    <a:pt x="1392265" y="39385"/>
                  </a:cubicBezTo>
                  <a:cubicBezTo>
                    <a:pt x="1352416" y="28038"/>
                    <a:pt x="1311604" y="19116"/>
                    <a:pt x="1269814" y="13804"/>
                  </a:cubicBezTo>
                  <a:close/>
                  <a:moveTo>
                    <a:pt x="1103847" y="0"/>
                  </a:moveTo>
                  <a:cubicBezTo>
                    <a:pt x="1149577" y="0"/>
                    <a:pt x="1194657" y="2781"/>
                    <a:pt x="1238818" y="9073"/>
                  </a:cubicBezTo>
                  <a:lnTo>
                    <a:pt x="1103848" y="1"/>
                  </a:lnTo>
                  <a:cubicBezTo>
                    <a:pt x="494210" y="1"/>
                    <a:pt x="1" y="494210"/>
                    <a:pt x="1" y="1103848"/>
                  </a:cubicBezTo>
                  <a:cubicBezTo>
                    <a:pt x="1" y="1146981"/>
                    <a:pt x="2475" y="1189536"/>
                    <a:pt x="7924" y="1231287"/>
                  </a:cubicBezTo>
                  <a:cubicBezTo>
                    <a:pt x="2473" y="1189523"/>
                    <a:pt x="0" y="1146974"/>
                    <a:pt x="0" y="1103847"/>
                  </a:cubicBezTo>
                  <a:cubicBezTo>
                    <a:pt x="0" y="494209"/>
                    <a:pt x="494209" y="0"/>
                    <a:pt x="1103847" y="0"/>
                  </a:cubicBezTo>
                  <a:close/>
                </a:path>
              </a:pathLst>
            </a:custGeom>
            <a:solidFill>
              <a:schemeClr val="bg2"/>
            </a:solidFill>
            <a:ln w="9525">
              <a:noFill/>
              <a:round/>
            </a:ln>
          </p:spPr>
          <p:txBody>
            <a:bodyPr anchor="ctr"/>
            <a:lstStyle/>
            <a:p>
              <a:endParaRPr altLang="en-US" lang="zh-CN"/>
            </a:p>
          </p:txBody>
        </p:sp>
        <p:sp>
          <p:nvSpPr>
            <p:cNvPr id="62479" name="椭圆 163"/>
            <p:cNvSpPr>
              <a:spLocks noChangeArrowheads="1"/>
            </p:cNvSpPr>
            <p:nvPr/>
          </p:nvSpPr>
          <p:spPr bwMode="auto">
            <a:xfrm rot="2700000">
              <a:off x="2155" y="1544"/>
              <a:ext cx="1200" cy="1200"/>
            </a:xfrm>
            <a:custGeom>
              <a:gdLst>
                <a:gd fmla="*/ 0 w 2207690" name="T0"/>
                <a:gd fmla="*/ 0 h 2207692" name="T1"/>
                <a:gd fmla="*/ 0 w 2207690" name="T2"/>
                <a:gd fmla="*/ 0 h 2207692" name="T3"/>
                <a:gd fmla="*/ 0 w 2207690" name="T4"/>
                <a:gd fmla="*/ 0 h 2207692" name="T5"/>
                <a:gd fmla="*/ 0 w 2207690" name="T6"/>
                <a:gd fmla="*/ 0 h 2207692" name="T7"/>
                <a:gd fmla="*/ 0 w 2207690" name="T8"/>
                <a:gd fmla="*/ 0 h 2207692" name="T9"/>
                <a:gd fmla="*/ 0 w 2207690" name="T10"/>
                <a:gd fmla="*/ 0 h 2207692" name="T11"/>
                <a:gd fmla="*/ 0 w 2207690" name="T12"/>
                <a:gd fmla="*/ 0 h 2207692" name="T13"/>
                <a:gd fmla="*/ 0 w 2207690" name="T14"/>
                <a:gd fmla="*/ 0 h 2207692" name="T15"/>
                <a:gd fmla="*/ 0 w 2207690" name="T16"/>
                <a:gd fmla="*/ 0 h 2207692" name="T17"/>
                <a:gd fmla="*/ 0 w 2207690" name="T18"/>
                <a:gd fmla="*/ 0 h 2207692" name="T19"/>
                <a:gd fmla="*/ 0 w 2207690" name="T20"/>
                <a:gd fmla="*/ 0 h 2207692" name="T21"/>
                <a:gd fmla="*/ 0 w 2207690" name="T22"/>
                <a:gd fmla="*/ 0 h 2207692" name="T23"/>
                <a:gd fmla="*/ 0 w 2207690" name="T24"/>
                <a:gd fmla="*/ 0 h 2207692" name="T25"/>
                <a:gd fmla="*/ 0 w 2207690" name="T26"/>
                <a:gd fmla="*/ 0 h 2207692" name="T27"/>
                <a:gd fmla="*/ 0 w 2207690" name="T28"/>
                <a:gd fmla="*/ 0 h 2207692" name="T29"/>
                <a:gd fmla="*/ 0 w 2207690" name="T30"/>
                <a:gd fmla="*/ 0 h 2207692" name="T31"/>
                <a:gd fmla="*/ 0 w 2207690" name="T32"/>
                <a:gd fmla="*/ 0 h 2207692" name="T33"/>
                <a:gd fmla="*/ 0 w 2207690" name="T34"/>
                <a:gd fmla="*/ 0 h 2207692" name="T35"/>
                <a:gd fmla="*/ 0 w 2207690" name="T36"/>
                <a:gd fmla="*/ 0 h 2207692"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w 2207690" name="T57"/>
                <a:gd fmla="*/ 0 h 2207692" name="T58"/>
                <a:gd fmla="*/ 2207690 w 2207690" name="T59"/>
                <a:gd fmla="*/ 2207692 h 2207692" name="T60"/>
              </a:gd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b="T60" l="T57" r="T59" t="T58"/>
              <a:pathLst>
                <a:path h="2207692" w="2207690">
                  <a:moveTo>
                    <a:pt x="2195631" y="1258405"/>
                  </a:moveTo>
                  <a:cubicBezTo>
                    <a:pt x="2191595" y="1296645"/>
                    <a:pt x="2184315" y="1334081"/>
                    <a:pt x="2173913" y="1370472"/>
                  </a:cubicBezTo>
                  <a:lnTo>
                    <a:pt x="2195631" y="1258405"/>
                  </a:lnTo>
                  <a:close/>
                  <a:moveTo>
                    <a:pt x="2207690" y="1103924"/>
                  </a:moveTo>
                  <a:cubicBezTo>
                    <a:pt x="2207691" y="1147015"/>
                    <a:pt x="2205219" y="1189529"/>
                    <a:pt x="2199774" y="1231259"/>
                  </a:cubicBezTo>
                  <a:lnTo>
                    <a:pt x="2207690" y="1103924"/>
                  </a:lnTo>
                  <a:close/>
                  <a:moveTo>
                    <a:pt x="815432" y="39382"/>
                  </a:moveTo>
                  <a:cubicBezTo>
                    <a:pt x="792913" y="124550"/>
                    <a:pt x="781644" y="213975"/>
                    <a:pt x="781644" y="306031"/>
                  </a:cubicBezTo>
                  <a:cubicBezTo>
                    <a:pt x="781644" y="915669"/>
                    <a:pt x="1275853" y="1409878"/>
                    <a:pt x="1885491" y="1409878"/>
                  </a:cubicBezTo>
                  <a:cubicBezTo>
                    <a:pt x="1985397" y="1409878"/>
                    <a:pt x="2082202" y="1396606"/>
                    <a:pt x="2173907" y="1370494"/>
                  </a:cubicBezTo>
                  <a:cubicBezTo>
                    <a:pt x="2055810" y="1851467"/>
                    <a:pt x="1621429" y="2207692"/>
                    <a:pt x="1103847" y="2207692"/>
                  </a:cubicBezTo>
                  <a:cubicBezTo>
                    <a:pt x="494209" y="2207692"/>
                    <a:pt x="0" y="1713483"/>
                    <a:pt x="0" y="1103845"/>
                  </a:cubicBezTo>
                  <a:cubicBezTo>
                    <a:pt x="0" y="594112"/>
                    <a:pt x="345503" y="165076"/>
                    <a:pt x="815432" y="39382"/>
                  </a:cubicBezTo>
                  <a:close/>
                  <a:moveTo>
                    <a:pt x="937859" y="13805"/>
                  </a:moveTo>
                  <a:lnTo>
                    <a:pt x="815433" y="39382"/>
                  </a:lnTo>
                  <a:cubicBezTo>
                    <a:pt x="855095" y="27337"/>
                    <a:pt x="895991" y="18718"/>
                    <a:pt x="937859" y="13805"/>
                  </a:cubicBezTo>
                  <a:close/>
                  <a:moveTo>
                    <a:pt x="1103792" y="1"/>
                  </a:moveTo>
                  <a:lnTo>
                    <a:pt x="968896" y="9068"/>
                  </a:lnTo>
                  <a:cubicBezTo>
                    <a:pt x="1013034" y="2780"/>
                    <a:pt x="1058088" y="0"/>
                    <a:pt x="1103792" y="1"/>
                  </a:cubicBezTo>
                  <a:close/>
                </a:path>
              </a:pathLst>
            </a:custGeom>
            <a:solidFill>
              <a:srgbClr val="DDDDDD">
                <a:alpha val="70195"/>
              </a:srgbClr>
            </a:solidFill>
            <a:ln w="9525">
              <a:noFill/>
              <a:round/>
            </a:ln>
          </p:spPr>
          <p:txBody>
            <a:bodyPr anchor="ctr"/>
            <a:lstStyle/>
            <a:p>
              <a:endParaRPr altLang="en-US" lang="zh-CN"/>
            </a:p>
          </p:txBody>
        </p:sp>
      </p:grpSp>
      <p:sp>
        <p:nvSpPr>
          <p:cNvPr id="58412" name="椭圆 23"/>
          <p:cNvSpPr>
            <a:spLocks noChangeArrowheads="1"/>
          </p:cNvSpPr>
          <p:nvPr/>
        </p:nvSpPr>
        <p:spPr bwMode="auto">
          <a:xfrm>
            <a:off x="4060825" y="2122488"/>
            <a:ext cx="1589088" cy="1589087"/>
          </a:xfrm>
          <a:prstGeom prst="ellipse">
            <a:avLst/>
          </a:prstGeom>
          <a:solidFill>
            <a:srgbClr val="F2F2F2"/>
          </a:solidFill>
          <a:ln w="9525">
            <a:noFill/>
            <a:round/>
          </a:ln>
        </p:spPr>
        <p:txBody>
          <a:bodyPr anchor="ctr"/>
          <a:lstStyle/>
          <a:p>
            <a:pPr algn="ctr" defTabSz="914400">
              <a:buFont typeface="Arial"/>
              <a:buNone/>
            </a:pPr>
            <a:endParaRPr altLang="zh-CN" b="0" lang="zh-CN" sz="2000">
              <a:solidFill>
                <a:srgbClr val="FFFFFF"/>
              </a:solidFill>
              <a:ea typeface="宋体"/>
              <a:cs typeface="Arial"/>
            </a:endParaRPr>
          </a:p>
        </p:txBody>
      </p:sp>
      <p:sp>
        <p:nvSpPr>
          <p:cNvPr id="58401" name="Text Box 33"/>
          <p:cNvSpPr txBox="1">
            <a:spLocks noChangeArrowheads="1"/>
          </p:cNvSpPr>
          <p:nvPr/>
        </p:nvSpPr>
        <p:spPr bwMode="auto">
          <a:xfrm>
            <a:off x="4068763" y="2628900"/>
            <a:ext cx="1584325" cy="731520"/>
          </a:xfrm>
          <a:prstGeom prst="rect">
            <a:avLst/>
          </a:prstGeom>
          <a:noFill/>
          <a:ln w="9525">
            <a:noFill/>
            <a:miter lim="800000"/>
          </a:ln>
        </p:spPr>
        <p:txBody>
          <a:bodyPr>
            <a:spAutoFit/>
          </a:bodyPr>
          <a:lstStyle/>
          <a:p>
            <a:pPr algn="ctr" defTabSz="914400">
              <a:lnSpc>
                <a:spcPct val="50000"/>
              </a:lnSpc>
              <a:spcBef>
                <a:spcPct val="50000"/>
              </a:spcBef>
            </a:pPr>
            <a:r>
              <a:rPr altLang="en-US" b="0" lang="zh-CN" sz="2800">
                <a:solidFill>
                  <a:srgbClr val="B2B2B2"/>
                </a:solidFill>
                <a:ea charset="-122" pitchFamily="2" typeface="方正大黑简体"/>
              </a:rPr>
              <a:t>标题</a:t>
            </a:r>
          </a:p>
          <a:p>
            <a:pPr algn="ctr" defTabSz="914400">
              <a:lnSpc>
                <a:spcPct val="50000"/>
              </a:lnSpc>
              <a:spcBef>
                <a:spcPct val="50000"/>
              </a:spcBef>
            </a:pPr>
            <a:r>
              <a:rPr altLang="en-US" b="0" lang="zh-CN" sz="2800">
                <a:solidFill>
                  <a:srgbClr val="B2B2B2"/>
                </a:solidFill>
                <a:ea charset="-122" pitchFamily="2" typeface="方正大黑简体"/>
              </a:rPr>
              <a:t>内容</a:t>
            </a:r>
          </a:p>
        </p:txBody>
      </p:sp>
    </p:spTree>
  </p:cSld>
  <p:clrMapOvr>
    <a:masterClrMapping/>
  </p:clrMapOvr>
  <p:transition spd="slow">
    <p:blinds dir="vert"/>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49" presetSubtype="0">
                                  <p:stCondLst>
                                    <p:cond delay="0"/>
                                  </p:stCondLst>
                                  <p:childTnLst>
                                    <p:set>
                                      <p:cBhvr>
                                        <p:cTn dur="1" fill="hold" id="6">
                                          <p:stCondLst>
                                            <p:cond delay="0"/>
                                          </p:stCondLst>
                                        </p:cTn>
                                        <p:tgtEl>
                                          <p:spTgt spid="58412"/>
                                        </p:tgtEl>
                                        <p:attrNameLst>
                                          <p:attrName>style.visibility</p:attrName>
                                        </p:attrNameLst>
                                      </p:cBhvr>
                                      <p:to>
                                        <p:strVal val="visible"/>
                                      </p:to>
                                    </p:set>
                                    <p:anim calcmode="lin" valueType="num">
                                      <p:cBhvr>
                                        <p:cTn dur="500" fill="hold" id="7"/>
                                        <p:tgtEl>
                                          <p:spTgt spid="58412"/>
                                        </p:tgtEl>
                                        <p:attrNameLst>
                                          <p:attrName>ppt_w</p:attrName>
                                        </p:attrNameLst>
                                      </p:cBhvr>
                                      <p:tavLst>
                                        <p:tav tm="0">
                                          <p:val>
                                            <p:fltVal val="0"/>
                                          </p:val>
                                        </p:tav>
                                        <p:tav tm="100000">
                                          <p:val>
                                            <p:strVal val="#ppt_w"/>
                                          </p:val>
                                        </p:tav>
                                      </p:tavLst>
                                    </p:anim>
                                    <p:anim calcmode="lin" valueType="num">
                                      <p:cBhvr>
                                        <p:cTn dur="500" fill="hold" id="8"/>
                                        <p:tgtEl>
                                          <p:spTgt spid="58412"/>
                                        </p:tgtEl>
                                        <p:attrNameLst>
                                          <p:attrName>ppt_h</p:attrName>
                                        </p:attrNameLst>
                                      </p:cBhvr>
                                      <p:tavLst>
                                        <p:tav tm="0">
                                          <p:val>
                                            <p:fltVal val="0"/>
                                          </p:val>
                                        </p:tav>
                                        <p:tav tm="100000">
                                          <p:val>
                                            <p:strVal val="#ppt_h"/>
                                          </p:val>
                                        </p:tav>
                                      </p:tavLst>
                                    </p:anim>
                                    <p:anim calcmode="lin" valueType="num">
                                      <p:cBhvr>
                                        <p:cTn dur="500" fill="hold" id="9"/>
                                        <p:tgtEl>
                                          <p:spTgt spid="58412"/>
                                        </p:tgtEl>
                                        <p:attrNameLst>
                                          <p:attrName>style.rotation</p:attrName>
                                        </p:attrNameLst>
                                      </p:cBhvr>
                                      <p:tavLst>
                                        <p:tav tm="0">
                                          <p:val>
                                            <p:fltVal val="360"/>
                                          </p:val>
                                        </p:tav>
                                        <p:tav tm="100000">
                                          <p:val>
                                            <p:fltVal val="0"/>
                                          </p:val>
                                        </p:tav>
                                      </p:tavLst>
                                    </p:anim>
                                    <p:animEffect filter="fade" transition="in">
                                      <p:cBhvr>
                                        <p:cTn dur="500" id="10"/>
                                        <p:tgtEl>
                                          <p:spTgt spid="58412"/>
                                        </p:tgtEl>
                                      </p:cBhvr>
                                    </p:animEffect>
                                  </p:childTnLst>
                                </p:cTn>
                              </p:par>
                            </p:childTnLst>
                          </p:cTn>
                        </p:par>
                        <p:par>
                          <p:cTn fill="hold" id="11" nodeType="afterGroup">
                            <p:stCondLst>
                              <p:cond delay="500"/>
                            </p:stCondLst>
                            <p:childTnLst>
                              <p:par>
                                <p:cTn fill="hold" grpId="0" id="12" nodeType="afterEffect" presetClass="entr" presetID="53" presetSubtype="0">
                                  <p:stCondLst>
                                    <p:cond delay="0"/>
                                  </p:stCondLst>
                                  <p:childTnLst>
                                    <p:set>
                                      <p:cBhvr>
                                        <p:cTn dur="1" fill="hold" id="13">
                                          <p:stCondLst>
                                            <p:cond delay="0"/>
                                          </p:stCondLst>
                                        </p:cTn>
                                        <p:tgtEl>
                                          <p:spTgt spid="58401"/>
                                        </p:tgtEl>
                                        <p:attrNameLst>
                                          <p:attrName>style.visibility</p:attrName>
                                        </p:attrNameLst>
                                      </p:cBhvr>
                                      <p:to>
                                        <p:strVal val="visible"/>
                                      </p:to>
                                    </p:set>
                                    <p:anim calcmode="lin" valueType="num">
                                      <p:cBhvr>
                                        <p:cTn dur="500" fill="hold" id="14"/>
                                        <p:tgtEl>
                                          <p:spTgt spid="58401"/>
                                        </p:tgtEl>
                                        <p:attrNameLst>
                                          <p:attrName>ppt_w</p:attrName>
                                        </p:attrNameLst>
                                      </p:cBhvr>
                                      <p:tavLst>
                                        <p:tav tm="0">
                                          <p:val>
                                            <p:fltVal val="0"/>
                                          </p:val>
                                        </p:tav>
                                        <p:tav tm="100000">
                                          <p:val>
                                            <p:strVal val="#ppt_w"/>
                                          </p:val>
                                        </p:tav>
                                      </p:tavLst>
                                    </p:anim>
                                    <p:anim calcmode="lin" valueType="num">
                                      <p:cBhvr>
                                        <p:cTn dur="500" fill="hold" id="15"/>
                                        <p:tgtEl>
                                          <p:spTgt spid="58401"/>
                                        </p:tgtEl>
                                        <p:attrNameLst>
                                          <p:attrName>ppt_h</p:attrName>
                                        </p:attrNameLst>
                                      </p:cBhvr>
                                      <p:tavLst>
                                        <p:tav tm="0">
                                          <p:val>
                                            <p:fltVal val="0"/>
                                          </p:val>
                                        </p:tav>
                                        <p:tav tm="100000">
                                          <p:val>
                                            <p:strVal val="#ppt_h"/>
                                          </p:val>
                                        </p:tav>
                                      </p:tavLst>
                                    </p:anim>
                                    <p:animEffect filter="fade" transition="in">
                                      <p:cBhvr>
                                        <p:cTn dur="500" id="16"/>
                                        <p:tgtEl>
                                          <p:spTgt spid="58401"/>
                                        </p:tgtEl>
                                      </p:cBhvr>
                                    </p:animEffect>
                                  </p:childTnLst>
                                </p:cTn>
                              </p:par>
                            </p:childTnLst>
                          </p:cTn>
                        </p:par>
                        <p:par>
                          <p:cTn fill="hold" id="17" nodeType="afterGroup">
                            <p:stCondLst>
                              <p:cond delay="1000"/>
                            </p:stCondLst>
                            <p:childTnLst>
                              <p:par>
                                <p:cTn fill="hold" id="18" nodeType="afterEffect" presetClass="entr" presetID="31" presetSubtype="0">
                                  <p:stCondLst>
                                    <p:cond delay="0"/>
                                  </p:stCondLst>
                                  <p:iterate type="lt">
                                    <p:tmPct val="5000"/>
                                  </p:iterate>
                                  <p:childTnLst>
                                    <p:set>
                                      <p:cBhvr>
                                        <p:cTn dur="1" fill="hold" id="19">
                                          <p:stCondLst>
                                            <p:cond delay="0"/>
                                          </p:stCondLst>
                                        </p:cTn>
                                        <p:tgtEl>
                                          <p:spTgt spid="58414"/>
                                        </p:tgtEl>
                                        <p:attrNameLst>
                                          <p:attrName>style.visibility</p:attrName>
                                        </p:attrNameLst>
                                      </p:cBhvr>
                                      <p:to>
                                        <p:strVal val="visible"/>
                                      </p:to>
                                    </p:set>
                                    <p:anim calcmode="lin" valueType="num">
                                      <p:cBhvr>
                                        <p:cTn dur="1000" fill="hold" id="20"/>
                                        <p:tgtEl>
                                          <p:spTgt spid="58414"/>
                                        </p:tgtEl>
                                        <p:attrNameLst>
                                          <p:attrName>ppt_w</p:attrName>
                                        </p:attrNameLst>
                                      </p:cBhvr>
                                      <p:tavLst>
                                        <p:tav tm="0">
                                          <p:val>
                                            <p:fltVal val="0"/>
                                          </p:val>
                                        </p:tav>
                                        <p:tav tm="100000">
                                          <p:val>
                                            <p:strVal val="#ppt_w"/>
                                          </p:val>
                                        </p:tav>
                                      </p:tavLst>
                                    </p:anim>
                                    <p:anim calcmode="lin" valueType="num">
                                      <p:cBhvr>
                                        <p:cTn dur="1000" fill="hold" id="21"/>
                                        <p:tgtEl>
                                          <p:spTgt spid="58414"/>
                                        </p:tgtEl>
                                        <p:attrNameLst>
                                          <p:attrName>ppt_h</p:attrName>
                                        </p:attrNameLst>
                                      </p:cBhvr>
                                      <p:tavLst>
                                        <p:tav tm="0">
                                          <p:val>
                                            <p:fltVal val="0"/>
                                          </p:val>
                                        </p:tav>
                                        <p:tav tm="100000">
                                          <p:val>
                                            <p:strVal val="#ppt_h"/>
                                          </p:val>
                                        </p:tav>
                                      </p:tavLst>
                                    </p:anim>
                                    <p:anim calcmode="lin" valueType="num">
                                      <p:cBhvr>
                                        <p:cTn dur="1000" fill="hold" id="22"/>
                                        <p:tgtEl>
                                          <p:spTgt spid="58414"/>
                                        </p:tgtEl>
                                        <p:attrNameLst>
                                          <p:attrName>style.rotation</p:attrName>
                                        </p:attrNameLst>
                                      </p:cBhvr>
                                      <p:tavLst>
                                        <p:tav tm="0">
                                          <p:val>
                                            <p:fltVal val="90"/>
                                          </p:val>
                                        </p:tav>
                                        <p:tav tm="100000">
                                          <p:val>
                                            <p:fltVal val="0"/>
                                          </p:val>
                                        </p:tav>
                                      </p:tavLst>
                                    </p:anim>
                                    <p:animEffect filter="fade" transition="in">
                                      <p:cBhvr>
                                        <p:cTn dur="1000" id="23"/>
                                        <p:tgtEl>
                                          <p:spTgt spid="58414"/>
                                        </p:tgtEl>
                                      </p:cBhvr>
                                    </p:animEffect>
                                  </p:childTnLst>
                                </p:cTn>
                              </p:par>
                            </p:childTnLst>
                          </p:cTn>
                        </p:par>
                        <p:par>
                          <p:cTn fill="hold" id="24" nodeType="afterGroup">
                            <p:stCondLst>
                              <p:cond delay="2000"/>
                            </p:stCondLst>
                            <p:childTnLst>
                              <p:par>
                                <p:cTn fill="hold" grpId="0" id="25" nodeType="afterEffect" presetClass="entr" presetID="22" presetSubtype="2">
                                  <p:stCondLst>
                                    <p:cond delay="0"/>
                                  </p:stCondLst>
                                  <p:childTnLst>
                                    <p:set>
                                      <p:cBhvr>
                                        <p:cTn dur="1" fill="hold" id="26">
                                          <p:stCondLst>
                                            <p:cond delay="0"/>
                                          </p:stCondLst>
                                        </p:cTn>
                                        <p:tgtEl>
                                          <p:spTgt spid="15"/>
                                        </p:tgtEl>
                                        <p:attrNameLst>
                                          <p:attrName>style.visibility</p:attrName>
                                        </p:attrNameLst>
                                      </p:cBhvr>
                                      <p:to>
                                        <p:strVal val="visible"/>
                                      </p:to>
                                    </p:set>
                                    <p:animEffect filter="wipe(right)" transition="in">
                                      <p:cBhvr>
                                        <p:cTn dur="500" id="27"/>
                                        <p:tgtEl>
                                          <p:spTgt spid="15"/>
                                        </p:tgtEl>
                                      </p:cBhvr>
                                    </p:animEffect>
                                  </p:childTnLst>
                                </p:cTn>
                              </p:par>
                              <p:par>
                                <p:cTn fill="hold" grpId="0" id="28" nodeType="withEffect" presetClass="entr" presetID="22" presetSubtype="8">
                                  <p:stCondLst>
                                    <p:cond delay="0"/>
                                  </p:stCondLst>
                                  <p:childTnLst>
                                    <p:set>
                                      <p:cBhvr>
                                        <p:cTn dur="1" fill="hold" id="29">
                                          <p:stCondLst>
                                            <p:cond delay="0"/>
                                          </p:stCondLst>
                                        </p:cTn>
                                        <p:tgtEl>
                                          <p:spTgt spid="19"/>
                                        </p:tgtEl>
                                        <p:attrNameLst>
                                          <p:attrName>style.visibility</p:attrName>
                                        </p:attrNameLst>
                                      </p:cBhvr>
                                      <p:to>
                                        <p:strVal val="visible"/>
                                      </p:to>
                                    </p:set>
                                    <p:animEffect filter="wipe(left)" transition="in">
                                      <p:cBhvr>
                                        <p:cTn dur="500" id="30"/>
                                        <p:tgtEl>
                                          <p:spTgt spid="19"/>
                                        </p:tgtEl>
                                      </p:cBhvr>
                                    </p:animEffect>
                                  </p:childTnLst>
                                </p:cTn>
                              </p:par>
                              <p:par>
                                <p:cTn fill="hold" grpId="0" id="31" nodeType="withEffect" presetClass="entr" presetID="22" presetSubtype="2">
                                  <p:stCondLst>
                                    <p:cond delay="0"/>
                                  </p:stCondLst>
                                  <p:childTnLst>
                                    <p:set>
                                      <p:cBhvr>
                                        <p:cTn dur="1" fill="hold" id="32">
                                          <p:stCondLst>
                                            <p:cond delay="0"/>
                                          </p:stCondLst>
                                        </p:cTn>
                                        <p:tgtEl>
                                          <p:spTgt spid="20"/>
                                        </p:tgtEl>
                                        <p:attrNameLst>
                                          <p:attrName>style.visibility</p:attrName>
                                        </p:attrNameLst>
                                      </p:cBhvr>
                                      <p:to>
                                        <p:strVal val="visible"/>
                                      </p:to>
                                    </p:set>
                                    <p:animEffect filter="wipe(right)" transition="in">
                                      <p:cBhvr>
                                        <p:cTn dur="500" id="33"/>
                                        <p:tgtEl>
                                          <p:spTgt spid="20"/>
                                        </p:tgtEl>
                                      </p:cBhvr>
                                    </p:animEffect>
                                  </p:childTnLst>
                                </p:cTn>
                              </p:par>
                              <p:par>
                                <p:cTn fill="hold" grpId="0" id="34" nodeType="withEffect" presetClass="entr" presetID="22" presetSubtype="8">
                                  <p:stCondLst>
                                    <p:cond delay="0"/>
                                  </p:stCondLst>
                                  <p:childTnLst>
                                    <p:set>
                                      <p:cBhvr>
                                        <p:cTn dur="1" fill="hold" id="35">
                                          <p:stCondLst>
                                            <p:cond delay="0"/>
                                          </p:stCondLst>
                                        </p:cTn>
                                        <p:tgtEl>
                                          <p:spTgt spid="21"/>
                                        </p:tgtEl>
                                        <p:attrNameLst>
                                          <p:attrName>style.visibility</p:attrName>
                                        </p:attrNameLst>
                                      </p:cBhvr>
                                      <p:to>
                                        <p:strVal val="visible"/>
                                      </p:to>
                                    </p:set>
                                    <p:animEffect filter="wipe(left)" transition="in">
                                      <p:cBhvr>
                                        <p:cTn dur="500" id="36"/>
                                        <p:tgtEl>
                                          <p:spTgt spid="21"/>
                                        </p:tgtEl>
                                      </p:cBhvr>
                                    </p:animEffect>
                                  </p:childTnLst>
                                </p:cTn>
                              </p:par>
                              <p:par>
                                <p:cTn fill="hold" grpId="0" id="37" nodeType="withEffect" presetClass="entr" presetID="22" presetSubtype="2">
                                  <p:stCondLst>
                                    <p:cond delay="0"/>
                                  </p:stCondLst>
                                  <p:childTnLst>
                                    <p:set>
                                      <p:cBhvr>
                                        <p:cTn dur="1" fill="hold" id="38">
                                          <p:stCondLst>
                                            <p:cond delay="0"/>
                                          </p:stCondLst>
                                        </p:cTn>
                                        <p:tgtEl>
                                          <p:spTgt spid="25"/>
                                        </p:tgtEl>
                                        <p:attrNameLst>
                                          <p:attrName>style.visibility</p:attrName>
                                        </p:attrNameLst>
                                      </p:cBhvr>
                                      <p:to>
                                        <p:strVal val="visible"/>
                                      </p:to>
                                    </p:set>
                                    <p:animEffect filter="wipe(right)" transition="in">
                                      <p:cBhvr>
                                        <p:cTn dur="500" id="39"/>
                                        <p:tgtEl>
                                          <p:spTgt spid="25"/>
                                        </p:tgtEl>
                                      </p:cBhvr>
                                    </p:animEffect>
                                  </p:childTnLst>
                                </p:cTn>
                              </p:par>
                              <p:par>
                                <p:cTn fill="hold" grpId="0" id="40" nodeType="withEffect" presetClass="entr" presetID="22" presetSubtype="2">
                                  <p:stCondLst>
                                    <p:cond delay="0"/>
                                  </p:stCondLst>
                                  <p:childTnLst>
                                    <p:set>
                                      <p:cBhvr>
                                        <p:cTn dur="1" fill="hold" id="41">
                                          <p:stCondLst>
                                            <p:cond delay="0"/>
                                          </p:stCondLst>
                                        </p:cTn>
                                        <p:tgtEl>
                                          <p:spTgt spid="37"/>
                                        </p:tgtEl>
                                        <p:attrNameLst>
                                          <p:attrName>style.visibility</p:attrName>
                                        </p:attrNameLst>
                                      </p:cBhvr>
                                      <p:to>
                                        <p:strVal val="visible"/>
                                      </p:to>
                                    </p:set>
                                    <p:animEffect filter="wipe(right)" transition="in">
                                      <p:cBhvr>
                                        <p:cTn dur="500" id="42"/>
                                        <p:tgtEl>
                                          <p:spTgt spid="37"/>
                                        </p:tgtEl>
                                      </p:cBhvr>
                                    </p:animEffect>
                                  </p:childTnLst>
                                </p:cTn>
                              </p:par>
                              <p:par>
                                <p:cTn fill="hold" grpId="0" id="43" nodeType="withEffect" presetClass="entr" presetID="22" presetSubtype="8">
                                  <p:stCondLst>
                                    <p:cond delay="0"/>
                                  </p:stCondLst>
                                  <p:childTnLst>
                                    <p:set>
                                      <p:cBhvr>
                                        <p:cTn dur="1" fill="hold" id="44">
                                          <p:stCondLst>
                                            <p:cond delay="0"/>
                                          </p:stCondLst>
                                        </p:cTn>
                                        <p:tgtEl>
                                          <p:spTgt spid="38"/>
                                        </p:tgtEl>
                                        <p:attrNameLst>
                                          <p:attrName>style.visibility</p:attrName>
                                        </p:attrNameLst>
                                      </p:cBhvr>
                                      <p:to>
                                        <p:strVal val="visible"/>
                                      </p:to>
                                    </p:set>
                                    <p:animEffect filter="wipe(left)" transition="in">
                                      <p:cBhvr>
                                        <p:cTn dur="500" id="45"/>
                                        <p:tgtEl>
                                          <p:spTgt spid="38"/>
                                        </p:tgtEl>
                                      </p:cBhvr>
                                    </p:animEffect>
                                  </p:childTnLst>
                                </p:cTn>
                              </p:par>
                              <p:par>
                                <p:cTn fill="hold" grpId="0" id="46" nodeType="withEffect" presetClass="entr" presetID="22" presetSubtype="8">
                                  <p:stCondLst>
                                    <p:cond delay="0"/>
                                  </p:stCondLst>
                                  <p:childTnLst>
                                    <p:set>
                                      <p:cBhvr>
                                        <p:cTn dur="1" fill="hold" id="47">
                                          <p:stCondLst>
                                            <p:cond delay="0"/>
                                          </p:stCondLst>
                                        </p:cTn>
                                        <p:tgtEl>
                                          <p:spTgt spid="39"/>
                                        </p:tgtEl>
                                        <p:attrNameLst>
                                          <p:attrName>style.visibility</p:attrName>
                                        </p:attrNameLst>
                                      </p:cBhvr>
                                      <p:to>
                                        <p:strVal val="visible"/>
                                      </p:to>
                                    </p:set>
                                    <p:animEffect filter="wipe(left)" transition="in">
                                      <p:cBhvr>
                                        <p:cTn dur="500" id="48"/>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9"/>
      <p:bldP grpId="0" spid="20"/>
      <p:bldP grpId="0" spid="21"/>
      <p:bldP grpId="0" spid="25"/>
      <p:bldP grpId="0" spid="37"/>
      <p:bldP grpId="0" spid="38"/>
      <p:bldP grpId="0" spid="39"/>
      <p:bldP grpId="0" spid="58412"/>
      <p:bldP grpId="0" spid="5840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0445" name="Group 29"/>
          <p:cNvGrpSpPr/>
          <p:nvPr/>
        </p:nvGrpSpPr>
        <p:grpSpPr>
          <a:xfrm>
            <a:off x="1620838" y="3348038"/>
            <a:ext cx="1295400" cy="1295400"/>
            <a:chOff x="885" y="2064"/>
            <a:chExt cx="998" cy="998"/>
          </a:xfrm>
        </p:grpSpPr>
        <p:sp>
          <p:nvSpPr>
            <p:cNvPr id="2" name="椭圆 12"/>
            <p:cNvSpPr>
              <a:spLocks noChangeArrowheads="1"/>
            </p:cNvSpPr>
            <p:nvPr/>
          </p:nvSpPr>
          <p:spPr bwMode="auto">
            <a:xfrm>
              <a:off x="941" y="2151"/>
              <a:ext cx="909" cy="821"/>
            </a:xfrm>
            <a:prstGeom prst="ellipse">
              <a:avLst/>
            </a:prstGeom>
            <a:solidFill>
              <a:schemeClr val="tx2"/>
            </a:solidFill>
            <a:ln algn="ctr" w="15875">
              <a:noFill/>
              <a:round/>
            </a:ln>
          </p:spPr>
          <p:txBody>
            <a:bodyPr anchor="ctr" bIns="56136" lIns="112274" rIns="112274" tIns="56136"/>
            <a:lstStyle/>
            <a:p>
              <a:pPr algn="ctr">
                <a:defRPr/>
              </a:pPr>
              <a:endParaRPr altLang="en-US" b="0" lang="zh-CN">
                <a:solidFill>
                  <a:schemeClr val="lt1"/>
                </a:solidFill>
                <a:latin typeface="+mn-lt"/>
                <a:ea typeface="+mn-ea"/>
              </a:endParaRPr>
            </a:p>
          </p:txBody>
        </p:sp>
        <p:sp>
          <p:nvSpPr>
            <p:cNvPr id="64543" name="AutoShape 26"/>
            <p:cNvSpPr>
              <a:spLocks noChangeArrowheads="1"/>
            </p:cNvSpPr>
            <p:nvPr/>
          </p:nvSpPr>
          <p:spPr bwMode="auto">
            <a:xfrm>
              <a:off x="885" y="2064"/>
              <a:ext cx="998" cy="99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60000 65536" name="T16"/>
                <a:gd fmla="*/ 0 60000 65536" name="T17"/>
                <a:gd fmla="*/ 0 60000 65536" name="T18"/>
                <a:gd fmla="*/ 0 60000 65536" name="T19"/>
                <a:gd fmla="*/ 0 60000 65536" name="T20"/>
                <a:gd fmla="*/ 0 60000 65536" name="T21"/>
                <a:gd fmla="*/ 0 60000 65536" name="T22"/>
                <a:gd fmla="*/ 0 60000 65536" name="T23"/>
                <a:gd fmla="*/ 3160 w 21600" name="T24"/>
                <a:gd fmla="*/ 3160 h 21600" name="T25"/>
                <a:gd fmla="*/ 18440 w 21600" name="T26"/>
                <a:gd fmla="*/ 18440 h 216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anchor="ctr" wrap="none"/>
            <a:lstStyle/>
            <a:p>
              <a:endParaRPr altLang="en-US" lang="zh-CN"/>
            </a:p>
          </p:txBody>
        </p:sp>
      </p:grpSp>
      <p:cxnSp>
        <p:nvCxnSpPr>
          <p:cNvPr id="2048" name="直接连接符 2047"/>
          <p:cNvCxnSpPr/>
          <p:nvPr/>
        </p:nvCxnSpPr>
        <p:spPr>
          <a:xfrm flipH="1">
            <a:off x="3000375" y="4076700"/>
            <a:ext cx="1866900"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867275" y="4076700"/>
            <a:ext cx="1866900"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V="1" rot="16200000">
            <a:off x="4037806" y="3247232"/>
            <a:ext cx="1658937"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flipH="1" rot="2700000">
            <a:off x="3378200" y="3490913"/>
            <a:ext cx="1658938"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rot="18900000">
            <a:off x="4594225" y="3490913"/>
            <a:ext cx="1866900" cy="0"/>
          </a:xfrm>
          <a:prstGeom prst="line">
            <a:avLst/>
          </a:prstGeom>
          <a:ln w="12700">
            <a:solidFill>
              <a:schemeClr val="bg1">
                <a:lumMod val="65000"/>
              </a:schemeClr>
            </a:solidFill>
            <a:prstDash val="dash"/>
            <a:headEnd len="lg" type="none" w="lg"/>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1825625" y="3779838"/>
            <a:ext cx="947738" cy="538992"/>
          </a:xfrm>
          <a:prstGeom prst="rect">
            <a:avLst/>
          </a:prstGeom>
          <a:noFill/>
          <a:ln w="9525">
            <a:noFill/>
            <a:miter lim="800000"/>
          </a:ln>
        </p:spPr>
        <p:txBody>
          <a:bodyPr bIns="56136" lIns="112274" rIns="112274" tIns="56136">
            <a:spAutoFit/>
          </a:bodyPr>
          <a:lstStyle/>
          <a:p>
            <a:pPr algn="ctr"/>
            <a:r>
              <a:rPr altLang="en-US" lang="zh-CN" sz="1400">
                <a:solidFill>
                  <a:schemeClr val="bg1"/>
                </a:solidFill>
                <a:latin charset="-122" pitchFamily="34" typeface="微软雅黑"/>
              </a:rPr>
              <a:t>标题内</a:t>
            </a:r>
          </a:p>
          <a:p>
            <a:pPr algn="ctr"/>
            <a:r>
              <a:rPr altLang="en-US" lang="zh-CN" sz="1400">
                <a:solidFill>
                  <a:schemeClr val="bg1"/>
                </a:solidFill>
                <a:latin charset="-122" pitchFamily="34" typeface="微软雅黑"/>
              </a:rPr>
              <a:t>容</a:t>
            </a:r>
          </a:p>
        </p:txBody>
      </p:sp>
      <p:grpSp>
        <p:nvGrpSpPr>
          <p:cNvPr id="60441" name="Group 25"/>
          <p:cNvGrpSpPr/>
          <p:nvPr/>
        </p:nvGrpSpPr>
        <p:grpSpPr>
          <a:xfrm>
            <a:off x="3762375" y="3563938"/>
            <a:ext cx="2106613" cy="1873250"/>
            <a:chOff x="2336" y="2245"/>
            <a:chExt cx="1498" cy="1332"/>
          </a:xfrm>
        </p:grpSpPr>
        <p:sp>
          <p:nvSpPr>
            <p:cNvPr id="8" name="椭圆 7"/>
            <p:cNvSpPr>
              <a:spLocks noChangeArrowheads="1"/>
            </p:cNvSpPr>
            <p:nvPr/>
          </p:nvSpPr>
          <p:spPr bwMode="auto">
            <a:xfrm>
              <a:off x="2455" y="2354"/>
              <a:ext cx="1254" cy="1113"/>
            </a:xfrm>
            <a:prstGeom prst="ellipse">
              <a:avLst/>
            </a:prstGeom>
            <a:solidFill>
              <a:schemeClr val="bg1"/>
            </a:solidFill>
            <a:ln algn="ctr" w="15875">
              <a:noFill/>
              <a:round/>
            </a:ln>
          </p:spPr>
          <p:txBody>
            <a:bodyPr anchor="ctr"/>
            <a:lstStyle/>
            <a:p>
              <a:pPr algn="ctr">
                <a:defRPr/>
              </a:pPr>
              <a:endParaRPr altLang="en-US" b="0" lang="zh-CN">
                <a:solidFill>
                  <a:schemeClr val="lt1"/>
                </a:solidFill>
                <a:latin typeface="+mn-lt"/>
                <a:ea typeface="+mn-ea"/>
              </a:endParaRPr>
            </a:p>
          </p:txBody>
        </p:sp>
        <p:sp>
          <p:nvSpPr>
            <p:cNvPr id="5" name="椭圆 4"/>
            <p:cNvSpPr/>
            <p:nvPr/>
          </p:nvSpPr>
          <p:spPr>
            <a:xfrm>
              <a:off x="2336" y="2245"/>
              <a:ext cx="1498" cy="1332"/>
            </a:xfrm>
            <a:custGeom>
              <a:rect b="b" l="l" r="r" t="t"/>
              <a:pathLst>
                <a:path h="2473262" w="2473262">
                  <a:moveTo>
                    <a:pt x="1236631" y="235688"/>
                  </a:moveTo>
                  <a:cubicBezTo>
                    <a:pt x="683825" y="235688"/>
                    <a:pt x="235688" y="683825"/>
                    <a:pt x="235688" y="1236631"/>
                  </a:cubicBezTo>
                  <a:cubicBezTo>
                    <a:pt x="235688" y="1789437"/>
                    <a:pt x="683825" y="2237574"/>
                    <a:pt x="1236631" y="2237574"/>
                  </a:cubicBezTo>
                  <a:cubicBezTo>
                    <a:pt x="1789437" y="2237574"/>
                    <a:pt x="2237574" y="1789437"/>
                    <a:pt x="2237574" y="1236631"/>
                  </a:cubicBezTo>
                  <a:cubicBezTo>
                    <a:pt x="2237574" y="683825"/>
                    <a:pt x="1789437" y="235688"/>
                    <a:pt x="1236631" y="235688"/>
                  </a:cubicBezTo>
                  <a:close/>
                  <a:moveTo>
                    <a:pt x="1236631" y="0"/>
                  </a:moveTo>
                  <a:cubicBezTo>
                    <a:pt x="1919603" y="0"/>
                    <a:pt x="2473262" y="553659"/>
                    <a:pt x="2473262" y="1236631"/>
                  </a:cubicBezTo>
                  <a:cubicBezTo>
                    <a:pt x="2473262" y="1919603"/>
                    <a:pt x="1919603" y="2473262"/>
                    <a:pt x="1236631" y="2473262"/>
                  </a:cubicBezTo>
                  <a:cubicBezTo>
                    <a:pt x="553659" y="2473262"/>
                    <a:pt x="0" y="1919603"/>
                    <a:pt x="0" y="1236631"/>
                  </a:cubicBezTo>
                  <a:cubicBezTo>
                    <a:pt x="0" y="553659"/>
                    <a:pt x="553659" y="0"/>
                    <a:pt x="1236631"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b="0" lang="zh-CN"/>
            </a:p>
          </p:txBody>
        </p:sp>
      </p:grpSp>
      <p:sp>
        <p:nvSpPr>
          <p:cNvPr id="29" name="Rectangle 11"/>
          <p:cNvSpPr>
            <a:spLocks noChangeArrowheads="1"/>
          </p:cNvSpPr>
          <p:nvPr/>
        </p:nvSpPr>
        <p:spPr bwMode="gray">
          <a:xfrm>
            <a:off x="4179888" y="4213225"/>
            <a:ext cx="1257300" cy="640080"/>
          </a:xfrm>
          <a:prstGeom prst="rect">
            <a:avLst/>
          </a:prstGeom>
          <a:noFill/>
          <a:ln w="9525">
            <a:noFill/>
            <a:miter lim="800000"/>
          </a:ln>
        </p:spPr>
        <p:txBody>
          <a:bodyPr>
            <a:spAutoFit/>
          </a:bodyPr>
          <a:lstStyle/>
          <a:p>
            <a:pPr algn="ctr"/>
            <a:r>
              <a:rPr altLang="en-US" lang="zh-CN" sz="3600">
                <a:solidFill>
                  <a:schemeClr val="bg2"/>
                </a:solidFill>
                <a:latin charset="-122" pitchFamily="34" typeface="微软雅黑"/>
              </a:rPr>
              <a:t>标题</a:t>
            </a:r>
          </a:p>
        </p:txBody>
      </p:sp>
      <p:sp>
        <p:nvSpPr>
          <p:cNvPr id="59402" name="TextBox 59"/>
          <p:cNvSpPr txBox="1">
            <a:spLocks noChangeArrowheads="1"/>
          </p:cNvSpPr>
          <p:nvPr/>
        </p:nvSpPr>
        <p:spPr bwMode="auto">
          <a:xfrm>
            <a:off x="774700" y="1117600"/>
            <a:ext cx="2897188" cy="495300"/>
          </a:xfrm>
          <a:prstGeom prst="rect">
            <a:avLst/>
          </a:prstGeom>
          <a:noFill/>
          <a:ln w="9525">
            <a:noFill/>
            <a:miter lim="800000"/>
          </a:ln>
        </p:spPr>
        <p:txBody>
          <a:bodyPr bIns="0" lIns="0" rIns="0" tIns="0">
            <a:spAutoFit/>
          </a:bodyPr>
          <a:lstStyle/>
          <a:p>
            <a:pPr algn="just">
              <a:lnSpc>
                <a:spcPts val="1300"/>
              </a:lnSpc>
            </a:pPr>
            <a:r>
              <a:rPr altLang="en-US" b="0" lang="zh-CN" sz="900">
                <a:solidFill>
                  <a:srgbClr val="808080"/>
                </a:solidFill>
              </a:rPr>
              <a:t>请在此处添加您需要的文字内容请在此处添加您需要的文字内容请在此处添加您需要的文字内容请在此处添加您需要的文字内容请在此处添加您需要的文字内容</a:t>
            </a:r>
          </a:p>
        </p:txBody>
      </p:sp>
      <p:sp>
        <p:nvSpPr>
          <p:cNvPr id="2049" name="矩形 2048"/>
          <p:cNvSpPr/>
          <p:nvPr/>
        </p:nvSpPr>
        <p:spPr>
          <a:xfrm>
            <a:off x="573088" y="1136650"/>
            <a:ext cx="128587" cy="114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b="0" lang="zh-CN"/>
          </a:p>
        </p:txBody>
      </p:sp>
      <p:grpSp>
        <p:nvGrpSpPr>
          <p:cNvPr id="60460" name="Group 44"/>
          <p:cNvGrpSpPr/>
          <p:nvPr/>
        </p:nvGrpSpPr>
        <p:grpSpPr>
          <a:xfrm>
            <a:off x="2484438" y="1763713"/>
            <a:ext cx="1295400" cy="1295400"/>
            <a:chOff x="885" y="2064"/>
            <a:chExt cx="998" cy="998"/>
          </a:xfrm>
        </p:grpSpPr>
        <p:sp>
          <p:nvSpPr>
            <p:cNvPr id="3" name="椭圆 12"/>
            <p:cNvSpPr>
              <a:spLocks noChangeArrowheads="1"/>
            </p:cNvSpPr>
            <p:nvPr/>
          </p:nvSpPr>
          <p:spPr bwMode="auto">
            <a:xfrm>
              <a:off x="941" y="2151"/>
              <a:ext cx="909" cy="821"/>
            </a:xfrm>
            <a:prstGeom prst="ellipse">
              <a:avLst/>
            </a:prstGeom>
            <a:solidFill>
              <a:schemeClr val="tx2"/>
            </a:solidFill>
            <a:ln algn="ctr" w="15875">
              <a:noFill/>
              <a:round/>
            </a:ln>
          </p:spPr>
          <p:txBody>
            <a:bodyPr anchor="ctr" bIns="56136" lIns="112274" rIns="112274" tIns="56136"/>
            <a:lstStyle/>
            <a:p>
              <a:pPr algn="ctr">
                <a:defRPr/>
              </a:pPr>
              <a:endParaRPr altLang="en-US" b="0" lang="zh-CN">
                <a:solidFill>
                  <a:schemeClr val="lt1"/>
                </a:solidFill>
                <a:latin typeface="+mn-lt"/>
                <a:ea typeface="+mn-ea"/>
              </a:endParaRPr>
            </a:p>
          </p:txBody>
        </p:sp>
        <p:sp>
          <p:nvSpPr>
            <p:cNvPr id="64539" name="AutoShape 46"/>
            <p:cNvSpPr>
              <a:spLocks noChangeArrowheads="1"/>
            </p:cNvSpPr>
            <p:nvPr/>
          </p:nvSpPr>
          <p:spPr bwMode="auto">
            <a:xfrm>
              <a:off x="885" y="2064"/>
              <a:ext cx="998" cy="99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60000 65536" name="T16"/>
                <a:gd fmla="*/ 0 60000 65536" name="T17"/>
                <a:gd fmla="*/ 0 60000 65536" name="T18"/>
                <a:gd fmla="*/ 0 60000 65536" name="T19"/>
                <a:gd fmla="*/ 0 60000 65536" name="T20"/>
                <a:gd fmla="*/ 0 60000 65536" name="T21"/>
                <a:gd fmla="*/ 0 60000 65536" name="T22"/>
                <a:gd fmla="*/ 0 60000 65536" name="T23"/>
                <a:gd fmla="*/ 3160 w 21600" name="T24"/>
                <a:gd fmla="*/ 3160 h 21600" name="T25"/>
                <a:gd fmla="*/ 18440 w 21600" name="T26"/>
                <a:gd fmla="*/ 18440 h 216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anchor="ctr" wrap="none"/>
            <a:lstStyle/>
            <a:p>
              <a:endParaRPr altLang="en-US" lang="zh-CN"/>
            </a:p>
          </p:txBody>
        </p:sp>
      </p:grpSp>
      <p:sp>
        <p:nvSpPr>
          <p:cNvPr id="4" name="TextBox 22"/>
          <p:cNvSpPr txBox="1">
            <a:spLocks noChangeArrowheads="1"/>
          </p:cNvSpPr>
          <p:nvPr/>
        </p:nvSpPr>
        <p:spPr bwMode="auto">
          <a:xfrm>
            <a:off x="2700338" y="2195513"/>
            <a:ext cx="947737" cy="538992"/>
          </a:xfrm>
          <a:prstGeom prst="rect">
            <a:avLst/>
          </a:prstGeom>
          <a:noFill/>
          <a:ln w="9525">
            <a:noFill/>
            <a:miter lim="800000"/>
          </a:ln>
        </p:spPr>
        <p:txBody>
          <a:bodyPr bIns="56136" lIns="112274" rIns="112274" tIns="56136">
            <a:spAutoFit/>
          </a:bodyPr>
          <a:lstStyle/>
          <a:p>
            <a:pPr algn="ctr"/>
            <a:r>
              <a:rPr altLang="en-US" lang="zh-CN" sz="1400">
                <a:solidFill>
                  <a:schemeClr val="bg1"/>
                </a:solidFill>
                <a:latin charset="-122" pitchFamily="34" typeface="微软雅黑"/>
              </a:rPr>
              <a:t>标题内</a:t>
            </a:r>
          </a:p>
          <a:p>
            <a:pPr algn="ctr"/>
            <a:r>
              <a:rPr altLang="en-US" lang="zh-CN" sz="1400">
                <a:solidFill>
                  <a:schemeClr val="bg1"/>
                </a:solidFill>
                <a:latin charset="-122" pitchFamily="34" typeface="微软雅黑"/>
              </a:rPr>
              <a:t>容</a:t>
            </a:r>
          </a:p>
        </p:txBody>
      </p:sp>
      <p:grpSp>
        <p:nvGrpSpPr>
          <p:cNvPr id="60464" name="Group 48"/>
          <p:cNvGrpSpPr/>
          <p:nvPr/>
        </p:nvGrpSpPr>
        <p:grpSpPr>
          <a:xfrm>
            <a:off x="4284663" y="971550"/>
            <a:ext cx="1295400" cy="1295400"/>
            <a:chOff x="885" y="2064"/>
            <a:chExt cx="998" cy="998"/>
          </a:xfrm>
        </p:grpSpPr>
        <p:sp>
          <p:nvSpPr>
            <p:cNvPr id="6" name="椭圆 12"/>
            <p:cNvSpPr>
              <a:spLocks noChangeArrowheads="1"/>
            </p:cNvSpPr>
            <p:nvPr/>
          </p:nvSpPr>
          <p:spPr bwMode="auto">
            <a:xfrm>
              <a:off x="941" y="2151"/>
              <a:ext cx="909" cy="821"/>
            </a:xfrm>
            <a:prstGeom prst="ellipse">
              <a:avLst/>
            </a:prstGeom>
            <a:solidFill>
              <a:schemeClr val="tx2"/>
            </a:solidFill>
            <a:ln algn="ctr" w="15875">
              <a:noFill/>
              <a:round/>
            </a:ln>
          </p:spPr>
          <p:txBody>
            <a:bodyPr anchor="ctr" bIns="56136" lIns="112274" rIns="112274" tIns="56136"/>
            <a:lstStyle/>
            <a:p>
              <a:pPr algn="ctr">
                <a:defRPr/>
              </a:pPr>
              <a:endParaRPr altLang="en-US" b="0" lang="zh-CN">
                <a:solidFill>
                  <a:schemeClr val="lt1"/>
                </a:solidFill>
                <a:latin typeface="+mn-lt"/>
                <a:ea typeface="+mn-ea"/>
              </a:endParaRPr>
            </a:p>
          </p:txBody>
        </p:sp>
        <p:sp>
          <p:nvSpPr>
            <p:cNvPr id="64537" name="AutoShape 50"/>
            <p:cNvSpPr>
              <a:spLocks noChangeArrowheads="1"/>
            </p:cNvSpPr>
            <p:nvPr/>
          </p:nvSpPr>
          <p:spPr bwMode="auto">
            <a:xfrm>
              <a:off x="885" y="2064"/>
              <a:ext cx="998" cy="99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60000 65536" name="T16"/>
                <a:gd fmla="*/ 0 60000 65536" name="T17"/>
                <a:gd fmla="*/ 0 60000 65536" name="T18"/>
                <a:gd fmla="*/ 0 60000 65536" name="T19"/>
                <a:gd fmla="*/ 0 60000 65536" name="T20"/>
                <a:gd fmla="*/ 0 60000 65536" name="T21"/>
                <a:gd fmla="*/ 0 60000 65536" name="T22"/>
                <a:gd fmla="*/ 0 60000 65536" name="T23"/>
                <a:gd fmla="*/ 3160 w 21600" name="T24"/>
                <a:gd fmla="*/ 3160 h 21600" name="T25"/>
                <a:gd fmla="*/ 18440 w 21600" name="T26"/>
                <a:gd fmla="*/ 18440 h 216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anchor="ctr" wrap="none"/>
            <a:lstStyle/>
            <a:p>
              <a:endParaRPr altLang="en-US" lang="zh-CN"/>
            </a:p>
          </p:txBody>
        </p:sp>
      </p:grpSp>
      <p:sp>
        <p:nvSpPr>
          <p:cNvPr id="7" name="TextBox 22"/>
          <p:cNvSpPr txBox="1">
            <a:spLocks noChangeArrowheads="1"/>
          </p:cNvSpPr>
          <p:nvPr/>
        </p:nvSpPr>
        <p:spPr bwMode="auto">
          <a:xfrm>
            <a:off x="4489450" y="1403350"/>
            <a:ext cx="947738" cy="538992"/>
          </a:xfrm>
          <a:prstGeom prst="rect">
            <a:avLst/>
          </a:prstGeom>
          <a:noFill/>
          <a:ln w="9525">
            <a:noFill/>
            <a:miter lim="800000"/>
          </a:ln>
        </p:spPr>
        <p:txBody>
          <a:bodyPr bIns="56136" lIns="112274" rIns="112274" tIns="56136">
            <a:spAutoFit/>
          </a:bodyPr>
          <a:lstStyle/>
          <a:p>
            <a:pPr algn="ctr"/>
            <a:r>
              <a:rPr altLang="en-US" lang="zh-CN" sz="1400">
                <a:solidFill>
                  <a:schemeClr val="bg1"/>
                </a:solidFill>
                <a:latin charset="-122" pitchFamily="34" typeface="微软雅黑"/>
              </a:rPr>
              <a:t>标题内</a:t>
            </a:r>
          </a:p>
          <a:p>
            <a:pPr algn="ctr"/>
            <a:r>
              <a:rPr altLang="en-US" lang="zh-CN" sz="1400">
                <a:solidFill>
                  <a:schemeClr val="bg1"/>
                </a:solidFill>
                <a:latin charset="-122" pitchFamily="34" typeface="微软雅黑"/>
              </a:rPr>
              <a:t>容</a:t>
            </a:r>
          </a:p>
        </p:txBody>
      </p:sp>
      <p:grpSp>
        <p:nvGrpSpPr>
          <p:cNvPr id="60468" name="Group 52"/>
          <p:cNvGrpSpPr/>
          <p:nvPr/>
        </p:nvGrpSpPr>
        <p:grpSpPr>
          <a:xfrm>
            <a:off x="6013450" y="1620838"/>
            <a:ext cx="1295400" cy="1295400"/>
            <a:chOff x="885" y="2064"/>
            <a:chExt cx="998" cy="998"/>
          </a:xfrm>
        </p:grpSpPr>
        <p:sp>
          <p:nvSpPr>
            <p:cNvPr id="9" name="椭圆 12"/>
            <p:cNvSpPr>
              <a:spLocks noChangeArrowheads="1"/>
            </p:cNvSpPr>
            <p:nvPr/>
          </p:nvSpPr>
          <p:spPr bwMode="auto">
            <a:xfrm>
              <a:off x="941" y="2151"/>
              <a:ext cx="909" cy="821"/>
            </a:xfrm>
            <a:prstGeom prst="ellipse">
              <a:avLst/>
            </a:prstGeom>
            <a:solidFill>
              <a:schemeClr val="tx2"/>
            </a:solidFill>
            <a:ln algn="ctr" w="15875">
              <a:noFill/>
              <a:round/>
            </a:ln>
          </p:spPr>
          <p:txBody>
            <a:bodyPr anchor="ctr" bIns="56136" lIns="112274" rIns="112274" tIns="56136"/>
            <a:lstStyle/>
            <a:p>
              <a:pPr algn="ctr">
                <a:defRPr/>
              </a:pPr>
              <a:endParaRPr altLang="en-US" b="0" lang="zh-CN">
                <a:solidFill>
                  <a:schemeClr val="lt1"/>
                </a:solidFill>
                <a:latin typeface="+mn-lt"/>
                <a:ea typeface="+mn-ea"/>
              </a:endParaRPr>
            </a:p>
          </p:txBody>
        </p:sp>
        <p:sp>
          <p:nvSpPr>
            <p:cNvPr id="64535" name="AutoShape 54"/>
            <p:cNvSpPr>
              <a:spLocks noChangeArrowheads="1"/>
            </p:cNvSpPr>
            <p:nvPr/>
          </p:nvSpPr>
          <p:spPr bwMode="auto">
            <a:xfrm>
              <a:off x="885" y="2064"/>
              <a:ext cx="998" cy="99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60000 65536" name="T16"/>
                <a:gd fmla="*/ 0 60000 65536" name="T17"/>
                <a:gd fmla="*/ 0 60000 65536" name="T18"/>
                <a:gd fmla="*/ 0 60000 65536" name="T19"/>
                <a:gd fmla="*/ 0 60000 65536" name="T20"/>
                <a:gd fmla="*/ 0 60000 65536" name="T21"/>
                <a:gd fmla="*/ 0 60000 65536" name="T22"/>
                <a:gd fmla="*/ 0 60000 65536" name="T23"/>
                <a:gd fmla="*/ 3160 w 21600" name="T24"/>
                <a:gd fmla="*/ 3160 h 21600" name="T25"/>
                <a:gd fmla="*/ 18440 w 21600" name="T26"/>
                <a:gd fmla="*/ 18440 h 216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anchor="ctr" wrap="none"/>
            <a:lstStyle/>
            <a:p>
              <a:endParaRPr altLang="en-US" lang="zh-CN"/>
            </a:p>
          </p:txBody>
        </p:sp>
      </p:grpSp>
      <p:sp>
        <p:nvSpPr>
          <p:cNvPr id="10" name="TextBox 22"/>
          <p:cNvSpPr txBox="1">
            <a:spLocks noChangeArrowheads="1"/>
          </p:cNvSpPr>
          <p:nvPr/>
        </p:nvSpPr>
        <p:spPr bwMode="auto">
          <a:xfrm>
            <a:off x="6218239" y="2052638"/>
            <a:ext cx="947737" cy="538992"/>
          </a:xfrm>
          <a:prstGeom prst="rect">
            <a:avLst/>
          </a:prstGeom>
          <a:noFill/>
          <a:ln w="9525">
            <a:noFill/>
            <a:miter lim="800000"/>
          </a:ln>
        </p:spPr>
        <p:txBody>
          <a:bodyPr bIns="56136" lIns="112274" rIns="112274" tIns="56136">
            <a:spAutoFit/>
          </a:bodyPr>
          <a:lstStyle/>
          <a:p>
            <a:pPr algn="ctr"/>
            <a:r>
              <a:rPr altLang="en-US" lang="zh-CN" sz="1400">
                <a:solidFill>
                  <a:schemeClr val="bg1"/>
                </a:solidFill>
                <a:latin charset="-122" pitchFamily="34" typeface="微软雅黑"/>
              </a:rPr>
              <a:t>标题内</a:t>
            </a:r>
          </a:p>
          <a:p>
            <a:pPr algn="ctr"/>
            <a:r>
              <a:rPr altLang="en-US" lang="zh-CN" sz="1400">
                <a:solidFill>
                  <a:schemeClr val="bg1"/>
                </a:solidFill>
                <a:latin charset="-122" pitchFamily="34" typeface="微软雅黑"/>
              </a:rPr>
              <a:t>容</a:t>
            </a:r>
          </a:p>
        </p:txBody>
      </p:sp>
      <p:grpSp>
        <p:nvGrpSpPr>
          <p:cNvPr id="60472" name="Group 56"/>
          <p:cNvGrpSpPr/>
          <p:nvPr/>
        </p:nvGrpSpPr>
        <p:grpSpPr>
          <a:xfrm>
            <a:off x="6805613" y="3421063"/>
            <a:ext cx="1295400" cy="1295400"/>
            <a:chOff x="885" y="2064"/>
            <a:chExt cx="998" cy="998"/>
          </a:xfrm>
        </p:grpSpPr>
        <p:sp>
          <p:nvSpPr>
            <p:cNvPr id="13" name="椭圆 12"/>
            <p:cNvSpPr>
              <a:spLocks noChangeArrowheads="1"/>
            </p:cNvSpPr>
            <p:nvPr/>
          </p:nvSpPr>
          <p:spPr bwMode="auto">
            <a:xfrm>
              <a:off x="941" y="2151"/>
              <a:ext cx="909" cy="821"/>
            </a:xfrm>
            <a:prstGeom prst="ellipse">
              <a:avLst/>
            </a:prstGeom>
            <a:solidFill>
              <a:schemeClr val="tx2"/>
            </a:solidFill>
            <a:ln algn="ctr" w="15875">
              <a:noFill/>
              <a:round/>
            </a:ln>
          </p:spPr>
          <p:txBody>
            <a:bodyPr anchor="ctr" bIns="56136" lIns="112274" rIns="112274" tIns="56136"/>
            <a:lstStyle/>
            <a:p>
              <a:pPr algn="ctr">
                <a:defRPr/>
              </a:pPr>
              <a:endParaRPr altLang="en-US" b="0" lang="zh-CN">
                <a:solidFill>
                  <a:schemeClr val="lt1"/>
                </a:solidFill>
                <a:latin typeface="+mn-lt"/>
                <a:ea typeface="+mn-ea"/>
              </a:endParaRPr>
            </a:p>
          </p:txBody>
        </p:sp>
        <p:sp>
          <p:nvSpPr>
            <p:cNvPr id="64533" name="AutoShape 58"/>
            <p:cNvSpPr>
              <a:spLocks noChangeArrowheads="1"/>
            </p:cNvSpPr>
            <p:nvPr/>
          </p:nvSpPr>
          <p:spPr bwMode="auto">
            <a:xfrm>
              <a:off x="885" y="2064"/>
              <a:ext cx="998" cy="998"/>
            </a:xfrm>
            <a:custGeom>
              <a:gdLst>
                <a:gd fmla="*/ 0 w 21600" name="T0"/>
                <a:gd fmla="*/ 0 h 21600" name="T1"/>
                <a:gd fmla="*/ 0 w 21600" name="T2"/>
                <a:gd fmla="*/ 0 h 21600" name="T3"/>
                <a:gd fmla="*/ 0 w 21600" name="T4"/>
                <a:gd fmla="*/ 0 h 21600" name="T5"/>
                <a:gd fmla="*/ 0 w 21600" name="T6"/>
                <a:gd fmla="*/ 0 h 21600" name="T7"/>
                <a:gd fmla="*/ 0 w 21600" name="T8"/>
                <a:gd fmla="*/ 0 h 21600" name="T9"/>
                <a:gd fmla="*/ 0 w 21600" name="T10"/>
                <a:gd fmla="*/ 0 h 21600" name="T11"/>
                <a:gd fmla="*/ 0 w 21600" name="T12"/>
                <a:gd fmla="*/ 0 h 21600" name="T13"/>
                <a:gd fmla="*/ 0 w 21600" name="T14"/>
                <a:gd fmla="*/ 0 h 21600" name="T15"/>
                <a:gd fmla="*/ 0 60000 65536" name="T16"/>
                <a:gd fmla="*/ 0 60000 65536" name="T17"/>
                <a:gd fmla="*/ 0 60000 65536" name="T18"/>
                <a:gd fmla="*/ 0 60000 65536" name="T19"/>
                <a:gd fmla="*/ 0 60000 65536" name="T20"/>
                <a:gd fmla="*/ 0 60000 65536" name="T21"/>
                <a:gd fmla="*/ 0 60000 65536" name="T22"/>
                <a:gd fmla="*/ 0 60000 65536" name="T23"/>
                <a:gd fmla="*/ 3160 w 21600" name="T24"/>
                <a:gd fmla="*/ 3160 h 21600" name="T25"/>
                <a:gd fmla="*/ 18440 w 21600" name="T26"/>
                <a:gd fmla="*/ 18440 h 21600"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121" y="10800"/>
                  </a:moveTo>
                  <a:cubicBezTo>
                    <a:pt x="2121" y="15593"/>
                    <a:pt x="6007" y="19479"/>
                    <a:pt x="10800" y="19479"/>
                  </a:cubicBezTo>
                  <a:cubicBezTo>
                    <a:pt x="15593" y="19479"/>
                    <a:pt x="19479" y="15593"/>
                    <a:pt x="19479" y="10800"/>
                  </a:cubicBezTo>
                  <a:cubicBezTo>
                    <a:pt x="19479" y="6007"/>
                    <a:pt x="15593" y="2121"/>
                    <a:pt x="10800" y="2121"/>
                  </a:cubicBezTo>
                  <a:cubicBezTo>
                    <a:pt x="6007" y="2121"/>
                    <a:pt x="2121" y="6007"/>
                    <a:pt x="2121" y="10800"/>
                  </a:cubicBezTo>
                  <a:close/>
                </a:path>
              </a:pathLst>
            </a:custGeom>
            <a:solidFill>
              <a:schemeClr val="bg2"/>
            </a:solidFill>
            <a:ln w="9525">
              <a:noFill/>
              <a:round/>
            </a:ln>
          </p:spPr>
          <p:txBody>
            <a:bodyPr anchor="ctr" wrap="none"/>
            <a:lstStyle/>
            <a:p>
              <a:endParaRPr altLang="en-US" lang="zh-CN"/>
            </a:p>
          </p:txBody>
        </p:sp>
      </p:grpSp>
      <p:sp>
        <p:nvSpPr>
          <p:cNvPr id="11" name="TextBox 22"/>
          <p:cNvSpPr txBox="1">
            <a:spLocks noChangeArrowheads="1"/>
          </p:cNvSpPr>
          <p:nvPr/>
        </p:nvSpPr>
        <p:spPr bwMode="auto">
          <a:xfrm>
            <a:off x="7008813" y="3852863"/>
            <a:ext cx="947737" cy="538992"/>
          </a:xfrm>
          <a:prstGeom prst="rect">
            <a:avLst/>
          </a:prstGeom>
          <a:noFill/>
          <a:ln w="9525">
            <a:noFill/>
            <a:miter lim="800000"/>
          </a:ln>
        </p:spPr>
        <p:txBody>
          <a:bodyPr bIns="56136" lIns="112274" rIns="112274" tIns="56136">
            <a:spAutoFit/>
          </a:bodyPr>
          <a:lstStyle/>
          <a:p>
            <a:pPr algn="ctr"/>
            <a:r>
              <a:rPr altLang="en-US" lang="zh-CN" sz="1400">
                <a:solidFill>
                  <a:schemeClr val="bg1"/>
                </a:solidFill>
                <a:latin charset="-122" pitchFamily="34" typeface="微软雅黑"/>
              </a:rPr>
              <a:t>标题内</a:t>
            </a:r>
          </a:p>
          <a:p>
            <a:pPr algn="ctr"/>
            <a:r>
              <a:rPr altLang="en-US" lang="zh-CN" sz="1400">
                <a:solidFill>
                  <a:schemeClr val="bg1"/>
                </a:solidFill>
                <a:latin charset="-122" pitchFamily="34" typeface="微软雅黑"/>
              </a:rPr>
              <a:t>容</a:t>
            </a:r>
          </a:p>
        </p:txBody>
      </p:sp>
    </p:spTree>
  </p:cSld>
  <p:clrMapOvr>
    <a:masterClrMapping/>
  </p:clrMapOvr>
  <p:transition spd="slow">
    <p:blinds/>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2049"/>
                                        </p:tgtEl>
                                        <p:attrNameLst>
                                          <p:attrName>style.visibility</p:attrName>
                                        </p:attrNameLst>
                                      </p:cBhvr>
                                      <p:to>
                                        <p:strVal val="visible"/>
                                      </p:to>
                                    </p:set>
                                    <p:animEffect filter="wipe(left)" transition="in">
                                      <p:cBhvr>
                                        <p:cTn dur="500" id="7"/>
                                        <p:tgtEl>
                                          <p:spTgt spid="2049"/>
                                        </p:tgtEl>
                                      </p:cBhvr>
                                    </p:animEffect>
                                  </p:childTnLst>
                                </p:cTn>
                              </p:par>
                              <p:par>
                                <p:cTn fill="hold" grpId="0" id="8" nodeType="withEffect" presetClass="entr" presetID="22" presetSubtype="8">
                                  <p:stCondLst>
                                    <p:cond delay="0"/>
                                  </p:stCondLst>
                                  <p:childTnLst>
                                    <p:set>
                                      <p:cBhvr>
                                        <p:cTn dur="1" fill="hold" id="9">
                                          <p:stCondLst>
                                            <p:cond delay="0"/>
                                          </p:stCondLst>
                                        </p:cTn>
                                        <p:tgtEl>
                                          <p:spTgt spid="59402"/>
                                        </p:tgtEl>
                                        <p:attrNameLst>
                                          <p:attrName>style.visibility</p:attrName>
                                        </p:attrNameLst>
                                      </p:cBhvr>
                                      <p:to>
                                        <p:strVal val="visible"/>
                                      </p:to>
                                    </p:set>
                                    <p:animEffect filter="wipe(left)" transition="in">
                                      <p:cBhvr>
                                        <p:cTn dur="500" id="10"/>
                                        <p:tgtEl>
                                          <p:spTgt spid="59402"/>
                                        </p:tgtEl>
                                      </p:cBhvr>
                                    </p:animEffect>
                                  </p:childTnLst>
                                </p:cTn>
                              </p:par>
                            </p:childTnLst>
                          </p:cTn>
                        </p:par>
                        <p:par>
                          <p:cTn fill="hold" id="11" nodeType="afterGroup">
                            <p:stCondLst>
                              <p:cond delay="500"/>
                            </p:stCondLst>
                            <p:childTnLst>
                              <p:par>
                                <p:cTn fill="hold" id="12" nodeType="afterEffect" presetClass="entr" presetID="42" presetSubtype="0">
                                  <p:stCondLst>
                                    <p:cond delay="0"/>
                                  </p:stCondLst>
                                  <p:childTnLst>
                                    <p:set>
                                      <p:cBhvr>
                                        <p:cTn dur="1" fill="hold" id="13">
                                          <p:stCondLst>
                                            <p:cond delay="0"/>
                                          </p:stCondLst>
                                        </p:cTn>
                                        <p:tgtEl>
                                          <p:spTgt spid="60441"/>
                                        </p:tgtEl>
                                        <p:attrNameLst>
                                          <p:attrName>style.visibility</p:attrName>
                                        </p:attrNameLst>
                                      </p:cBhvr>
                                      <p:to>
                                        <p:strVal val="visible"/>
                                      </p:to>
                                    </p:set>
                                    <p:animEffect filter="fade" transition="in">
                                      <p:cBhvr>
                                        <p:cTn dur="1000" id="14"/>
                                        <p:tgtEl>
                                          <p:spTgt spid="60441"/>
                                        </p:tgtEl>
                                      </p:cBhvr>
                                    </p:animEffect>
                                    <p:anim calcmode="lin" valueType="num">
                                      <p:cBhvr>
                                        <p:cTn dur="1000" fill="hold" id="15"/>
                                        <p:tgtEl>
                                          <p:spTgt spid="60441"/>
                                        </p:tgtEl>
                                        <p:attrNameLst>
                                          <p:attrName>ppt_x</p:attrName>
                                        </p:attrNameLst>
                                      </p:cBhvr>
                                      <p:tavLst>
                                        <p:tav tm="0">
                                          <p:val>
                                            <p:strVal val="#ppt_x"/>
                                          </p:val>
                                        </p:tav>
                                        <p:tav tm="100000">
                                          <p:val>
                                            <p:strVal val="#ppt_x"/>
                                          </p:val>
                                        </p:tav>
                                      </p:tavLst>
                                    </p:anim>
                                    <p:anim calcmode="lin" valueType="num">
                                      <p:cBhvr>
                                        <p:cTn dur="1000" fill="hold" id="16"/>
                                        <p:tgtEl>
                                          <p:spTgt spid="60441"/>
                                        </p:tgtEl>
                                        <p:attrNameLst>
                                          <p:attrName>ppt_y</p:attrName>
                                        </p:attrNameLst>
                                      </p:cBhvr>
                                      <p:tavLst>
                                        <p:tav tm="0">
                                          <p:val>
                                            <p:strVal val="#ppt_y+.1"/>
                                          </p:val>
                                        </p:tav>
                                        <p:tav tm="100000">
                                          <p:val>
                                            <p:strVal val="#ppt_y"/>
                                          </p:val>
                                        </p:tav>
                                      </p:tavLst>
                                    </p:anim>
                                  </p:childTnLst>
                                </p:cTn>
                              </p:par>
                              <p:par>
                                <p:cTn fill="hold" grpId="0" id="17" nodeType="withEffect" presetClass="entr" presetID="42" presetSubtype="0">
                                  <p:stCondLst>
                                    <p:cond delay="0"/>
                                  </p:stCondLst>
                                  <p:childTnLst>
                                    <p:set>
                                      <p:cBhvr>
                                        <p:cTn dur="1" fill="hold" id="18">
                                          <p:stCondLst>
                                            <p:cond delay="0"/>
                                          </p:stCondLst>
                                        </p:cTn>
                                        <p:tgtEl>
                                          <p:spTgt spid="29"/>
                                        </p:tgtEl>
                                        <p:attrNameLst>
                                          <p:attrName>style.visibility</p:attrName>
                                        </p:attrNameLst>
                                      </p:cBhvr>
                                      <p:to>
                                        <p:strVal val="visible"/>
                                      </p:to>
                                    </p:set>
                                    <p:animEffect filter="fade" transition="in">
                                      <p:cBhvr>
                                        <p:cTn dur="1000" id="19"/>
                                        <p:tgtEl>
                                          <p:spTgt spid="29"/>
                                        </p:tgtEl>
                                      </p:cBhvr>
                                    </p:animEffect>
                                    <p:anim calcmode="lin" valueType="num">
                                      <p:cBhvr>
                                        <p:cTn dur="1000" fill="hold" id="20"/>
                                        <p:tgtEl>
                                          <p:spTgt spid="29"/>
                                        </p:tgtEl>
                                        <p:attrNameLst>
                                          <p:attrName>ppt_x</p:attrName>
                                        </p:attrNameLst>
                                      </p:cBhvr>
                                      <p:tavLst>
                                        <p:tav tm="0">
                                          <p:val>
                                            <p:strVal val="#ppt_x"/>
                                          </p:val>
                                        </p:tav>
                                        <p:tav tm="100000">
                                          <p:val>
                                            <p:strVal val="#ppt_x"/>
                                          </p:val>
                                        </p:tav>
                                      </p:tavLst>
                                    </p:anim>
                                    <p:anim calcmode="lin" valueType="num">
                                      <p:cBhvr>
                                        <p:cTn dur="1000" fill="hold" id="21"/>
                                        <p:tgtEl>
                                          <p:spTgt spid="29"/>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id="23" nodeType="afterEffect" presetClass="entr" presetID="22" presetSubtype="4">
                                  <p:stCondLst>
                                    <p:cond delay="0"/>
                                  </p:stCondLst>
                                  <p:childTnLst>
                                    <p:set>
                                      <p:cBhvr>
                                        <p:cTn dur="1" fill="hold" id="24">
                                          <p:stCondLst>
                                            <p:cond delay="0"/>
                                          </p:stCondLst>
                                        </p:cTn>
                                        <p:tgtEl>
                                          <p:spTgt spid="2048"/>
                                        </p:tgtEl>
                                        <p:attrNameLst>
                                          <p:attrName>style.visibility</p:attrName>
                                        </p:attrNameLst>
                                      </p:cBhvr>
                                      <p:to>
                                        <p:strVal val="visible"/>
                                      </p:to>
                                    </p:set>
                                    <p:animEffect filter="wipe(down)" transition="in">
                                      <p:cBhvr>
                                        <p:cTn dur="500" id="25"/>
                                        <p:tgtEl>
                                          <p:spTgt spid="2048"/>
                                        </p:tgtEl>
                                      </p:cBhvr>
                                    </p:animEffect>
                                  </p:childTnLst>
                                </p:cTn>
                              </p:par>
                              <p:par>
                                <p:cTn fill="hold" id="26" nodeType="withEffect" presetClass="entr" presetID="22" presetSubtype="4">
                                  <p:stCondLst>
                                    <p:cond delay="0"/>
                                  </p:stCondLst>
                                  <p:childTnLst>
                                    <p:set>
                                      <p:cBhvr>
                                        <p:cTn dur="1" fill="hold" id="27">
                                          <p:stCondLst>
                                            <p:cond delay="0"/>
                                          </p:stCondLst>
                                        </p:cTn>
                                        <p:tgtEl>
                                          <p:spTgt spid="38"/>
                                        </p:tgtEl>
                                        <p:attrNameLst>
                                          <p:attrName>style.visibility</p:attrName>
                                        </p:attrNameLst>
                                      </p:cBhvr>
                                      <p:to>
                                        <p:strVal val="visible"/>
                                      </p:to>
                                    </p:set>
                                    <p:animEffect filter="wipe(down)" transition="in">
                                      <p:cBhvr>
                                        <p:cTn dur="500" id="28"/>
                                        <p:tgtEl>
                                          <p:spTgt spid="38"/>
                                        </p:tgtEl>
                                      </p:cBhvr>
                                    </p:animEffect>
                                  </p:childTnLst>
                                </p:cTn>
                              </p:par>
                              <p:par>
                                <p:cTn fill="hold" id="29" nodeType="withEffect" presetClass="entr" presetID="22" presetSubtype="4">
                                  <p:stCondLst>
                                    <p:cond delay="0"/>
                                  </p:stCondLst>
                                  <p:childTnLst>
                                    <p:set>
                                      <p:cBhvr>
                                        <p:cTn dur="1" fill="hold" id="30">
                                          <p:stCondLst>
                                            <p:cond delay="0"/>
                                          </p:stCondLst>
                                        </p:cTn>
                                        <p:tgtEl>
                                          <p:spTgt spid="37"/>
                                        </p:tgtEl>
                                        <p:attrNameLst>
                                          <p:attrName>style.visibility</p:attrName>
                                        </p:attrNameLst>
                                      </p:cBhvr>
                                      <p:to>
                                        <p:strVal val="visible"/>
                                      </p:to>
                                    </p:set>
                                    <p:animEffect filter="wipe(down)" transition="in">
                                      <p:cBhvr>
                                        <p:cTn dur="500" id="31"/>
                                        <p:tgtEl>
                                          <p:spTgt spid="37"/>
                                        </p:tgtEl>
                                      </p:cBhvr>
                                    </p:animEffect>
                                  </p:childTnLst>
                                </p:cTn>
                              </p:par>
                              <p:par>
                                <p:cTn fill="hold" id="32" nodeType="withEffect" presetClass="entr" presetID="22" presetSubtype="4">
                                  <p:stCondLst>
                                    <p:cond delay="0"/>
                                  </p:stCondLst>
                                  <p:childTnLst>
                                    <p:set>
                                      <p:cBhvr>
                                        <p:cTn dur="1" fill="hold" id="33">
                                          <p:stCondLst>
                                            <p:cond delay="0"/>
                                          </p:stCondLst>
                                        </p:cTn>
                                        <p:tgtEl>
                                          <p:spTgt spid="39"/>
                                        </p:tgtEl>
                                        <p:attrNameLst>
                                          <p:attrName>style.visibility</p:attrName>
                                        </p:attrNameLst>
                                      </p:cBhvr>
                                      <p:to>
                                        <p:strVal val="visible"/>
                                      </p:to>
                                    </p:set>
                                    <p:animEffect filter="wipe(down)" transition="in">
                                      <p:cBhvr>
                                        <p:cTn dur="500" id="34"/>
                                        <p:tgtEl>
                                          <p:spTgt spid="39"/>
                                        </p:tgtEl>
                                      </p:cBhvr>
                                    </p:animEffect>
                                  </p:childTnLst>
                                </p:cTn>
                              </p:par>
                              <p:par>
                                <p:cTn fill="hold" id="35" nodeType="withEffect" presetClass="entr" presetID="22" presetSubtype="4">
                                  <p:stCondLst>
                                    <p:cond delay="0"/>
                                  </p:stCondLst>
                                  <p:childTnLst>
                                    <p:set>
                                      <p:cBhvr>
                                        <p:cTn dur="1" fill="hold" id="36">
                                          <p:stCondLst>
                                            <p:cond delay="0"/>
                                          </p:stCondLst>
                                        </p:cTn>
                                        <p:tgtEl>
                                          <p:spTgt spid="36"/>
                                        </p:tgtEl>
                                        <p:attrNameLst>
                                          <p:attrName>style.visibility</p:attrName>
                                        </p:attrNameLst>
                                      </p:cBhvr>
                                      <p:to>
                                        <p:strVal val="visible"/>
                                      </p:to>
                                    </p:set>
                                    <p:animEffect filter="wipe(down)" transition="in">
                                      <p:cBhvr>
                                        <p:cTn dur="500" id="37"/>
                                        <p:tgtEl>
                                          <p:spTgt spid="36"/>
                                        </p:tgtEl>
                                      </p:cBhvr>
                                    </p:animEffect>
                                  </p:childTnLst>
                                </p:cTn>
                              </p:par>
                            </p:childTnLst>
                          </p:cTn>
                        </p:par>
                        <p:par>
                          <p:cTn fill="hold" id="38" nodeType="afterGroup">
                            <p:stCondLst>
                              <p:cond delay="2000"/>
                            </p:stCondLst>
                            <p:childTnLst>
                              <p:par>
                                <p:cTn fill="hold" id="39" nodeType="afterEffect" presetClass="entr" presetID="53" presetSubtype="0">
                                  <p:stCondLst>
                                    <p:cond delay="0"/>
                                  </p:stCondLst>
                                  <p:childTnLst>
                                    <p:set>
                                      <p:cBhvr>
                                        <p:cTn dur="1" fill="hold" id="40">
                                          <p:stCondLst>
                                            <p:cond delay="0"/>
                                          </p:stCondLst>
                                        </p:cTn>
                                        <p:tgtEl>
                                          <p:spTgt spid="60445"/>
                                        </p:tgtEl>
                                        <p:attrNameLst>
                                          <p:attrName>style.visibility</p:attrName>
                                        </p:attrNameLst>
                                      </p:cBhvr>
                                      <p:to>
                                        <p:strVal val="visible"/>
                                      </p:to>
                                    </p:set>
                                    <p:anim calcmode="lin" valueType="num">
                                      <p:cBhvr>
                                        <p:cTn dur="500" fill="hold" id="41"/>
                                        <p:tgtEl>
                                          <p:spTgt spid="60445"/>
                                        </p:tgtEl>
                                        <p:attrNameLst>
                                          <p:attrName>ppt_w</p:attrName>
                                        </p:attrNameLst>
                                      </p:cBhvr>
                                      <p:tavLst>
                                        <p:tav tm="0">
                                          <p:val>
                                            <p:fltVal val="0"/>
                                          </p:val>
                                        </p:tav>
                                        <p:tav tm="100000">
                                          <p:val>
                                            <p:strVal val="#ppt_w"/>
                                          </p:val>
                                        </p:tav>
                                      </p:tavLst>
                                    </p:anim>
                                    <p:anim calcmode="lin" valueType="num">
                                      <p:cBhvr>
                                        <p:cTn dur="500" fill="hold" id="42"/>
                                        <p:tgtEl>
                                          <p:spTgt spid="60445"/>
                                        </p:tgtEl>
                                        <p:attrNameLst>
                                          <p:attrName>ppt_h</p:attrName>
                                        </p:attrNameLst>
                                      </p:cBhvr>
                                      <p:tavLst>
                                        <p:tav tm="0">
                                          <p:val>
                                            <p:fltVal val="0"/>
                                          </p:val>
                                        </p:tav>
                                        <p:tav tm="100000">
                                          <p:val>
                                            <p:strVal val="#ppt_h"/>
                                          </p:val>
                                        </p:tav>
                                      </p:tavLst>
                                    </p:anim>
                                    <p:animEffect filter="fade" transition="in">
                                      <p:cBhvr>
                                        <p:cTn dur="500" id="43"/>
                                        <p:tgtEl>
                                          <p:spTgt spid="60445"/>
                                        </p:tgtEl>
                                      </p:cBhvr>
                                    </p:animEffect>
                                  </p:childTnLst>
                                </p:cTn>
                              </p:par>
                            </p:childTnLst>
                          </p:cTn>
                        </p:par>
                        <p:par>
                          <p:cTn fill="hold" id="44" nodeType="afterGroup">
                            <p:stCondLst>
                              <p:cond delay="2500"/>
                            </p:stCondLst>
                            <p:childTnLst>
                              <p:par>
                                <p:cTn fill="hold" grpId="0" id="45" nodeType="afterEffect" presetClass="entr" presetID="53" presetSubtype="0">
                                  <p:stCondLst>
                                    <p:cond delay="0"/>
                                  </p:stCondLst>
                                  <p:childTnLst>
                                    <p:set>
                                      <p:cBhvr>
                                        <p:cTn dur="1" fill="hold" id="46">
                                          <p:stCondLst>
                                            <p:cond delay="0"/>
                                          </p:stCondLst>
                                        </p:cTn>
                                        <p:tgtEl>
                                          <p:spTgt spid="23"/>
                                        </p:tgtEl>
                                        <p:attrNameLst>
                                          <p:attrName>style.visibility</p:attrName>
                                        </p:attrNameLst>
                                      </p:cBhvr>
                                      <p:to>
                                        <p:strVal val="visible"/>
                                      </p:to>
                                    </p:set>
                                    <p:anim calcmode="lin" valueType="num">
                                      <p:cBhvr>
                                        <p:cTn dur="500" fill="hold" id="47"/>
                                        <p:tgtEl>
                                          <p:spTgt spid="23"/>
                                        </p:tgtEl>
                                        <p:attrNameLst>
                                          <p:attrName>ppt_w</p:attrName>
                                        </p:attrNameLst>
                                      </p:cBhvr>
                                      <p:tavLst>
                                        <p:tav tm="0">
                                          <p:val>
                                            <p:fltVal val="0"/>
                                          </p:val>
                                        </p:tav>
                                        <p:tav tm="100000">
                                          <p:val>
                                            <p:strVal val="#ppt_w"/>
                                          </p:val>
                                        </p:tav>
                                      </p:tavLst>
                                    </p:anim>
                                    <p:anim calcmode="lin" valueType="num">
                                      <p:cBhvr>
                                        <p:cTn dur="500" fill="hold" id="48"/>
                                        <p:tgtEl>
                                          <p:spTgt spid="23"/>
                                        </p:tgtEl>
                                        <p:attrNameLst>
                                          <p:attrName>ppt_h</p:attrName>
                                        </p:attrNameLst>
                                      </p:cBhvr>
                                      <p:tavLst>
                                        <p:tav tm="0">
                                          <p:val>
                                            <p:fltVal val="0"/>
                                          </p:val>
                                        </p:tav>
                                        <p:tav tm="100000">
                                          <p:val>
                                            <p:strVal val="#ppt_h"/>
                                          </p:val>
                                        </p:tav>
                                      </p:tavLst>
                                    </p:anim>
                                    <p:animEffect filter="fade" transition="in">
                                      <p:cBhvr>
                                        <p:cTn dur="500" id="49"/>
                                        <p:tgtEl>
                                          <p:spTgt spid="23"/>
                                        </p:tgtEl>
                                      </p:cBhvr>
                                    </p:animEffect>
                                  </p:childTnLst>
                                </p:cTn>
                              </p:par>
                            </p:childTnLst>
                          </p:cTn>
                        </p:par>
                        <p:par>
                          <p:cTn fill="hold" id="50" nodeType="afterGroup">
                            <p:stCondLst>
                              <p:cond delay="3000"/>
                            </p:stCondLst>
                            <p:childTnLst>
                              <p:par>
                                <p:cTn fill="hold" id="51" nodeType="afterEffect" presetClass="entr" presetID="53" presetSubtype="0">
                                  <p:stCondLst>
                                    <p:cond delay="0"/>
                                  </p:stCondLst>
                                  <p:childTnLst>
                                    <p:set>
                                      <p:cBhvr>
                                        <p:cTn dur="1" fill="hold" id="52">
                                          <p:stCondLst>
                                            <p:cond delay="0"/>
                                          </p:stCondLst>
                                        </p:cTn>
                                        <p:tgtEl>
                                          <p:spTgt spid="60460"/>
                                        </p:tgtEl>
                                        <p:attrNameLst>
                                          <p:attrName>style.visibility</p:attrName>
                                        </p:attrNameLst>
                                      </p:cBhvr>
                                      <p:to>
                                        <p:strVal val="visible"/>
                                      </p:to>
                                    </p:set>
                                    <p:anim calcmode="lin" valueType="num">
                                      <p:cBhvr>
                                        <p:cTn dur="500" fill="hold" id="53"/>
                                        <p:tgtEl>
                                          <p:spTgt spid="60460"/>
                                        </p:tgtEl>
                                        <p:attrNameLst>
                                          <p:attrName>ppt_w</p:attrName>
                                        </p:attrNameLst>
                                      </p:cBhvr>
                                      <p:tavLst>
                                        <p:tav tm="0">
                                          <p:val>
                                            <p:fltVal val="0"/>
                                          </p:val>
                                        </p:tav>
                                        <p:tav tm="100000">
                                          <p:val>
                                            <p:strVal val="#ppt_w"/>
                                          </p:val>
                                        </p:tav>
                                      </p:tavLst>
                                    </p:anim>
                                    <p:anim calcmode="lin" valueType="num">
                                      <p:cBhvr>
                                        <p:cTn dur="500" fill="hold" id="54"/>
                                        <p:tgtEl>
                                          <p:spTgt spid="60460"/>
                                        </p:tgtEl>
                                        <p:attrNameLst>
                                          <p:attrName>ppt_h</p:attrName>
                                        </p:attrNameLst>
                                      </p:cBhvr>
                                      <p:tavLst>
                                        <p:tav tm="0">
                                          <p:val>
                                            <p:fltVal val="0"/>
                                          </p:val>
                                        </p:tav>
                                        <p:tav tm="100000">
                                          <p:val>
                                            <p:strVal val="#ppt_h"/>
                                          </p:val>
                                        </p:tav>
                                      </p:tavLst>
                                    </p:anim>
                                    <p:animEffect filter="fade" transition="in">
                                      <p:cBhvr>
                                        <p:cTn dur="500" id="55"/>
                                        <p:tgtEl>
                                          <p:spTgt spid="60460"/>
                                        </p:tgtEl>
                                      </p:cBhvr>
                                    </p:animEffect>
                                  </p:childTnLst>
                                </p:cTn>
                              </p:par>
                            </p:childTnLst>
                          </p:cTn>
                        </p:par>
                        <p:par>
                          <p:cTn fill="hold" id="56" nodeType="afterGroup">
                            <p:stCondLst>
                              <p:cond delay="3500"/>
                            </p:stCondLst>
                            <p:childTnLst>
                              <p:par>
                                <p:cTn fill="hold" grpId="0" id="57" nodeType="afterEffect" presetClass="entr" presetID="53" presetSubtype="0">
                                  <p:stCondLst>
                                    <p:cond delay="0"/>
                                  </p:stCondLst>
                                  <p:childTnLst>
                                    <p:set>
                                      <p:cBhvr>
                                        <p:cTn dur="1" fill="hold" id="58">
                                          <p:stCondLst>
                                            <p:cond delay="0"/>
                                          </p:stCondLst>
                                        </p:cTn>
                                        <p:tgtEl>
                                          <p:spTgt spid="4"/>
                                        </p:tgtEl>
                                        <p:attrNameLst>
                                          <p:attrName>style.visibility</p:attrName>
                                        </p:attrNameLst>
                                      </p:cBhvr>
                                      <p:to>
                                        <p:strVal val="visible"/>
                                      </p:to>
                                    </p:set>
                                    <p:anim calcmode="lin" valueType="num">
                                      <p:cBhvr>
                                        <p:cTn dur="500" fill="hold" id="59"/>
                                        <p:tgtEl>
                                          <p:spTgt spid="4"/>
                                        </p:tgtEl>
                                        <p:attrNameLst>
                                          <p:attrName>ppt_w</p:attrName>
                                        </p:attrNameLst>
                                      </p:cBhvr>
                                      <p:tavLst>
                                        <p:tav tm="0">
                                          <p:val>
                                            <p:fltVal val="0"/>
                                          </p:val>
                                        </p:tav>
                                        <p:tav tm="100000">
                                          <p:val>
                                            <p:strVal val="#ppt_w"/>
                                          </p:val>
                                        </p:tav>
                                      </p:tavLst>
                                    </p:anim>
                                    <p:anim calcmode="lin" valueType="num">
                                      <p:cBhvr>
                                        <p:cTn dur="500" fill="hold" id="60"/>
                                        <p:tgtEl>
                                          <p:spTgt spid="4"/>
                                        </p:tgtEl>
                                        <p:attrNameLst>
                                          <p:attrName>ppt_h</p:attrName>
                                        </p:attrNameLst>
                                      </p:cBhvr>
                                      <p:tavLst>
                                        <p:tav tm="0">
                                          <p:val>
                                            <p:fltVal val="0"/>
                                          </p:val>
                                        </p:tav>
                                        <p:tav tm="100000">
                                          <p:val>
                                            <p:strVal val="#ppt_h"/>
                                          </p:val>
                                        </p:tav>
                                      </p:tavLst>
                                    </p:anim>
                                    <p:animEffect filter="fade" transition="in">
                                      <p:cBhvr>
                                        <p:cTn dur="500" id="61"/>
                                        <p:tgtEl>
                                          <p:spTgt spid="4"/>
                                        </p:tgtEl>
                                      </p:cBhvr>
                                    </p:animEffect>
                                  </p:childTnLst>
                                </p:cTn>
                              </p:par>
                            </p:childTnLst>
                          </p:cTn>
                        </p:par>
                        <p:par>
                          <p:cTn fill="hold" id="62" nodeType="afterGroup">
                            <p:stCondLst>
                              <p:cond delay="4000"/>
                            </p:stCondLst>
                            <p:childTnLst>
                              <p:par>
                                <p:cTn fill="hold" id="63" nodeType="afterEffect" presetClass="entr" presetID="53" presetSubtype="0">
                                  <p:stCondLst>
                                    <p:cond delay="0"/>
                                  </p:stCondLst>
                                  <p:childTnLst>
                                    <p:set>
                                      <p:cBhvr>
                                        <p:cTn dur="1" fill="hold" id="64">
                                          <p:stCondLst>
                                            <p:cond delay="0"/>
                                          </p:stCondLst>
                                        </p:cTn>
                                        <p:tgtEl>
                                          <p:spTgt spid="60464"/>
                                        </p:tgtEl>
                                        <p:attrNameLst>
                                          <p:attrName>style.visibility</p:attrName>
                                        </p:attrNameLst>
                                      </p:cBhvr>
                                      <p:to>
                                        <p:strVal val="visible"/>
                                      </p:to>
                                    </p:set>
                                    <p:anim calcmode="lin" valueType="num">
                                      <p:cBhvr>
                                        <p:cTn dur="500" fill="hold" id="65"/>
                                        <p:tgtEl>
                                          <p:spTgt spid="60464"/>
                                        </p:tgtEl>
                                        <p:attrNameLst>
                                          <p:attrName>ppt_w</p:attrName>
                                        </p:attrNameLst>
                                      </p:cBhvr>
                                      <p:tavLst>
                                        <p:tav tm="0">
                                          <p:val>
                                            <p:fltVal val="0"/>
                                          </p:val>
                                        </p:tav>
                                        <p:tav tm="100000">
                                          <p:val>
                                            <p:strVal val="#ppt_w"/>
                                          </p:val>
                                        </p:tav>
                                      </p:tavLst>
                                    </p:anim>
                                    <p:anim calcmode="lin" valueType="num">
                                      <p:cBhvr>
                                        <p:cTn dur="500" fill="hold" id="66"/>
                                        <p:tgtEl>
                                          <p:spTgt spid="60464"/>
                                        </p:tgtEl>
                                        <p:attrNameLst>
                                          <p:attrName>ppt_h</p:attrName>
                                        </p:attrNameLst>
                                      </p:cBhvr>
                                      <p:tavLst>
                                        <p:tav tm="0">
                                          <p:val>
                                            <p:fltVal val="0"/>
                                          </p:val>
                                        </p:tav>
                                        <p:tav tm="100000">
                                          <p:val>
                                            <p:strVal val="#ppt_h"/>
                                          </p:val>
                                        </p:tav>
                                      </p:tavLst>
                                    </p:anim>
                                    <p:animEffect filter="fade" transition="in">
                                      <p:cBhvr>
                                        <p:cTn dur="500" id="67"/>
                                        <p:tgtEl>
                                          <p:spTgt spid="60464"/>
                                        </p:tgtEl>
                                      </p:cBhvr>
                                    </p:animEffect>
                                  </p:childTnLst>
                                </p:cTn>
                              </p:par>
                            </p:childTnLst>
                          </p:cTn>
                        </p:par>
                        <p:par>
                          <p:cTn fill="hold" id="68" nodeType="afterGroup">
                            <p:stCondLst>
                              <p:cond delay="4500"/>
                            </p:stCondLst>
                            <p:childTnLst>
                              <p:par>
                                <p:cTn fill="hold" grpId="0" id="69" nodeType="afterEffect" presetClass="entr" presetID="53" presetSubtype="0">
                                  <p:stCondLst>
                                    <p:cond delay="0"/>
                                  </p:stCondLst>
                                  <p:childTnLst>
                                    <p:set>
                                      <p:cBhvr>
                                        <p:cTn dur="1" fill="hold" id="70">
                                          <p:stCondLst>
                                            <p:cond delay="0"/>
                                          </p:stCondLst>
                                        </p:cTn>
                                        <p:tgtEl>
                                          <p:spTgt spid="7"/>
                                        </p:tgtEl>
                                        <p:attrNameLst>
                                          <p:attrName>style.visibility</p:attrName>
                                        </p:attrNameLst>
                                      </p:cBhvr>
                                      <p:to>
                                        <p:strVal val="visible"/>
                                      </p:to>
                                    </p:set>
                                    <p:anim calcmode="lin" valueType="num">
                                      <p:cBhvr>
                                        <p:cTn dur="500" fill="hold" id="71"/>
                                        <p:tgtEl>
                                          <p:spTgt spid="7"/>
                                        </p:tgtEl>
                                        <p:attrNameLst>
                                          <p:attrName>ppt_w</p:attrName>
                                        </p:attrNameLst>
                                      </p:cBhvr>
                                      <p:tavLst>
                                        <p:tav tm="0">
                                          <p:val>
                                            <p:fltVal val="0"/>
                                          </p:val>
                                        </p:tav>
                                        <p:tav tm="100000">
                                          <p:val>
                                            <p:strVal val="#ppt_w"/>
                                          </p:val>
                                        </p:tav>
                                      </p:tavLst>
                                    </p:anim>
                                    <p:anim calcmode="lin" valueType="num">
                                      <p:cBhvr>
                                        <p:cTn dur="500" fill="hold" id="72"/>
                                        <p:tgtEl>
                                          <p:spTgt spid="7"/>
                                        </p:tgtEl>
                                        <p:attrNameLst>
                                          <p:attrName>ppt_h</p:attrName>
                                        </p:attrNameLst>
                                      </p:cBhvr>
                                      <p:tavLst>
                                        <p:tav tm="0">
                                          <p:val>
                                            <p:fltVal val="0"/>
                                          </p:val>
                                        </p:tav>
                                        <p:tav tm="100000">
                                          <p:val>
                                            <p:strVal val="#ppt_h"/>
                                          </p:val>
                                        </p:tav>
                                      </p:tavLst>
                                    </p:anim>
                                    <p:animEffect filter="fade" transition="in">
                                      <p:cBhvr>
                                        <p:cTn dur="500" id="73"/>
                                        <p:tgtEl>
                                          <p:spTgt spid="7"/>
                                        </p:tgtEl>
                                      </p:cBhvr>
                                    </p:animEffect>
                                  </p:childTnLst>
                                </p:cTn>
                              </p:par>
                            </p:childTnLst>
                          </p:cTn>
                        </p:par>
                        <p:par>
                          <p:cTn fill="hold" id="74" nodeType="afterGroup">
                            <p:stCondLst>
                              <p:cond delay="5000"/>
                            </p:stCondLst>
                            <p:childTnLst>
                              <p:par>
                                <p:cTn fill="hold" id="75" nodeType="afterEffect" presetClass="entr" presetID="53" presetSubtype="0">
                                  <p:stCondLst>
                                    <p:cond delay="0"/>
                                  </p:stCondLst>
                                  <p:childTnLst>
                                    <p:set>
                                      <p:cBhvr>
                                        <p:cTn dur="1" fill="hold" id="76">
                                          <p:stCondLst>
                                            <p:cond delay="0"/>
                                          </p:stCondLst>
                                        </p:cTn>
                                        <p:tgtEl>
                                          <p:spTgt spid="60468"/>
                                        </p:tgtEl>
                                        <p:attrNameLst>
                                          <p:attrName>style.visibility</p:attrName>
                                        </p:attrNameLst>
                                      </p:cBhvr>
                                      <p:to>
                                        <p:strVal val="visible"/>
                                      </p:to>
                                    </p:set>
                                    <p:anim calcmode="lin" valueType="num">
                                      <p:cBhvr>
                                        <p:cTn dur="500" fill="hold" id="77"/>
                                        <p:tgtEl>
                                          <p:spTgt spid="60468"/>
                                        </p:tgtEl>
                                        <p:attrNameLst>
                                          <p:attrName>ppt_w</p:attrName>
                                        </p:attrNameLst>
                                      </p:cBhvr>
                                      <p:tavLst>
                                        <p:tav tm="0">
                                          <p:val>
                                            <p:fltVal val="0"/>
                                          </p:val>
                                        </p:tav>
                                        <p:tav tm="100000">
                                          <p:val>
                                            <p:strVal val="#ppt_w"/>
                                          </p:val>
                                        </p:tav>
                                      </p:tavLst>
                                    </p:anim>
                                    <p:anim calcmode="lin" valueType="num">
                                      <p:cBhvr>
                                        <p:cTn dur="500" fill="hold" id="78"/>
                                        <p:tgtEl>
                                          <p:spTgt spid="60468"/>
                                        </p:tgtEl>
                                        <p:attrNameLst>
                                          <p:attrName>ppt_h</p:attrName>
                                        </p:attrNameLst>
                                      </p:cBhvr>
                                      <p:tavLst>
                                        <p:tav tm="0">
                                          <p:val>
                                            <p:fltVal val="0"/>
                                          </p:val>
                                        </p:tav>
                                        <p:tav tm="100000">
                                          <p:val>
                                            <p:strVal val="#ppt_h"/>
                                          </p:val>
                                        </p:tav>
                                      </p:tavLst>
                                    </p:anim>
                                    <p:animEffect filter="fade" transition="in">
                                      <p:cBhvr>
                                        <p:cTn dur="500" id="79"/>
                                        <p:tgtEl>
                                          <p:spTgt spid="60468"/>
                                        </p:tgtEl>
                                      </p:cBhvr>
                                    </p:animEffect>
                                  </p:childTnLst>
                                </p:cTn>
                              </p:par>
                            </p:childTnLst>
                          </p:cTn>
                        </p:par>
                        <p:par>
                          <p:cTn fill="hold" id="80" nodeType="afterGroup">
                            <p:stCondLst>
                              <p:cond delay="5500"/>
                            </p:stCondLst>
                            <p:childTnLst>
                              <p:par>
                                <p:cTn fill="hold" grpId="0" id="81" nodeType="afterEffect" presetClass="entr" presetID="53" presetSubtype="0">
                                  <p:stCondLst>
                                    <p:cond delay="0"/>
                                  </p:stCondLst>
                                  <p:childTnLst>
                                    <p:set>
                                      <p:cBhvr>
                                        <p:cTn dur="1" fill="hold" id="82">
                                          <p:stCondLst>
                                            <p:cond delay="0"/>
                                          </p:stCondLst>
                                        </p:cTn>
                                        <p:tgtEl>
                                          <p:spTgt spid="10"/>
                                        </p:tgtEl>
                                        <p:attrNameLst>
                                          <p:attrName>style.visibility</p:attrName>
                                        </p:attrNameLst>
                                      </p:cBhvr>
                                      <p:to>
                                        <p:strVal val="visible"/>
                                      </p:to>
                                    </p:set>
                                    <p:anim calcmode="lin" valueType="num">
                                      <p:cBhvr>
                                        <p:cTn dur="500" fill="hold" id="83"/>
                                        <p:tgtEl>
                                          <p:spTgt spid="10"/>
                                        </p:tgtEl>
                                        <p:attrNameLst>
                                          <p:attrName>ppt_w</p:attrName>
                                        </p:attrNameLst>
                                      </p:cBhvr>
                                      <p:tavLst>
                                        <p:tav tm="0">
                                          <p:val>
                                            <p:fltVal val="0"/>
                                          </p:val>
                                        </p:tav>
                                        <p:tav tm="100000">
                                          <p:val>
                                            <p:strVal val="#ppt_w"/>
                                          </p:val>
                                        </p:tav>
                                      </p:tavLst>
                                    </p:anim>
                                    <p:anim calcmode="lin" valueType="num">
                                      <p:cBhvr>
                                        <p:cTn dur="500" fill="hold" id="84"/>
                                        <p:tgtEl>
                                          <p:spTgt spid="10"/>
                                        </p:tgtEl>
                                        <p:attrNameLst>
                                          <p:attrName>ppt_h</p:attrName>
                                        </p:attrNameLst>
                                      </p:cBhvr>
                                      <p:tavLst>
                                        <p:tav tm="0">
                                          <p:val>
                                            <p:fltVal val="0"/>
                                          </p:val>
                                        </p:tav>
                                        <p:tav tm="100000">
                                          <p:val>
                                            <p:strVal val="#ppt_h"/>
                                          </p:val>
                                        </p:tav>
                                      </p:tavLst>
                                    </p:anim>
                                    <p:animEffect filter="fade" transition="in">
                                      <p:cBhvr>
                                        <p:cTn dur="500" id="85"/>
                                        <p:tgtEl>
                                          <p:spTgt spid="10"/>
                                        </p:tgtEl>
                                      </p:cBhvr>
                                    </p:animEffect>
                                  </p:childTnLst>
                                </p:cTn>
                              </p:par>
                            </p:childTnLst>
                          </p:cTn>
                        </p:par>
                        <p:par>
                          <p:cTn fill="hold" id="86" nodeType="afterGroup">
                            <p:stCondLst>
                              <p:cond delay="6000"/>
                            </p:stCondLst>
                            <p:childTnLst>
                              <p:par>
                                <p:cTn fill="hold" id="87" nodeType="afterEffect" presetClass="entr" presetID="53" presetSubtype="0">
                                  <p:stCondLst>
                                    <p:cond delay="0"/>
                                  </p:stCondLst>
                                  <p:childTnLst>
                                    <p:set>
                                      <p:cBhvr>
                                        <p:cTn dur="1" fill="hold" id="88">
                                          <p:stCondLst>
                                            <p:cond delay="0"/>
                                          </p:stCondLst>
                                        </p:cTn>
                                        <p:tgtEl>
                                          <p:spTgt spid="60472"/>
                                        </p:tgtEl>
                                        <p:attrNameLst>
                                          <p:attrName>style.visibility</p:attrName>
                                        </p:attrNameLst>
                                      </p:cBhvr>
                                      <p:to>
                                        <p:strVal val="visible"/>
                                      </p:to>
                                    </p:set>
                                    <p:anim calcmode="lin" valueType="num">
                                      <p:cBhvr>
                                        <p:cTn dur="500" fill="hold" id="89"/>
                                        <p:tgtEl>
                                          <p:spTgt spid="60472"/>
                                        </p:tgtEl>
                                        <p:attrNameLst>
                                          <p:attrName>ppt_w</p:attrName>
                                        </p:attrNameLst>
                                      </p:cBhvr>
                                      <p:tavLst>
                                        <p:tav tm="0">
                                          <p:val>
                                            <p:fltVal val="0"/>
                                          </p:val>
                                        </p:tav>
                                        <p:tav tm="100000">
                                          <p:val>
                                            <p:strVal val="#ppt_w"/>
                                          </p:val>
                                        </p:tav>
                                      </p:tavLst>
                                    </p:anim>
                                    <p:anim calcmode="lin" valueType="num">
                                      <p:cBhvr>
                                        <p:cTn dur="500" fill="hold" id="90"/>
                                        <p:tgtEl>
                                          <p:spTgt spid="60472"/>
                                        </p:tgtEl>
                                        <p:attrNameLst>
                                          <p:attrName>ppt_h</p:attrName>
                                        </p:attrNameLst>
                                      </p:cBhvr>
                                      <p:tavLst>
                                        <p:tav tm="0">
                                          <p:val>
                                            <p:fltVal val="0"/>
                                          </p:val>
                                        </p:tav>
                                        <p:tav tm="100000">
                                          <p:val>
                                            <p:strVal val="#ppt_h"/>
                                          </p:val>
                                        </p:tav>
                                      </p:tavLst>
                                    </p:anim>
                                    <p:animEffect filter="fade" transition="in">
                                      <p:cBhvr>
                                        <p:cTn dur="500" id="91"/>
                                        <p:tgtEl>
                                          <p:spTgt spid="60472"/>
                                        </p:tgtEl>
                                      </p:cBhvr>
                                    </p:animEffect>
                                  </p:childTnLst>
                                </p:cTn>
                              </p:par>
                            </p:childTnLst>
                          </p:cTn>
                        </p:par>
                        <p:par>
                          <p:cTn fill="hold" id="92" nodeType="afterGroup">
                            <p:stCondLst>
                              <p:cond delay="6500"/>
                            </p:stCondLst>
                            <p:childTnLst>
                              <p:par>
                                <p:cTn fill="hold" grpId="0" id="93" nodeType="afterEffect" presetClass="entr" presetID="53" presetSubtype="0">
                                  <p:stCondLst>
                                    <p:cond delay="0"/>
                                  </p:stCondLst>
                                  <p:childTnLst>
                                    <p:set>
                                      <p:cBhvr>
                                        <p:cTn dur="1" fill="hold" id="94">
                                          <p:stCondLst>
                                            <p:cond delay="0"/>
                                          </p:stCondLst>
                                        </p:cTn>
                                        <p:tgtEl>
                                          <p:spTgt spid="11"/>
                                        </p:tgtEl>
                                        <p:attrNameLst>
                                          <p:attrName>style.visibility</p:attrName>
                                        </p:attrNameLst>
                                      </p:cBhvr>
                                      <p:to>
                                        <p:strVal val="visible"/>
                                      </p:to>
                                    </p:set>
                                    <p:anim calcmode="lin" valueType="num">
                                      <p:cBhvr>
                                        <p:cTn dur="500" fill="hold" id="95"/>
                                        <p:tgtEl>
                                          <p:spTgt spid="11"/>
                                        </p:tgtEl>
                                        <p:attrNameLst>
                                          <p:attrName>ppt_w</p:attrName>
                                        </p:attrNameLst>
                                      </p:cBhvr>
                                      <p:tavLst>
                                        <p:tav tm="0">
                                          <p:val>
                                            <p:fltVal val="0"/>
                                          </p:val>
                                        </p:tav>
                                        <p:tav tm="100000">
                                          <p:val>
                                            <p:strVal val="#ppt_w"/>
                                          </p:val>
                                        </p:tav>
                                      </p:tavLst>
                                    </p:anim>
                                    <p:anim calcmode="lin" valueType="num">
                                      <p:cBhvr>
                                        <p:cTn dur="500" fill="hold" id="96"/>
                                        <p:tgtEl>
                                          <p:spTgt spid="11"/>
                                        </p:tgtEl>
                                        <p:attrNameLst>
                                          <p:attrName>ppt_h</p:attrName>
                                        </p:attrNameLst>
                                      </p:cBhvr>
                                      <p:tavLst>
                                        <p:tav tm="0">
                                          <p:val>
                                            <p:fltVal val="0"/>
                                          </p:val>
                                        </p:tav>
                                        <p:tav tm="100000">
                                          <p:val>
                                            <p:strVal val="#ppt_h"/>
                                          </p:val>
                                        </p:tav>
                                      </p:tavLst>
                                    </p:anim>
                                    <p:animEffect filter="fade" transition="in">
                                      <p:cBhvr>
                                        <p:cTn dur="500" id="97"/>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9"/>
      <p:bldP grpId="0" spid="59402"/>
      <p:bldP grpId="0" spid="2049"/>
      <p:bldP grpId="0" spid="4"/>
      <p:bldP grpId="0" spid="7"/>
      <p:bldP grpId="0" spid="10"/>
      <p:bldP grpId="0" spid="1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TextBox 10"/>
          <p:cNvSpPr txBox="1">
            <a:spLocks noChangeArrowheads="1"/>
          </p:cNvSpPr>
          <p:nvPr/>
        </p:nvSpPr>
        <p:spPr bwMode="auto">
          <a:xfrm>
            <a:off x="7092950" y="2365375"/>
            <a:ext cx="1827213" cy="1524000"/>
          </a:xfrm>
          <a:prstGeom prst="rect">
            <a:avLst/>
          </a:prstGeom>
          <a:noFill/>
          <a:ln w="9525">
            <a:noFill/>
            <a:miter lim="800000"/>
          </a:ln>
        </p:spPr>
        <p:txBody>
          <a:bodyPr bIns="0" lIns="0" rIns="0" tIns="0">
            <a:spAutoFit/>
          </a:bodyPr>
          <a:lstStyle/>
          <a:p>
            <a:r>
              <a:rPr altLang="en-US" b="0" lang="zh-CN" sz="1000">
                <a:solidFill>
                  <a:srgbClr val="808080"/>
                </a:solidFill>
                <a:sym charset="-122" pitchFamily="50" typeface="造字工房悦黑体验版常规体"/>
              </a:rPr>
              <a:t>请输入您想要的文字内容请输入您想要的文字内容请输入您想要的文字内容请输入您想要的文字</a:t>
            </a:r>
          </a:p>
          <a:p>
            <a:r>
              <a:rPr altLang="en-US" b="0" lang="zh-CN" sz="1000">
                <a:solidFill>
                  <a:srgbClr val="808080"/>
                </a:solidFill>
                <a:sym charset="-122" pitchFamily="50" typeface="造字工房悦黑体验版常规体"/>
              </a:rPr>
              <a:t>内容请请输入您想要的文字</a:t>
            </a:r>
          </a:p>
          <a:p>
            <a:endParaRPr altLang="en-US" b="0" lang="zh-CN" sz="1000">
              <a:solidFill>
                <a:srgbClr val="808080"/>
              </a:solidFill>
              <a:sym charset="-122" pitchFamily="50" typeface="造字工房悦黑体验版常规体"/>
            </a:endParaRPr>
          </a:p>
          <a:p>
            <a:endParaRPr altLang="en-US" b="0" lang="zh-CN" sz="1000">
              <a:solidFill>
                <a:srgbClr val="808080"/>
              </a:solidFill>
              <a:sym charset="-122" pitchFamily="50" typeface="造字工房悦黑体验版常规体"/>
            </a:endParaRPr>
          </a:p>
          <a:p>
            <a:endParaRPr altLang="en-US" b="0" lang="zh-CN" sz="1000">
              <a:solidFill>
                <a:srgbClr val="808080"/>
              </a:solidFill>
              <a:sym charset="-122" pitchFamily="50" typeface="造字工房悦黑体验版常规体"/>
            </a:endParaRPr>
          </a:p>
          <a:p>
            <a:r>
              <a:rPr altLang="en-US" b="0" lang="zh-CN" sz="1000">
                <a:solidFill>
                  <a:srgbClr val="808080"/>
                </a:solidFill>
                <a:sym charset="-122" pitchFamily="50" typeface="造字工房悦黑体验版常规体"/>
              </a:rPr>
              <a:t>输入您想要的文字内容请输入您想要的文字请输入您想要的文字请输入您想要的文字</a:t>
            </a:r>
          </a:p>
        </p:txBody>
      </p:sp>
      <p:sp>
        <p:nvSpPr>
          <p:cNvPr id="17" name="TextBox 16"/>
          <p:cNvSpPr txBox="1">
            <a:spLocks noChangeArrowheads="1"/>
          </p:cNvSpPr>
          <p:nvPr/>
        </p:nvSpPr>
        <p:spPr bwMode="auto">
          <a:xfrm>
            <a:off x="7092950" y="2041525"/>
            <a:ext cx="1746250" cy="213360"/>
          </a:xfrm>
          <a:prstGeom prst="rect">
            <a:avLst/>
          </a:prstGeom>
          <a:noFill/>
          <a:ln w="9525">
            <a:noFill/>
            <a:miter lim="800000"/>
          </a:ln>
        </p:spPr>
        <p:txBody>
          <a:bodyPr bIns="0" lIns="0" rIns="0" tIns="0">
            <a:spAutoFit/>
          </a:bodyPr>
          <a:lstStyle/>
          <a:p>
            <a:r>
              <a:rPr altLang="en-US" lang="zh-CN" sz="1400">
                <a:solidFill>
                  <a:schemeClr val="bg2"/>
                </a:solidFill>
              </a:rPr>
              <a:t>请输入标题内容</a:t>
            </a:r>
          </a:p>
        </p:txBody>
      </p:sp>
      <p:sp>
        <p:nvSpPr>
          <p:cNvPr id="18" name="TextBox 17"/>
          <p:cNvSpPr txBox="1">
            <a:spLocks noChangeArrowheads="1"/>
          </p:cNvSpPr>
          <p:nvPr/>
        </p:nvSpPr>
        <p:spPr bwMode="auto">
          <a:xfrm>
            <a:off x="958850" y="2365375"/>
            <a:ext cx="1827213" cy="1524000"/>
          </a:xfrm>
          <a:prstGeom prst="rect">
            <a:avLst/>
          </a:prstGeom>
          <a:noFill/>
          <a:ln w="9525">
            <a:noFill/>
            <a:miter lim="800000"/>
          </a:ln>
        </p:spPr>
        <p:txBody>
          <a:bodyPr bIns="0" lIns="0" rIns="0" tIns="0">
            <a:spAutoFit/>
          </a:bodyPr>
          <a:lstStyle/>
          <a:p>
            <a:r>
              <a:rPr altLang="en-US" b="0" lang="zh-CN" sz="1000">
                <a:solidFill>
                  <a:srgbClr val="808080"/>
                </a:solidFill>
                <a:sym charset="-122" pitchFamily="50" typeface="造字工房悦黑体验版常规体"/>
              </a:rPr>
              <a:t>请输入您想要的文字内容请输入您想要的文字内容请输入您想要的文字内容请输入您想要的文字</a:t>
            </a:r>
          </a:p>
          <a:p>
            <a:r>
              <a:rPr altLang="en-US" b="0" lang="zh-CN" sz="1000">
                <a:solidFill>
                  <a:srgbClr val="808080"/>
                </a:solidFill>
                <a:sym charset="-122" pitchFamily="50" typeface="造字工房悦黑体验版常规体"/>
              </a:rPr>
              <a:t>内容请请输入您想要的文字</a:t>
            </a:r>
          </a:p>
          <a:p>
            <a:endParaRPr altLang="en-US" b="0" lang="zh-CN" sz="1000">
              <a:solidFill>
                <a:srgbClr val="808080"/>
              </a:solidFill>
              <a:sym charset="-122" pitchFamily="50" typeface="造字工房悦黑体验版常规体"/>
            </a:endParaRPr>
          </a:p>
          <a:p>
            <a:endParaRPr altLang="en-US" b="0" lang="zh-CN" sz="1000">
              <a:solidFill>
                <a:srgbClr val="808080"/>
              </a:solidFill>
              <a:sym charset="-122" pitchFamily="50" typeface="造字工房悦黑体验版常规体"/>
            </a:endParaRPr>
          </a:p>
          <a:p>
            <a:endParaRPr altLang="en-US" b="0" lang="zh-CN" sz="1000">
              <a:solidFill>
                <a:srgbClr val="808080"/>
              </a:solidFill>
              <a:sym charset="-122" pitchFamily="50" typeface="造字工房悦黑体验版常规体"/>
            </a:endParaRPr>
          </a:p>
          <a:p>
            <a:r>
              <a:rPr altLang="en-US" b="0" lang="zh-CN" sz="1000">
                <a:solidFill>
                  <a:srgbClr val="808080"/>
                </a:solidFill>
                <a:sym charset="-122" pitchFamily="50" typeface="造字工房悦黑体验版常规体"/>
              </a:rPr>
              <a:t>输入您想要的文字内容请输入您想要的文字请输入您想要的文字请输入您想要的文字</a:t>
            </a:r>
          </a:p>
        </p:txBody>
      </p:sp>
      <p:sp>
        <p:nvSpPr>
          <p:cNvPr id="19" name="TextBox 18"/>
          <p:cNvSpPr txBox="1">
            <a:spLocks noChangeArrowheads="1"/>
          </p:cNvSpPr>
          <p:nvPr/>
        </p:nvSpPr>
        <p:spPr bwMode="auto">
          <a:xfrm>
            <a:off x="958850" y="2041525"/>
            <a:ext cx="1746250" cy="213360"/>
          </a:xfrm>
          <a:prstGeom prst="rect">
            <a:avLst/>
          </a:prstGeom>
          <a:noFill/>
          <a:ln w="9525">
            <a:noFill/>
            <a:miter lim="800000"/>
          </a:ln>
        </p:spPr>
        <p:txBody>
          <a:bodyPr bIns="0" lIns="0" rIns="0" tIns="0">
            <a:spAutoFit/>
          </a:bodyPr>
          <a:lstStyle/>
          <a:p>
            <a:r>
              <a:rPr altLang="en-US" lang="zh-CN" sz="1400">
                <a:solidFill>
                  <a:schemeClr val="bg2"/>
                </a:solidFill>
                <a:latin charset="-122" pitchFamily="34" typeface="微软雅黑"/>
              </a:rPr>
              <a:t>请输入标题内容</a:t>
            </a:r>
          </a:p>
        </p:txBody>
      </p:sp>
      <p:sp>
        <p:nvSpPr>
          <p:cNvPr id="10" name="TextBox 9"/>
          <p:cNvSpPr txBox="1">
            <a:spLocks noChangeArrowheads="1"/>
          </p:cNvSpPr>
          <p:nvPr/>
        </p:nvSpPr>
        <p:spPr bwMode="auto">
          <a:xfrm>
            <a:off x="4068762" y="2628900"/>
            <a:ext cx="1728787" cy="975360"/>
          </a:xfrm>
          <a:prstGeom prst="rect">
            <a:avLst/>
          </a:prstGeom>
          <a:noFill/>
          <a:ln w="9525">
            <a:noFill/>
            <a:miter lim="800000"/>
          </a:ln>
        </p:spPr>
        <p:txBody>
          <a:bodyPr bIns="0" lIns="0" rIns="0" tIns="0">
            <a:spAutoFit/>
          </a:bodyPr>
          <a:lstStyle/>
          <a:p>
            <a:pPr algn="ctr"/>
            <a:r>
              <a:rPr altLang="en-US" lang="zh-CN" sz="3200">
                <a:solidFill>
                  <a:schemeClr val="bg2"/>
                </a:solidFill>
                <a:latin charset="-122" pitchFamily="34" typeface="微软雅黑"/>
              </a:rPr>
              <a:t>标题</a:t>
            </a:r>
          </a:p>
          <a:p>
            <a:pPr algn="ctr"/>
            <a:r>
              <a:rPr altLang="en-US" lang="zh-CN" sz="3200">
                <a:solidFill>
                  <a:schemeClr val="bg2"/>
                </a:solidFill>
                <a:latin charset="-122" pitchFamily="34" typeface="微软雅黑"/>
              </a:rPr>
              <a:t>内容</a:t>
            </a:r>
          </a:p>
        </p:txBody>
      </p:sp>
      <p:sp>
        <p:nvSpPr>
          <p:cNvPr id="62487" name="AutoShape 23"/>
          <p:cNvSpPr>
            <a:spLocks noChangeArrowheads="1"/>
          </p:cNvSpPr>
          <p:nvPr/>
        </p:nvSpPr>
        <p:spPr bwMode="auto">
          <a:xfrm>
            <a:off x="3565525" y="1730375"/>
            <a:ext cx="2736850" cy="2554288"/>
          </a:xfrm>
          <a:prstGeom prst="diamond">
            <a:avLst/>
          </a:prstGeom>
          <a:noFill/>
          <a:ln cmpd="thickThin" w="190500">
            <a:solidFill>
              <a:schemeClr val="tx2"/>
            </a:solidFill>
            <a:miter lim="800000"/>
          </a:ln>
        </p:spPr>
        <p:txBody>
          <a:bodyPr anchor="ctr" wrap="none"/>
          <a:lstStyle/>
          <a:p>
            <a:endParaRPr altLang="en-US" b="0" lang="zh-CN"/>
          </a:p>
        </p:txBody>
      </p:sp>
      <p:sp>
        <p:nvSpPr>
          <p:cNvPr id="62490" name="AutoShape 26"/>
          <p:cNvSpPr>
            <a:spLocks noChangeArrowheads="1"/>
          </p:cNvSpPr>
          <p:nvPr/>
        </p:nvSpPr>
        <p:spPr bwMode="auto">
          <a:xfrm>
            <a:off x="3060700" y="2555875"/>
            <a:ext cx="1079500" cy="1006475"/>
          </a:xfrm>
          <a:prstGeom prst="diamond">
            <a:avLst/>
          </a:prstGeom>
          <a:noFill/>
          <a:ln cmpd="thickThin" w="190500">
            <a:solidFill>
              <a:schemeClr val="tx2"/>
            </a:solidFill>
            <a:miter lim="800000"/>
          </a:ln>
        </p:spPr>
        <p:txBody>
          <a:bodyPr anchor="ctr" wrap="none"/>
          <a:lstStyle/>
          <a:p>
            <a:endParaRPr altLang="en-US" b="0" lang="zh-CN"/>
          </a:p>
        </p:txBody>
      </p:sp>
      <p:sp>
        <p:nvSpPr>
          <p:cNvPr id="62491" name="AutoShape 27"/>
          <p:cNvSpPr>
            <a:spLocks noChangeArrowheads="1"/>
          </p:cNvSpPr>
          <p:nvPr/>
        </p:nvSpPr>
        <p:spPr bwMode="auto">
          <a:xfrm>
            <a:off x="5724525" y="2555875"/>
            <a:ext cx="1079500" cy="1006475"/>
          </a:xfrm>
          <a:prstGeom prst="diamond">
            <a:avLst/>
          </a:prstGeom>
          <a:noFill/>
          <a:ln cmpd="thickThin" w="190500">
            <a:solidFill>
              <a:schemeClr val="tx2"/>
            </a:solidFill>
            <a:miter lim="800000"/>
          </a:ln>
        </p:spPr>
        <p:txBody>
          <a:bodyPr anchor="ctr" wrap="none"/>
          <a:lstStyle/>
          <a:p>
            <a:endParaRPr altLang="en-US" b="0" lang="zh-CN"/>
          </a:p>
        </p:txBody>
      </p:sp>
    </p:spTree>
  </p:cSld>
  <p:clrMapOvr>
    <a:masterClrMapping/>
  </p:clrMapOvr>
  <p:transition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7" presetSubtype="10">
                                  <p:stCondLst>
                                    <p:cond delay="0"/>
                                  </p:stCondLst>
                                  <p:childTnLst>
                                    <p:set>
                                      <p:cBhvr>
                                        <p:cTn dur="1" fill="hold" id="6">
                                          <p:stCondLst>
                                            <p:cond delay="0"/>
                                          </p:stCondLst>
                                        </p:cTn>
                                        <p:tgtEl>
                                          <p:spTgt spid="62487"/>
                                        </p:tgtEl>
                                        <p:attrNameLst>
                                          <p:attrName>style.visibility</p:attrName>
                                        </p:attrNameLst>
                                      </p:cBhvr>
                                      <p:to>
                                        <p:strVal val="visible"/>
                                      </p:to>
                                    </p:set>
                                    <p:anim calcmode="lin" valueType="num">
                                      <p:cBhvr>
                                        <p:cTn dur="500" fill="hold" id="7"/>
                                        <p:tgtEl>
                                          <p:spTgt spid="62487"/>
                                        </p:tgtEl>
                                        <p:attrNameLst>
                                          <p:attrName>ppt_w</p:attrName>
                                        </p:attrNameLst>
                                      </p:cBhvr>
                                      <p:tavLst>
                                        <p:tav tm="0">
                                          <p:val>
                                            <p:fltVal val="0"/>
                                          </p:val>
                                        </p:tav>
                                        <p:tav tm="100000">
                                          <p:val>
                                            <p:strVal val="#ppt_w"/>
                                          </p:val>
                                        </p:tav>
                                      </p:tavLst>
                                    </p:anim>
                                    <p:anim calcmode="lin" valueType="num">
                                      <p:cBhvr>
                                        <p:cTn dur="500" fill="hold" id="8"/>
                                        <p:tgtEl>
                                          <p:spTgt spid="62487"/>
                                        </p:tgtEl>
                                        <p:attrNameLst>
                                          <p:attrName>ppt_h</p:attrName>
                                        </p:attrNameLst>
                                      </p:cBhvr>
                                      <p:tavLst>
                                        <p:tav tm="0">
                                          <p:val>
                                            <p:strVal val="#ppt_h"/>
                                          </p:val>
                                        </p:tav>
                                        <p:tav tm="100000">
                                          <p:val>
                                            <p:strVal val="#ppt_h"/>
                                          </p:val>
                                        </p:tav>
                                      </p:tavLst>
                                    </p:anim>
                                  </p:childTnLst>
                                </p:cTn>
                              </p:par>
                            </p:childTnLst>
                          </p:cTn>
                        </p:par>
                        <p:par>
                          <p:cTn fill="hold" id="9" nodeType="afterGroup">
                            <p:stCondLst>
                              <p:cond delay="500"/>
                            </p:stCondLst>
                            <p:childTnLst>
                              <p:par>
                                <p:cTn fill="hold" grpId="0" id="10" nodeType="afterEffect" presetClass="entr" presetID="2" presetSubtype="8">
                                  <p:stCondLst>
                                    <p:cond delay="0"/>
                                  </p:stCondLst>
                                  <p:childTnLst>
                                    <p:set>
                                      <p:cBhvr>
                                        <p:cTn dur="1" fill="hold" id="11">
                                          <p:stCondLst>
                                            <p:cond delay="0"/>
                                          </p:stCondLst>
                                        </p:cTn>
                                        <p:tgtEl>
                                          <p:spTgt spid="62490"/>
                                        </p:tgtEl>
                                        <p:attrNameLst>
                                          <p:attrName>style.visibility</p:attrName>
                                        </p:attrNameLst>
                                      </p:cBhvr>
                                      <p:to>
                                        <p:strVal val="visible"/>
                                      </p:to>
                                    </p:set>
                                    <p:anim calcmode="lin" valueType="num">
                                      <p:cBhvr additive="base">
                                        <p:cTn dur="500" fill="hold" id="12"/>
                                        <p:tgtEl>
                                          <p:spTgt spid="62490"/>
                                        </p:tgtEl>
                                        <p:attrNameLst>
                                          <p:attrName>ppt_x</p:attrName>
                                        </p:attrNameLst>
                                      </p:cBhvr>
                                      <p:tavLst>
                                        <p:tav tm="0">
                                          <p:val>
                                            <p:strVal val="0-#ppt_w/2"/>
                                          </p:val>
                                        </p:tav>
                                        <p:tav tm="100000">
                                          <p:val>
                                            <p:strVal val="#ppt_x"/>
                                          </p:val>
                                        </p:tav>
                                      </p:tavLst>
                                    </p:anim>
                                    <p:anim calcmode="lin" valueType="num">
                                      <p:cBhvr additive="base">
                                        <p:cTn dur="500" fill="hold" id="13"/>
                                        <p:tgtEl>
                                          <p:spTgt spid="62490"/>
                                        </p:tgtEl>
                                        <p:attrNameLst>
                                          <p:attrName>ppt_y</p:attrName>
                                        </p:attrNameLst>
                                      </p:cBhvr>
                                      <p:tavLst>
                                        <p:tav tm="0">
                                          <p:val>
                                            <p:strVal val="#ppt_y"/>
                                          </p:val>
                                        </p:tav>
                                        <p:tav tm="100000">
                                          <p:val>
                                            <p:strVal val="#ppt_y"/>
                                          </p:val>
                                        </p:tav>
                                      </p:tavLst>
                                    </p:anim>
                                  </p:childTnLst>
                                </p:cTn>
                              </p:par>
                              <p:par>
                                <p:cTn fill="hold" grpId="0" id="14" nodeType="withEffect" presetClass="entr" presetID="2" presetSubtype="2">
                                  <p:stCondLst>
                                    <p:cond delay="0"/>
                                  </p:stCondLst>
                                  <p:childTnLst>
                                    <p:set>
                                      <p:cBhvr>
                                        <p:cTn dur="1" fill="hold" id="15">
                                          <p:stCondLst>
                                            <p:cond delay="0"/>
                                          </p:stCondLst>
                                        </p:cTn>
                                        <p:tgtEl>
                                          <p:spTgt spid="62491"/>
                                        </p:tgtEl>
                                        <p:attrNameLst>
                                          <p:attrName>style.visibility</p:attrName>
                                        </p:attrNameLst>
                                      </p:cBhvr>
                                      <p:to>
                                        <p:strVal val="visible"/>
                                      </p:to>
                                    </p:set>
                                    <p:anim calcmode="lin" valueType="num">
                                      <p:cBhvr additive="base">
                                        <p:cTn dur="500" fill="hold" id="16"/>
                                        <p:tgtEl>
                                          <p:spTgt spid="62491"/>
                                        </p:tgtEl>
                                        <p:attrNameLst>
                                          <p:attrName>ppt_x</p:attrName>
                                        </p:attrNameLst>
                                      </p:cBhvr>
                                      <p:tavLst>
                                        <p:tav tm="0">
                                          <p:val>
                                            <p:strVal val="1+#ppt_w/2"/>
                                          </p:val>
                                        </p:tav>
                                        <p:tav tm="100000">
                                          <p:val>
                                            <p:strVal val="#ppt_x"/>
                                          </p:val>
                                        </p:tav>
                                      </p:tavLst>
                                    </p:anim>
                                    <p:anim calcmode="lin" valueType="num">
                                      <p:cBhvr additive="base">
                                        <p:cTn dur="500" fill="hold" id="17"/>
                                        <p:tgtEl>
                                          <p:spTgt spid="62491"/>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1000"/>
                            </p:stCondLst>
                            <p:childTnLst>
                              <p:par>
                                <p:cTn fill="hold" grpId="0" id="19" nodeType="afterEffect" presetClass="entr" presetID="53" presetSubtype="0">
                                  <p:stCondLst>
                                    <p:cond delay="0"/>
                                  </p:stCondLst>
                                  <p:childTnLst>
                                    <p:set>
                                      <p:cBhvr>
                                        <p:cTn dur="1" fill="hold" id="20">
                                          <p:stCondLst>
                                            <p:cond delay="0"/>
                                          </p:stCondLst>
                                        </p:cTn>
                                        <p:tgtEl>
                                          <p:spTgt spid="10"/>
                                        </p:tgtEl>
                                        <p:attrNameLst>
                                          <p:attrName>style.visibility</p:attrName>
                                        </p:attrNameLst>
                                      </p:cBhvr>
                                      <p:to>
                                        <p:strVal val="visible"/>
                                      </p:to>
                                    </p:set>
                                    <p:anim calcmode="lin" valueType="num">
                                      <p:cBhvr>
                                        <p:cTn dur="500" fill="hold" id="21"/>
                                        <p:tgtEl>
                                          <p:spTgt spid="10"/>
                                        </p:tgtEl>
                                        <p:attrNameLst>
                                          <p:attrName>ppt_w</p:attrName>
                                        </p:attrNameLst>
                                      </p:cBhvr>
                                      <p:tavLst>
                                        <p:tav tm="0">
                                          <p:val>
                                            <p:fltVal val="0"/>
                                          </p:val>
                                        </p:tav>
                                        <p:tav tm="100000">
                                          <p:val>
                                            <p:strVal val="#ppt_w"/>
                                          </p:val>
                                        </p:tav>
                                      </p:tavLst>
                                    </p:anim>
                                    <p:anim calcmode="lin" valueType="num">
                                      <p:cBhvr>
                                        <p:cTn dur="500" fill="hold" id="22"/>
                                        <p:tgtEl>
                                          <p:spTgt spid="10"/>
                                        </p:tgtEl>
                                        <p:attrNameLst>
                                          <p:attrName>ppt_h</p:attrName>
                                        </p:attrNameLst>
                                      </p:cBhvr>
                                      <p:tavLst>
                                        <p:tav tm="0">
                                          <p:val>
                                            <p:fltVal val="0"/>
                                          </p:val>
                                        </p:tav>
                                        <p:tav tm="100000">
                                          <p:val>
                                            <p:strVal val="#ppt_h"/>
                                          </p:val>
                                        </p:tav>
                                      </p:tavLst>
                                    </p:anim>
                                    <p:animEffect filter="fade" transition="in">
                                      <p:cBhvr>
                                        <p:cTn dur="500" id="23"/>
                                        <p:tgtEl>
                                          <p:spTgt spid="10"/>
                                        </p:tgtEl>
                                      </p:cBhvr>
                                    </p:animEffect>
                                  </p:childTnLst>
                                </p:cTn>
                              </p:par>
                            </p:childTnLst>
                          </p:cTn>
                        </p:par>
                        <p:par>
                          <p:cTn fill="hold" id="24" nodeType="afterGroup">
                            <p:stCondLst>
                              <p:cond delay="1500"/>
                            </p:stCondLst>
                            <p:childTnLst>
                              <p:par>
                                <p:cTn fill="hold" grpId="0" id="25" nodeType="afterEffect" presetClass="entr" presetID="22" presetSubtype="8">
                                  <p:stCondLst>
                                    <p:cond delay="0"/>
                                  </p:stCondLst>
                                  <p:childTnLst>
                                    <p:set>
                                      <p:cBhvr>
                                        <p:cTn dur="1" fill="hold" id="26">
                                          <p:stCondLst>
                                            <p:cond delay="0"/>
                                          </p:stCondLst>
                                        </p:cTn>
                                        <p:tgtEl>
                                          <p:spTgt spid="11"/>
                                        </p:tgtEl>
                                        <p:attrNameLst>
                                          <p:attrName>style.visibility</p:attrName>
                                        </p:attrNameLst>
                                      </p:cBhvr>
                                      <p:to>
                                        <p:strVal val="visible"/>
                                      </p:to>
                                    </p:set>
                                    <p:animEffect filter="wipe(left)" transition="in">
                                      <p:cBhvr>
                                        <p:cTn dur="500" id="27"/>
                                        <p:tgtEl>
                                          <p:spTgt spid="11"/>
                                        </p:tgtEl>
                                      </p:cBhvr>
                                    </p:animEffect>
                                  </p:childTnLst>
                                </p:cTn>
                              </p:par>
                              <p:par>
                                <p:cTn fill="hold" id="28" nodeType="withEffect" presetClass="entr" presetID="22" presetSubtype="8">
                                  <p:stCondLst>
                                    <p:cond delay="0"/>
                                  </p:stCondLst>
                                  <p:childTnLst>
                                    <p:set>
                                      <p:cBhvr>
                                        <p:cTn dur="1" fill="hold" id="29">
                                          <p:stCondLst>
                                            <p:cond delay="0"/>
                                          </p:stCondLst>
                                        </p:cTn>
                                        <p:tgtEl>
                                          <p:spTgt spid="17"/>
                                        </p:tgtEl>
                                        <p:attrNameLst>
                                          <p:attrName>style.visibility</p:attrName>
                                        </p:attrNameLst>
                                      </p:cBhvr>
                                      <p:to>
                                        <p:strVal val="visible"/>
                                      </p:to>
                                    </p:set>
                                    <p:animEffect filter="wipe(left)" transition="in">
                                      <p:cBhvr>
                                        <p:cTn dur="500" id="30"/>
                                        <p:tgtEl>
                                          <p:spTgt spid="17"/>
                                        </p:tgtEl>
                                      </p:cBhvr>
                                    </p:animEffect>
                                  </p:childTnLst>
                                </p:cTn>
                              </p:par>
                              <p:par>
                                <p:cTn fill="hold" id="31" nodeType="withEffect" presetClass="entr" presetID="22" presetSubtype="2">
                                  <p:stCondLst>
                                    <p:cond delay="0"/>
                                  </p:stCondLst>
                                  <p:childTnLst>
                                    <p:set>
                                      <p:cBhvr>
                                        <p:cTn dur="1" fill="hold" id="32">
                                          <p:stCondLst>
                                            <p:cond delay="0"/>
                                          </p:stCondLst>
                                        </p:cTn>
                                        <p:tgtEl>
                                          <p:spTgt spid="18"/>
                                        </p:tgtEl>
                                        <p:attrNameLst>
                                          <p:attrName>style.visibility</p:attrName>
                                        </p:attrNameLst>
                                      </p:cBhvr>
                                      <p:to>
                                        <p:strVal val="visible"/>
                                      </p:to>
                                    </p:set>
                                    <p:animEffect filter="wipe(right)" transition="in">
                                      <p:cBhvr>
                                        <p:cTn dur="500" id="33"/>
                                        <p:tgtEl>
                                          <p:spTgt spid="18"/>
                                        </p:tgtEl>
                                      </p:cBhvr>
                                    </p:animEffect>
                                  </p:childTnLst>
                                </p:cTn>
                              </p:par>
                              <p:par>
                                <p:cTn fill="hold" id="34" nodeType="withEffect" presetClass="entr" presetID="22" presetSubtype="2">
                                  <p:stCondLst>
                                    <p:cond delay="0"/>
                                  </p:stCondLst>
                                  <p:childTnLst>
                                    <p:set>
                                      <p:cBhvr>
                                        <p:cTn dur="1" fill="hold" id="35">
                                          <p:stCondLst>
                                            <p:cond delay="0"/>
                                          </p:stCondLst>
                                        </p:cTn>
                                        <p:tgtEl>
                                          <p:spTgt spid="19"/>
                                        </p:tgtEl>
                                        <p:attrNameLst>
                                          <p:attrName>style.visibility</p:attrName>
                                        </p:attrNameLst>
                                      </p:cBhvr>
                                      <p:to>
                                        <p:strVal val="visible"/>
                                      </p:to>
                                    </p:set>
                                    <p:animEffect filter="wipe(right)" transition="in">
                                      <p:cBhvr>
                                        <p:cTn dur="500" id="36"/>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0"/>
      <p:bldP grpId="0" spid="62487"/>
      <p:bldP grpId="0" spid="62490"/>
      <p:bldP grpId="0" spid="62491"/>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a:spLocks noChangeArrowheads="1"/>
          </p:cNvSpPr>
          <p:nvPr/>
        </p:nvSpPr>
        <p:spPr bwMode="auto">
          <a:xfrm>
            <a:off x="1501775" y="1365250"/>
            <a:ext cx="3295650" cy="1776413"/>
          </a:xfrm>
          <a:prstGeom prst="rect">
            <a:avLst/>
          </a:prstGeom>
          <a:solidFill>
            <a:srgbClr val="DDDDDD"/>
          </a:solidFill>
          <a:ln algn="ctr" w="15875">
            <a:noFill/>
            <a:miter lim="800000"/>
          </a:ln>
        </p:spPr>
        <p:txBody>
          <a:bodyPr anchor="ctr"/>
          <a:lstStyle/>
          <a:p>
            <a:pPr algn="ctr">
              <a:defRPr/>
            </a:pPr>
            <a:endParaRPr altLang="en-US" b="0" lang="zh-CN">
              <a:solidFill>
                <a:schemeClr val="lt1"/>
              </a:solidFill>
              <a:latin typeface="+mn-lt"/>
              <a:ea typeface="+mn-ea"/>
            </a:endParaRPr>
          </a:p>
        </p:txBody>
      </p:sp>
      <p:grpSp>
        <p:nvGrpSpPr>
          <p:cNvPr id="5" name="组合 4"/>
          <p:cNvGrpSpPr/>
          <p:nvPr/>
        </p:nvGrpSpPr>
        <p:grpSpPr>
          <a:xfrm>
            <a:off x="2044700" y="1908175"/>
            <a:ext cx="2209800" cy="674688"/>
            <a:chOff x="1550458" y="4171275"/>
            <a:chExt cx="1799448" cy="465426"/>
          </a:xfrm>
        </p:grpSpPr>
        <p:sp>
          <p:nvSpPr>
            <p:cNvPr id="68623" name="TextBox 5"/>
            <p:cNvSpPr txBox="1">
              <a:spLocks noChangeArrowheads="1"/>
            </p:cNvSpPr>
            <p:nvPr/>
          </p:nvSpPr>
          <p:spPr bwMode="auto">
            <a:xfrm>
              <a:off x="1714632" y="4171275"/>
              <a:ext cx="1471100" cy="94618"/>
            </a:xfrm>
            <a:prstGeom prst="rect">
              <a:avLst/>
            </a:prstGeom>
            <a:noFill/>
            <a:ln w="9525">
              <a:noFill/>
              <a:miter lim="800000"/>
            </a:ln>
          </p:spPr>
          <p:txBody>
            <a:bodyPr bIns="0" lIns="0" rIns="0" tIns="0">
              <a:spAutoFit/>
            </a:bodyPr>
            <a:lstStyle/>
            <a:p>
              <a:pPr algn="ctr"/>
              <a:r>
                <a:rPr altLang="en-US" lang="zh-CN" sz="900">
                  <a:solidFill>
                    <a:schemeClr val="bg1"/>
                  </a:solidFill>
                  <a:latin charset="-122" pitchFamily="34" typeface="微软雅黑"/>
                </a:rPr>
                <a:t>插入相关案例图片</a:t>
              </a:r>
            </a:p>
          </p:txBody>
        </p:sp>
        <p:sp>
          <p:nvSpPr>
            <p:cNvPr id="68624" name="TextBox 6"/>
            <p:cNvSpPr txBox="1">
              <a:spLocks noChangeArrowheads="1"/>
            </p:cNvSpPr>
            <p:nvPr/>
          </p:nvSpPr>
          <p:spPr bwMode="auto">
            <a:xfrm>
              <a:off x="1550458" y="4400155"/>
              <a:ext cx="1799448" cy="236546"/>
            </a:xfrm>
            <a:prstGeom prst="rect">
              <a:avLst/>
            </a:prstGeom>
            <a:noFill/>
            <a:ln w="9525">
              <a:noFill/>
              <a:miter lim="800000"/>
            </a:ln>
          </p:spPr>
          <p:txBody>
            <a:bodyPr bIns="0" lIns="0" rIns="0" tIns="0">
              <a:spAutoFit/>
            </a:bodyPr>
            <a:lstStyle/>
            <a:p>
              <a:pPr algn="ctr">
                <a:lnSpc>
                  <a:spcPct val="125000"/>
                </a:lnSpc>
              </a:pPr>
              <a:r>
                <a:rPr altLang="en-US" b="0" lang="zh-CN" sz="900">
                  <a:solidFill>
                    <a:schemeClr val="bg1"/>
                  </a:solidFill>
                  <a:sym charset="-122" pitchFamily="50" typeface="造字工房悦黑体验版常规体"/>
                </a:rPr>
                <a:t>请输入您想要的文字内容请输入您想要的文字内容请输入您想要的文字内容</a:t>
              </a:r>
            </a:p>
          </p:txBody>
        </p:sp>
      </p:grpSp>
      <p:sp>
        <p:nvSpPr>
          <p:cNvPr id="8" name="矩形 7"/>
          <p:cNvSpPr/>
          <p:nvPr/>
        </p:nvSpPr>
        <p:spPr>
          <a:xfrm>
            <a:off x="4906963" y="1365250"/>
            <a:ext cx="3294062" cy="1776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b="0" lang="zh-CN"/>
          </a:p>
        </p:txBody>
      </p:sp>
      <p:sp>
        <p:nvSpPr>
          <p:cNvPr id="9" name="矩形 8"/>
          <p:cNvSpPr/>
          <p:nvPr/>
        </p:nvSpPr>
        <p:spPr>
          <a:xfrm>
            <a:off x="1501775" y="3227388"/>
            <a:ext cx="3295650" cy="177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b="0" lang="zh-CN"/>
          </a:p>
        </p:txBody>
      </p:sp>
      <p:sp>
        <p:nvSpPr>
          <p:cNvPr id="10" name="矩形 9"/>
          <p:cNvSpPr>
            <a:spLocks noChangeArrowheads="1"/>
          </p:cNvSpPr>
          <p:nvPr/>
        </p:nvSpPr>
        <p:spPr bwMode="auto">
          <a:xfrm>
            <a:off x="4906963" y="3227388"/>
            <a:ext cx="3294062" cy="1778000"/>
          </a:xfrm>
          <a:prstGeom prst="rect">
            <a:avLst/>
          </a:prstGeom>
          <a:solidFill>
            <a:srgbClr val="DDDDDD"/>
          </a:solidFill>
          <a:ln algn="ctr" w="15875">
            <a:noFill/>
            <a:miter lim="800000"/>
          </a:ln>
        </p:spPr>
        <p:txBody>
          <a:bodyPr anchor="ctr"/>
          <a:lstStyle/>
          <a:p>
            <a:pPr algn="ctr">
              <a:defRPr/>
            </a:pPr>
            <a:endParaRPr altLang="en-US" b="0" lang="zh-CN">
              <a:solidFill>
                <a:schemeClr val="lt1"/>
              </a:solidFill>
              <a:latin typeface="+mn-lt"/>
              <a:ea typeface="+mn-ea"/>
            </a:endParaRPr>
          </a:p>
        </p:txBody>
      </p:sp>
      <p:grpSp>
        <p:nvGrpSpPr>
          <p:cNvPr id="12" name="组合 11"/>
          <p:cNvGrpSpPr/>
          <p:nvPr/>
        </p:nvGrpSpPr>
        <p:grpSpPr>
          <a:xfrm>
            <a:off x="5449888" y="3771900"/>
            <a:ext cx="2208212" cy="604838"/>
            <a:chOff x="1550458" y="4171275"/>
            <a:chExt cx="1799448" cy="417241"/>
          </a:xfrm>
        </p:grpSpPr>
        <p:sp>
          <p:nvSpPr>
            <p:cNvPr id="68621" name="TextBox 12"/>
            <p:cNvSpPr txBox="1">
              <a:spLocks noChangeArrowheads="1"/>
            </p:cNvSpPr>
            <p:nvPr/>
          </p:nvSpPr>
          <p:spPr bwMode="auto">
            <a:xfrm>
              <a:off x="1714749" y="4171275"/>
              <a:ext cx="1470865" cy="94618"/>
            </a:xfrm>
            <a:prstGeom prst="rect">
              <a:avLst/>
            </a:prstGeom>
            <a:noFill/>
            <a:ln w="9525">
              <a:noFill/>
              <a:miter lim="800000"/>
            </a:ln>
          </p:spPr>
          <p:txBody>
            <a:bodyPr bIns="0" lIns="0" rIns="0" tIns="0">
              <a:spAutoFit/>
            </a:bodyPr>
            <a:lstStyle/>
            <a:p>
              <a:pPr algn="ctr"/>
              <a:r>
                <a:rPr altLang="en-US" lang="zh-CN" sz="900">
                  <a:solidFill>
                    <a:schemeClr val="bg1"/>
                  </a:solidFill>
                  <a:latin charset="-122" pitchFamily="34" typeface="微软雅黑"/>
                </a:rPr>
                <a:t>插入相关案例图片</a:t>
              </a:r>
            </a:p>
          </p:txBody>
        </p:sp>
        <p:sp>
          <p:nvSpPr>
            <p:cNvPr id="68622" name="TextBox 13"/>
            <p:cNvSpPr txBox="1">
              <a:spLocks noChangeArrowheads="1"/>
            </p:cNvSpPr>
            <p:nvPr/>
          </p:nvSpPr>
          <p:spPr bwMode="auto">
            <a:xfrm>
              <a:off x="1550458" y="4400155"/>
              <a:ext cx="1799448" cy="189237"/>
            </a:xfrm>
            <a:prstGeom prst="rect">
              <a:avLst/>
            </a:prstGeom>
            <a:noFill/>
            <a:ln w="9525">
              <a:noFill/>
              <a:miter lim="800000"/>
            </a:ln>
          </p:spPr>
          <p:txBody>
            <a:bodyPr bIns="0" lIns="0" rIns="0" tIns="0">
              <a:spAutoFit/>
            </a:bodyPr>
            <a:lstStyle/>
            <a:p>
              <a:pPr algn="ctr"/>
              <a:r>
                <a:rPr altLang="en-US" b="0" lang="zh-CN" sz="900">
                  <a:solidFill>
                    <a:schemeClr val="bg1"/>
                  </a:solidFill>
                  <a:sym charset="-122" pitchFamily="50" typeface="造字工房悦黑体验版常规体"/>
                </a:rPr>
                <a:t>请输入您想要的文字内容请输入您想要的文字内容请输入您想要的文字内容</a:t>
              </a:r>
            </a:p>
          </p:txBody>
        </p:sp>
      </p:grpSp>
      <p:sp>
        <p:nvSpPr>
          <p:cNvPr id="15" name="TextBox 14"/>
          <p:cNvSpPr txBox="1">
            <a:spLocks noChangeArrowheads="1"/>
          </p:cNvSpPr>
          <p:nvPr/>
        </p:nvSpPr>
        <p:spPr bwMode="auto">
          <a:xfrm>
            <a:off x="5168900" y="1765300"/>
            <a:ext cx="2387600" cy="213360"/>
          </a:xfrm>
          <a:prstGeom prst="rect">
            <a:avLst/>
          </a:prstGeom>
          <a:noFill/>
          <a:ln w="9525">
            <a:noFill/>
            <a:miter lim="800000"/>
          </a:ln>
        </p:spPr>
        <p:txBody>
          <a:bodyPr bIns="0" lIns="0" rIns="0" tIns="0">
            <a:spAutoFit/>
          </a:bodyPr>
          <a:lstStyle/>
          <a:p>
            <a:pPr algn="ctr"/>
            <a:r>
              <a:rPr altLang="en-US" lang="zh-CN" sz="1400">
                <a:solidFill>
                  <a:schemeClr val="bg1"/>
                </a:solidFill>
                <a:latin charset="-122" pitchFamily="34" typeface="微软雅黑"/>
              </a:rPr>
              <a:t>点击输入标题</a:t>
            </a:r>
          </a:p>
        </p:txBody>
      </p:sp>
      <p:sp>
        <p:nvSpPr>
          <p:cNvPr id="16" name="TextBox 15"/>
          <p:cNvSpPr txBox="1">
            <a:spLocks noChangeArrowheads="1"/>
          </p:cNvSpPr>
          <p:nvPr/>
        </p:nvSpPr>
        <p:spPr bwMode="auto">
          <a:xfrm>
            <a:off x="5168900" y="2124075"/>
            <a:ext cx="2770188" cy="571500"/>
          </a:xfrm>
          <a:prstGeom prst="rect">
            <a:avLst/>
          </a:prstGeom>
          <a:noFill/>
          <a:ln w="9525">
            <a:noFill/>
            <a:miter lim="800000"/>
          </a:ln>
        </p:spPr>
        <p:txBody>
          <a:bodyPr bIns="0" lIns="0" rIns="0" tIns="0">
            <a:spAutoFit/>
          </a:bodyPr>
          <a:lstStyle/>
          <a:p>
            <a:pPr>
              <a:lnSpc>
                <a:spcPct val="125000"/>
              </a:lnSpc>
            </a:pPr>
            <a:r>
              <a:rPr altLang="en-US" b="0" lang="zh-CN" sz="1000">
                <a:solidFill>
                  <a:schemeClr val="bg1"/>
                </a:solidFill>
                <a:sym charset="-122" pitchFamily="50" typeface="造字工房悦黑体验版常规体"/>
              </a:rPr>
              <a:t>请输入您想要的文字内容请输入您想要的文字内容请输入您想要的文字内容请输入您想要的文字内容请输入您想要的文字内容</a:t>
            </a:r>
          </a:p>
        </p:txBody>
      </p:sp>
      <p:sp>
        <p:nvSpPr>
          <p:cNvPr id="31" name="TextBox 30"/>
          <p:cNvSpPr txBox="1">
            <a:spLocks noChangeArrowheads="1"/>
          </p:cNvSpPr>
          <p:nvPr/>
        </p:nvSpPr>
        <p:spPr bwMode="auto">
          <a:xfrm>
            <a:off x="2146300" y="3587750"/>
            <a:ext cx="2389188" cy="213360"/>
          </a:xfrm>
          <a:prstGeom prst="rect">
            <a:avLst/>
          </a:prstGeom>
          <a:noFill/>
          <a:ln w="9525">
            <a:noFill/>
            <a:miter lim="800000"/>
          </a:ln>
        </p:spPr>
        <p:txBody>
          <a:bodyPr bIns="0" lIns="0" rIns="0" tIns="0">
            <a:spAutoFit/>
          </a:bodyPr>
          <a:lstStyle/>
          <a:p>
            <a:pPr algn="ctr"/>
            <a:r>
              <a:rPr altLang="en-US" lang="zh-CN" sz="1400">
                <a:solidFill>
                  <a:schemeClr val="bg1"/>
                </a:solidFill>
                <a:latin charset="-122" pitchFamily="34" typeface="微软雅黑"/>
              </a:rPr>
              <a:t>点击输入标题</a:t>
            </a:r>
          </a:p>
        </p:txBody>
      </p:sp>
      <p:sp>
        <p:nvSpPr>
          <p:cNvPr id="32" name="TextBox 31"/>
          <p:cNvSpPr txBox="1">
            <a:spLocks noChangeArrowheads="1"/>
          </p:cNvSpPr>
          <p:nvPr/>
        </p:nvSpPr>
        <p:spPr bwMode="auto">
          <a:xfrm>
            <a:off x="1763713" y="3946525"/>
            <a:ext cx="2771775" cy="571500"/>
          </a:xfrm>
          <a:prstGeom prst="rect">
            <a:avLst/>
          </a:prstGeom>
          <a:noFill/>
          <a:ln w="9525">
            <a:noFill/>
            <a:miter lim="800000"/>
          </a:ln>
        </p:spPr>
        <p:txBody>
          <a:bodyPr bIns="0" lIns="0" rIns="0" tIns="0">
            <a:spAutoFit/>
          </a:bodyPr>
          <a:lstStyle/>
          <a:p>
            <a:pPr>
              <a:lnSpc>
                <a:spcPct val="125000"/>
              </a:lnSpc>
            </a:pPr>
            <a:r>
              <a:rPr altLang="en-US" b="0" lang="zh-CN" sz="1000">
                <a:solidFill>
                  <a:schemeClr val="bg1"/>
                </a:solidFill>
                <a:sym charset="-122" pitchFamily="50" typeface="造字工房悦黑体验版常规体"/>
              </a:rPr>
              <a:t>请输入您想要的文字内容请输入您想要的文字内容请输入您想要的文字内容请输入您想要的文字内容请输入您想要的文字内容</a:t>
            </a:r>
          </a:p>
        </p:txBody>
      </p:sp>
      <p:sp>
        <p:nvSpPr>
          <p:cNvPr id="64552" name="AutoShape 40"/>
          <p:cNvSpPr>
            <a:spLocks noChangeArrowheads="1"/>
          </p:cNvSpPr>
          <p:nvPr/>
        </p:nvSpPr>
        <p:spPr bwMode="auto">
          <a:xfrm>
            <a:off x="4508500" y="4643438"/>
            <a:ext cx="207963" cy="288925"/>
          </a:xfrm>
          <a:prstGeom prst="chevron">
            <a:avLst>
              <a:gd fmla="val 56829" name="adj"/>
            </a:avLst>
          </a:prstGeom>
          <a:solidFill>
            <a:schemeClr val="bg1"/>
          </a:solidFill>
          <a:ln w="9525">
            <a:noFill/>
            <a:prstDash val="lgDashDotDot"/>
            <a:miter lim="800000"/>
          </a:ln>
        </p:spPr>
        <p:txBody>
          <a:bodyPr anchor="ctr" wrap="none"/>
          <a:lstStyle/>
          <a:p>
            <a:endParaRPr altLang="en-US" b="0" lang="zh-CN"/>
          </a:p>
        </p:txBody>
      </p:sp>
      <p:sp>
        <p:nvSpPr>
          <p:cNvPr id="64553" name="AutoShape 41"/>
          <p:cNvSpPr>
            <a:spLocks noChangeArrowheads="1"/>
          </p:cNvSpPr>
          <p:nvPr/>
        </p:nvSpPr>
        <p:spPr bwMode="auto">
          <a:xfrm flipH="1">
            <a:off x="4989513" y="2771775"/>
            <a:ext cx="231775" cy="288925"/>
          </a:xfrm>
          <a:prstGeom prst="chevron">
            <a:avLst>
              <a:gd fmla="val 56829" name="adj"/>
            </a:avLst>
          </a:prstGeom>
          <a:solidFill>
            <a:schemeClr val="bg1"/>
          </a:solidFill>
          <a:ln w="9525">
            <a:noFill/>
            <a:prstDash val="lgDashDotDot"/>
            <a:miter lim="800000"/>
          </a:ln>
        </p:spPr>
        <p:txBody>
          <a:bodyPr anchor="ctr" wrap="none"/>
          <a:lstStyle/>
          <a:p>
            <a:endParaRPr altLang="en-US" b="0" lang="zh-CN"/>
          </a:p>
        </p:txBody>
      </p:sp>
    </p:spTree>
  </p:cSld>
  <p:clrMapOvr>
    <a:masterClrMapping/>
  </p:clrMapOvr>
  <p:transition spd="slow">
    <p:blinds/>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9">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0-#ppt_w/2"/>
                                          </p:val>
                                        </p:tav>
                                        <p:tav tm="100000">
                                          <p:val>
                                            <p:strVal val="#ppt_x"/>
                                          </p:val>
                                        </p:tav>
                                      </p:tavLst>
                                    </p:anim>
                                    <p:anim calcmode="lin" valueType="num">
                                      <p:cBhvr additive="base">
                                        <p:cTn dur="500" fill="hold" id="8"/>
                                        <p:tgtEl>
                                          <p:spTgt spid="4"/>
                                        </p:tgtEl>
                                        <p:attrNameLst>
                                          <p:attrName>ppt_y</p:attrName>
                                        </p:attrNameLst>
                                      </p:cBhvr>
                                      <p:tavLst>
                                        <p:tav tm="0">
                                          <p:val>
                                            <p:strVal val="0-#ppt_h/2"/>
                                          </p:val>
                                        </p:tav>
                                        <p:tav tm="100000">
                                          <p:val>
                                            <p:strVal val="#ppt_y"/>
                                          </p:val>
                                        </p:tav>
                                      </p:tavLst>
                                    </p:anim>
                                  </p:childTnLst>
                                </p:cTn>
                              </p:par>
                              <p:par>
                                <p:cTn fill="hold" id="9" nodeType="withEffect" presetClass="entr" presetID="2" presetSubtype="9">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0-#ppt_w/2"/>
                                          </p:val>
                                        </p:tav>
                                        <p:tav tm="100000">
                                          <p:val>
                                            <p:strVal val="#ppt_x"/>
                                          </p:val>
                                        </p:tav>
                                      </p:tavLst>
                                    </p:anim>
                                    <p:anim calcmode="lin" valueType="num">
                                      <p:cBhvr additive="base">
                                        <p:cTn dur="500" fill="hold" id="12"/>
                                        <p:tgtEl>
                                          <p:spTgt spid="5"/>
                                        </p:tgtEl>
                                        <p:attrNameLst>
                                          <p:attrName>ppt_y</p:attrName>
                                        </p:attrNameLst>
                                      </p:cBhvr>
                                      <p:tavLst>
                                        <p:tav tm="0">
                                          <p:val>
                                            <p:strVal val="0-#ppt_h/2"/>
                                          </p:val>
                                        </p:tav>
                                        <p:tav tm="100000">
                                          <p:val>
                                            <p:strVal val="#ppt_y"/>
                                          </p:val>
                                        </p:tav>
                                      </p:tavLst>
                                    </p:anim>
                                  </p:childTnLst>
                                </p:cTn>
                              </p:par>
                              <p:par>
                                <p:cTn fill="hold" grpId="0" id="13" nodeType="withEffect" presetClass="entr" presetID="2" presetSubtype="3">
                                  <p:stCondLst>
                                    <p:cond delay="0"/>
                                  </p:stCondLst>
                                  <p:childTnLst>
                                    <p:set>
                                      <p:cBhvr>
                                        <p:cTn dur="1" fill="hold" id="14">
                                          <p:stCondLst>
                                            <p:cond delay="0"/>
                                          </p:stCondLst>
                                        </p:cTn>
                                        <p:tgtEl>
                                          <p:spTgt spid="8"/>
                                        </p:tgtEl>
                                        <p:attrNameLst>
                                          <p:attrName>style.visibility</p:attrName>
                                        </p:attrNameLst>
                                      </p:cBhvr>
                                      <p:to>
                                        <p:strVal val="visible"/>
                                      </p:to>
                                    </p:set>
                                    <p:anim calcmode="lin" valueType="num">
                                      <p:cBhvr additive="base">
                                        <p:cTn dur="500" fill="hold" id="15"/>
                                        <p:tgtEl>
                                          <p:spTgt spid="8"/>
                                        </p:tgtEl>
                                        <p:attrNameLst>
                                          <p:attrName>ppt_x</p:attrName>
                                        </p:attrNameLst>
                                      </p:cBhvr>
                                      <p:tavLst>
                                        <p:tav tm="0">
                                          <p:val>
                                            <p:strVal val="1+#ppt_w/2"/>
                                          </p:val>
                                        </p:tav>
                                        <p:tav tm="100000">
                                          <p:val>
                                            <p:strVal val="#ppt_x"/>
                                          </p:val>
                                        </p:tav>
                                      </p:tavLst>
                                    </p:anim>
                                    <p:anim calcmode="lin" valueType="num">
                                      <p:cBhvr additive="base">
                                        <p:cTn dur="500" fill="hold" id="16"/>
                                        <p:tgtEl>
                                          <p:spTgt spid="8"/>
                                        </p:tgtEl>
                                        <p:attrNameLst>
                                          <p:attrName>ppt_y</p:attrName>
                                        </p:attrNameLst>
                                      </p:cBhvr>
                                      <p:tavLst>
                                        <p:tav tm="0">
                                          <p:val>
                                            <p:strVal val="0-#ppt_h/2"/>
                                          </p:val>
                                        </p:tav>
                                        <p:tav tm="100000">
                                          <p:val>
                                            <p:strVal val="#ppt_y"/>
                                          </p:val>
                                        </p:tav>
                                      </p:tavLst>
                                    </p:anim>
                                  </p:childTnLst>
                                </p:cTn>
                              </p:par>
                              <p:par>
                                <p:cTn fill="hold" grpId="0" id="17" nodeType="withEffect" presetClass="entr" presetID="2" presetSubtype="3">
                                  <p:stCondLst>
                                    <p:cond delay="0"/>
                                  </p:stCondLst>
                                  <p:childTnLst>
                                    <p:set>
                                      <p:cBhvr>
                                        <p:cTn dur="1" fill="hold" id="18">
                                          <p:stCondLst>
                                            <p:cond delay="0"/>
                                          </p:stCondLst>
                                        </p:cTn>
                                        <p:tgtEl>
                                          <p:spTgt spid="15"/>
                                        </p:tgtEl>
                                        <p:attrNameLst>
                                          <p:attrName>style.visibility</p:attrName>
                                        </p:attrNameLst>
                                      </p:cBhvr>
                                      <p:to>
                                        <p:strVal val="visible"/>
                                      </p:to>
                                    </p:set>
                                    <p:anim calcmode="lin" valueType="num">
                                      <p:cBhvr additive="base">
                                        <p:cTn dur="500" fill="hold" id="19"/>
                                        <p:tgtEl>
                                          <p:spTgt spid="15"/>
                                        </p:tgtEl>
                                        <p:attrNameLst>
                                          <p:attrName>ppt_x</p:attrName>
                                        </p:attrNameLst>
                                      </p:cBhvr>
                                      <p:tavLst>
                                        <p:tav tm="0">
                                          <p:val>
                                            <p:strVal val="1+#ppt_w/2"/>
                                          </p:val>
                                        </p:tav>
                                        <p:tav tm="100000">
                                          <p:val>
                                            <p:strVal val="#ppt_x"/>
                                          </p:val>
                                        </p:tav>
                                      </p:tavLst>
                                    </p:anim>
                                    <p:anim calcmode="lin" valueType="num">
                                      <p:cBhvr additive="base">
                                        <p:cTn dur="500" fill="hold" id="20"/>
                                        <p:tgtEl>
                                          <p:spTgt spid="15"/>
                                        </p:tgtEl>
                                        <p:attrNameLst>
                                          <p:attrName>ppt_y</p:attrName>
                                        </p:attrNameLst>
                                      </p:cBhvr>
                                      <p:tavLst>
                                        <p:tav tm="0">
                                          <p:val>
                                            <p:strVal val="0-#ppt_h/2"/>
                                          </p:val>
                                        </p:tav>
                                        <p:tav tm="100000">
                                          <p:val>
                                            <p:strVal val="#ppt_y"/>
                                          </p:val>
                                        </p:tav>
                                      </p:tavLst>
                                    </p:anim>
                                  </p:childTnLst>
                                </p:cTn>
                              </p:par>
                              <p:par>
                                <p:cTn fill="hold" grpId="0" id="21" nodeType="withEffect" presetClass="entr" presetID="2" presetSubtype="3">
                                  <p:stCondLst>
                                    <p:cond delay="0"/>
                                  </p:stCondLst>
                                  <p:childTnLst>
                                    <p:set>
                                      <p:cBhvr>
                                        <p:cTn dur="1" fill="hold" id="22">
                                          <p:stCondLst>
                                            <p:cond delay="0"/>
                                          </p:stCondLst>
                                        </p:cTn>
                                        <p:tgtEl>
                                          <p:spTgt spid="16"/>
                                        </p:tgtEl>
                                        <p:attrNameLst>
                                          <p:attrName>style.visibility</p:attrName>
                                        </p:attrNameLst>
                                      </p:cBhvr>
                                      <p:to>
                                        <p:strVal val="visible"/>
                                      </p:to>
                                    </p:set>
                                    <p:anim calcmode="lin" valueType="num">
                                      <p:cBhvr additive="base">
                                        <p:cTn dur="500" fill="hold" id="23"/>
                                        <p:tgtEl>
                                          <p:spTgt spid="16"/>
                                        </p:tgtEl>
                                        <p:attrNameLst>
                                          <p:attrName>ppt_x</p:attrName>
                                        </p:attrNameLst>
                                      </p:cBhvr>
                                      <p:tavLst>
                                        <p:tav tm="0">
                                          <p:val>
                                            <p:strVal val="1+#ppt_w/2"/>
                                          </p:val>
                                        </p:tav>
                                        <p:tav tm="100000">
                                          <p:val>
                                            <p:strVal val="#ppt_x"/>
                                          </p:val>
                                        </p:tav>
                                      </p:tavLst>
                                    </p:anim>
                                    <p:anim calcmode="lin" valueType="num">
                                      <p:cBhvr additive="base">
                                        <p:cTn dur="500" fill="hold" id="24"/>
                                        <p:tgtEl>
                                          <p:spTgt spid="16"/>
                                        </p:tgtEl>
                                        <p:attrNameLst>
                                          <p:attrName>ppt_y</p:attrName>
                                        </p:attrNameLst>
                                      </p:cBhvr>
                                      <p:tavLst>
                                        <p:tav tm="0">
                                          <p:val>
                                            <p:strVal val="0-#ppt_h/2"/>
                                          </p:val>
                                        </p:tav>
                                        <p:tav tm="100000">
                                          <p:val>
                                            <p:strVal val="#ppt_y"/>
                                          </p:val>
                                        </p:tav>
                                      </p:tavLst>
                                    </p:anim>
                                  </p:childTnLst>
                                </p:cTn>
                              </p:par>
                              <p:par>
                                <p:cTn fill="hold" grpId="0" id="25" nodeType="withEffect" presetClass="entr" presetID="2" presetSubtype="12">
                                  <p:stCondLst>
                                    <p:cond delay="0"/>
                                  </p:stCondLst>
                                  <p:childTnLst>
                                    <p:set>
                                      <p:cBhvr>
                                        <p:cTn dur="1" fill="hold" id="26">
                                          <p:stCondLst>
                                            <p:cond delay="0"/>
                                          </p:stCondLst>
                                        </p:cTn>
                                        <p:tgtEl>
                                          <p:spTgt spid="9"/>
                                        </p:tgtEl>
                                        <p:attrNameLst>
                                          <p:attrName>style.visibility</p:attrName>
                                        </p:attrNameLst>
                                      </p:cBhvr>
                                      <p:to>
                                        <p:strVal val="visible"/>
                                      </p:to>
                                    </p:set>
                                    <p:anim calcmode="lin" valueType="num">
                                      <p:cBhvr additive="base">
                                        <p:cTn dur="500" fill="hold" id="27"/>
                                        <p:tgtEl>
                                          <p:spTgt spid="9"/>
                                        </p:tgtEl>
                                        <p:attrNameLst>
                                          <p:attrName>ppt_x</p:attrName>
                                        </p:attrNameLst>
                                      </p:cBhvr>
                                      <p:tavLst>
                                        <p:tav tm="0">
                                          <p:val>
                                            <p:strVal val="0-#ppt_w/2"/>
                                          </p:val>
                                        </p:tav>
                                        <p:tav tm="100000">
                                          <p:val>
                                            <p:strVal val="#ppt_x"/>
                                          </p:val>
                                        </p:tav>
                                      </p:tavLst>
                                    </p:anim>
                                    <p:anim calcmode="lin" valueType="num">
                                      <p:cBhvr additive="base">
                                        <p:cTn dur="500" fill="hold" id="28"/>
                                        <p:tgtEl>
                                          <p:spTgt spid="9"/>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12">
                                  <p:stCondLst>
                                    <p:cond delay="0"/>
                                  </p:stCondLst>
                                  <p:childTnLst>
                                    <p:set>
                                      <p:cBhvr>
                                        <p:cTn dur="1" fill="hold" id="30">
                                          <p:stCondLst>
                                            <p:cond delay="0"/>
                                          </p:stCondLst>
                                        </p:cTn>
                                        <p:tgtEl>
                                          <p:spTgt spid="31"/>
                                        </p:tgtEl>
                                        <p:attrNameLst>
                                          <p:attrName>style.visibility</p:attrName>
                                        </p:attrNameLst>
                                      </p:cBhvr>
                                      <p:to>
                                        <p:strVal val="visible"/>
                                      </p:to>
                                    </p:set>
                                    <p:anim calcmode="lin" valueType="num">
                                      <p:cBhvr additive="base">
                                        <p:cTn dur="500" fill="hold" id="31"/>
                                        <p:tgtEl>
                                          <p:spTgt spid="31"/>
                                        </p:tgtEl>
                                        <p:attrNameLst>
                                          <p:attrName>ppt_x</p:attrName>
                                        </p:attrNameLst>
                                      </p:cBhvr>
                                      <p:tavLst>
                                        <p:tav tm="0">
                                          <p:val>
                                            <p:strVal val="0-#ppt_w/2"/>
                                          </p:val>
                                        </p:tav>
                                        <p:tav tm="100000">
                                          <p:val>
                                            <p:strVal val="#ppt_x"/>
                                          </p:val>
                                        </p:tav>
                                      </p:tavLst>
                                    </p:anim>
                                    <p:anim calcmode="lin" valueType="num">
                                      <p:cBhvr additive="base">
                                        <p:cTn dur="500" fill="hold" id="32"/>
                                        <p:tgtEl>
                                          <p:spTgt spid="31"/>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12">
                                  <p:stCondLst>
                                    <p:cond delay="0"/>
                                  </p:stCondLst>
                                  <p:childTnLst>
                                    <p:set>
                                      <p:cBhvr>
                                        <p:cTn dur="1" fill="hold" id="34">
                                          <p:stCondLst>
                                            <p:cond delay="0"/>
                                          </p:stCondLst>
                                        </p:cTn>
                                        <p:tgtEl>
                                          <p:spTgt spid="32"/>
                                        </p:tgtEl>
                                        <p:attrNameLst>
                                          <p:attrName>style.visibility</p:attrName>
                                        </p:attrNameLst>
                                      </p:cBhvr>
                                      <p:to>
                                        <p:strVal val="visible"/>
                                      </p:to>
                                    </p:set>
                                    <p:anim calcmode="lin" valueType="num">
                                      <p:cBhvr additive="base">
                                        <p:cTn dur="500" fill="hold" id="35"/>
                                        <p:tgtEl>
                                          <p:spTgt spid="32"/>
                                        </p:tgtEl>
                                        <p:attrNameLst>
                                          <p:attrName>ppt_x</p:attrName>
                                        </p:attrNameLst>
                                      </p:cBhvr>
                                      <p:tavLst>
                                        <p:tav tm="0">
                                          <p:val>
                                            <p:strVal val="0-#ppt_w/2"/>
                                          </p:val>
                                        </p:tav>
                                        <p:tav tm="100000">
                                          <p:val>
                                            <p:strVal val="#ppt_x"/>
                                          </p:val>
                                        </p:tav>
                                      </p:tavLst>
                                    </p:anim>
                                    <p:anim calcmode="lin" valueType="num">
                                      <p:cBhvr additive="base">
                                        <p:cTn dur="500" fill="hold" id="36"/>
                                        <p:tgtEl>
                                          <p:spTgt spid="32"/>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6">
                                  <p:stCondLst>
                                    <p:cond delay="0"/>
                                  </p:stCondLst>
                                  <p:childTnLst>
                                    <p:set>
                                      <p:cBhvr>
                                        <p:cTn dur="1" fill="hold" id="38">
                                          <p:stCondLst>
                                            <p:cond delay="0"/>
                                          </p:stCondLst>
                                        </p:cTn>
                                        <p:tgtEl>
                                          <p:spTgt spid="10"/>
                                        </p:tgtEl>
                                        <p:attrNameLst>
                                          <p:attrName>style.visibility</p:attrName>
                                        </p:attrNameLst>
                                      </p:cBhvr>
                                      <p:to>
                                        <p:strVal val="visible"/>
                                      </p:to>
                                    </p:set>
                                    <p:anim calcmode="lin" valueType="num">
                                      <p:cBhvr additive="base">
                                        <p:cTn dur="500" fill="hold" id="39"/>
                                        <p:tgtEl>
                                          <p:spTgt spid="10"/>
                                        </p:tgtEl>
                                        <p:attrNameLst>
                                          <p:attrName>ppt_x</p:attrName>
                                        </p:attrNameLst>
                                      </p:cBhvr>
                                      <p:tavLst>
                                        <p:tav tm="0">
                                          <p:val>
                                            <p:strVal val="1+#ppt_w/2"/>
                                          </p:val>
                                        </p:tav>
                                        <p:tav tm="100000">
                                          <p:val>
                                            <p:strVal val="#ppt_x"/>
                                          </p:val>
                                        </p:tav>
                                      </p:tavLst>
                                    </p:anim>
                                    <p:anim calcmode="lin" valueType="num">
                                      <p:cBhvr additive="base">
                                        <p:cTn dur="500" fill="hold" id="40"/>
                                        <p:tgtEl>
                                          <p:spTgt spid="10"/>
                                        </p:tgtEl>
                                        <p:attrNameLst>
                                          <p:attrName>ppt_y</p:attrName>
                                        </p:attrNameLst>
                                      </p:cBhvr>
                                      <p:tavLst>
                                        <p:tav tm="0">
                                          <p:val>
                                            <p:strVal val="1+#ppt_h/2"/>
                                          </p:val>
                                        </p:tav>
                                        <p:tav tm="100000">
                                          <p:val>
                                            <p:strVal val="#ppt_y"/>
                                          </p:val>
                                        </p:tav>
                                      </p:tavLst>
                                    </p:anim>
                                  </p:childTnLst>
                                </p:cTn>
                              </p:par>
                              <p:par>
                                <p:cTn fill="hold" id="41" nodeType="withEffect" presetClass="entr" presetID="2" presetSubtype="6">
                                  <p:stCondLst>
                                    <p:cond delay="0"/>
                                  </p:stCondLst>
                                  <p:childTnLst>
                                    <p:set>
                                      <p:cBhvr>
                                        <p:cTn dur="1" fill="hold" id="42">
                                          <p:stCondLst>
                                            <p:cond delay="0"/>
                                          </p:stCondLst>
                                        </p:cTn>
                                        <p:tgtEl>
                                          <p:spTgt spid="12"/>
                                        </p:tgtEl>
                                        <p:attrNameLst>
                                          <p:attrName>style.visibility</p:attrName>
                                        </p:attrNameLst>
                                      </p:cBhvr>
                                      <p:to>
                                        <p:strVal val="visible"/>
                                      </p:to>
                                    </p:set>
                                    <p:anim calcmode="lin" valueType="num">
                                      <p:cBhvr additive="base">
                                        <p:cTn dur="500" fill="hold" id="43"/>
                                        <p:tgtEl>
                                          <p:spTgt spid="12"/>
                                        </p:tgtEl>
                                        <p:attrNameLst>
                                          <p:attrName>ppt_x</p:attrName>
                                        </p:attrNameLst>
                                      </p:cBhvr>
                                      <p:tavLst>
                                        <p:tav tm="0">
                                          <p:val>
                                            <p:strVal val="1+#ppt_w/2"/>
                                          </p:val>
                                        </p:tav>
                                        <p:tav tm="100000">
                                          <p:val>
                                            <p:strVal val="#ppt_x"/>
                                          </p:val>
                                        </p:tav>
                                      </p:tavLst>
                                    </p:anim>
                                    <p:anim calcmode="lin" valueType="num">
                                      <p:cBhvr additive="base">
                                        <p:cTn dur="500" fill="hold" id="44"/>
                                        <p:tgtEl>
                                          <p:spTgt spid="12"/>
                                        </p:tgtEl>
                                        <p:attrNameLst>
                                          <p:attrName>ppt_y</p:attrName>
                                        </p:attrNameLst>
                                      </p:cBhvr>
                                      <p:tavLst>
                                        <p:tav tm="0">
                                          <p:val>
                                            <p:strVal val="1+#ppt_h/2"/>
                                          </p:val>
                                        </p:tav>
                                        <p:tav tm="100000">
                                          <p:val>
                                            <p:strVal val="#ppt_y"/>
                                          </p:val>
                                        </p:tav>
                                      </p:tavLst>
                                    </p:anim>
                                  </p:childTnLst>
                                </p:cTn>
                              </p:par>
                            </p:childTnLst>
                          </p:cTn>
                        </p:par>
                        <p:par>
                          <p:cTn fill="hold" id="45" nodeType="afterGroup">
                            <p:stCondLst>
                              <p:cond delay="500"/>
                            </p:stCondLst>
                            <p:childTnLst>
                              <p:par>
                                <p:cTn fill="hold" grpId="0" id="46" nodeType="afterEffect" presetClass="entr" presetID="12" presetSubtype="8">
                                  <p:stCondLst>
                                    <p:cond delay="0"/>
                                  </p:stCondLst>
                                  <p:childTnLst>
                                    <p:set>
                                      <p:cBhvr>
                                        <p:cTn dur="1" fill="hold" id="47">
                                          <p:stCondLst>
                                            <p:cond delay="0"/>
                                          </p:stCondLst>
                                        </p:cTn>
                                        <p:tgtEl>
                                          <p:spTgt spid="64552"/>
                                        </p:tgtEl>
                                        <p:attrNameLst>
                                          <p:attrName>style.visibility</p:attrName>
                                        </p:attrNameLst>
                                      </p:cBhvr>
                                      <p:to>
                                        <p:strVal val="visible"/>
                                      </p:to>
                                    </p:set>
                                    <p:animEffect filter="slide(fromLeft)" transition="in">
                                      <p:cBhvr>
                                        <p:cTn dur="500" id="48"/>
                                        <p:tgtEl>
                                          <p:spTgt spid="64552"/>
                                        </p:tgtEl>
                                      </p:cBhvr>
                                    </p:animEffect>
                                  </p:childTnLst>
                                </p:cTn>
                              </p:par>
                              <p:par>
                                <p:cTn fill="hold" grpId="0" id="49" nodeType="withEffect" presetClass="entr" presetID="12" presetSubtype="2">
                                  <p:stCondLst>
                                    <p:cond delay="0"/>
                                  </p:stCondLst>
                                  <p:childTnLst>
                                    <p:set>
                                      <p:cBhvr>
                                        <p:cTn dur="1" fill="hold" id="50">
                                          <p:stCondLst>
                                            <p:cond delay="0"/>
                                          </p:stCondLst>
                                        </p:cTn>
                                        <p:tgtEl>
                                          <p:spTgt spid="64553"/>
                                        </p:tgtEl>
                                        <p:attrNameLst>
                                          <p:attrName>style.visibility</p:attrName>
                                        </p:attrNameLst>
                                      </p:cBhvr>
                                      <p:to>
                                        <p:strVal val="visible"/>
                                      </p:to>
                                    </p:set>
                                    <p:animEffect filter="slide(fromRight)" transition="in">
                                      <p:cBhvr>
                                        <p:cTn dur="500" id="51"/>
                                        <p:tgtEl>
                                          <p:spTgt spid="64553"/>
                                        </p:tgtEl>
                                      </p:cBhvr>
                                    </p:animEffect>
                                  </p:childTnLst>
                                </p:cTn>
                              </p:par>
                            </p:childTnLst>
                          </p:cTn>
                        </p:par>
                        <p:par>
                          <p:cTn fill="hold" id="52" nodeType="afterGroup">
                            <p:stCondLst>
                              <p:cond delay="1000"/>
                            </p:stCondLst>
                            <p:childTnLst>
                              <p:par>
                                <p:cTn fill="hold" grpId="1" id="53" nodeType="afterEffect" presetClass="emph" presetID="26" presetSubtype="0" repeatCount="2000">
                                  <p:stCondLst>
                                    <p:cond delay="0"/>
                                  </p:stCondLst>
                                  <p:childTnLst>
                                    <p:animEffect filter="fade" transition="out">
                                      <p:cBhvr>
                                        <p:cTn dur="1000" id="54" tmFilter="0, 0; .2, .5; .8, .5; 1, 0"/>
                                        <p:tgtEl>
                                          <p:spTgt spid="64553"/>
                                        </p:tgtEl>
                                      </p:cBhvr>
                                    </p:animEffect>
                                    <p:animScale>
                                      <p:cBhvr>
                                        <p:cTn autoRev="1" dur="500" fill="hold" id="55"/>
                                        <p:tgtEl>
                                          <p:spTgt spid="64553"/>
                                        </p:tgtEl>
                                      </p:cBhvr>
                                      <p:by x="105000" y="105000"/>
                                    </p:animScale>
                                  </p:childTnLst>
                                </p:cTn>
                              </p:par>
                              <p:par>
                                <p:cTn fill="hold" grpId="1" id="56" nodeType="withEffect" presetClass="emph" presetID="26" presetSubtype="0" repeatCount="2000">
                                  <p:stCondLst>
                                    <p:cond delay="0"/>
                                  </p:stCondLst>
                                  <p:childTnLst>
                                    <p:animEffect filter="fade" transition="out">
                                      <p:cBhvr>
                                        <p:cTn dur="1000" id="57" tmFilter="0, 0; .2, .5; .8, .5; 1, 0"/>
                                        <p:tgtEl>
                                          <p:spTgt spid="64552"/>
                                        </p:tgtEl>
                                      </p:cBhvr>
                                    </p:animEffect>
                                    <p:animScale>
                                      <p:cBhvr>
                                        <p:cTn autoRev="1" dur="500" fill="hold" id="58"/>
                                        <p:tgtEl>
                                          <p:spTgt spid="64552"/>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P grpId="0" spid="10"/>
      <p:bldP grpId="0" spid="15"/>
      <p:bldP grpId="0" spid="16"/>
      <p:bldP grpId="0" spid="31"/>
      <p:bldP grpId="0" spid="32"/>
      <p:bldP grpId="0" spid="64552"/>
      <p:bldP grpId="1" spid="64552"/>
      <p:bldP grpId="0" spid="64553"/>
      <p:bldP grpId="1" spid="6455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5537" name="矩形 1"/>
          <p:cNvSpPr>
            <a:spLocks noChangeArrowheads="1"/>
          </p:cNvSpPr>
          <p:nvPr/>
        </p:nvSpPr>
        <p:spPr bwMode="auto">
          <a:xfrm>
            <a:off x="679450" y="3165475"/>
            <a:ext cx="498475" cy="1009650"/>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38" name="矩形 2"/>
          <p:cNvSpPr>
            <a:spLocks noChangeArrowheads="1"/>
          </p:cNvSpPr>
          <p:nvPr/>
        </p:nvSpPr>
        <p:spPr bwMode="auto">
          <a:xfrm>
            <a:off x="1395413" y="2925763"/>
            <a:ext cx="496887" cy="1249362"/>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39" name="矩形 3"/>
          <p:cNvSpPr>
            <a:spLocks noChangeArrowheads="1"/>
          </p:cNvSpPr>
          <p:nvPr/>
        </p:nvSpPr>
        <p:spPr bwMode="auto">
          <a:xfrm>
            <a:off x="2109788" y="2995613"/>
            <a:ext cx="498475" cy="1179512"/>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0" name="矩形 4"/>
          <p:cNvSpPr>
            <a:spLocks noChangeArrowheads="1"/>
          </p:cNvSpPr>
          <p:nvPr/>
        </p:nvSpPr>
        <p:spPr bwMode="auto">
          <a:xfrm>
            <a:off x="2824163" y="3365500"/>
            <a:ext cx="498475" cy="809625"/>
          </a:xfrm>
          <a:prstGeom prst="rect">
            <a:avLst/>
          </a:prstGeom>
          <a:solidFill>
            <a:schemeClr val="tx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1" name="矩形 5"/>
          <p:cNvSpPr>
            <a:spLocks noChangeArrowheads="1"/>
          </p:cNvSpPr>
          <p:nvPr/>
        </p:nvSpPr>
        <p:spPr bwMode="auto">
          <a:xfrm>
            <a:off x="3540125" y="2755900"/>
            <a:ext cx="496888" cy="1419225"/>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2" name="矩形 6"/>
          <p:cNvSpPr>
            <a:spLocks noChangeArrowheads="1"/>
          </p:cNvSpPr>
          <p:nvPr/>
        </p:nvSpPr>
        <p:spPr bwMode="auto">
          <a:xfrm>
            <a:off x="4254500" y="2686050"/>
            <a:ext cx="496888" cy="1489075"/>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3" name="矩形 7"/>
          <p:cNvSpPr>
            <a:spLocks noChangeArrowheads="1"/>
          </p:cNvSpPr>
          <p:nvPr/>
        </p:nvSpPr>
        <p:spPr bwMode="auto">
          <a:xfrm>
            <a:off x="4970463" y="2995613"/>
            <a:ext cx="496887" cy="1179512"/>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4" name="矩形 8"/>
          <p:cNvSpPr>
            <a:spLocks noChangeArrowheads="1"/>
          </p:cNvSpPr>
          <p:nvPr/>
        </p:nvSpPr>
        <p:spPr bwMode="auto">
          <a:xfrm>
            <a:off x="5684838" y="3165475"/>
            <a:ext cx="496887" cy="1009650"/>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5" name="矩形 9"/>
          <p:cNvSpPr>
            <a:spLocks noChangeArrowheads="1"/>
          </p:cNvSpPr>
          <p:nvPr/>
        </p:nvSpPr>
        <p:spPr bwMode="auto">
          <a:xfrm>
            <a:off x="6399213" y="2925763"/>
            <a:ext cx="498475" cy="1249362"/>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6" name="矩形 10"/>
          <p:cNvSpPr>
            <a:spLocks noChangeArrowheads="1"/>
          </p:cNvSpPr>
          <p:nvPr/>
        </p:nvSpPr>
        <p:spPr bwMode="auto">
          <a:xfrm>
            <a:off x="7113588" y="2195513"/>
            <a:ext cx="498475" cy="1979612"/>
          </a:xfrm>
          <a:prstGeom prst="rect">
            <a:avLst/>
          </a:prstGeom>
          <a:solidFill>
            <a:schemeClr val="tx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7" name="矩形 11"/>
          <p:cNvSpPr>
            <a:spLocks noChangeArrowheads="1"/>
          </p:cNvSpPr>
          <p:nvPr/>
        </p:nvSpPr>
        <p:spPr bwMode="auto">
          <a:xfrm>
            <a:off x="7829550" y="2455863"/>
            <a:ext cx="496888" cy="1719262"/>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8" name="矩形 12"/>
          <p:cNvSpPr>
            <a:spLocks noChangeArrowheads="1"/>
          </p:cNvSpPr>
          <p:nvPr/>
        </p:nvSpPr>
        <p:spPr bwMode="auto">
          <a:xfrm>
            <a:off x="8543925" y="2686050"/>
            <a:ext cx="498475" cy="1489075"/>
          </a:xfrm>
          <a:prstGeom prst="rect">
            <a:avLst/>
          </a:prstGeom>
          <a:solidFill>
            <a:schemeClr val="bg2"/>
          </a:solidFill>
          <a:ln algn="ctr" w="12700">
            <a:noFill/>
            <a:miter lim="800000"/>
          </a:ln>
        </p:spPr>
        <p:txBody>
          <a:bodyPr bIns="36293" lIns="0" rIns="0" tIns="57154"/>
          <a:lstStyle/>
          <a:p>
            <a:pPr algn="ctr" defTabSz="725488"/>
            <a:r>
              <a:rPr altLang="zh-CN" b="0" lang="en-US" sz="1000">
                <a:solidFill>
                  <a:srgbClr val="FFFFFF"/>
                </a:solidFill>
                <a:latin charset="0" panose="020f0502020204030204" pitchFamily="34" typeface="Calibri"/>
              </a:rPr>
              <a:t>000T</a:t>
            </a:r>
          </a:p>
        </p:txBody>
      </p:sp>
      <p:sp>
        <p:nvSpPr>
          <p:cNvPr id="65549" name="矩形 13"/>
          <p:cNvSpPr>
            <a:spLocks noChangeArrowheads="1"/>
          </p:cNvSpPr>
          <p:nvPr/>
        </p:nvSpPr>
        <p:spPr bwMode="auto">
          <a:xfrm>
            <a:off x="0" y="4175125"/>
            <a:ext cx="9721850" cy="74613"/>
          </a:xfrm>
          <a:prstGeom prst="rect">
            <a:avLst/>
          </a:prstGeom>
          <a:solidFill>
            <a:schemeClr val="tx2"/>
          </a:solidFill>
          <a:ln algn="ctr" w="12700">
            <a:noFill/>
            <a:miter lim="800000"/>
          </a:ln>
        </p:spPr>
        <p:txBody>
          <a:bodyPr anchor="ctr" bIns="36293" lIns="72585" rIns="72585" tIns="36293"/>
          <a:lstStyle/>
          <a:p>
            <a:pPr algn="ctr" defTabSz="725488"/>
            <a:endParaRPr altLang="en-US" b="0" lang="zh-CN" sz="1000">
              <a:solidFill>
                <a:srgbClr val="FFFFFF"/>
              </a:solidFill>
              <a:latin charset="0" panose="020f0502020204030204" pitchFamily="34" typeface="Calibri"/>
            </a:endParaRPr>
          </a:p>
        </p:txBody>
      </p:sp>
      <p:sp>
        <p:nvSpPr>
          <p:cNvPr id="65550" name="文本框 14"/>
          <p:cNvSpPr txBox="1">
            <a:spLocks noChangeArrowheads="1"/>
          </p:cNvSpPr>
          <p:nvPr/>
        </p:nvSpPr>
        <p:spPr bwMode="auto">
          <a:xfrm>
            <a:off x="1204913" y="4475163"/>
            <a:ext cx="7312025" cy="529786"/>
          </a:xfrm>
          <a:prstGeom prst="rect">
            <a:avLst/>
          </a:prstGeom>
          <a:noFill/>
          <a:ln w="9525">
            <a:noFill/>
            <a:miter lim="800000"/>
          </a:ln>
        </p:spPr>
        <p:txBody>
          <a:bodyPr bIns="36293" lIns="0" rIns="0" tIns="36293">
            <a:spAutoFit/>
          </a:bodyPr>
          <a:lstStyle/>
          <a:p>
            <a:pPr algn="ctr" defTabSz="725488">
              <a:lnSpc>
                <a:spcPct val="150000"/>
              </a:lnSpc>
            </a:pPr>
            <a:r>
              <a:rPr altLang="en-US" b="0" lang="zh-CN" sz="1000">
                <a:solidFill>
                  <a:srgbClr val="808080"/>
                </a:solidFill>
                <a:sym charset="-122" pitchFamily="50" typeface="造字工房悦黑体验版常规体"/>
              </a:rPr>
              <a:t>请输入您想要的文字内容请输入您想要的文字内容请输入您想要的文字内容请输入您想要的文字内容请输入您想要的文字内容请输入您想要的文字内容请输入您想要的文字内容请输入您想要的文字内容请输入您想要的文字内容</a:t>
            </a:r>
          </a:p>
        </p:txBody>
      </p:sp>
      <p:grpSp>
        <p:nvGrpSpPr>
          <p:cNvPr id="65551" name="组合 15"/>
          <p:cNvGrpSpPr/>
          <p:nvPr/>
        </p:nvGrpSpPr>
        <p:grpSpPr>
          <a:xfrm>
            <a:off x="696913" y="1200150"/>
            <a:ext cx="2282825" cy="984250"/>
            <a:chOff x="4006936" y="791417"/>
            <a:chExt cx="2148546" cy="936843"/>
          </a:xfrm>
        </p:grpSpPr>
        <p:sp>
          <p:nvSpPr>
            <p:cNvPr id="70676" name="TextBox 81"/>
            <p:cNvSpPr txBox="1">
              <a:spLocks noChangeArrowheads="1"/>
            </p:cNvSpPr>
            <p:nvPr/>
          </p:nvSpPr>
          <p:spPr bwMode="auto">
            <a:xfrm>
              <a:off x="4006936" y="791417"/>
              <a:ext cx="2148546" cy="228655"/>
            </a:xfrm>
            <a:prstGeom prst="rect">
              <a:avLst/>
            </a:prstGeom>
            <a:noFill/>
            <a:ln w="9525">
              <a:noFill/>
              <a:miter lim="800000"/>
            </a:ln>
          </p:spPr>
          <p:txBody>
            <a:bodyPr bIns="36293" lIns="72585" rIns="72585" tIns="36293">
              <a:spAutoFit/>
            </a:bodyPr>
            <a:lstStyle/>
            <a:p>
              <a:pPr defTabSz="725488"/>
              <a:r>
                <a:rPr altLang="en-US" lang="zh-CN" sz="1100">
                  <a:solidFill>
                    <a:srgbClr val="808080"/>
                  </a:solidFill>
                  <a:latin charset="-122" pitchFamily="34" typeface="微软雅黑"/>
                </a:rPr>
                <a:t>请在此处添加标题内容</a:t>
              </a:r>
            </a:p>
          </p:txBody>
        </p:sp>
        <p:sp>
          <p:nvSpPr>
            <p:cNvPr id="70677" name="TextBox 82"/>
            <p:cNvSpPr txBox="1">
              <a:spLocks noChangeArrowheads="1"/>
            </p:cNvSpPr>
            <p:nvPr/>
          </p:nvSpPr>
          <p:spPr bwMode="auto">
            <a:xfrm>
              <a:off x="4086124" y="1005984"/>
              <a:ext cx="2069358" cy="504269"/>
            </a:xfrm>
            <a:prstGeom prst="rect">
              <a:avLst/>
            </a:prstGeom>
            <a:noFill/>
            <a:ln w="9525">
              <a:noFill/>
              <a:miter lim="800000"/>
            </a:ln>
          </p:spPr>
          <p:txBody>
            <a:bodyPr bIns="36293" lIns="0" rIns="0" tIns="36293">
              <a:spAutoFit/>
            </a:bodyPr>
            <a:lstStyle/>
            <a:p>
              <a:pPr algn="just" defTabSz="725488">
                <a:lnSpc>
                  <a:spcPct val="150000"/>
                </a:lnSpc>
              </a:pPr>
              <a:r>
                <a:rPr altLang="en-US" b="0" lang="zh-CN" sz="1000">
                  <a:solidFill>
                    <a:srgbClr val="808080"/>
                  </a:solidFill>
                  <a:latin charset="-122" pitchFamily="34" typeface="微软雅黑"/>
                </a:rPr>
                <a:t>在此添加正文并根据需要调整字体大小，建议采用1.5倍行距和两端对齐方式。</a:t>
              </a:r>
            </a:p>
          </p:txBody>
        </p:sp>
      </p:grpSp>
      <p:grpSp>
        <p:nvGrpSpPr>
          <p:cNvPr id="65552" name="组合 18"/>
          <p:cNvGrpSpPr/>
          <p:nvPr/>
        </p:nvGrpSpPr>
        <p:grpSpPr>
          <a:xfrm>
            <a:off x="3182938" y="1200150"/>
            <a:ext cx="2284412" cy="984250"/>
            <a:chOff x="4006936" y="791417"/>
            <a:chExt cx="2148546" cy="936843"/>
          </a:xfrm>
        </p:grpSpPr>
        <p:sp>
          <p:nvSpPr>
            <p:cNvPr id="70674" name="TextBox 81"/>
            <p:cNvSpPr txBox="1">
              <a:spLocks noChangeArrowheads="1"/>
            </p:cNvSpPr>
            <p:nvPr/>
          </p:nvSpPr>
          <p:spPr bwMode="auto">
            <a:xfrm>
              <a:off x="4006936" y="791417"/>
              <a:ext cx="2148546" cy="243161"/>
            </a:xfrm>
            <a:prstGeom prst="rect">
              <a:avLst/>
            </a:prstGeom>
            <a:noFill/>
            <a:ln w="9525">
              <a:noFill/>
              <a:miter lim="800000"/>
            </a:ln>
          </p:spPr>
          <p:txBody>
            <a:bodyPr bIns="36293" lIns="72585" rIns="72585" tIns="36293">
              <a:spAutoFit/>
            </a:bodyPr>
            <a:lstStyle/>
            <a:p>
              <a:pPr defTabSz="725488"/>
              <a:r>
                <a:rPr altLang="en-US" lang="zh-CN" sz="1200">
                  <a:solidFill>
                    <a:srgbClr val="808080"/>
                  </a:solidFill>
                </a:rPr>
                <a:t>请在此处添加标题内容</a:t>
              </a:r>
            </a:p>
          </p:txBody>
        </p:sp>
        <p:sp>
          <p:nvSpPr>
            <p:cNvPr id="70675" name="TextBox 82"/>
            <p:cNvSpPr txBox="1">
              <a:spLocks noChangeArrowheads="1"/>
            </p:cNvSpPr>
            <p:nvPr/>
          </p:nvSpPr>
          <p:spPr bwMode="auto">
            <a:xfrm>
              <a:off x="4087563" y="1005984"/>
              <a:ext cx="2067920" cy="504269"/>
            </a:xfrm>
            <a:prstGeom prst="rect">
              <a:avLst/>
            </a:prstGeom>
            <a:noFill/>
            <a:ln w="9525">
              <a:noFill/>
              <a:miter lim="800000"/>
            </a:ln>
          </p:spPr>
          <p:txBody>
            <a:bodyPr bIns="36293" lIns="0" rIns="0" tIns="36293">
              <a:spAutoFit/>
            </a:bodyPr>
            <a:lstStyle/>
            <a:p>
              <a:pPr algn="just" defTabSz="725488">
                <a:lnSpc>
                  <a:spcPct val="150000"/>
                </a:lnSpc>
              </a:pPr>
              <a:r>
                <a:rPr altLang="en-US" b="0" lang="zh-CN" sz="1000">
                  <a:solidFill>
                    <a:srgbClr val="808080"/>
                  </a:solidFill>
                  <a:latin charset="-122" pitchFamily="34" typeface="微软雅黑"/>
                </a:rPr>
                <a:t>在此添加正文并根据需要调整字体大小，建议采用1.5倍行距和两端对齐方式。</a:t>
              </a:r>
            </a:p>
          </p:txBody>
        </p:sp>
      </p:grpSp>
      <p:sp>
        <p:nvSpPr>
          <p:cNvPr id="65553" name="AutoShape 23"/>
          <p:cNvSpPr>
            <a:spLocks noChangeArrowheads="1"/>
          </p:cNvSpPr>
          <p:nvPr/>
        </p:nvSpPr>
        <p:spPr bwMode="auto">
          <a:xfrm>
            <a:off x="7237413" y="1331913"/>
            <a:ext cx="647700" cy="576262"/>
          </a:xfrm>
          <a:prstGeom prst="wedgeEllipseCallout">
            <a:avLst>
              <a:gd fmla="val -43750" name="adj1"/>
              <a:gd fmla="val 70000" name="adj2"/>
            </a:avLst>
          </a:prstGeom>
          <a:solidFill>
            <a:schemeClr val="accent1"/>
          </a:solidFill>
          <a:ln w="9525">
            <a:solidFill>
              <a:schemeClr val="tx1"/>
            </a:solidFill>
            <a:miter lim="800000"/>
          </a:ln>
        </p:spPr>
        <p:txBody>
          <a:bodyPr/>
          <a:lstStyle/>
          <a:p>
            <a:pPr algn="ctr" defTabSz="914400"/>
            <a:r>
              <a:rPr altLang="en-US" b="0" lang="zh-CN" sz="800"/>
              <a:t>添加标题内容</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65551"/>
                                        </p:tgtEl>
                                        <p:attrNameLst>
                                          <p:attrName>style.visibility</p:attrName>
                                        </p:attrNameLst>
                                      </p:cBhvr>
                                      <p:to>
                                        <p:strVal val="visible"/>
                                      </p:to>
                                    </p:set>
                                    <p:animEffect filter="wipe(left)" transition="in">
                                      <p:cBhvr>
                                        <p:cTn dur="500" id="7"/>
                                        <p:tgtEl>
                                          <p:spTgt spid="65551"/>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65552"/>
                                        </p:tgtEl>
                                        <p:attrNameLst>
                                          <p:attrName>style.visibility</p:attrName>
                                        </p:attrNameLst>
                                      </p:cBhvr>
                                      <p:to>
                                        <p:strVal val="visible"/>
                                      </p:to>
                                    </p:set>
                                    <p:animEffect filter="wipe(left)" transition="in">
                                      <p:cBhvr>
                                        <p:cTn dur="500" id="11"/>
                                        <p:tgtEl>
                                          <p:spTgt spid="65552"/>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65549"/>
                                        </p:tgtEl>
                                        <p:attrNameLst>
                                          <p:attrName>style.visibility</p:attrName>
                                        </p:attrNameLst>
                                      </p:cBhvr>
                                      <p:to>
                                        <p:strVal val="visible"/>
                                      </p:to>
                                    </p:set>
                                    <p:animEffect filter="wipe(left)" transition="in">
                                      <p:cBhvr>
                                        <p:cTn dur="500" id="15"/>
                                        <p:tgtEl>
                                          <p:spTgt spid="65549"/>
                                        </p:tgtEl>
                                      </p:cBhvr>
                                    </p:animEffect>
                                  </p:childTnLst>
                                </p:cTn>
                              </p:par>
                            </p:childTnLst>
                          </p:cTn>
                        </p:par>
                        <p:par>
                          <p:cTn fill="hold" id="16" nodeType="afterGroup">
                            <p:stCondLst>
                              <p:cond delay="1500"/>
                            </p:stCondLst>
                            <p:childTnLst>
                              <p:par>
                                <p:cTn fill="hold" grpId="0" id="17" nodeType="afterEffect" presetClass="entr" presetID="22" presetSubtype="4">
                                  <p:stCondLst>
                                    <p:cond delay="0"/>
                                  </p:stCondLst>
                                  <p:childTnLst>
                                    <p:set>
                                      <p:cBhvr>
                                        <p:cTn dur="1" fill="hold" id="18">
                                          <p:stCondLst>
                                            <p:cond delay="0"/>
                                          </p:stCondLst>
                                        </p:cTn>
                                        <p:tgtEl>
                                          <p:spTgt spid="65537"/>
                                        </p:tgtEl>
                                        <p:attrNameLst>
                                          <p:attrName>style.visibility</p:attrName>
                                        </p:attrNameLst>
                                      </p:cBhvr>
                                      <p:to>
                                        <p:strVal val="visible"/>
                                      </p:to>
                                    </p:set>
                                    <p:animEffect filter="wipe(down)" transition="in">
                                      <p:cBhvr>
                                        <p:cTn dur="500" id="19"/>
                                        <p:tgtEl>
                                          <p:spTgt spid="65537"/>
                                        </p:tgtEl>
                                      </p:cBhvr>
                                    </p:animEffect>
                                  </p:childTnLst>
                                </p:cTn>
                              </p:par>
                              <p:par>
                                <p:cTn fill="hold" grpId="0" id="20" nodeType="withEffect" presetClass="entr" presetID="22" presetSubtype="4">
                                  <p:stCondLst>
                                    <p:cond delay="0"/>
                                  </p:stCondLst>
                                  <p:childTnLst>
                                    <p:set>
                                      <p:cBhvr>
                                        <p:cTn dur="1" fill="hold" id="21">
                                          <p:stCondLst>
                                            <p:cond delay="0"/>
                                          </p:stCondLst>
                                        </p:cTn>
                                        <p:tgtEl>
                                          <p:spTgt spid="65538"/>
                                        </p:tgtEl>
                                        <p:attrNameLst>
                                          <p:attrName>style.visibility</p:attrName>
                                        </p:attrNameLst>
                                      </p:cBhvr>
                                      <p:to>
                                        <p:strVal val="visible"/>
                                      </p:to>
                                    </p:set>
                                    <p:animEffect filter="wipe(down)" transition="in">
                                      <p:cBhvr>
                                        <p:cTn dur="500" id="22"/>
                                        <p:tgtEl>
                                          <p:spTgt spid="65538"/>
                                        </p:tgtEl>
                                      </p:cBhvr>
                                    </p:animEffect>
                                  </p:childTnLst>
                                </p:cTn>
                              </p:par>
                              <p:par>
                                <p:cTn fill="hold" grpId="0" id="23" nodeType="withEffect" presetClass="entr" presetID="22" presetSubtype="4">
                                  <p:stCondLst>
                                    <p:cond delay="0"/>
                                  </p:stCondLst>
                                  <p:childTnLst>
                                    <p:set>
                                      <p:cBhvr>
                                        <p:cTn dur="1" fill="hold" id="24">
                                          <p:stCondLst>
                                            <p:cond delay="0"/>
                                          </p:stCondLst>
                                        </p:cTn>
                                        <p:tgtEl>
                                          <p:spTgt spid="65539"/>
                                        </p:tgtEl>
                                        <p:attrNameLst>
                                          <p:attrName>style.visibility</p:attrName>
                                        </p:attrNameLst>
                                      </p:cBhvr>
                                      <p:to>
                                        <p:strVal val="visible"/>
                                      </p:to>
                                    </p:set>
                                    <p:animEffect filter="wipe(down)" transition="in">
                                      <p:cBhvr>
                                        <p:cTn dur="500" id="25"/>
                                        <p:tgtEl>
                                          <p:spTgt spid="65539"/>
                                        </p:tgtEl>
                                      </p:cBhvr>
                                    </p:animEffect>
                                  </p:childTnLst>
                                </p:cTn>
                              </p:par>
                              <p:par>
                                <p:cTn fill="hold" grpId="0" id="26" nodeType="withEffect" presetClass="entr" presetID="22" presetSubtype="4">
                                  <p:stCondLst>
                                    <p:cond delay="0"/>
                                  </p:stCondLst>
                                  <p:childTnLst>
                                    <p:set>
                                      <p:cBhvr>
                                        <p:cTn dur="1" fill="hold" id="27">
                                          <p:stCondLst>
                                            <p:cond delay="0"/>
                                          </p:stCondLst>
                                        </p:cTn>
                                        <p:tgtEl>
                                          <p:spTgt spid="65540"/>
                                        </p:tgtEl>
                                        <p:attrNameLst>
                                          <p:attrName>style.visibility</p:attrName>
                                        </p:attrNameLst>
                                      </p:cBhvr>
                                      <p:to>
                                        <p:strVal val="visible"/>
                                      </p:to>
                                    </p:set>
                                    <p:animEffect filter="wipe(down)" transition="in">
                                      <p:cBhvr>
                                        <p:cTn dur="500" id="28"/>
                                        <p:tgtEl>
                                          <p:spTgt spid="65540"/>
                                        </p:tgtEl>
                                      </p:cBhvr>
                                    </p:animEffect>
                                  </p:childTnLst>
                                </p:cTn>
                              </p:par>
                              <p:par>
                                <p:cTn fill="hold" grpId="0" id="29" nodeType="withEffect" presetClass="entr" presetID="22" presetSubtype="4">
                                  <p:stCondLst>
                                    <p:cond delay="0"/>
                                  </p:stCondLst>
                                  <p:childTnLst>
                                    <p:set>
                                      <p:cBhvr>
                                        <p:cTn dur="1" fill="hold" id="30">
                                          <p:stCondLst>
                                            <p:cond delay="0"/>
                                          </p:stCondLst>
                                        </p:cTn>
                                        <p:tgtEl>
                                          <p:spTgt spid="65541"/>
                                        </p:tgtEl>
                                        <p:attrNameLst>
                                          <p:attrName>style.visibility</p:attrName>
                                        </p:attrNameLst>
                                      </p:cBhvr>
                                      <p:to>
                                        <p:strVal val="visible"/>
                                      </p:to>
                                    </p:set>
                                    <p:animEffect filter="wipe(down)" transition="in">
                                      <p:cBhvr>
                                        <p:cTn dur="500" id="31"/>
                                        <p:tgtEl>
                                          <p:spTgt spid="65541"/>
                                        </p:tgtEl>
                                      </p:cBhvr>
                                    </p:animEffect>
                                  </p:childTnLst>
                                </p:cTn>
                              </p:par>
                              <p:par>
                                <p:cTn fill="hold" grpId="0" id="32" nodeType="withEffect" presetClass="entr" presetID="22" presetSubtype="4">
                                  <p:stCondLst>
                                    <p:cond delay="0"/>
                                  </p:stCondLst>
                                  <p:childTnLst>
                                    <p:set>
                                      <p:cBhvr>
                                        <p:cTn dur="1" fill="hold" id="33">
                                          <p:stCondLst>
                                            <p:cond delay="0"/>
                                          </p:stCondLst>
                                        </p:cTn>
                                        <p:tgtEl>
                                          <p:spTgt spid="65542"/>
                                        </p:tgtEl>
                                        <p:attrNameLst>
                                          <p:attrName>style.visibility</p:attrName>
                                        </p:attrNameLst>
                                      </p:cBhvr>
                                      <p:to>
                                        <p:strVal val="visible"/>
                                      </p:to>
                                    </p:set>
                                    <p:animEffect filter="wipe(down)" transition="in">
                                      <p:cBhvr>
                                        <p:cTn dur="500" id="34"/>
                                        <p:tgtEl>
                                          <p:spTgt spid="65542"/>
                                        </p:tgtEl>
                                      </p:cBhvr>
                                    </p:animEffect>
                                  </p:childTnLst>
                                </p:cTn>
                              </p:par>
                              <p:par>
                                <p:cTn fill="hold" grpId="0" id="35" nodeType="withEffect" presetClass="entr" presetID="22" presetSubtype="4">
                                  <p:stCondLst>
                                    <p:cond delay="0"/>
                                  </p:stCondLst>
                                  <p:childTnLst>
                                    <p:set>
                                      <p:cBhvr>
                                        <p:cTn dur="1" fill="hold" id="36">
                                          <p:stCondLst>
                                            <p:cond delay="0"/>
                                          </p:stCondLst>
                                        </p:cTn>
                                        <p:tgtEl>
                                          <p:spTgt spid="65543"/>
                                        </p:tgtEl>
                                        <p:attrNameLst>
                                          <p:attrName>style.visibility</p:attrName>
                                        </p:attrNameLst>
                                      </p:cBhvr>
                                      <p:to>
                                        <p:strVal val="visible"/>
                                      </p:to>
                                    </p:set>
                                    <p:animEffect filter="wipe(down)" transition="in">
                                      <p:cBhvr>
                                        <p:cTn dur="500" id="37"/>
                                        <p:tgtEl>
                                          <p:spTgt spid="65543"/>
                                        </p:tgtEl>
                                      </p:cBhvr>
                                    </p:animEffect>
                                  </p:childTnLst>
                                </p:cTn>
                              </p:par>
                              <p:par>
                                <p:cTn fill="hold" grpId="0" id="38" nodeType="withEffect" presetClass="entr" presetID="22" presetSubtype="4">
                                  <p:stCondLst>
                                    <p:cond delay="0"/>
                                  </p:stCondLst>
                                  <p:childTnLst>
                                    <p:set>
                                      <p:cBhvr>
                                        <p:cTn dur="1" fill="hold" id="39">
                                          <p:stCondLst>
                                            <p:cond delay="0"/>
                                          </p:stCondLst>
                                        </p:cTn>
                                        <p:tgtEl>
                                          <p:spTgt spid="65544"/>
                                        </p:tgtEl>
                                        <p:attrNameLst>
                                          <p:attrName>style.visibility</p:attrName>
                                        </p:attrNameLst>
                                      </p:cBhvr>
                                      <p:to>
                                        <p:strVal val="visible"/>
                                      </p:to>
                                    </p:set>
                                    <p:animEffect filter="wipe(down)" transition="in">
                                      <p:cBhvr>
                                        <p:cTn dur="500" id="40"/>
                                        <p:tgtEl>
                                          <p:spTgt spid="65544"/>
                                        </p:tgtEl>
                                      </p:cBhvr>
                                    </p:animEffect>
                                  </p:childTnLst>
                                </p:cTn>
                              </p:par>
                              <p:par>
                                <p:cTn fill="hold" grpId="0" id="41" nodeType="withEffect" presetClass="entr" presetID="22" presetSubtype="4">
                                  <p:stCondLst>
                                    <p:cond delay="0"/>
                                  </p:stCondLst>
                                  <p:childTnLst>
                                    <p:set>
                                      <p:cBhvr>
                                        <p:cTn dur="1" fill="hold" id="42">
                                          <p:stCondLst>
                                            <p:cond delay="0"/>
                                          </p:stCondLst>
                                        </p:cTn>
                                        <p:tgtEl>
                                          <p:spTgt spid="65545"/>
                                        </p:tgtEl>
                                        <p:attrNameLst>
                                          <p:attrName>style.visibility</p:attrName>
                                        </p:attrNameLst>
                                      </p:cBhvr>
                                      <p:to>
                                        <p:strVal val="visible"/>
                                      </p:to>
                                    </p:set>
                                    <p:animEffect filter="wipe(down)" transition="in">
                                      <p:cBhvr>
                                        <p:cTn dur="500" id="43"/>
                                        <p:tgtEl>
                                          <p:spTgt spid="65545"/>
                                        </p:tgtEl>
                                      </p:cBhvr>
                                    </p:animEffect>
                                  </p:childTnLst>
                                </p:cTn>
                              </p:par>
                              <p:par>
                                <p:cTn fill="hold" grpId="0" id="44" nodeType="withEffect" presetClass="entr" presetID="22" presetSubtype="4">
                                  <p:stCondLst>
                                    <p:cond delay="0"/>
                                  </p:stCondLst>
                                  <p:childTnLst>
                                    <p:set>
                                      <p:cBhvr>
                                        <p:cTn dur="1" fill="hold" id="45">
                                          <p:stCondLst>
                                            <p:cond delay="0"/>
                                          </p:stCondLst>
                                        </p:cTn>
                                        <p:tgtEl>
                                          <p:spTgt spid="65546"/>
                                        </p:tgtEl>
                                        <p:attrNameLst>
                                          <p:attrName>style.visibility</p:attrName>
                                        </p:attrNameLst>
                                      </p:cBhvr>
                                      <p:to>
                                        <p:strVal val="visible"/>
                                      </p:to>
                                    </p:set>
                                    <p:animEffect filter="wipe(down)" transition="in">
                                      <p:cBhvr>
                                        <p:cTn dur="500" id="46"/>
                                        <p:tgtEl>
                                          <p:spTgt spid="65546"/>
                                        </p:tgtEl>
                                      </p:cBhvr>
                                    </p:animEffect>
                                  </p:childTnLst>
                                </p:cTn>
                              </p:par>
                              <p:par>
                                <p:cTn fill="hold" grpId="0" id="47" nodeType="withEffect" presetClass="entr" presetID="22" presetSubtype="4">
                                  <p:stCondLst>
                                    <p:cond delay="0"/>
                                  </p:stCondLst>
                                  <p:childTnLst>
                                    <p:set>
                                      <p:cBhvr>
                                        <p:cTn dur="1" fill="hold" id="48">
                                          <p:stCondLst>
                                            <p:cond delay="0"/>
                                          </p:stCondLst>
                                        </p:cTn>
                                        <p:tgtEl>
                                          <p:spTgt spid="65547"/>
                                        </p:tgtEl>
                                        <p:attrNameLst>
                                          <p:attrName>style.visibility</p:attrName>
                                        </p:attrNameLst>
                                      </p:cBhvr>
                                      <p:to>
                                        <p:strVal val="visible"/>
                                      </p:to>
                                    </p:set>
                                    <p:animEffect filter="wipe(down)" transition="in">
                                      <p:cBhvr>
                                        <p:cTn dur="500" id="49"/>
                                        <p:tgtEl>
                                          <p:spTgt spid="65547"/>
                                        </p:tgtEl>
                                      </p:cBhvr>
                                    </p:animEffect>
                                  </p:childTnLst>
                                </p:cTn>
                              </p:par>
                              <p:par>
                                <p:cTn fill="hold" grpId="0" id="50" nodeType="withEffect" presetClass="entr" presetID="22" presetSubtype="4">
                                  <p:stCondLst>
                                    <p:cond delay="0"/>
                                  </p:stCondLst>
                                  <p:childTnLst>
                                    <p:set>
                                      <p:cBhvr>
                                        <p:cTn dur="1" fill="hold" id="51">
                                          <p:stCondLst>
                                            <p:cond delay="0"/>
                                          </p:stCondLst>
                                        </p:cTn>
                                        <p:tgtEl>
                                          <p:spTgt spid="65548"/>
                                        </p:tgtEl>
                                        <p:attrNameLst>
                                          <p:attrName>style.visibility</p:attrName>
                                        </p:attrNameLst>
                                      </p:cBhvr>
                                      <p:to>
                                        <p:strVal val="visible"/>
                                      </p:to>
                                    </p:set>
                                    <p:animEffect filter="wipe(down)" transition="in">
                                      <p:cBhvr>
                                        <p:cTn dur="500" id="52"/>
                                        <p:tgtEl>
                                          <p:spTgt spid="65548"/>
                                        </p:tgtEl>
                                      </p:cBhvr>
                                    </p:animEffect>
                                  </p:childTnLst>
                                </p:cTn>
                              </p:par>
                            </p:childTnLst>
                          </p:cTn>
                        </p:par>
                        <p:par>
                          <p:cTn fill="hold" id="53" nodeType="afterGroup">
                            <p:stCondLst>
                              <p:cond delay="2000"/>
                            </p:stCondLst>
                            <p:childTnLst>
                              <p:par>
                                <p:cTn fill="hold" grpId="0" id="54" nodeType="afterEffect" presetClass="entr" presetID="22" presetSubtype="4">
                                  <p:stCondLst>
                                    <p:cond delay="0"/>
                                  </p:stCondLst>
                                  <p:childTnLst>
                                    <p:set>
                                      <p:cBhvr>
                                        <p:cTn dur="1" fill="hold" id="55">
                                          <p:stCondLst>
                                            <p:cond delay="0"/>
                                          </p:stCondLst>
                                        </p:cTn>
                                        <p:tgtEl>
                                          <p:spTgt spid="65553"/>
                                        </p:tgtEl>
                                        <p:attrNameLst>
                                          <p:attrName>style.visibility</p:attrName>
                                        </p:attrNameLst>
                                      </p:cBhvr>
                                      <p:to>
                                        <p:strVal val="visible"/>
                                      </p:to>
                                    </p:set>
                                    <p:animEffect filter="wipe(down)" transition="in">
                                      <p:cBhvr>
                                        <p:cTn dur="500" id="56"/>
                                        <p:tgtEl>
                                          <p:spTgt spid="65553"/>
                                        </p:tgtEl>
                                      </p:cBhvr>
                                    </p:animEffect>
                                  </p:childTnLst>
                                </p:cTn>
                              </p:par>
                            </p:childTnLst>
                          </p:cTn>
                        </p:par>
                        <p:par>
                          <p:cTn fill="hold" id="57" nodeType="afterGroup">
                            <p:stCondLst>
                              <p:cond delay="2500"/>
                            </p:stCondLst>
                            <p:childTnLst>
                              <p:par>
                                <p:cTn fill="hold" grpId="0" id="58" nodeType="afterEffect" presetClass="entr" presetID="47" presetSubtype="0">
                                  <p:stCondLst>
                                    <p:cond delay="0"/>
                                  </p:stCondLst>
                                  <p:childTnLst>
                                    <p:set>
                                      <p:cBhvr>
                                        <p:cTn dur="1" fill="hold" id="59">
                                          <p:stCondLst>
                                            <p:cond delay="0"/>
                                          </p:stCondLst>
                                        </p:cTn>
                                        <p:tgtEl>
                                          <p:spTgt spid="65550"/>
                                        </p:tgtEl>
                                        <p:attrNameLst>
                                          <p:attrName>style.visibility</p:attrName>
                                        </p:attrNameLst>
                                      </p:cBhvr>
                                      <p:to>
                                        <p:strVal val="visible"/>
                                      </p:to>
                                    </p:set>
                                    <p:animEffect filter="fade" transition="in">
                                      <p:cBhvr>
                                        <p:cTn dur="1000" id="60"/>
                                        <p:tgtEl>
                                          <p:spTgt spid="65550"/>
                                        </p:tgtEl>
                                      </p:cBhvr>
                                    </p:animEffect>
                                    <p:anim calcmode="lin" valueType="num">
                                      <p:cBhvr>
                                        <p:cTn dur="1000" fill="hold" id="61"/>
                                        <p:tgtEl>
                                          <p:spTgt spid="65550"/>
                                        </p:tgtEl>
                                        <p:attrNameLst>
                                          <p:attrName>ppt_x</p:attrName>
                                        </p:attrNameLst>
                                      </p:cBhvr>
                                      <p:tavLst>
                                        <p:tav tm="0">
                                          <p:val>
                                            <p:strVal val="#ppt_x"/>
                                          </p:val>
                                        </p:tav>
                                        <p:tav tm="100000">
                                          <p:val>
                                            <p:strVal val="#ppt_x"/>
                                          </p:val>
                                        </p:tav>
                                      </p:tavLst>
                                    </p:anim>
                                    <p:anim calcmode="lin" valueType="num">
                                      <p:cBhvr>
                                        <p:cTn dur="1000" fill="hold" id="62"/>
                                        <p:tgtEl>
                                          <p:spTgt spid="6555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5537"/>
      <p:bldP grpId="0" spid="65538"/>
      <p:bldP grpId="0" spid="65539"/>
      <p:bldP grpId="0" spid="65540"/>
      <p:bldP grpId="0" spid="65541"/>
      <p:bldP grpId="0" spid="65542"/>
      <p:bldP grpId="0" spid="65543"/>
      <p:bldP grpId="0" spid="65544"/>
      <p:bldP grpId="0" spid="65545"/>
      <p:bldP grpId="0" spid="65546"/>
      <p:bldP grpId="0" spid="65547"/>
      <p:bldP grpId="0" spid="65548"/>
      <p:bldP grpId="0" spid="65549"/>
      <p:bldP grpId="0" spid="65550"/>
      <p:bldP grpId="0" spid="6555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4817" name="组合 13"/>
          <p:cNvGrpSpPr/>
          <p:nvPr/>
        </p:nvGrpSpPr>
        <p:grpSpPr>
          <a:xfrm>
            <a:off x="3373438" y="1163638"/>
            <a:ext cx="2974975" cy="614362"/>
            <a:chOff x="3725790" y="847725"/>
            <a:chExt cx="3730770" cy="781050"/>
          </a:xfrm>
        </p:grpSpPr>
        <p:grpSp>
          <p:nvGrpSpPr>
            <p:cNvPr id="35867" name="组合 9"/>
            <p:cNvGrpSpPr/>
            <p:nvPr/>
          </p:nvGrpSpPr>
          <p:grpSpPr>
            <a:xfrm>
              <a:off x="3725790" y="1019175"/>
              <a:ext cx="627135" cy="609600"/>
              <a:chOff x="3725790" y="1019175"/>
              <a:chExt cx="627135" cy="609600"/>
            </a:xfrm>
          </p:grpSpPr>
          <p:sp>
            <p:nvSpPr>
              <p:cNvPr id="8" name="任意多边形 7"/>
              <p:cNvSpPr/>
              <p:nvPr/>
            </p:nvSpPr>
            <p:spPr>
              <a:xfrm>
                <a:off x="3725790" y="1019273"/>
                <a:ext cx="627104" cy="609502"/>
              </a:xfrm>
              <a:custGeom>
                <a:gdLst>
                  <a:gd fmla="*/ 0 w 627135" name="connsiteX0"/>
                  <a:gd fmla="*/ 0 h 609600" name="connsiteY0"/>
                  <a:gd fmla="*/ 627135 w 627135" name="connsiteX1"/>
                  <a:gd fmla="*/ 0 h 609600" name="connsiteY1"/>
                  <a:gd fmla="*/ 627135 w 627135" name="connsiteX2"/>
                  <a:gd fmla="*/ 609600 h 609600" name="connsiteY2"/>
                  <a:gd fmla="*/ 1783 w 627135" name="connsiteX3"/>
                  <a:gd fmla="*/ 609600 h 609600" name="connsiteY3"/>
                  <a:gd fmla="*/ 305666 w 627135" name="connsiteX4"/>
                  <a:gd fmla="*/ 300804 h 6096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09600" w="627135">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ct val="0"/>
                  </a:spcBef>
                  <a:spcAft>
                    <a:spcPct val="0"/>
                  </a:spcAft>
                  <a:defRPr/>
                </a:pPr>
                <a:endParaRPr altLang="en-US" b="0" lang="zh-CN" sz="1800"/>
              </a:p>
            </p:txBody>
          </p:sp>
          <p:sp>
            <p:nvSpPr>
              <p:cNvPr id="35873" name="直角三角形 8"/>
              <p:cNvSpPr>
                <a:spLocks noChangeArrowheads="1"/>
              </p:cNvSpPr>
              <p:nvPr/>
            </p:nvSpPr>
            <p:spPr bwMode="auto">
              <a:xfrm flipV="1" rot="5400000">
                <a:off x="4181475" y="1457325"/>
                <a:ext cx="171450" cy="171450"/>
              </a:xfrm>
              <a:prstGeom prst="rtTriangle">
                <a:avLst/>
              </a:prstGeom>
              <a:solidFill>
                <a:schemeClr val="tx2"/>
              </a:solidFill>
              <a:ln algn="ctr" w="12700">
                <a:noFill/>
                <a:miter lim="800000"/>
              </a:ln>
            </p:spPr>
            <p:txBody>
              <a:bodyPr anchor="ctr" bIns="36293" lIns="72585" rIns="72585" tIns="36293" vert="eaVert"/>
              <a:lstStyle/>
              <a:p>
                <a:pPr algn="ctr" defTabSz="725488"/>
                <a:endParaRPr altLang="en-US" b="0" lang="zh-CN" sz="1400">
                  <a:solidFill>
                    <a:srgbClr val="FFFFFF"/>
                  </a:solidFill>
                  <a:latin charset="0" panose="020f0502020204030204" pitchFamily="34" typeface="Calibri"/>
                </a:endParaRPr>
              </a:p>
            </p:txBody>
          </p:sp>
        </p:grpSp>
        <p:grpSp>
          <p:nvGrpSpPr>
            <p:cNvPr id="35868" name="组合 10"/>
            <p:cNvGrpSpPr/>
            <p:nvPr/>
          </p:nvGrpSpPr>
          <p:grpSpPr>
            <a:xfrm flipH="1">
              <a:off x="6829425" y="1019175"/>
              <a:ext cx="627135" cy="609600"/>
              <a:chOff x="3725790" y="1019175"/>
              <a:chExt cx="627135" cy="609600"/>
            </a:xfrm>
          </p:grpSpPr>
          <p:sp>
            <p:nvSpPr>
              <p:cNvPr id="12" name="任意多边形 11"/>
              <p:cNvSpPr/>
              <p:nvPr/>
            </p:nvSpPr>
            <p:spPr>
              <a:xfrm>
                <a:off x="3725790" y="1019273"/>
                <a:ext cx="627105" cy="609502"/>
              </a:xfrm>
              <a:custGeom>
                <a:gdLst>
                  <a:gd fmla="*/ 0 w 627135" name="connsiteX0"/>
                  <a:gd fmla="*/ 0 h 609600" name="connsiteY0"/>
                  <a:gd fmla="*/ 627135 w 627135" name="connsiteX1"/>
                  <a:gd fmla="*/ 0 h 609600" name="connsiteY1"/>
                  <a:gd fmla="*/ 627135 w 627135" name="connsiteX2"/>
                  <a:gd fmla="*/ 609600 h 609600" name="connsiteY2"/>
                  <a:gd fmla="*/ 1783 w 627135" name="connsiteX3"/>
                  <a:gd fmla="*/ 609600 h 609600" name="connsiteY3"/>
                  <a:gd fmla="*/ 305666 w 627135" name="connsiteX4"/>
                  <a:gd fmla="*/ 300804 h 6096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09600" w="627135">
                    <a:moveTo>
                      <a:pt x="0" y="0"/>
                    </a:moveTo>
                    <a:lnTo>
                      <a:pt x="627135" y="0"/>
                    </a:lnTo>
                    <a:lnTo>
                      <a:pt x="627135" y="609600"/>
                    </a:lnTo>
                    <a:lnTo>
                      <a:pt x="1783" y="609600"/>
                    </a:lnTo>
                    <a:lnTo>
                      <a:pt x="305666" y="30080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ct val="0"/>
                  </a:spcBef>
                  <a:spcAft>
                    <a:spcPct val="0"/>
                  </a:spcAft>
                  <a:defRPr/>
                </a:pPr>
                <a:endParaRPr altLang="en-US" b="0" lang="zh-CN" sz="1800"/>
              </a:p>
            </p:txBody>
          </p:sp>
          <p:sp>
            <p:nvSpPr>
              <p:cNvPr id="35871" name="直角三角形 12"/>
              <p:cNvSpPr>
                <a:spLocks noChangeArrowheads="1"/>
              </p:cNvSpPr>
              <p:nvPr/>
            </p:nvSpPr>
            <p:spPr bwMode="auto">
              <a:xfrm flipV="1" rot="5400000">
                <a:off x="4181475" y="1457325"/>
                <a:ext cx="171450" cy="171450"/>
              </a:xfrm>
              <a:prstGeom prst="rtTriangle">
                <a:avLst/>
              </a:prstGeom>
              <a:solidFill>
                <a:schemeClr val="tx2"/>
              </a:solidFill>
              <a:ln algn="ctr" w="12700">
                <a:noFill/>
                <a:miter lim="800000"/>
              </a:ln>
            </p:spPr>
            <p:txBody>
              <a:bodyPr anchor="ctr" bIns="36293" lIns="72585" rIns="72585" rot="10800000" tIns="36293" vert="eaVert"/>
              <a:lstStyle/>
              <a:p>
                <a:pPr algn="ctr" defTabSz="725488"/>
                <a:endParaRPr altLang="en-US" b="0" lang="zh-CN" sz="1400">
                  <a:solidFill>
                    <a:srgbClr val="FFFFFF"/>
                  </a:solidFill>
                  <a:latin charset="0" panose="020f0502020204030204" pitchFamily="34" typeface="Calibri"/>
                </a:endParaRPr>
              </a:p>
            </p:txBody>
          </p:sp>
        </p:grpSp>
        <p:sp>
          <p:nvSpPr>
            <p:cNvPr id="35869" name="矩形 4"/>
            <p:cNvSpPr>
              <a:spLocks noChangeArrowheads="1"/>
            </p:cNvSpPr>
            <p:nvPr/>
          </p:nvSpPr>
          <p:spPr bwMode="auto">
            <a:xfrm>
              <a:off x="4181475" y="847725"/>
              <a:ext cx="2819400" cy="609600"/>
            </a:xfrm>
            <a:prstGeom prst="rect">
              <a:avLst/>
            </a:prstGeom>
            <a:solidFill>
              <a:schemeClr val="bg2"/>
            </a:solidFill>
            <a:ln algn="ctr" w="12700">
              <a:noFill/>
              <a:miter lim="800000"/>
            </a:ln>
          </p:spPr>
          <p:txBody>
            <a:bodyPr anchor="ctr" bIns="36293" lIns="72585" rIns="72585" tIns="36293"/>
            <a:lstStyle/>
            <a:p>
              <a:pPr algn="ctr" defTabSz="725488"/>
              <a:endParaRPr altLang="en-US" b="0" lang="zh-CN" sz="1400">
                <a:solidFill>
                  <a:srgbClr val="FFFFFF"/>
                </a:solidFill>
                <a:latin charset="0" panose="020f0502020204030204" pitchFamily="34" typeface="Calibri"/>
              </a:endParaRPr>
            </a:p>
          </p:txBody>
        </p:sp>
      </p:grpSp>
      <p:sp>
        <p:nvSpPr>
          <p:cNvPr id="34818" name="文本框 14"/>
          <p:cNvSpPr txBox="1">
            <a:spLocks noChangeArrowheads="1"/>
          </p:cNvSpPr>
          <p:nvPr/>
        </p:nvSpPr>
        <p:spPr bwMode="auto">
          <a:xfrm>
            <a:off x="4356540" y="1201738"/>
            <a:ext cx="830970" cy="407866"/>
          </a:xfrm>
          <a:prstGeom prst="rect">
            <a:avLst/>
          </a:prstGeom>
          <a:noFill/>
          <a:ln w="9525">
            <a:noFill/>
            <a:miter lim="800000"/>
          </a:ln>
        </p:spPr>
        <p:txBody>
          <a:bodyPr bIns="36293" lIns="72585" rIns="72585" tIns="36293" wrap="none">
            <a:spAutoFit/>
          </a:bodyPr>
          <a:lstStyle/>
          <a:p>
            <a:pPr algn="ctr" defTabSz="725488"/>
            <a:r>
              <a:rPr altLang="en-US" b="0" lang="zh-CN" sz="2200">
                <a:solidFill>
                  <a:schemeClr val="bg1"/>
                </a:solidFill>
                <a:latin charset="0" panose="020f0502020204030204" pitchFamily="34" typeface="Calibri"/>
              </a:rPr>
              <a:t>目  录</a:t>
            </a:r>
          </a:p>
        </p:txBody>
      </p:sp>
      <p:grpSp>
        <p:nvGrpSpPr>
          <p:cNvPr id="34819" name="组合 17"/>
          <p:cNvGrpSpPr/>
          <p:nvPr/>
        </p:nvGrpSpPr>
        <p:grpSpPr>
          <a:xfrm>
            <a:off x="1247775" y="2228850"/>
            <a:ext cx="574675" cy="568325"/>
            <a:chOff x="1581150" y="2181225"/>
            <a:chExt cx="720000" cy="720000"/>
          </a:xfrm>
        </p:grpSpPr>
        <p:sp>
          <p:nvSpPr>
            <p:cNvPr id="35865" name="矩形 15"/>
            <p:cNvSpPr>
              <a:spLocks noChangeArrowheads="1"/>
            </p:cNvSpPr>
            <p:nvPr/>
          </p:nvSpPr>
          <p:spPr bwMode="auto">
            <a:xfrm>
              <a:off x="1581150" y="2181225"/>
              <a:ext cx="720000" cy="720000"/>
            </a:xfrm>
            <a:prstGeom prst="rect">
              <a:avLst/>
            </a:prstGeom>
            <a:noFill/>
            <a:ln algn="ctr" w="38100">
              <a:solidFill>
                <a:schemeClr val="bg2"/>
              </a:solidFill>
              <a:miter lim="800000"/>
            </a:ln>
          </p:spPr>
          <p:txBody>
            <a:bodyPr anchor="ctr" bIns="36293" lIns="72585" rIns="72585" tIns="36293"/>
            <a:lstStyle/>
            <a:p>
              <a:pPr algn="ctr" defTabSz="725488"/>
              <a:endParaRPr altLang="en-US" b="0" lang="zh-CN" sz="1400">
                <a:solidFill>
                  <a:srgbClr val="FFFFFF"/>
                </a:solidFill>
                <a:latin charset="0" panose="020f0502020204030204" pitchFamily="34" typeface="Calibri"/>
              </a:endParaRPr>
            </a:p>
          </p:txBody>
        </p:sp>
        <p:sp>
          <p:nvSpPr>
            <p:cNvPr id="35866" name="文本框 16"/>
            <p:cNvSpPr txBox="1">
              <a:spLocks noChangeArrowheads="1"/>
            </p:cNvSpPr>
            <p:nvPr/>
          </p:nvSpPr>
          <p:spPr bwMode="auto">
            <a:xfrm>
              <a:off x="1762696" y="2217426"/>
              <a:ext cx="356909" cy="651868"/>
            </a:xfrm>
            <a:prstGeom prst="rect">
              <a:avLst/>
            </a:prstGeom>
            <a:noFill/>
            <a:ln w="9525">
              <a:noFill/>
              <a:miter lim="800000"/>
            </a:ln>
          </p:spPr>
          <p:txBody>
            <a:bodyPr bIns="36293" lIns="72585" rIns="72585" tIns="36293" wrap="none">
              <a:spAutoFit/>
            </a:bodyPr>
            <a:lstStyle/>
            <a:p>
              <a:pPr algn="ctr" defTabSz="725488"/>
              <a:r>
                <a:rPr altLang="zh-CN" b="0" lang="en-US" sz="2900">
                  <a:solidFill>
                    <a:schemeClr val="bg2"/>
                  </a:solidFill>
                  <a:latin charset="0" pitchFamily="34" typeface="Impact"/>
                </a:rPr>
                <a:t>1</a:t>
              </a:r>
            </a:p>
          </p:txBody>
        </p:sp>
      </p:grpSp>
      <p:sp>
        <p:nvSpPr>
          <p:cNvPr id="34820" name="文本框 18"/>
          <p:cNvSpPr txBox="1">
            <a:spLocks noChangeArrowheads="1"/>
          </p:cNvSpPr>
          <p:nvPr/>
        </p:nvSpPr>
        <p:spPr bwMode="auto">
          <a:xfrm>
            <a:off x="1846263" y="2355850"/>
            <a:ext cx="2440695" cy="316426"/>
          </a:xfrm>
          <a:prstGeom prst="rect">
            <a:avLst/>
          </a:prstGeom>
          <a:noFill/>
          <a:ln w="9525">
            <a:noFill/>
            <a:miter lim="800000"/>
          </a:ln>
        </p:spPr>
        <p:txBody>
          <a:bodyPr bIns="36293" lIns="72585" rIns="72585" tIns="36293" wrap="none">
            <a:spAutoFit/>
          </a:bodyPr>
          <a:lstStyle/>
          <a:p>
            <a:pPr defTabSz="725488"/>
            <a:r>
              <a:rPr altLang="zh-CN" b="0" lang="en-US" sz="1600">
                <a:solidFill>
                  <a:srgbClr val="404040"/>
                </a:solidFill>
                <a:latin charset="-122" pitchFamily="34" typeface="微软雅黑"/>
              </a:rPr>
              <a:t> 请在此处添加幻灯片标题</a:t>
            </a:r>
          </a:p>
        </p:txBody>
      </p:sp>
      <p:grpSp>
        <p:nvGrpSpPr>
          <p:cNvPr id="34821" name="组合 19"/>
          <p:cNvGrpSpPr/>
          <p:nvPr/>
        </p:nvGrpSpPr>
        <p:grpSpPr>
          <a:xfrm>
            <a:off x="1247775" y="3224213"/>
            <a:ext cx="574675" cy="568325"/>
            <a:chOff x="1581150" y="2181225"/>
            <a:chExt cx="720000" cy="720000"/>
          </a:xfrm>
        </p:grpSpPr>
        <p:sp>
          <p:nvSpPr>
            <p:cNvPr id="35863" name="矩形 20"/>
            <p:cNvSpPr>
              <a:spLocks noChangeArrowheads="1"/>
            </p:cNvSpPr>
            <p:nvPr/>
          </p:nvSpPr>
          <p:spPr bwMode="auto">
            <a:xfrm>
              <a:off x="1581150" y="2181225"/>
              <a:ext cx="720000" cy="720000"/>
            </a:xfrm>
            <a:prstGeom prst="rect">
              <a:avLst/>
            </a:prstGeom>
            <a:noFill/>
            <a:ln algn="ctr" w="38100">
              <a:solidFill>
                <a:schemeClr val="tx2"/>
              </a:solidFill>
              <a:miter lim="800000"/>
            </a:ln>
          </p:spPr>
          <p:txBody>
            <a:bodyPr anchor="ctr" bIns="36293" lIns="72585" rIns="72585" tIns="36293"/>
            <a:lstStyle/>
            <a:p>
              <a:pPr algn="ctr" defTabSz="725488"/>
              <a:endParaRPr altLang="en-US" b="0" lang="zh-CN" sz="1400">
                <a:solidFill>
                  <a:srgbClr val="FF9201"/>
                </a:solidFill>
                <a:latin charset="0" panose="020f0502020204030204" pitchFamily="34" typeface="Calibri"/>
              </a:endParaRPr>
            </a:p>
          </p:txBody>
        </p:sp>
        <p:sp>
          <p:nvSpPr>
            <p:cNvPr id="35864" name="文本框 21"/>
            <p:cNvSpPr txBox="1">
              <a:spLocks noChangeArrowheads="1"/>
            </p:cNvSpPr>
            <p:nvPr/>
          </p:nvSpPr>
          <p:spPr bwMode="auto">
            <a:xfrm>
              <a:off x="1734850" y="2217426"/>
              <a:ext cx="412599" cy="651868"/>
            </a:xfrm>
            <a:prstGeom prst="rect">
              <a:avLst/>
            </a:prstGeom>
            <a:noFill/>
            <a:ln w="9525">
              <a:noFill/>
              <a:miter lim="800000"/>
            </a:ln>
          </p:spPr>
          <p:txBody>
            <a:bodyPr bIns="36293" lIns="72585" rIns="72585" tIns="36293" wrap="none">
              <a:spAutoFit/>
            </a:bodyPr>
            <a:lstStyle/>
            <a:p>
              <a:pPr algn="ctr" defTabSz="725488"/>
              <a:r>
                <a:rPr altLang="zh-CN" b="0" lang="en-US" sz="2900">
                  <a:solidFill>
                    <a:schemeClr val="tx2"/>
                  </a:solidFill>
                  <a:latin charset="0" pitchFamily="34" typeface="Impact"/>
                </a:rPr>
                <a:t>2</a:t>
              </a:r>
            </a:p>
          </p:txBody>
        </p:sp>
      </p:grpSp>
      <p:sp>
        <p:nvSpPr>
          <p:cNvPr id="34822" name="文本框 22"/>
          <p:cNvSpPr txBox="1">
            <a:spLocks noChangeArrowheads="1"/>
          </p:cNvSpPr>
          <p:nvPr/>
        </p:nvSpPr>
        <p:spPr bwMode="auto">
          <a:xfrm>
            <a:off x="1846263" y="3351213"/>
            <a:ext cx="2440695" cy="316426"/>
          </a:xfrm>
          <a:prstGeom prst="rect">
            <a:avLst/>
          </a:prstGeom>
          <a:noFill/>
          <a:ln w="9525">
            <a:noFill/>
            <a:miter lim="800000"/>
          </a:ln>
        </p:spPr>
        <p:txBody>
          <a:bodyPr bIns="36293" lIns="72585" rIns="72585" tIns="36293" wrap="none">
            <a:spAutoFit/>
          </a:bodyPr>
          <a:lstStyle/>
          <a:p>
            <a:pPr defTabSz="725488"/>
            <a:r>
              <a:rPr altLang="zh-CN" b="0" lang="en-US" sz="1600">
                <a:solidFill>
                  <a:srgbClr val="404040"/>
                </a:solidFill>
                <a:latin charset="-122" pitchFamily="34" typeface="微软雅黑"/>
              </a:rPr>
              <a:t> 请在此处添加幻灯片标题</a:t>
            </a:r>
          </a:p>
        </p:txBody>
      </p:sp>
      <p:grpSp>
        <p:nvGrpSpPr>
          <p:cNvPr id="34823" name="组合 23"/>
          <p:cNvGrpSpPr/>
          <p:nvPr/>
        </p:nvGrpSpPr>
        <p:grpSpPr>
          <a:xfrm>
            <a:off x="1247775" y="4221163"/>
            <a:ext cx="574675" cy="566737"/>
            <a:chOff x="1581150" y="2181225"/>
            <a:chExt cx="720000" cy="720000"/>
          </a:xfrm>
        </p:grpSpPr>
        <p:sp>
          <p:nvSpPr>
            <p:cNvPr id="35861" name="矩形 24"/>
            <p:cNvSpPr>
              <a:spLocks noChangeArrowheads="1"/>
            </p:cNvSpPr>
            <p:nvPr/>
          </p:nvSpPr>
          <p:spPr bwMode="auto">
            <a:xfrm>
              <a:off x="1581150" y="2181225"/>
              <a:ext cx="720000" cy="720000"/>
            </a:xfrm>
            <a:prstGeom prst="rect">
              <a:avLst/>
            </a:prstGeom>
            <a:noFill/>
            <a:ln algn="ctr" w="38100">
              <a:solidFill>
                <a:schemeClr val="bg2"/>
              </a:solidFill>
              <a:miter lim="800000"/>
            </a:ln>
          </p:spPr>
          <p:txBody>
            <a:bodyPr anchor="ctr" bIns="36293" lIns="72585" rIns="72585" tIns="36293"/>
            <a:lstStyle/>
            <a:p>
              <a:pPr algn="ctr" defTabSz="725488"/>
              <a:endParaRPr altLang="en-US" b="0" lang="zh-CN" sz="1400">
                <a:solidFill>
                  <a:srgbClr val="FFFFFF"/>
                </a:solidFill>
                <a:latin charset="0" panose="020f0502020204030204" pitchFamily="34" typeface="Calibri"/>
              </a:endParaRPr>
            </a:p>
          </p:txBody>
        </p:sp>
        <p:sp>
          <p:nvSpPr>
            <p:cNvPr id="35862" name="文本框 25"/>
            <p:cNvSpPr txBox="1">
              <a:spLocks noChangeArrowheads="1"/>
            </p:cNvSpPr>
            <p:nvPr/>
          </p:nvSpPr>
          <p:spPr bwMode="auto">
            <a:xfrm>
              <a:off x="1726895" y="2217528"/>
              <a:ext cx="426522" cy="653695"/>
            </a:xfrm>
            <a:prstGeom prst="rect">
              <a:avLst/>
            </a:prstGeom>
            <a:noFill/>
            <a:ln w="9525">
              <a:noFill/>
              <a:miter lim="800000"/>
            </a:ln>
          </p:spPr>
          <p:txBody>
            <a:bodyPr bIns="36293" lIns="72585" rIns="72585" tIns="36293" wrap="none">
              <a:spAutoFit/>
            </a:bodyPr>
            <a:lstStyle/>
            <a:p>
              <a:pPr algn="ctr" defTabSz="725488"/>
              <a:r>
                <a:rPr altLang="zh-CN" b="0" lang="en-US" sz="2900">
                  <a:solidFill>
                    <a:schemeClr val="bg2"/>
                  </a:solidFill>
                  <a:latin charset="0" pitchFamily="34" typeface="Impact"/>
                </a:rPr>
                <a:t>3</a:t>
              </a:r>
            </a:p>
          </p:txBody>
        </p:sp>
      </p:grpSp>
      <p:sp>
        <p:nvSpPr>
          <p:cNvPr id="34824" name="文本框 26"/>
          <p:cNvSpPr txBox="1">
            <a:spLocks noChangeArrowheads="1"/>
          </p:cNvSpPr>
          <p:nvPr/>
        </p:nvSpPr>
        <p:spPr bwMode="auto">
          <a:xfrm>
            <a:off x="1846263" y="4346575"/>
            <a:ext cx="2440695" cy="316426"/>
          </a:xfrm>
          <a:prstGeom prst="rect">
            <a:avLst/>
          </a:prstGeom>
          <a:noFill/>
          <a:ln w="9525">
            <a:noFill/>
            <a:miter lim="800000"/>
          </a:ln>
        </p:spPr>
        <p:txBody>
          <a:bodyPr bIns="36293" lIns="72585" rIns="72585" tIns="36293" wrap="none">
            <a:spAutoFit/>
          </a:bodyPr>
          <a:lstStyle/>
          <a:p>
            <a:pPr defTabSz="725488"/>
            <a:r>
              <a:rPr altLang="zh-CN" b="0" lang="en-US" sz="1600">
                <a:solidFill>
                  <a:srgbClr val="404040"/>
                </a:solidFill>
                <a:latin charset="-122" pitchFamily="34" typeface="微软雅黑"/>
              </a:rPr>
              <a:t> 请在此处添加幻灯片标题</a:t>
            </a:r>
          </a:p>
        </p:txBody>
      </p:sp>
      <p:grpSp>
        <p:nvGrpSpPr>
          <p:cNvPr id="34825" name="组合 27"/>
          <p:cNvGrpSpPr/>
          <p:nvPr/>
        </p:nvGrpSpPr>
        <p:grpSpPr>
          <a:xfrm>
            <a:off x="5584825" y="2228850"/>
            <a:ext cx="574675" cy="568325"/>
            <a:chOff x="1581150" y="2181225"/>
            <a:chExt cx="720000" cy="720000"/>
          </a:xfrm>
        </p:grpSpPr>
        <p:sp>
          <p:nvSpPr>
            <p:cNvPr id="35859" name="矩形 28"/>
            <p:cNvSpPr>
              <a:spLocks noChangeArrowheads="1"/>
            </p:cNvSpPr>
            <p:nvPr/>
          </p:nvSpPr>
          <p:spPr bwMode="auto">
            <a:xfrm>
              <a:off x="1581150" y="2181225"/>
              <a:ext cx="720000" cy="720000"/>
            </a:xfrm>
            <a:prstGeom prst="rect">
              <a:avLst/>
            </a:prstGeom>
            <a:noFill/>
            <a:ln algn="ctr" w="38100">
              <a:solidFill>
                <a:schemeClr val="bg2"/>
              </a:solidFill>
              <a:miter lim="800000"/>
            </a:ln>
          </p:spPr>
          <p:txBody>
            <a:bodyPr anchor="ctr" bIns="36293" lIns="72585" rIns="72585" tIns="36293"/>
            <a:lstStyle/>
            <a:p>
              <a:pPr algn="ctr" defTabSz="725488"/>
              <a:endParaRPr altLang="en-US" b="0" lang="zh-CN" sz="1400">
                <a:solidFill>
                  <a:srgbClr val="FFFFFF"/>
                </a:solidFill>
                <a:latin charset="0" panose="020f0502020204030204" pitchFamily="34" typeface="Calibri"/>
              </a:endParaRPr>
            </a:p>
          </p:txBody>
        </p:sp>
        <p:sp>
          <p:nvSpPr>
            <p:cNvPr id="35860" name="文本框 29"/>
            <p:cNvSpPr txBox="1">
              <a:spLocks noChangeArrowheads="1"/>
            </p:cNvSpPr>
            <p:nvPr/>
          </p:nvSpPr>
          <p:spPr bwMode="auto">
            <a:xfrm>
              <a:off x="1734850" y="2217426"/>
              <a:ext cx="412599" cy="651868"/>
            </a:xfrm>
            <a:prstGeom prst="rect">
              <a:avLst/>
            </a:prstGeom>
            <a:noFill/>
            <a:ln w="9525">
              <a:noFill/>
              <a:miter lim="800000"/>
            </a:ln>
          </p:spPr>
          <p:txBody>
            <a:bodyPr bIns="36293" lIns="72585" rIns="72585" tIns="36293" wrap="none">
              <a:spAutoFit/>
            </a:bodyPr>
            <a:lstStyle/>
            <a:p>
              <a:pPr algn="ctr" defTabSz="725488"/>
              <a:r>
                <a:rPr altLang="zh-CN" b="0" lang="en-US" sz="2900">
                  <a:solidFill>
                    <a:schemeClr val="bg2"/>
                  </a:solidFill>
                  <a:latin charset="0" pitchFamily="34" typeface="Impact"/>
                </a:rPr>
                <a:t>4</a:t>
              </a:r>
            </a:p>
          </p:txBody>
        </p:sp>
      </p:grpSp>
      <p:sp>
        <p:nvSpPr>
          <p:cNvPr id="34826" name="文本框 30"/>
          <p:cNvSpPr txBox="1">
            <a:spLocks noChangeArrowheads="1"/>
          </p:cNvSpPr>
          <p:nvPr/>
        </p:nvSpPr>
        <p:spPr bwMode="auto">
          <a:xfrm>
            <a:off x="6181725" y="2355850"/>
            <a:ext cx="2440695" cy="316426"/>
          </a:xfrm>
          <a:prstGeom prst="rect">
            <a:avLst/>
          </a:prstGeom>
          <a:noFill/>
          <a:ln w="9525">
            <a:noFill/>
            <a:miter lim="800000"/>
          </a:ln>
        </p:spPr>
        <p:txBody>
          <a:bodyPr bIns="36293" lIns="72585" rIns="72585" tIns="36293" wrap="none">
            <a:spAutoFit/>
          </a:bodyPr>
          <a:lstStyle/>
          <a:p>
            <a:pPr defTabSz="725488"/>
            <a:r>
              <a:rPr altLang="zh-CN" b="0" lang="en-US" sz="1600">
                <a:solidFill>
                  <a:srgbClr val="404040"/>
                </a:solidFill>
                <a:latin charset="-122" pitchFamily="34" typeface="微软雅黑"/>
              </a:rPr>
              <a:t> 请在此处添加幻灯片标题</a:t>
            </a:r>
          </a:p>
        </p:txBody>
      </p:sp>
      <p:grpSp>
        <p:nvGrpSpPr>
          <p:cNvPr id="34827" name="组合 31"/>
          <p:cNvGrpSpPr/>
          <p:nvPr/>
        </p:nvGrpSpPr>
        <p:grpSpPr>
          <a:xfrm>
            <a:off x="5584825" y="3224213"/>
            <a:ext cx="574675" cy="568325"/>
            <a:chOff x="1581150" y="2181225"/>
            <a:chExt cx="720000" cy="720000"/>
          </a:xfrm>
        </p:grpSpPr>
        <p:sp>
          <p:nvSpPr>
            <p:cNvPr id="35857" name="矩形 32"/>
            <p:cNvSpPr>
              <a:spLocks noChangeArrowheads="1"/>
            </p:cNvSpPr>
            <p:nvPr/>
          </p:nvSpPr>
          <p:spPr bwMode="auto">
            <a:xfrm>
              <a:off x="1581150" y="2181225"/>
              <a:ext cx="720000" cy="720000"/>
            </a:xfrm>
            <a:prstGeom prst="rect">
              <a:avLst/>
            </a:prstGeom>
            <a:noFill/>
            <a:ln algn="ctr" w="38100">
              <a:solidFill>
                <a:schemeClr val="tx2"/>
              </a:solidFill>
              <a:miter lim="800000"/>
            </a:ln>
          </p:spPr>
          <p:txBody>
            <a:bodyPr anchor="ctr" bIns="36293" lIns="72585" rIns="72585" tIns="36293"/>
            <a:lstStyle/>
            <a:p>
              <a:pPr algn="ctr" defTabSz="725488"/>
              <a:endParaRPr altLang="en-US" b="0" lang="zh-CN" sz="1400">
                <a:solidFill>
                  <a:srgbClr val="FF9201"/>
                </a:solidFill>
                <a:latin charset="0" panose="020f0502020204030204" pitchFamily="34" typeface="Calibri"/>
              </a:endParaRPr>
            </a:p>
          </p:txBody>
        </p:sp>
        <p:sp>
          <p:nvSpPr>
            <p:cNvPr id="35858" name="文本框 33"/>
            <p:cNvSpPr txBox="1">
              <a:spLocks noChangeArrowheads="1"/>
            </p:cNvSpPr>
            <p:nvPr/>
          </p:nvSpPr>
          <p:spPr bwMode="auto">
            <a:xfrm>
              <a:off x="1726895" y="2217426"/>
              <a:ext cx="428511" cy="651868"/>
            </a:xfrm>
            <a:prstGeom prst="rect">
              <a:avLst/>
            </a:prstGeom>
            <a:noFill/>
            <a:ln w="9525">
              <a:noFill/>
              <a:miter lim="800000"/>
            </a:ln>
          </p:spPr>
          <p:txBody>
            <a:bodyPr bIns="36293" lIns="72585" rIns="72585" tIns="36293" wrap="none">
              <a:spAutoFit/>
            </a:bodyPr>
            <a:lstStyle/>
            <a:p>
              <a:pPr algn="ctr" defTabSz="725488"/>
              <a:r>
                <a:rPr altLang="zh-CN" b="0" lang="en-US" sz="2900">
                  <a:solidFill>
                    <a:schemeClr val="tx2"/>
                  </a:solidFill>
                  <a:latin charset="0" pitchFamily="34" typeface="Impact"/>
                </a:rPr>
                <a:t>5</a:t>
              </a:r>
            </a:p>
          </p:txBody>
        </p:sp>
      </p:grpSp>
      <p:sp>
        <p:nvSpPr>
          <p:cNvPr id="34828" name="文本框 34"/>
          <p:cNvSpPr txBox="1">
            <a:spLocks noChangeArrowheads="1"/>
          </p:cNvSpPr>
          <p:nvPr/>
        </p:nvSpPr>
        <p:spPr bwMode="auto">
          <a:xfrm>
            <a:off x="6181725" y="3351213"/>
            <a:ext cx="2440695" cy="316426"/>
          </a:xfrm>
          <a:prstGeom prst="rect">
            <a:avLst/>
          </a:prstGeom>
          <a:noFill/>
          <a:ln w="9525">
            <a:noFill/>
            <a:miter lim="800000"/>
          </a:ln>
        </p:spPr>
        <p:txBody>
          <a:bodyPr bIns="36293" lIns="72585" rIns="72585" tIns="36293" wrap="none">
            <a:spAutoFit/>
          </a:bodyPr>
          <a:lstStyle/>
          <a:p>
            <a:pPr defTabSz="725488"/>
            <a:r>
              <a:rPr altLang="zh-CN" b="0" lang="en-US" sz="1600">
                <a:solidFill>
                  <a:srgbClr val="404040"/>
                </a:solidFill>
                <a:latin charset="-122" pitchFamily="34" typeface="微软雅黑"/>
              </a:rPr>
              <a:t> 请在此处添加幻灯片标题</a:t>
            </a:r>
          </a:p>
        </p:txBody>
      </p:sp>
      <p:grpSp>
        <p:nvGrpSpPr>
          <p:cNvPr id="34829" name="组合 35"/>
          <p:cNvGrpSpPr/>
          <p:nvPr/>
        </p:nvGrpSpPr>
        <p:grpSpPr>
          <a:xfrm>
            <a:off x="5584825" y="4221163"/>
            <a:ext cx="574675" cy="566737"/>
            <a:chOff x="1581150" y="2181225"/>
            <a:chExt cx="720000" cy="720000"/>
          </a:xfrm>
        </p:grpSpPr>
        <p:sp>
          <p:nvSpPr>
            <p:cNvPr id="35855" name="矩形 36"/>
            <p:cNvSpPr>
              <a:spLocks noChangeArrowheads="1"/>
            </p:cNvSpPr>
            <p:nvPr/>
          </p:nvSpPr>
          <p:spPr bwMode="auto">
            <a:xfrm>
              <a:off x="1581150" y="2181225"/>
              <a:ext cx="720000" cy="720000"/>
            </a:xfrm>
            <a:prstGeom prst="rect">
              <a:avLst/>
            </a:prstGeom>
            <a:noFill/>
            <a:ln algn="ctr" w="38100">
              <a:solidFill>
                <a:schemeClr val="bg2"/>
              </a:solidFill>
              <a:miter lim="800000"/>
            </a:ln>
          </p:spPr>
          <p:txBody>
            <a:bodyPr anchor="ctr" bIns="36293" lIns="72585" rIns="72585" tIns="36293"/>
            <a:lstStyle/>
            <a:p>
              <a:pPr algn="ctr" defTabSz="725488"/>
              <a:endParaRPr altLang="en-US" b="0" lang="zh-CN" sz="1400">
                <a:solidFill>
                  <a:srgbClr val="FFFFFF"/>
                </a:solidFill>
                <a:latin charset="0" panose="020f0502020204030204" pitchFamily="34" typeface="Calibri"/>
              </a:endParaRPr>
            </a:p>
          </p:txBody>
        </p:sp>
        <p:sp>
          <p:nvSpPr>
            <p:cNvPr id="35856" name="文本框 37"/>
            <p:cNvSpPr txBox="1">
              <a:spLocks noChangeArrowheads="1"/>
            </p:cNvSpPr>
            <p:nvPr/>
          </p:nvSpPr>
          <p:spPr bwMode="auto">
            <a:xfrm>
              <a:off x="1724906" y="2217528"/>
              <a:ext cx="432489" cy="653695"/>
            </a:xfrm>
            <a:prstGeom prst="rect">
              <a:avLst/>
            </a:prstGeom>
            <a:noFill/>
            <a:ln w="9525">
              <a:noFill/>
              <a:miter lim="800000"/>
            </a:ln>
          </p:spPr>
          <p:txBody>
            <a:bodyPr bIns="36293" lIns="72585" rIns="72585" tIns="36293" wrap="none">
              <a:spAutoFit/>
            </a:bodyPr>
            <a:lstStyle/>
            <a:p>
              <a:pPr algn="ctr" defTabSz="725488"/>
              <a:r>
                <a:rPr altLang="zh-CN" b="0" lang="en-US" sz="2900">
                  <a:solidFill>
                    <a:schemeClr val="bg2"/>
                  </a:solidFill>
                  <a:latin charset="0" pitchFamily="34" typeface="Impact"/>
                </a:rPr>
                <a:t>6</a:t>
              </a:r>
            </a:p>
          </p:txBody>
        </p:sp>
      </p:grpSp>
      <p:sp>
        <p:nvSpPr>
          <p:cNvPr id="34830" name="文本框 38"/>
          <p:cNvSpPr txBox="1">
            <a:spLocks noChangeArrowheads="1"/>
          </p:cNvSpPr>
          <p:nvPr/>
        </p:nvSpPr>
        <p:spPr bwMode="auto">
          <a:xfrm>
            <a:off x="6181725" y="4346575"/>
            <a:ext cx="2440695" cy="316426"/>
          </a:xfrm>
          <a:prstGeom prst="rect">
            <a:avLst/>
          </a:prstGeom>
          <a:noFill/>
          <a:ln w="9525">
            <a:noFill/>
            <a:miter lim="800000"/>
          </a:ln>
        </p:spPr>
        <p:txBody>
          <a:bodyPr bIns="36293" lIns="72585" rIns="72585" tIns="36293" wrap="none">
            <a:spAutoFit/>
          </a:bodyPr>
          <a:lstStyle/>
          <a:p>
            <a:pPr defTabSz="725488"/>
            <a:r>
              <a:rPr altLang="zh-CN" b="0" lang="en-US" sz="1600">
                <a:solidFill>
                  <a:srgbClr val="404040"/>
                </a:solidFill>
                <a:latin charset="-122" pitchFamily="34" typeface="微软雅黑"/>
              </a:rPr>
              <a:t> 请在此处添加幻灯片标题</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1">
                                  <p:stCondLst>
                                    <p:cond delay="0"/>
                                  </p:stCondLst>
                                  <p:childTnLst>
                                    <p:set>
                                      <p:cBhvr>
                                        <p:cTn dur="1" fill="hold" id="6">
                                          <p:stCondLst>
                                            <p:cond delay="0"/>
                                          </p:stCondLst>
                                        </p:cTn>
                                        <p:tgtEl>
                                          <p:spTgt spid="34817"/>
                                        </p:tgtEl>
                                        <p:attrNameLst>
                                          <p:attrName>style.visibility</p:attrName>
                                        </p:attrNameLst>
                                      </p:cBhvr>
                                      <p:to>
                                        <p:strVal val="visible"/>
                                      </p:to>
                                    </p:set>
                                    <p:anim calcmode="lin" valueType="num">
                                      <p:cBhvr additive="base">
                                        <p:cTn dur="500" fill="hold" id="7"/>
                                        <p:tgtEl>
                                          <p:spTgt spid="34817"/>
                                        </p:tgtEl>
                                        <p:attrNameLst>
                                          <p:attrName>ppt_x</p:attrName>
                                        </p:attrNameLst>
                                      </p:cBhvr>
                                      <p:tavLst>
                                        <p:tav tm="0">
                                          <p:val>
                                            <p:strVal val="#ppt_x"/>
                                          </p:val>
                                        </p:tav>
                                        <p:tav tm="100000">
                                          <p:val>
                                            <p:strVal val="#ppt_x"/>
                                          </p:val>
                                        </p:tav>
                                      </p:tavLst>
                                    </p:anim>
                                    <p:anim calcmode="lin" valueType="num">
                                      <p:cBhvr additive="base">
                                        <p:cTn dur="500" fill="hold" id="8"/>
                                        <p:tgtEl>
                                          <p:spTgt spid="34817"/>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34818"/>
                                        </p:tgtEl>
                                        <p:attrNameLst>
                                          <p:attrName>style.visibility</p:attrName>
                                        </p:attrNameLst>
                                      </p:cBhvr>
                                      <p:to>
                                        <p:strVal val="visible"/>
                                      </p:to>
                                    </p:set>
                                    <p:anim calcmode="lin" valueType="num">
                                      <p:cBhvr>
                                        <p:cTn dur="500" fill="hold" id="12"/>
                                        <p:tgtEl>
                                          <p:spTgt spid="3481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34818"/>
                                        </p:tgtEl>
                                        <p:attrNameLst>
                                          <p:attrName>ppt_y</p:attrName>
                                        </p:attrNameLst>
                                      </p:cBhvr>
                                      <p:tavLst>
                                        <p:tav tm="0">
                                          <p:val>
                                            <p:strVal val="#ppt_y"/>
                                          </p:val>
                                        </p:tav>
                                        <p:tav tm="100000">
                                          <p:val>
                                            <p:strVal val="#ppt_y"/>
                                          </p:val>
                                        </p:tav>
                                      </p:tavLst>
                                    </p:anim>
                                    <p:anim calcmode="lin" valueType="num">
                                      <p:cBhvr>
                                        <p:cTn dur="500" fill="hold" id="14"/>
                                        <p:tgtEl>
                                          <p:spTgt spid="3481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3481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34818"/>
                                        </p:tgtEl>
                                      </p:cBhvr>
                                    </p:animEffect>
                                  </p:childTnLst>
                                </p:cTn>
                              </p:par>
                            </p:childTnLst>
                          </p:cTn>
                        </p:par>
                        <p:par>
                          <p:cTn fill="hold" id="17" nodeType="afterGroup">
                            <p:stCondLst>
                              <p:cond delay="1000"/>
                            </p:stCondLst>
                            <p:childTnLst>
                              <p:par>
                                <p:cTn fill="hold" id="18" nodeType="afterEffect" presetClass="entr" presetID="10" presetSubtype="0">
                                  <p:stCondLst>
                                    <p:cond delay="0"/>
                                  </p:stCondLst>
                                  <p:childTnLst>
                                    <p:set>
                                      <p:cBhvr>
                                        <p:cTn dur="1" fill="hold" id="19">
                                          <p:stCondLst>
                                            <p:cond delay="0"/>
                                          </p:stCondLst>
                                        </p:cTn>
                                        <p:tgtEl>
                                          <p:spTgt spid="34819"/>
                                        </p:tgtEl>
                                        <p:attrNameLst>
                                          <p:attrName>style.visibility</p:attrName>
                                        </p:attrNameLst>
                                      </p:cBhvr>
                                      <p:to>
                                        <p:strVal val="visible"/>
                                      </p:to>
                                    </p:set>
                                    <p:animEffect filter="fade" transition="in">
                                      <p:cBhvr>
                                        <p:cTn dur="500" id="20"/>
                                        <p:tgtEl>
                                          <p:spTgt spid="34819"/>
                                        </p:tgtEl>
                                      </p:cBhvr>
                                    </p:animEffect>
                                  </p:childTnLst>
                                </p:cTn>
                              </p:par>
                            </p:childTnLst>
                          </p:cTn>
                        </p:par>
                        <p:par>
                          <p:cTn fill="hold" id="21" nodeType="afterGroup">
                            <p:stCondLst>
                              <p:cond delay="1500"/>
                            </p:stCondLst>
                            <p:childTnLst>
                              <p:par>
                                <p:cTn fill="hold" id="22" nodeType="afterEffect" presetClass="entr" presetID="10" presetSubtype="0">
                                  <p:stCondLst>
                                    <p:cond delay="0"/>
                                  </p:stCondLst>
                                  <p:childTnLst>
                                    <p:set>
                                      <p:cBhvr>
                                        <p:cTn dur="1" fill="hold" id="23">
                                          <p:stCondLst>
                                            <p:cond delay="0"/>
                                          </p:stCondLst>
                                        </p:cTn>
                                        <p:tgtEl>
                                          <p:spTgt spid="34821"/>
                                        </p:tgtEl>
                                        <p:attrNameLst>
                                          <p:attrName>style.visibility</p:attrName>
                                        </p:attrNameLst>
                                      </p:cBhvr>
                                      <p:to>
                                        <p:strVal val="visible"/>
                                      </p:to>
                                    </p:set>
                                    <p:animEffect filter="fade" transition="in">
                                      <p:cBhvr>
                                        <p:cTn dur="500" id="24"/>
                                        <p:tgtEl>
                                          <p:spTgt spid="34821"/>
                                        </p:tgtEl>
                                      </p:cBhvr>
                                    </p:animEffect>
                                  </p:childTnLst>
                                </p:cTn>
                              </p:par>
                            </p:childTnLst>
                          </p:cTn>
                        </p:par>
                        <p:par>
                          <p:cTn fill="hold" id="25" nodeType="afterGroup">
                            <p:stCondLst>
                              <p:cond delay="2000"/>
                            </p:stCondLst>
                            <p:childTnLst>
                              <p:par>
                                <p:cTn fill="hold" id="26" nodeType="afterEffect" presetClass="entr" presetID="10" presetSubtype="0">
                                  <p:stCondLst>
                                    <p:cond delay="0"/>
                                  </p:stCondLst>
                                  <p:childTnLst>
                                    <p:set>
                                      <p:cBhvr>
                                        <p:cTn dur="1" fill="hold" id="27">
                                          <p:stCondLst>
                                            <p:cond delay="0"/>
                                          </p:stCondLst>
                                        </p:cTn>
                                        <p:tgtEl>
                                          <p:spTgt spid="34823"/>
                                        </p:tgtEl>
                                        <p:attrNameLst>
                                          <p:attrName>style.visibility</p:attrName>
                                        </p:attrNameLst>
                                      </p:cBhvr>
                                      <p:to>
                                        <p:strVal val="visible"/>
                                      </p:to>
                                    </p:set>
                                    <p:animEffect filter="fade" transition="in">
                                      <p:cBhvr>
                                        <p:cTn dur="500" id="28"/>
                                        <p:tgtEl>
                                          <p:spTgt spid="34823"/>
                                        </p:tgtEl>
                                      </p:cBhvr>
                                    </p:animEffect>
                                  </p:childTnLst>
                                </p:cTn>
                              </p:par>
                            </p:childTnLst>
                          </p:cTn>
                        </p:par>
                        <p:par>
                          <p:cTn fill="hold" id="29" nodeType="afterGroup">
                            <p:stCondLst>
                              <p:cond delay="2500"/>
                            </p:stCondLst>
                            <p:childTnLst>
                              <p:par>
                                <p:cTn fill="hold" id="30" nodeType="afterEffect" presetClass="entr" presetID="10" presetSubtype="0">
                                  <p:stCondLst>
                                    <p:cond delay="0"/>
                                  </p:stCondLst>
                                  <p:childTnLst>
                                    <p:set>
                                      <p:cBhvr>
                                        <p:cTn dur="1" fill="hold" id="31">
                                          <p:stCondLst>
                                            <p:cond delay="0"/>
                                          </p:stCondLst>
                                        </p:cTn>
                                        <p:tgtEl>
                                          <p:spTgt spid="34825"/>
                                        </p:tgtEl>
                                        <p:attrNameLst>
                                          <p:attrName>style.visibility</p:attrName>
                                        </p:attrNameLst>
                                      </p:cBhvr>
                                      <p:to>
                                        <p:strVal val="visible"/>
                                      </p:to>
                                    </p:set>
                                    <p:animEffect filter="fade" transition="in">
                                      <p:cBhvr>
                                        <p:cTn dur="500" id="32"/>
                                        <p:tgtEl>
                                          <p:spTgt spid="34825"/>
                                        </p:tgtEl>
                                      </p:cBhvr>
                                    </p:animEffect>
                                  </p:childTnLst>
                                </p:cTn>
                              </p:par>
                            </p:childTnLst>
                          </p:cTn>
                        </p:par>
                        <p:par>
                          <p:cTn fill="hold" id="33" nodeType="afterGroup">
                            <p:stCondLst>
                              <p:cond delay="3000"/>
                            </p:stCondLst>
                            <p:childTnLst>
                              <p:par>
                                <p:cTn fill="hold" id="34" nodeType="afterEffect" presetClass="entr" presetID="10" presetSubtype="0">
                                  <p:stCondLst>
                                    <p:cond delay="0"/>
                                  </p:stCondLst>
                                  <p:childTnLst>
                                    <p:set>
                                      <p:cBhvr>
                                        <p:cTn dur="1" fill="hold" id="35">
                                          <p:stCondLst>
                                            <p:cond delay="0"/>
                                          </p:stCondLst>
                                        </p:cTn>
                                        <p:tgtEl>
                                          <p:spTgt spid="34827"/>
                                        </p:tgtEl>
                                        <p:attrNameLst>
                                          <p:attrName>style.visibility</p:attrName>
                                        </p:attrNameLst>
                                      </p:cBhvr>
                                      <p:to>
                                        <p:strVal val="visible"/>
                                      </p:to>
                                    </p:set>
                                    <p:animEffect filter="fade" transition="in">
                                      <p:cBhvr>
                                        <p:cTn dur="500" id="36"/>
                                        <p:tgtEl>
                                          <p:spTgt spid="34827"/>
                                        </p:tgtEl>
                                      </p:cBhvr>
                                    </p:animEffect>
                                  </p:childTnLst>
                                </p:cTn>
                              </p:par>
                            </p:childTnLst>
                          </p:cTn>
                        </p:par>
                        <p:par>
                          <p:cTn fill="hold" id="37" nodeType="afterGroup">
                            <p:stCondLst>
                              <p:cond delay="3500"/>
                            </p:stCondLst>
                            <p:childTnLst>
                              <p:par>
                                <p:cTn fill="hold" id="38" nodeType="afterEffect" presetClass="entr" presetID="10" presetSubtype="0">
                                  <p:stCondLst>
                                    <p:cond delay="0"/>
                                  </p:stCondLst>
                                  <p:childTnLst>
                                    <p:set>
                                      <p:cBhvr>
                                        <p:cTn dur="1" fill="hold" id="39">
                                          <p:stCondLst>
                                            <p:cond delay="0"/>
                                          </p:stCondLst>
                                        </p:cTn>
                                        <p:tgtEl>
                                          <p:spTgt spid="34829"/>
                                        </p:tgtEl>
                                        <p:attrNameLst>
                                          <p:attrName>style.visibility</p:attrName>
                                        </p:attrNameLst>
                                      </p:cBhvr>
                                      <p:to>
                                        <p:strVal val="visible"/>
                                      </p:to>
                                    </p:set>
                                    <p:animEffect filter="fade" transition="in">
                                      <p:cBhvr>
                                        <p:cTn dur="500" id="40"/>
                                        <p:tgtEl>
                                          <p:spTgt spid="34829"/>
                                        </p:tgtEl>
                                      </p:cBhvr>
                                    </p:animEffect>
                                  </p:childTnLst>
                                </p:cTn>
                              </p:par>
                            </p:childTnLst>
                          </p:cTn>
                        </p:par>
                        <p:par>
                          <p:cTn fill="hold" id="41" nodeType="afterGroup">
                            <p:stCondLst>
                              <p:cond delay="4000"/>
                            </p:stCondLst>
                            <p:childTnLst>
                              <p:par>
                                <p:cTn fill="hold" grpId="0" id="42" nodeType="afterEffect" presetClass="entr" presetID="41" presetSubtype="0">
                                  <p:stCondLst>
                                    <p:cond delay="0"/>
                                  </p:stCondLst>
                                  <p:iterate type="lt">
                                    <p:tmPct val="10000"/>
                                  </p:iterate>
                                  <p:childTnLst>
                                    <p:set>
                                      <p:cBhvr>
                                        <p:cTn dur="1" fill="hold" id="43">
                                          <p:stCondLst>
                                            <p:cond delay="0"/>
                                          </p:stCondLst>
                                        </p:cTn>
                                        <p:tgtEl>
                                          <p:spTgt spid="34820"/>
                                        </p:tgtEl>
                                        <p:attrNameLst>
                                          <p:attrName>style.visibility</p:attrName>
                                        </p:attrNameLst>
                                      </p:cBhvr>
                                      <p:to>
                                        <p:strVal val="visible"/>
                                      </p:to>
                                    </p:set>
                                    <p:anim calcmode="lin" valueType="num">
                                      <p:cBhvr>
                                        <p:cTn dur="500" fill="hold" id="44"/>
                                        <p:tgtEl>
                                          <p:spTgt spid="3482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5"/>
                                        <p:tgtEl>
                                          <p:spTgt spid="34820"/>
                                        </p:tgtEl>
                                        <p:attrNameLst>
                                          <p:attrName>ppt_y</p:attrName>
                                        </p:attrNameLst>
                                      </p:cBhvr>
                                      <p:tavLst>
                                        <p:tav tm="0">
                                          <p:val>
                                            <p:strVal val="#ppt_y"/>
                                          </p:val>
                                        </p:tav>
                                        <p:tav tm="100000">
                                          <p:val>
                                            <p:strVal val="#ppt_y"/>
                                          </p:val>
                                        </p:tav>
                                      </p:tavLst>
                                    </p:anim>
                                    <p:anim calcmode="lin" valueType="num">
                                      <p:cBhvr>
                                        <p:cTn dur="500" fill="hold" id="46"/>
                                        <p:tgtEl>
                                          <p:spTgt spid="3482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7"/>
                                        <p:tgtEl>
                                          <p:spTgt spid="3482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8" tmFilter="0,0; .5, 1; 1, 1"/>
                                        <p:tgtEl>
                                          <p:spTgt spid="34820"/>
                                        </p:tgtEl>
                                      </p:cBhvr>
                                    </p:animEffect>
                                  </p:childTnLst>
                                </p:cTn>
                              </p:par>
                              <p:par>
                                <p:cTn fill="hold" grpId="0" id="49" nodeType="withEffect" presetClass="entr" presetID="41" presetSubtype="0">
                                  <p:stCondLst>
                                    <p:cond delay="0"/>
                                  </p:stCondLst>
                                  <p:iterate type="lt">
                                    <p:tmPct val="10000"/>
                                  </p:iterate>
                                  <p:childTnLst>
                                    <p:set>
                                      <p:cBhvr>
                                        <p:cTn dur="1" fill="hold" id="50">
                                          <p:stCondLst>
                                            <p:cond delay="0"/>
                                          </p:stCondLst>
                                        </p:cTn>
                                        <p:tgtEl>
                                          <p:spTgt spid="34822"/>
                                        </p:tgtEl>
                                        <p:attrNameLst>
                                          <p:attrName>style.visibility</p:attrName>
                                        </p:attrNameLst>
                                      </p:cBhvr>
                                      <p:to>
                                        <p:strVal val="visible"/>
                                      </p:to>
                                    </p:set>
                                    <p:anim calcmode="lin" valueType="num">
                                      <p:cBhvr>
                                        <p:cTn dur="500" fill="hold" id="51"/>
                                        <p:tgtEl>
                                          <p:spTgt spid="3482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2"/>
                                        <p:tgtEl>
                                          <p:spTgt spid="34822"/>
                                        </p:tgtEl>
                                        <p:attrNameLst>
                                          <p:attrName>ppt_y</p:attrName>
                                        </p:attrNameLst>
                                      </p:cBhvr>
                                      <p:tavLst>
                                        <p:tav tm="0">
                                          <p:val>
                                            <p:strVal val="#ppt_y"/>
                                          </p:val>
                                        </p:tav>
                                        <p:tav tm="100000">
                                          <p:val>
                                            <p:strVal val="#ppt_y"/>
                                          </p:val>
                                        </p:tav>
                                      </p:tavLst>
                                    </p:anim>
                                    <p:anim calcmode="lin" valueType="num">
                                      <p:cBhvr>
                                        <p:cTn dur="500" fill="hold" id="53"/>
                                        <p:tgtEl>
                                          <p:spTgt spid="3482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4"/>
                                        <p:tgtEl>
                                          <p:spTgt spid="3482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5" tmFilter="0,0; .5, 1; 1, 1"/>
                                        <p:tgtEl>
                                          <p:spTgt spid="34822"/>
                                        </p:tgtEl>
                                      </p:cBhvr>
                                    </p:animEffect>
                                  </p:childTnLst>
                                </p:cTn>
                              </p:par>
                              <p:par>
                                <p:cTn fill="hold" grpId="0" id="56" nodeType="withEffect" presetClass="entr" presetID="41" presetSubtype="0">
                                  <p:stCondLst>
                                    <p:cond delay="0"/>
                                  </p:stCondLst>
                                  <p:iterate type="lt">
                                    <p:tmPct val="10000"/>
                                  </p:iterate>
                                  <p:childTnLst>
                                    <p:set>
                                      <p:cBhvr>
                                        <p:cTn dur="1" fill="hold" id="57">
                                          <p:stCondLst>
                                            <p:cond delay="0"/>
                                          </p:stCondLst>
                                        </p:cTn>
                                        <p:tgtEl>
                                          <p:spTgt spid="34824"/>
                                        </p:tgtEl>
                                        <p:attrNameLst>
                                          <p:attrName>style.visibility</p:attrName>
                                        </p:attrNameLst>
                                      </p:cBhvr>
                                      <p:to>
                                        <p:strVal val="visible"/>
                                      </p:to>
                                    </p:set>
                                    <p:anim calcmode="lin" valueType="num">
                                      <p:cBhvr>
                                        <p:cTn dur="500" fill="hold" id="58"/>
                                        <p:tgtEl>
                                          <p:spTgt spid="3482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9"/>
                                        <p:tgtEl>
                                          <p:spTgt spid="34824"/>
                                        </p:tgtEl>
                                        <p:attrNameLst>
                                          <p:attrName>ppt_y</p:attrName>
                                        </p:attrNameLst>
                                      </p:cBhvr>
                                      <p:tavLst>
                                        <p:tav tm="0">
                                          <p:val>
                                            <p:strVal val="#ppt_y"/>
                                          </p:val>
                                        </p:tav>
                                        <p:tav tm="100000">
                                          <p:val>
                                            <p:strVal val="#ppt_y"/>
                                          </p:val>
                                        </p:tav>
                                      </p:tavLst>
                                    </p:anim>
                                    <p:anim calcmode="lin" valueType="num">
                                      <p:cBhvr>
                                        <p:cTn dur="500" fill="hold" id="60"/>
                                        <p:tgtEl>
                                          <p:spTgt spid="3482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61"/>
                                        <p:tgtEl>
                                          <p:spTgt spid="3482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62" tmFilter="0,0; .5, 1; 1, 1"/>
                                        <p:tgtEl>
                                          <p:spTgt spid="34824"/>
                                        </p:tgtEl>
                                      </p:cBhvr>
                                    </p:animEffect>
                                  </p:childTnLst>
                                </p:cTn>
                              </p:par>
                              <p:par>
                                <p:cTn fill="hold" grpId="0" id="63" nodeType="withEffect" presetClass="entr" presetID="41" presetSubtype="0">
                                  <p:stCondLst>
                                    <p:cond delay="0"/>
                                  </p:stCondLst>
                                  <p:iterate type="lt">
                                    <p:tmPct val="10000"/>
                                  </p:iterate>
                                  <p:childTnLst>
                                    <p:set>
                                      <p:cBhvr>
                                        <p:cTn dur="1" fill="hold" id="64">
                                          <p:stCondLst>
                                            <p:cond delay="0"/>
                                          </p:stCondLst>
                                        </p:cTn>
                                        <p:tgtEl>
                                          <p:spTgt spid="34826"/>
                                        </p:tgtEl>
                                        <p:attrNameLst>
                                          <p:attrName>style.visibility</p:attrName>
                                        </p:attrNameLst>
                                      </p:cBhvr>
                                      <p:to>
                                        <p:strVal val="visible"/>
                                      </p:to>
                                    </p:set>
                                    <p:anim calcmode="lin" valueType="num">
                                      <p:cBhvr>
                                        <p:cTn dur="500" fill="hold" id="65"/>
                                        <p:tgtEl>
                                          <p:spTgt spid="3482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66"/>
                                        <p:tgtEl>
                                          <p:spTgt spid="34826"/>
                                        </p:tgtEl>
                                        <p:attrNameLst>
                                          <p:attrName>ppt_y</p:attrName>
                                        </p:attrNameLst>
                                      </p:cBhvr>
                                      <p:tavLst>
                                        <p:tav tm="0">
                                          <p:val>
                                            <p:strVal val="#ppt_y"/>
                                          </p:val>
                                        </p:tav>
                                        <p:tav tm="100000">
                                          <p:val>
                                            <p:strVal val="#ppt_y"/>
                                          </p:val>
                                        </p:tav>
                                      </p:tavLst>
                                    </p:anim>
                                    <p:anim calcmode="lin" valueType="num">
                                      <p:cBhvr>
                                        <p:cTn dur="500" fill="hold" id="67"/>
                                        <p:tgtEl>
                                          <p:spTgt spid="3482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68"/>
                                        <p:tgtEl>
                                          <p:spTgt spid="3482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69" tmFilter="0,0; .5, 1; 1, 1"/>
                                        <p:tgtEl>
                                          <p:spTgt spid="34826"/>
                                        </p:tgtEl>
                                      </p:cBhvr>
                                    </p:animEffect>
                                  </p:childTnLst>
                                </p:cTn>
                              </p:par>
                              <p:par>
                                <p:cTn fill="hold" grpId="0" id="70" nodeType="withEffect" presetClass="entr" presetID="41" presetSubtype="0">
                                  <p:stCondLst>
                                    <p:cond delay="0"/>
                                  </p:stCondLst>
                                  <p:iterate type="lt">
                                    <p:tmPct val="10000"/>
                                  </p:iterate>
                                  <p:childTnLst>
                                    <p:set>
                                      <p:cBhvr>
                                        <p:cTn dur="1" fill="hold" id="71">
                                          <p:stCondLst>
                                            <p:cond delay="0"/>
                                          </p:stCondLst>
                                        </p:cTn>
                                        <p:tgtEl>
                                          <p:spTgt spid="34828"/>
                                        </p:tgtEl>
                                        <p:attrNameLst>
                                          <p:attrName>style.visibility</p:attrName>
                                        </p:attrNameLst>
                                      </p:cBhvr>
                                      <p:to>
                                        <p:strVal val="visible"/>
                                      </p:to>
                                    </p:set>
                                    <p:anim calcmode="lin" valueType="num">
                                      <p:cBhvr>
                                        <p:cTn dur="500" fill="hold" id="72"/>
                                        <p:tgtEl>
                                          <p:spTgt spid="3482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73"/>
                                        <p:tgtEl>
                                          <p:spTgt spid="34828"/>
                                        </p:tgtEl>
                                        <p:attrNameLst>
                                          <p:attrName>ppt_y</p:attrName>
                                        </p:attrNameLst>
                                      </p:cBhvr>
                                      <p:tavLst>
                                        <p:tav tm="0">
                                          <p:val>
                                            <p:strVal val="#ppt_y"/>
                                          </p:val>
                                        </p:tav>
                                        <p:tav tm="100000">
                                          <p:val>
                                            <p:strVal val="#ppt_y"/>
                                          </p:val>
                                        </p:tav>
                                      </p:tavLst>
                                    </p:anim>
                                    <p:anim calcmode="lin" valueType="num">
                                      <p:cBhvr>
                                        <p:cTn dur="500" fill="hold" id="74"/>
                                        <p:tgtEl>
                                          <p:spTgt spid="3482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75"/>
                                        <p:tgtEl>
                                          <p:spTgt spid="3482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76" tmFilter="0,0; .5, 1; 1, 1"/>
                                        <p:tgtEl>
                                          <p:spTgt spid="34828"/>
                                        </p:tgtEl>
                                      </p:cBhvr>
                                    </p:animEffect>
                                  </p:childTnLst>
                                </p:cTn>
                              </p:par>
                              <p:par>
                                <p:cTn fill="hold" grpId="0" id="77" nodeType="withEffect" presetClass="entr" presetID="41" presetSubtype="0">
                                  <p:stCondLst>
                                    <p:cond delay="0"/>
                                  </p:stCondLst>
                                  <p:iterate type="lt">
                                    <p:tmPct val="10000"/>
                                  </p:iterate>
                                  <p:childTnLst>
                                    <p:set>
                                      <p:cBhvr>
                                        <p:cTn dur="1" fill="hold" id="78">
                                          <p:stCondLst>
                                            <p:cond delay="0"/>
                                          </p:stCondLst>
                                        </p:cTn>
                                        <p:tgtEl>
                                          <p:spTgt spid="34830"/>
                                        </p:tgtEl>
                                        <p:attrNameLst>
                                          <p:attrName>style.visibility</p:attrName>
                                        </p:attrNameLst>
                                      </p:cBhvr>
                                      <p:to>
                                        <p:strVal val="visible"/>
                                      </p:to>
                                    </p:set>
                                    <p:anim calcmode="lin" valueType="num">
                                      <p:cBhvr>
                                        <p:cTn dur="500" fill="hold" id="79"/>
                                        <p:tgtEl>
                                          <p:spTgt spid="3483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0"/>
                                        <p:tgtEl>
                                          <p:spTgt spid="34830"/>
                                        </p:tgtEl>
                                        <p:attrNameLst>
                                          <p:attrName>ppt_y</p:attrName>
                                        </p:attrNameLst>
                                      </p:cBhvr>
                                      <p:tavLst>
                                        <p:tav tm="0">
                                          <p:val>
                                            <p:strVal val="#ppt_y"/>
                                          </p:val>
                                        </p:tav>
                                        <p:tav tm="100000">
                                          <p:val>
                                            <p:strVal val="#ppt_y"/>
                                          </p:val>
                                        </p:tav>
                                      </p:tavLst>
                                    </p:anim>
                                    <p:anim calcmode="lin" valueType="num">
                                      <p:cBhvr>
                                        <p:cTn dur="500" fill="hold" id="81"/>
                                        <p:tgtEl>
                                          <p:spTgt spid="3483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82"/>
                                        <p:tgtEl>
                                          <p:spTgt spid="3483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83" tmFilter="0,0; .5, 1; 1, 1"/>
                                        <p:tgtEl>
                                          <p:spTgt spid="348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818"/>
      <p:bldP grpId="0" spid="34820"/>
      <p:bldP grpId="0" spid="34822"/>
      <p:bldP grpId="0" spid="34824"/>
      <p:bldP grpId="0" spid="34826"/>
      <p:bldP grpId="0" spid="34828"/>
      <p:bldP grpId="0" spid="34830"/>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5737" name="AutoShape 25"/>
          <p:cNvSpPr>
            <a:spLocks noChangeArrowheads="1"/>
          </p:cNvSpPr>
          <p:nvPr/>
        </p:nvSpPr>
        <p:spPr bwMode="auto">
          <a:xfrm rot="-5400000">
            <a:off x="2628106" y="2215357"/>
            <a:ext cx="2632075" cy="1271588"/>
          </a:xfrm>
          <a:custGeom>
            <a:gdLst>
              <a:gd fmla="*/ 3003033 w 21600" name="T0"/>
              <a:gd fmla="*/ 796925 h 21600" name="T1"/>
              <a:gd fmla="*/ 1670844 w 21600" name="T2"/>
              <a:gd fmla="*/ 1593850 h 21600" name="T3"/>
              <a:gd fmla="*/ 338655 w 21600" name="T4"/>
              <a:gd fmla="*/ 796925 h 21600" name="T5"/>
              <a:gd fmla="*/ 1670844 w 21600" name="T6"/>
              <a:gd fmla="*/ 0 h 21600" name="T7"/>
              <a:gd fmla="*/ 0 60000 65536" name="T8"/>
              <a:gd fmla="*/ 0 60000 65536" name="T9"/>
              <a:gd fmla="*/ 0 60000 65536" name="T10"/>
              <a:gd fmla="*/ 0 60000 65536" name="T11"/>
              <a:gd fmla="*/ 3989 w 21600" name="T12"/>
              <a:gd fmla="*/ 3989 h 21600" name="T13"/>
              <a:gd fmla="*/ 17611 w 21600" name="T14"/>
              <a:gd fmla="*/ 17611 h 21600" name="T15"/>
            </a:gdLst>
            <a:cxnLst>
              <a:cxn ang="T8">
                <a:pos x="T0" y="T1"/>
              </a:cxn>
              <a:cxn ang="T9">
                <a:pos x="T2" y="T3"/>
              </a:cxn>
              <a:cxn ang="T10">
                <a:pos x="T4" y="T5"/>
              </a:cxn>
              <a:cxn ang="T11">
                <a:pos x="T6" y="T7"/>
              </a:cxn>
            </a:cxnLst>
            <a:rect b="T15" l="T12" r="T14" t="T13"/>
            <a:pathLst>
              <a:path h="21600" w="21600">
                <a:moveTo>
                  <a:pt x="0" y="0"/>
                </a:moveTo>
                <a:lnTo>
                  <a:pt x="4378" y="21600"/>
                </a:lnTo>
                <a:lnTo>
                  <a:pt x="17222" y="21600"/>
                </a:lnTo>
                <a:lnTo>
                  <a:pt x="21600" y="0"/>
                </a:lnTo>
                <a:close/>
              </a:path>
            </a:pathLst>
          </a:custGeom>
          <a:solidFill>
            <a:schemeClr val="bg2"/>
          </a:solidFill>
          <a:ln w="9525">
            <a:noFill/>
            <a:miter lim="800000"/>
          </a:ln>
          <a:effectLst>
            <a:outerShdw algn="ctr" dir="9693903" dist="40161" rotWithShape="0">
              <a:schemeClr val="tx1">
                <a:alpha val="50000"/>
              </a:schemeClr>
            </a:outerShdw>
          </a:effectLst>
        </p:spPr>
        <p:txBody>
          <a:bodyPr anchor="ctr" wrap="none"/>
          <a:lstStyle/>
          <a:p>
            <a:pPr>
              <a:defRPr/>
            </a:pPr>
            <a:endParaRPr altLang="en-US" b="0" lang="zh-CN">
              <a:ea typeface="宋体"/>
            </a:endParaRPr>
          </a:p>
        </p:txBody>
      </p:sp>
      <p:sp>
        <p:nvSpPr>
          <p:cNvPr id="115738" name="AutoShape 26"/>
          <p:cNvSpPr>
            <a:spLocks noChangeArrowheads="1"/>
          </p:cNvSpPr>
          <p:nvPr/>
        </p:nvSpPr>
        <p:spPr bwMode="auto">
          <a:xfrm rot="-5400000">
            <a:off x="4511675" y="2224088"/>
            <a:ext cx="2630487" cy="1271588"/>
          </a:xfrm>
          <a:custGeom>
            <a:gdLst>
              <a:gd fmla="*/ 3003032 w 21600" name="T0"/>
              <a:gd fmla="*/ 796925 h 21600" name="T1"/>
              <a:gd fmla="*/ 1670844 w 21600" name="T2"/>
              <a:gd fmla="*/ 1593850 h 21600" name="T3"/>
              <a:gd fmla="*/ 338655 w 21600" name="T4"/>
              <a:gd fmla="*/ 796925 h 21600" name="T5"/>
              <a:gd fmla="*/ 1670844 w 21600" name="T6"/>
              <a:gd fmla="*/ 0 h 21600" name="T7"/>
              <a:gd fmla="*/ 0 60000 65536" name="T8"/>
              <a:gd fmla="*/ 0 60000 65536" name="T9"/>
              <a:gd fmla="*/ 0 60000 65536" name="T10"/>
              <a:gd fmla="*/ 0 60000 65536" name="T11"/>
              <a:gd fmla="*/ 3989 w 21600" name="T12"/>
              <a:gd fmla="*/ 3989 h 21600" name="T13"/>
              <a:gd fmla="*/ 17611 w 21600" name="T14"/>
              <a:gd fmla="*/ 17611 h 21600" name="T15"/>
            </a:gdLst>
            <a:cxnLst>
              <a:cxn ang="T8">
                <a:pos x="T0" y="T1"/>
              </a:cxn>
              <a:cxn ang="T9">
                <a:pos x="T2" y="T3"/>
              </a:cxn>
              <a:cxn ang="T10">
                <a:pos x="T4" y="T5"/>
              </a:cxn>
              <a:cxn ang="T11">
                <a:pos x="T6" y="T7"/>
              </a:cxn>
            </a:cxnLst>
            <a:rect b="T15" l="T12" r="T14" t="T13"/>
            <a:pathLst>
              <a:path h="21600" w="21600">
                <a:moveTo>
                  <a:pt x="0" y="0"/>
                </a:moveTo>
                <a:lnTo>
                  <a:pt x="4378" y="21600"/>
                </a:lnTo>
                <a:lnTo>
                  <a:pt x="17222" y="21600"/>
                </a:lnTo>
                <a:lnTo>
                  <a:pt x="21600" y="0"/>
                </a:lnTo>
                <a:close/>
              </a:path>
            </a:pathLst>
          </a:custGeom>
          <a:solidFill>
            <a:schemeClr val="tx2"/>
          </a:solidFill>
          <a:ln w="9525">
            <a:noFill/>
            <a:miter lim="800000"/>
          </a:ln>
          <a:effectLst>
            <a:outerShdw algn="ctr" dir="9693903" dist="40161" rotWithShape="0">
              <a:schemeClr val="tx1">
                <a:alpha val="50000"/>
              </a:schemeClr>
            </a:outerShdw>
          </a:effectLst>
        </p:spPr>
        <p:txBody>
          <a:bodyPr anchor="ctr" wrap="none"/>
          <a:lstStyle/>
          <a:p>
            <a:pPr>
              <a:defRPr/>
            </a:pPr>
            <a:endParaRPr altLang="en-US" b="0" lang="zh-CN">
              <a:ea typeface="宋体"/>
            </a:endParaRPr>
          </a:p>
        </p:txBody>
      </p:sp>
      <p:sp>
        <p:nvSpPr>
          <p:cNvPr id="115739" name="AutoShape 27"/>
          <p:cNvSpPr>
            <a:spLocks noChangeArrowheads="1"/>
          </p:cNvSpPr>
          <p:nvPr/>
        </p:nvSpPr>
        <p:spPr bwMode="auto">
          <a:xfrm rot="-5400000">
            <a:off x="6405562" y="2246313"/>
            <a:ext cx="2632075" cy="1270000"/>
          </a:xfrm>
          <a:custGeom>
            <a:gdLst>
              <a:gd fmla="*/ 3003033 w 21600" name="T0"/>
              <a:gd fmla="*/ 796925 h 21600" name="T1"/>
              <a:gd fmla="*/ 1670844 w 21600" name="T2"/>
              <a:gd fmla="*/ 1593850 h 21600" name="T3"/>
              <a:gd fmla="*/ 338655 w 21600" name="T4"/>
              <a:gd fmla="*/ 796925 h 21600" name="T5"/>
              <a:gd fmla="*/ 1670844 w 21600" name="T6"/>
              <a:gd fmla="*/ 0 h 21600" name="T7"/>
              <a:gd fmla="*/ 0 60000 65536" name="T8"/>
              <a:gd fmla="*/ 0 60000 65536" name="T9"/>
              <a:gd fmla="*/ 0 60000 65536" name="T10"/>
              <a:gd fmla="*/ 0 60000 65536" name="T11"/>
              <a:gd fmla="*/ 3989 w 21600" name="T12"/>
              <a:gd fmla="*/ 3989 h 21600" name="T13"/>
              <a:gd fmla="*/ 17611 w 21600" name="T14"/>
              <a:gd fmla="*/ 17611 h 21600" name="T15"/>
            </a:gdLst>
            <a:cxnLst>
              <a:cxn ang="T8">
                <a:pos x="T0" y="T1"/>
              </a:cxn>
              <a:cxn ang="T9">
                <a:pos x="T2" y="T3"/>
              </a:cxn>
              <a:cxn ang="T10">
                <a:pos x="T4" y="T5"/>
              </a:cxn>
              <a:cxn ang="T11">
                <a:pos x="T6" y="T7"/>
              </a:cxn>
            </a:cxnLst>
            <a:rect b="T15" l="T12" r="T14" t="T13"/>
            <a:pathLst>
              <a:path h="21600" w="21600">
                <a:moveTo>
                  <a:pt x="0" y="0"/>
                </a:moveTo>
                <a:lnTo>
                  <a:pt x="4378" y="21600"/>
                </a:lnTo>
                <a:lnTo>
                  <a:pt x="17222" y="21600"/>
                </a:lnTo>
                <a:lnTo>
                  <a:pt x="21600" y="0"/>
                </a:lnTo>
                <a:close/>
              </a:path>
            </a:pathLst>
          </a:custGeom>
          <a:solidFill>
            <a:schemeClr val="bg2"/>
          </a:solidFill>
          <a:ln w="9525">
            <a:noFill/>
            <a:miter lim="800000"/>
          </a:ln>
          <a:effectLst>
            <a:outerShdw algn="ctr" dir="9693903" dist="40161" rotWithShape="0">
              <a:schemeClr val="tx1">
                <a:alpha val="50000"/>
              </a:schemeClr>
            </a:outerShdw>
          </a:effectLst>
        </p:spPr>
        <p:txBody>
          <a:bodyPr anchor="ctr" wrap="none"/>
          <a:lstStyle/>
          <a:p>
            <a:pPr>
              <a:defRPr/>
            </a:pPr>
            <a:endParaRPr altLang="en-US" b="0" lang="zh-CN">
              <a:ea typeface="宋体"/>
            </a:endParaRPr>
          </a:p>
        </p:txBody>
      </p:sp>
      <p:sp>
        <p:nvSpPr>
          <p:cNvPr id="115733" name="AutoShape 21"/>
          <p:cNvSpPr>
            <a:spLocks noChangeArrowheads="1"/>
          </p:cNvSpPr>
          <p:nvPr/>
        </p:nvSpPr>
        <p:spPr bwMode="auto">
          <a:xfrm rot="-5400000">
            <a:off x="733425" y="2232026"/>
            <a:ext cx="2632075" cy="1270000"/>
          </a:xfrm>
          <a:custGeom>
            <a:gdLst>
              <a:gd fmla="*/ 3003032 w 21600" name="T0"/>
              <a:gd fmla="*/ 796925 h 21600" name="T1"/>
              <a:gd fmla="*/ 1670844 w 21600" name="T2"/>
              <a:gd fmla="*/ 1593850 h 21600" name="T3"/>
              <a:gd fmla="*/ 338655 w 21600" name="T4"/>
              <a:gd fmla="*/ 796925 h 21600" name="T5"/>
              <a:gd fmla="*/ 1670844 w 21600" name="T6"/>
              <a:gd fmla="*/ 0 h 21600" name="T7"/>
              <a:gd fmla="*/ 0 60000 65536" name="T8"/>
              <a:gd fmla="*/ 0 60000 65536" name="T9"/>
              <a:gd fmla="*/ 0 60000 65536" name="T10"/>
              <a:gd fmla="*/ 0 60000 65536" name="T11"/>
              <a:gd fmla="*/ 3989 w 21600" name="T12"/>
              <a:gd fmla="*/ 3989 h 21600" name="T13"/>
              <a:gd fmla="*/ 17611 w 21600" name="T14"/>
              <a:gd fmla="*/ 17611 h 21600" name="T15"/>
            </a:gdLst>
            <a:cxnLst>
              <a:cxn ang="T8">
                <a:pos x="T0" y="T1"/>
              </a:cxn>
              <a:cxn ang="T9">
                <a:pos x="T2" y="T3"/>
              </a:cxn>
              <a:cxn ang="T10">
                <a:pos x="T4" y="T5"/>
              </a:cxn>
              <a:cxn ang="T11">
                <a:pos x="T6" y="T7"/>
              </a:cxn>
            </a:cxnLst>
            <a:rect b="T15" l="T12" r="T14" t="T13"/>
            <a:pathLst>
              <a:path h="21600" w="21600">
                <a:moveTo>
                  <a:pt x="0" y="0"/>
                </a:moveTo>
                <a:lnTo>
                  <a:pt x="4378" y="21600"/>
                </a:lnTo>
                <a:lnTo>
                  <a:pt x="17222" y="21600"/>
                </a:lnTo>
                <a:lnTo>
                  <a:pt x="21600" y="0"/>
                </a:lnTo>
                <a:close/>
              </a:path>
            </a:pathLst>
          </a:custGeom>
          <a:solidFill>
            <a:schemeClr val="tx2"/>
          </a:solidFill>
          <a:ln w="9525">
            <a:noFill/>
            <a:miter lim="800000"/>
          </a:ln>
          <a:effectLst>
            <a:outerShdw algn="ctr" dir="9693903" dist="40161" rotWithShape="0">
              <a:schemeClr val="tx1">
                <a:alpha val="50000"/>
              </a:schemeClr>
            </a:outerShdw>
          </a:effectLst>
        </p:spPr>
        <p:txBody>
          <a:bodyPr anchor="ctr" wrap="none"/>
          <a:lstStyle/>
          <a:p>
            <a:pPr>
              <a:defRPr/>
            </a:pPr>
            <a:endParaRPr altLang="en-US" b="0" lang="zh-CN">
              <a:ea typeface="宋体"/>
            </a:endParaRPr>
          </a:p>
        </p:txBody>
      </p:sp>
      <p:sp>
        <p:nvSpPr>
          <p:cNvPr id="100366" name="KSO_Shape"/>
          <p:cNvSpPr/>
          <p:nvPr/>
        </p:nvSpPr>
        <p:spPr bwMode="auto">
          <a:xfrm>
            <a:off x="1766888" y="2162175"/>
            <a:ext cx="466725" cy="452438"/>
          </a:xfrm>
          <a:custGeom>
            <a:gdLst>
              <a:gd fmla="*/ 2147483647 w 6140" name="T0"/>
              <a:gd fmla="*/ 2147483647 h 6040" name="T1"/>
              <a:gd fmla="*/ 2147483647 w 6140" name="T2"/>
              <a:gd fmla="*/ 2147483647 h 6040" name="T3"/>
              <a:gd fmla="*/ 2147483647 w 6140" name="T4"/>
              <a:gd fmla="*/ 2147483647 h 6040" name="T5"/>
              <a:gd fmla="*/ 2147483647 w 6140" name="T6"/>
              <a:gd fmla="*/ 2147483647 h 6040" name="T7"/>
              <a:gd fmla="*/ 2147483647 w 6140" name="T8"/>
              <a:gd fmla="*/ 2147483647 h 6040" name="T9"/>
              <a:gd fmla="*/ 2147483647 w 6140" name="T10"/>
              <a:gd fmla="*/ 2147483647 h 6040" name="T11"/>
              <a:gd fmla="*/ 2147483647 w 6140" name="T12"/>
              <a:gd fmla="*/ 2147483647 h 6040" name="T13"/>
              <a:gd fmla="*/ 2147483647 w 6140" name="T14"/>
              <a:gd fmla="*/ 2147483647 h 6040" name="T15"/>
              <a:gd fmla="*/ 2147483647 w 6140" name="T16"/>
              <a:gd fmla="*/ 2147483647 h 6040" name="T17"/>
              <a:gd fmla="*/ 2147483647 w 6140" name="T18"/>
              <a:gd fmla="*/ 2147483647 h 6040" name="T19"/>
              <a:gd fmla="*/ 2147483647 w 6140" name="T20"/>
              <a:gd fmla="*/ 2147483647 h 6040" name="T21"/>
              <a:gd fmla="*/ 2147483647 w 6140" name="T22"/>
              <a:gd fmla="*/ 2147483647 h 6040" name="T23"/>
              <a:gd fmla="*/ 2147483647 w 6140" name="T24"/>
              <a:gd fmla="*/ 2147483647 h 6040" name="T25"/>
              <a:gd fmla="*/ 2147483647 w 6140" name="T26"/>
              <a:gd fmla="*/ 2147483647 h 6040" name="T27"/>
              <a:gd fmla="*/ 2147483647 w 6140" name="T28"/>
              <a:gd fmla="*/ 2147483647 h 6040" name="T29"/>
              <a:gd fmla="*/ 2147483647 w 6140" name="T30"/>
              <a:gd fmla="*/ 2147483647 h 6040" name="T31"/>
              <a:gd fmla="*/ 2147483647 w 6140" name="T32"/>
              <a:gd fmla="*/ 2147483647 h 6040" name="T33"/>
              <a:gd fmla="*/ 2147483647 w 6140" name="T34"/>
              <a:gd fmla="*/ 2147483647 h 6040" name="T35"/>
              <a:gd fmla="*/ 2147483647 w 6140" name="T36"/>
              <a:gd fmla="*/ 2147483647 h 6040" name="T37"/>
              <a:gd fmla="*/ 2147483647 w 6140" name="T38"/>
              <a:gd fmla="*/ 2147483647 h 6040" name="T39"/>
              <a:gd fmla="*/ 2147483647 w 6140" name="T40"/>
              <a:gd fmla="*/ 2147483647 h 6040" name="T41"/>
              <a:gd fmla="*/ 2147483647 w 6140" name="T42"/>
              <a:gd fmla="*/ 2147483647 h 6040" name="T43"/>
              <a:gd fmla="*/ 2147483647 w 6140" name="T44"/>
              <a:gd fmla="*/ 2147483647 h 6040" name="T45"/>
              <a:gd fmla="*/ 2147483647 w 6140" name="T46"/>
              <a:gd fmla="*/ 2147483647 h 6040" name="T47"/>
              <a:gd fmla="*/ 2147483647 w 6140" name="T48"/>
              <a:gd fmla="*/ 2147483647 h 6040" name="T49"/>
              <a:gd fmla="*/ 2147483647 w 6140" name="T50"/>
              <a:gd fmla="*/ 2147483647 h 6040" name="T51"/>
              <a:gd fmla="*/ 2147483647 w 6140" name="T52"/>
              <a:gd fmla="*/ 2147483647 h 6040" name="T53"/>
              <a:gd fmla="*/ 2147483647 w 6140" name="T54"/>
              <a:gd fmla="*/ 2147483647 h 6040" name="T55"/>
              <a:gd fmla="*/ 2147483647 w 6140" name="T56"/>
              <a:gd fmla="*/ 2147483647 h 6040" name="T57"/>
              <a:gd fmla="*/ 2147483647 w 6140" name="T58"/>
              <a:gd fmla="*/ 2147483647 h 6040" name="T59"/>
              <a:gd fmla="*/ 2147483647 w 6140" name="T60"/>
              <a:gd fmla="*/ 2147483647 h 6040" name="T61"/>
              <a:gd fmla="*/ 2147483647 w 6140" name="T62"/>
              <a:gd fmla="*/ 2147483647 h 6040" name="T63"/>
              <a:gd fmla="*/ 2147483647 w 6140" name="T64"/>
              <a:gd fmla="*/ 2147483647 h 6040" name="T65"/>
              <a:gd fmla="*/ 2147483647 w 6140" name="T66"/>
              <a:gd fmla="*/ 2147483647 h 6040" name="T67"/>
              <a:gd fmla="*/ 2147483647 w 6140" name="T68"/>
              <a:gd fmla="*/ 2147483647 h 6040" name="T69"/>
              <a:gd fmla="*/ 2147483647 w 6140" name="T70"/>
              <a:gd fmla="*/ 2147483647 h 6040" name="T71"/>
              <a:gd fmla="*/ 2147483647 w 6140" name="T72"/>
              <a:gd fmla="*/ 2147483647 h 6040" name="T73"/>
              <a:gd fmla="*/ 2147483647 w 6140" name="T74"/>
              <a:gd fmla="*/ 2147483647 h 6040" name="T75"/>
              <a:gd fmla="*/ 2147483647 w 6140" name="T76"/>
              <a:gd fmla="*/ 2147483647 h 6040" name="T77"/>
              <a:gd fmla="*/ 2147483647 w 6140" name="T78"/>
              <a:gd fmla="*/ 2147483647 h 6040" name="T79"/>
              <a:gd fmla="*/ 2147483647 w 6140" name="T80"/>
              <a:gd fmla="*/ 2147483647 h 6040" name="T81"/>
              <a:gd fmla="*/ 2147483647 w 6140" name="T82"/>
              <a:gd fmla="*/ 2147483647 h 6040" name="T83"/>
              <a:gd fmla="*/ 2147483647 w 6140" name="T84"/>
              <a:gd fmla="*/ 2147483647 h 6040" name="T85"/>
              <a:gd fmla="*/ 2147483647 w 6140" name="T86"/>
              <a:gd fmla="*/ 2147483647 h 6040" name="T87"/>
              <a:gd fmla="*/ 2147483647 w 6140" name="T88"/>
              <a:gd fmla="*/ 2147483647 h 6040" name="T89"/>
              <a:gd fmla="*/ 2147483647 w 6140" name="T90"/>
              <a:gd fmla="*/ 2147483647 h 6040" name="T91"/>
              <a:gd fmla="*/ 2147483647 w 6140" name="T92"/>
              <a:gd fmla="*/ 2147483647 h 6040" name="T93"/>
              <a:gd fmla="*/ 2147483647 w 6140" name="T94"/>
              <a:gd fmla="*/ 2147483647 h 6040" name="T95"/>
              <a:gd fmla="*/ 2147483647 w 6140" name="T96"/>
              <a:gd fmla="*/ 2147483647 h 6040" name="T97"/>
              <a:gd fmla="*/ 2147483647 w 6140" name="T98"/>
              <a:gd fmla="*/ 2147483647 h 6040" name="T99"/>
              <a:gd fmla="*/ 2147483647 w 6140" name="T100"/>
              <a:gd fmla="*/ 2147483647 h 6040" name="T101"/>
              <a:gd fmla="*/ 2147483647 w 6140" name="T102"/>
              <a:gd fmla="*/ 2147483647 h 6040" name="T103"/>
              <a:gd fmla="*/ 2147483647 w 6140" name="T104"/>
              <a:gd fmla="*/ 2147483647 h 6040" name="T105"/>
              <a:gd fmla="*/ 2147483647 w 6140" name="T106"/>
              <a:gd fmla="*/ 2147483647 h 6040" name="T107"/>
              <a:gd fmla="*/ 2147483647 w 6140" name="T108"/>
              <a:gd fmla="*/ 2147483647 h 6040" name="T109"/>
              <a:gd fmla="*/ 2147483647 w 6140" name="T110"/>
              <a:gd fmla="*/ 2147483647 h 6040" name="T111"/>
              <a:gd fmla="*/ 2147483647 w 6140" name="T112"/>
              <a:gd fmla="*/ 2147483647 h 6040" name="T113"/>
              <a:gd fmla="*/ 2147483647 w 6140" name="T114"/>
              <a:gd fmla="*/ 2147483647 h 6040" name="T115"/>
              <a:gd fmla="*/ 2147483647 w 6140" name="T116"/>
              <a:gd fmla="*/ 2147483647 h 6040" name="T117"/>
              <a:gd fmla="*/ 2147483647 w 6140" name="T118"/>
              <a:gd fmla="*/ 2147483647 h 6040"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6140" name="T180"/>
              <a:gd fmla="*/ 0 h 6040" name="T181"/>
              <a:gd fmla="*/ 6140 w 6140" name="T182"/>
              <a:gd fmla="*/ 6040 h 6040"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040" w="6140">
                <a:moveTo>
                  <a:pt x="3011" y="554"/>
                </a:moveTo>
                <a:lnTo>
                  <a:pt x="5433" y="554"/>
                </a:lnTo>
                <a:lnTo>
                  <a:pt x="5469" y="555"/>
                </a:lnTo>
                <a:lnTo>
                  <a:pt x="5505" y="557"/>
                </a:lnTo>
                <a:lnTo>
                  <a:pt x="5540" y="562"/>
                </a:lnTo>
                <a:lnTo>
                  <a:pt x="5575" y="567"/>
                </a:lnTo>
                <a:lnTo>
                  <a:pt x="5608" y="576"/>
                </a:lnTo>
                <a:lnTo>
                  <a:pt x="5642" y="586"/>
                </a:lnTo>
                <a:lnTo>
                  <a:pt x="5676" y="597"/>
                </a:lnTo>
                <a:lnTo>
                  <a:pt x="5707" y="609"/>
                </a:lnTo>
                <a:lnTo>
                  <a:pt x="5738" y="623"/>
                </a:lnTo>
                <a:lnTo>
                  <a:pt x="5768" y="639"/>
                </a:lnTo>
                <a:lnTo>
                  <a:pt x="5799" y="656"/>
                </a:lnTo>
                <a:lnTo>
                  <a:pt x="5828" y="674"/>
                </a:lnTo>
                <a:lnTo>
                  <a:pt x="5854" y="694"/>
                </a:lnTo>
                <a:lnTo>
                  <a:pt x="5881" y="716"/>
                </a:lnTo>
                <a:lnTo>
                  <a:pt x="5908" y="738"/>
                </a:lnTo>
                <a:lnTo>
                  <a:pt x="5932" y="761"/>
                </a:lnTo>
                <a:lnTo>
                  <a:pt x="5955" y="786"/>
                </a:lnTo>
                <a:lnTo>
                  <a:pt x="5977" y="811"/>
                </a:lnTo>
                <a:lnTo>
                  <a:pt x="5998" y="838"/>
                </a:lnTo>
                <a:lnTo>
                  <a:pt x="6018" y="866"/>
                </a:lnTo>
                <a:lnTo>
                  <a:pt x="6037" y="895"/>
                </a:lnTo>
                <a:lnTo>
                  <a:pt x="6054" y="924"/>
                </a:lnTo>
                <a:lnTo>
                  <a:pt x="6069" y="955"/>
                </a:lnTo>
                <a:lnTo>
                  <a:pt x="6084" y="987"/>
                </a:lnTo>
                <a:lnTo>
                  <a:pt x="6097" y="1018"/>
                </a:lnTo>
                <a:lnTo>
                  <a:pt x="6107" y="1051"/>
                </a:lnTo>
                <a:lnTo>
                  <a:pt x="6117" y="1084"/>
                </a:lnTo>
                <a:lnTo>
                  <a:pt x="6125" y="1119"/>
                </a:lnTo>
                <a:lnTo>
                  <a:pt x="6132" y="1154"/>
                </a:lnTo>
                <a:lnTo>
                  <a:pt x="6136" y="1189"/>
                </a:lnTo>
                <a:lnTo>
                  <a:pt x="6139" y="1225"/>
                </a:lnTo>
                <a:lnTo>
                  <a:pt x="6140" y="1261"/>
                </a:lnTo>
                <a:lnTo>
                  <a:pt x="6140" y="5331"/>
                </a:lnTo>
                <a:lnTo>
                  <a:pt x="6139" y="5369"/>
                </a:lnTo>
                <a:lnTo>
                  <a:pt x="6136" y="5405"/>
                </a:lnTo>
                <a:lnTo>
                  <a:pt x="6132" y="5439"/>
                </a:lnTo>
                <a:lnTo>
                  <a:pt x="6125" y="5474"/>
                </a:lnTo>
                <a:lnTo>
                  <a:pt x="6117" y="5508"/>
                </a:lnTo>
                <a:lnTo>
                  <a:pt x="6107" y="5542"/>
                </a:lnTo>
                <a:lnTo>
                  <a:pt x="6097" y="5574"/>
                </a:lnTo>
                <a:lnTo>
                  <a:pt x="6084" y="5607"/>
                </a:lnTo>
                <a:lnTo>
                  <a:pt x="6069" y="5638"/>
                </a:lnTo>
                <a:lnTo>
                  <a:pt x="6054" y="5668"/>
                </a:lnTo>
                <a:lnTo>
                  <a:pt x="6037" y="5698"/>
                </a:lnTo>
                <a:lnTo>
                  <a:pt x="6018" y="5726"/>
                </a:lnTo>
                <a:lnTo>
                  <a:pt x="5998" y="5754"/>
                </a:lnTo>
                <a:lnTo>
                  <a:pt x="5977" y="5781"/>
                </a:lnTo>
                <a:lnTo>
                  <a:pt x="5955" y="5806"/>
                </a:lnTo>
                <a:lnTo>
                  <a:pt x="5932" y="5832"/>
                </a:lnTo>
                <a:lnTo>
                  <a:pt x="5908" y="5855"/>
                </a:lnTo>
                <a:lnTo>
                  <a:pt x="5881" y="5877"/>
                </a:lnTo>
                <a:lnTo>
                  <a:pt x="5854" y="5898"/>
                </a:lnTo>
                <a:lnTo>
                  <a:pt x="5828" y="5918"/>
                </a:lnTo>
                <a:lnTo>
                  <a:pt x="5799" y="5936"/>
                </a:lnTo>
                <a:lnTo>
                  <a:pt x="5768" y="5954"/>
                </a:lnTo>
                <a:lnTo>
                  <a:pt x="5738" y="5969"/>
                </a:lnTo>
                <a:lnTo>
                  <a:pt x="5707" y="5983"/>
                </a:lnTo>
                <a:lnTo>
                  <a:pt x="5676" y="5996"/>
                </a:lnTo>
                <a:lnTo>
                  <a:pt x="5642" y="6007"/>
                </a:lnTo>
                <a:lnTo>
                  <a:pt x="5608" y="6016"/>
                </a:lnTo>
                <a:lnTo>
                  <a:pt x="5575" y="6025"/>
                </a:lnTo>
                <a:lnTo>
                  <a:pt x="5540" y="6030"/>
                </a:lnTo>
                <a:lnTo>
                  <a:pt x="5505" y="6035"/>
                </a:lnTo>
                <a:lnTo>
                  <a:pt x="5469" y="6039"/>
                </a:lnTo>
                <a:lnTo>
                  <a:pt x="5433" y="6040"/>
                </a:lnTo>
                <a:lnTo>
                  <a:pt x="3011" y="6040"/>
                </a:lnTo>
                <a:lnTo>
                  <a:pt x="2981" y="6039"/>
                </a:lnTo>
                <a:lnTo>
                  <a:pt x="2951" y="6036"/>
                </a:lnTo>
                <a:lnTo>
                  <a:pt x="2921" y="6033"/>
                </a:lnTo>
                <a:lnTo>
                  <a:pt x="2892" y="6029"/>
                </a:lnTo>
                <a:lnTo>
                  <a:pt x="2863" y="6023"/>
                </a:lnTo>
                <a:lnTo>
                  <a:pt x="2834" y="6016"/>
                </a:lnTo>
                <a:lnTo>
                  <a:pt x="2806" y="6008"/>
                </a:lnTo>
                <a:lnTo>
                  <a:pt x="2778" y="5999"/>
                </a:lnTo>
                <a:lnTo>
                  <a:pt x="2750" y="5989"/>
                </a:lnTo>
                <a:lnTo>
                  <a:pt x="2723" y="5978"/>
                </a:lnTo>
                <a:lnTo>
                  <a:pt x="2698" y="5965"/>
                </a:lnTo>
                <a:lnTo>
                  <a:pt x="2672" y="5951"/>
                </a:lnTo>
                <a:lnTo>
                  <a:pt x="2647" y="5938"/>
                </a:lnTo>
                <a:lnTo>
                  <a:pt x="2623" y="5922"/>
                </a:lnTo>
                <a:lnTo>
                  <a:pt x="2599" y="5906"/>
                </a:lnTo>
                <a:lnTo>
                  <a:pt x="2577" y="5889"/>
                </a:lnTo>
                <a:lnTo>
                  <a:pt x="2554" y="5870"/>
                </a:lnTo>
                <a:lnTo>
                  <a:pt x="2533" y="5852"/>
                </a:lnTo>
                <a:lnTo>
                  <a:pt x="2512" y="5832"/>
                </a:lnTo>
                <a:lnTo>
                  <a:pt x="2492" y="5811"/>
                </a:lnTo>
                <a:lnTo>
                  <a:pt x="2474" y="5790"/>
                </a:lnTo>
                <a:lnTo>
                  <a:pt x="2455" y="5768"/>
                </a:lnTo>
                <a:lnTo>
                  <a:pt x="2438" y="5745"/>
                </a:lnTo>
                <a:lnTo>
                  <a:pt x="2421" y="5722"/>
                </a:lnTo>
                <a:lnTo>
                  <a:pt x="2406" y="5697"/>
                </a:lnTo>
                <a:lnTo>
                  <a:pt x="2392" y="5672"/>
                </a:lnTo>
                <a:lnTo>
                  <a:pt x="2378" y="5646"/>
                </a:lnTo>
                <a:lnTo>
                  <a:pt x="2366" y="5621"/>
                </a:lnTo>
                <a:lnTo>
                  <a:pt x="2355" y="5594"/>
                </a:lnTo>
                <a:lnTo>
                  <a:pt x="2345" y="5567"/>
                </a:lnTo>
                <a:lnTo>
                  <a:pt x="2336" y="5539"/>
                </a:lnTo>
                <a:lnTo>
                  <a:pt x="2327" y="5510"/>
                </a:lnTo>
                <a:lnTo>
                  <a:pt x="2315" y="5509"/>
                </a:lnTo>
                <a:lnTo>
                  <a:pt x="2259" y="5501"/>
                </a:lnTo>
                <a:lnTo>
                  <a:pt x="2203" y="5493"/>
                </a:lnTo>
                <a:lnTo>
                  <a:pt x="2147" y="5484"/>
                </a:lnTo>
                <a:lnTo>
                  <a:pt x="2092" y="5474"/>
                </a:lnTo>
                <a:lnTo>
                  <a:pt x="2037" y="5463"/>
                </a:lnTo>
                <a:lnTo>
                  <a:pt x="1983" y="5451"/>
                </a:lnTo>
                <a:lnTo>
                  <a:pt x="1929" y="5439"/>
                </a:lnTo>
                <a:lnTo>
                  <a:pt x="1876" y="5427"/>
                </a:lnTo>
                <a:lnTo>
                  <a:pt x="1824" y="5413"/>
                </a:lnTo>
                <a:lnTo>
                  <a:pt x="1771" y="5398"/>
                </a:lnTo>
                <a:lnTo>
                  <a:pt x="1719" y="5383"/>
                </a:lnTo>
                <a:lnTo>
                  <a:pt x="1668" y="5366"/>
                </a:lnTo>
                <a:lnTo>
                  <a:pt x="1618" y="5350"/>
                </a:lnTo>
                <a:lnTo>
                  <a:pt x="1568" y="5333"/>
                </a:lnTo>
                <a:lnTo>
                  <a:pt x="1519" y="5314"/>
                </a:lnTo>
                <a:lnTo>
                  <a:pt x="1471" y="5295"/>
                </a:lnTo>
                <a:lnTo>
                  <a:pt x="1423" y="5276"/>
                </a:lnTo>
                <a:lnTo>
                  <a:pt x="1375" y="5255"/>
                </a:lnTo>
                <a:lnTo>
                  <a:pt x="1329" y="5234"/>
                </a:lnTo>
                <a:lnTo>
                  <a:pt x="1283" y="5213"/>
                </a:lnTo>
                <a:lnTo>
                  <a:pt x="1237" y="5190"/>
                </a:lnTo>
                <a:lnTo>
                  <a:pt x="1193" y="5167"/>
                </a:lnTo>
                <a:lnTo>
                  <a:pt x="1150" y="5143"/>
                </a:lnTo>
                <a:lnTo>
                  <a:pt x="1107" y="5119"/>
                </a:lnTo>
                <a:lnTo>
                  <a:pt x="1064" y="5093"/>
                </a:lnTo>
                <a:lnTo>
                  <a:pt x="1024" y="5067"/>
                </a:lnTo>
                <a:lnTo>
                  <a:pt x="983" y="5041"/>
                </a:lnTo>
                <a:lnTo>
                  <a:pt x="944" y="5013"/>
                </a:lnTo>
                <a:lnTo>
                  <a:pt x="905" y="4985"/>
                </a:lnTo>
                <a:lnTo>
                  <a:pt x="867" y="4956"/>
                </a:lnTo>
                <a:lnTo>
                  <a:pt x="830" y="4927"/>
                </a:lnTo>
                <a:lnTo>
                  <a:pt x="794" y="4897"/>
                </a:lnTo>
                <a:lnTo>
                  <a:pt x="757" y="4866"/>
                </a:lnTo>
                <a:lnTo>
                  <a:pt x="721" y="4832"/>
                </a:lnTo>
                <a:lnTo>
                  <a:pt x="686" y="4800"/>
                </a:lnTo>
                <a:lnTo>
                  <a:pt x="652" y="4765"/>
                </a:lnTo>
                <a:lnTo>
                  <a:pt x="620" y="4730"/>
                </a:lnTo>
                <a:lnTo>
                  <a:pt x="588" y="4695"/>
                </a:lnTo>
                <a:lnTo>
                  <a:pt x="557" y="4658"/>
                </a:lnTo>
                <a:lnTo>
                  <a:pt x="528" y="4622"/>
                </a:lnTo>
                <a:lnTo>
                  <a:pt x="500" y="4584"/>
                </a:lnTo>
                <a:lnTo>
                  <a:pt x="472" y="4547"/>
                </a:lnTo>
                <a:lnTo>
                  <a:pt x="447" y="4507"/>
                </a:lnTo>
                <a:lnTo>
                  <a:pt x="422" y="4468"/>
                </a:lnTo>
                <a:lnTo>
                  <a:pt x="398" y="4428"/>
                </a:lnTo>
                <a:lnTo>
                  <a:pt x="376" y="4386"/>
                </a:lnTo>
                <a:lnTo>
                  <a:pt x="355" y="4346"/>
                </a:lnTo>
                <a:lnTo>
                  <a:pt x="335" y="4304"/>
                </a:lnTo>
                <a:lnTo>
                  <a:pt x="317" y="4261"/>
                </a:lnTo>
                <a:lnTo>
                  <a:pt x="299" y="4218"/>
                </a:lnTo>
                <a:lnTo>
                  <a:pt x="283" y="4174"/>
                </a:lnTo>
                <a:lnTo>
                  <a:pt x="269" y="4130"/>
                </a:lnTo>
                <a:lnTo>
                  <a:pt x="255" y="4084"/>
                </a:lnTo>
                <a:lnTo>
                  <a:pt x="243" y="4038"/>
                </a:lnTo>
                <a:lnTo>
                  <a:pt x="233" y="3993"/>
                </a:lnTo>
                <a:lnTo>
                  <a:pt x="224" y="3945"/>
                </a:lnTo>
                <a:lnTo>
                  <a:pt x="217" y="3897"/>
                </a:lnTo>
                <a:lnTo>
                  <a:pt x="210" y="3850"/>
                </a:lnTo>
                <a:lnTo>
                  <a:pt x="205" y="3801"/>
                </a:lnTo>
                <a:lnTo>
                  <a:pt x="203" y="3752"/>
                </a:lnTo>
                <a:lnTo>
                  <a:pt x="201" y="3702"/>
                </a:lnTo>
                <a:lnTo>
                  <a:pt x="201" y="3651"/>
                </a:lnTo>
                <a:lnTo>
                  <a:pt x="202" y="3601"/>
                </a:lnTo>
                <a:lnTo>
                  <a:pt x="204" y="3549"/>
                </a:lnTo>
                <a:lnTo>
                  <a:pt x="209" y="3500"/>
                </a:lnTo>
                <a:lnTo>
                  <a:pt x="216" y="3445"/>
                </a:lnTo>
                <a:lnTo>
                  <a:pt x="221" y="3403"/>
                </a:lnTo>
                <a:lnTo>
                  <a:pt x="228" y="3360"/>
                </a:lnTo>
                <a:lnTo>
                  <a:pt x="235" y="3317"/>
                </a:lnTo>
                <a:lnTo>
                  <a:pt x="245" y="3274"/>
                </a:lnTo>
                <a:lnTo>
                  <a:pt x="255" y="3231"/>
                </a:lnTo>
                <a:lnTo>
                  <a:pt x="267" y="3187"/>
                </a:lnTo>
                <a:lnTo>
                  <a:pt x="278" y="3143"/>
                </a:lnTo>
                <a:lnTo>
                  <a:pt x="292" y="3099"/>
                </a:lnTo>
                <a:lnTo>
                  <a:pt x="306" y="3053"/>
                </a:lnTo>
                <a:lnTo>
                  <a:pt x="322" y="3009"/>
                </a:lnTo>
                <a:lnTo>
                  <a:pt x="339" y="2964"/>
                </a:lnTo>
                <a:lnTo>
                  <a:pt x="356" y="2919"/>
                </a:lnTo>
                <a:lnTo>
                  <a:pt x="376" y="2872"/>
                </a:lnTo>
                <a:lnTo>
                  <a:pt x="396" y="2826"/>
                </a:lnTo>
                <a:lnTo>
                  <a:pt x="416" y="2779"/>
                </a:lnTo>
                <a:lnTo>
                  <a:pt x="440" y="2733"/>
                </a:lnTo>
                <a:lnTo>
                  <a:pt x="398" y="2695"/>
                </a:lnTo>
                <a:lnTo>
                  <a:pt x="357" y="2654"/>
                </a:lnTo>
                <a:lnTo>
                  <a:pt x="319" y="2614"/>
                </a:lnTo>
                <a:lnTo>
                  <a:pt x="282" y="2573"/>
                </a:lnTo>
                <a:lnTo>
                  <a:pt x="247" y="2531"/>
                </a:lnTo>
                <a:lnTo>
                  <a:pt x="214" y="2489"/>
                </a:lnTo>
                <a:lnTo>
                  <a:pt x="184" y="2445"/>
                </a:lnTo>
                <a:lnTo>
                  <a:pt x="155" y="2401"/>
                </a:lnTo>
                <a:lnTo>
                  <a:pt x="129" y="2356"/>
                </a:lnTo>
                <a:lnTo>
                  <a:pt x="104" y="2310"/>
                </a:lnTo>
                <a:lnTo>
                  <a:pt x="82" y="2263"/>
                </a:lnTo>
                <a:lnTo>
                  <a:pt x="62" y="2215"/>
                </a:lnTo>
                <a:lnTo>
                  <a:pt x="46" y="2165"/>
                </a:lnTo>
                <a:lnTo>
                  <a:pt x="38" y="2141"/>
                </a:lnTo>
                <a:lnTo>
                  <a:pt x="31" y="2115"/>
                </a:lnTo>
                <a:lnTo>
                  <a:pt x="25" y="2090"/>
                </a:lnTo>
                <a:lnTo>
                  <a:pt x="19" y="2064"/>
                </a:lnTo>
                <a:lnTo>
                  <a:pt x="14" y="2037"/>
                </a:lnTo>
                <a:lnTo>
                  <a:pt x="10" y="2011"/>
                </a:lnTo>
                <a:lnTo>
                  <a:pt x="7" y="1984"/>
                </a:lnTo>
                <a:lnTo>
                  <a:pt x="3" y="1957"/>
                </a:lnTo>
                <a:lnTo>
                  <a:pt x="1" y="1929"/>
                </a:lnTo>
                <a:lnTo>
                  <a:pt x="0" y="1902"/>
                </a:lnTo>
                <a:lnTo>
                  <a:pt x="0" y="1874"/>
                </a:lnTo>
                <a:lnTo>
                  <a:pt x="0" y="1846"/>
                </a:lnTo>
                <a:lnTo>
                  <a:pt x="0" y="1817"/>
                </a:lnTo>
                <a:lnTo>
                  <a:pt x="2" y="1788"/>
                </a:lnTo>
                <a:lnTo>
                  <a:pt x="4" y="1758"/>
                </a:lnTo>
                <a:lnTo>
                  <a:pt x="7" y="1729"/>
                </a:lnTo>
                <a:lnTo>
                  <a:pt x="11" y="1698"/>
                </a:lnTo>
                <a:lnTo>
                  <a:pt x="16" y="1667"/>
                </a:lnTo>
                <a:lnTo>
                  <a:pt x="21" y="1637"/>
                </a:lnTo>
                <a:lnTo>
                  <a:pt x="28" y="1606"/>
                </a:lnTo>
                <a:lnTo>
                  <a:pt x="35" y="1573"/>
                </a:lnTo>
                <a:lnTo>
                  <a:pt x="43" y="1542"/>
                </a:lnTo>
                <a:lnTo>
                  <a:pt x="51" y="1509"/>
                </a:lnTo>
                <a:lnTo>
                  <a:pt x="61" y="1475"/>
                </a:lnTo>
                <a:lnTo>
                  <a:pt x="72" y="1443"/>
                </a:lnTo>
                <a:lnTo>
                  <a:pt x="83" y="1409"/>
                </a:lnTo>
                <a:lnTo>
                  <a:pt x="109" y="1340"/>
                </a:lnTo>
                <a:lnTo>
                  <a:pt x="138" y="1270"/>
                </a:lnTo>
                <a:lnTo>
                  <a:pt x="170" y="1198"/>
                </a:lnTo>
                <a:lnTo>
                  <a:pt x="207" y="1124"/>
                </a:lnTo>
                <a:lnTo>
                  <a:pt x="247" y="1048"/>
                </a:lnTo>
                <a:lnTo>
                  <a:pt x="291" y="970"/>
                </a:lnTo>
                <a:lnTo>
                  <a:pt x="232" y="930"/>
                </a:lnTo>
                <a:lnTo>
                  <a:pt x="966" y="3"/>
                </a:lnTo>
                <a:lnTo>
                  <a:pt x="977" y="2"/>
                </a:lnTo>
                <a:lnTo>
                  <a:pt x="1011" y="1"/>
                </a:lnTo>
                <a:lnTo>
                  <a:pt x="1062" y="0"/>
                </a:lnTo>
                <a:lnTo>
                  <a:pt x="1092" y="1"/>
                </a:lnTo>
                <a:lnTo>
                  <a:pt x="1126" y="2"/>
                </a:lnTo>
                <a:lnTo>
                  <a:pt x="1161" y="4"/>
                </a:lnTo>
                <a:lnTo>
                  <a:pt x="1198" y="9"/>
                </a:lnTo>
                <a:lnTo>
                  <a:pt x="1236" y="14"/>
                </a:lnTo>
                <a:lnTo>
                  <a:pt x="1276" y="22"/>
                </a:lnTo>
                <a:lnTo>
                  <a:pt x="1314" y="31"/>
                </a:lnTo>
                <a:lnTo>
                  <a:pt x="1352" y="43"/>
                </a:lnTo>
                <a:lnTo>
                  <a:pt x="1372" y="48"/>
                </a:lnTo>
                <a:lnTo>
                  <a:pt x="1390" y="57"/>
                </a:lnTo>
                <a:lnTo>
                  <a:pt x="1408" y="65"/>
                </a:lnTo>
                <a:lnTo>
                  <a:pt x="1426" y="73"/>
                </a:lnTo>
                <a:lnTo>
                  <a:pt x="1461" y="93"/>
                </a:lnTo>
                <a:lnTo>
                  <a:pt x="1495" y="114"/>
                </a:lnTo>
                <a:lnTo>
                  <a:pt x="1527" y="136"/>
                </a:lnTo>
                <a:lnTo>
                  <a:pt x="1559" y="159"/>
                </a:lnTo>
                <a:lnTo>
                  <a:pt x="1588" y="182"/>
                </a:lnTo>
                <a:lnTo>
                  <a:pt x="1616" y="205"/>
                </a:lnTo>
                <a:lnTo>
                  <a:pt x="1642" y="230"/>
                </a:lnTo>
                <a:lnTo>
                  <a:pt x="1666" y="252"/>
                </a:lnTo>
                <a:lnTo>
                  <a:pt x="1707" y="293"/>
                </a:lnTo>
                <a:lnTo>
                  <a:pt x="1739" y="327"/>
                </a:lnTo>
                <a:lnTo>
                  <a:pt x="1759" y="350"/>
                </a:lnTo>
                <a:lnTo>
                  <a:pt x="1765" y="359"/>
                </a:lnTo>
                <a:lnTo>
                  <a:pt x="1153" y="1011"/>
                </a:lnTo>
                <a:lnTo>
                  <a:pt x="985" y="843"/>
                </a:lnTo>
                <a:lnTo>
                  <a:pt x="714" y="1251"/>
                </a:lnTo>
                <a:lnTo>
                  <a:pt x="630" y="1196"/>
                </a:lnTo>
                <a:lnTo>
                  <a:pt x="603" y="1246"/>
                </a:lnTo>
                <a:lnTo>
                  <a:pt x="578" y="1294"/>
                </a:lnTo>
                <a:lnTo>
                  <a:pt x="556" y="1342"/>
                </a:lnTo>
                <a:lnTo>
                  <a:pt x="535" y="1390"/>
                </a:lnTo>
                <a:lnTo>
                  <a:pt x="516" y="1435"/>
                </a:lnTo>
                <a:lnTo>
                  <a:pt x="500" y="1480"/>
                </a:lnTo>
                <a:lnTo>
                  <a:pt x="485" y="1524"/>
                </a:lnTo>
                <a:lnTo>
                  <a:pt x="472" y="1567"/>
                </a:lnTo>
                <a:lnTo>
                  <a:pt x="462" y="1609"/>
                </a:lnTo>
                <a:lnTo>
                  <a:pt x="452" y="1650"/>
                </a:lnTo>
                <a:lnTo>
                  <a:pt x="445" y="1690"/>
                </a:lnTo>
                <a:lnTo>
                  <a:pt x="440" y="1729"/>
                </a:lnTo>
                <a:lnTo>
                  <a:pt x="436" y="1768"/>
                </a:lnTo>
                <a:lnTo>
                  <a:pt x="435" y="1805"/>
                </a:lnTo>
                <a:lnTo>
                  <a:pt x="434" y="1842"/>
                </a:lnTo>
                <a:lnTo>
                  <a:pt x="436" y="1878"/>
                </a:lnTo>
                <a:lnTo>
                  <a:pt x="439" y="1913"/>
                </a:lnTo>
                <a:lnTo>
                  <a:pt x="443" y="1948"/>
                </a:lnTo>
                <a:lnTo>
                  <a:pt x="450" y="1982"/>
                </a:lnTo>
                <a:lnTo>
                  <a:pt x="457" y="2014"/>
                </a:lnTo>
                <a:lnTo>
                  <a:pt x="466" y="2047"/>
                </a:lnTo>
                <a:lnTo>
                  <a:pt x="477" y="2079"/>
                </a:lnTo>
                <a:lnTo>
                  <a:pt x="488" y="2111"/>
                </a:lnTo>
                <a:lnTo>
                  <a:pt x="502" y="2141"/>
                </a:lnTo>
                <a:lnTo>
                  <a:pt x="516" y="2171"/>
                </a:lnTo>
                <a:lnTo>
                  <a:pt x="533" y="2200"/>
                </a:lnTo>
                <a:lnTo>
                  <a:pt x="550" y="2229"/>
                </a:lnTo>
                <a:lnTo>
                  <a:pt x="569" y="2257"/>
                </a:lnTo>
                <a:lnTo>
                  <a:pt x="587" y="2285"/>
                </a:lnTo>
                <a:lnTo>
                  <a:pt x="608" y="2313"/>
                </a:lnTo>
                <a:lnTo>
                  <a:pt x="630" y="2339"/>
                </a:lnTo>
                <a:lnTo>
                  <a:pt x="652" y="2366"/>
                </a:lnTo>
                <a:lnTo>
                  <a:pt x="682" y="2322"/>
                </a:lnTo>
                <a:lnTo>
                  <a:pt x="713" y="2278"/>
                </a:lnTo>
                <a:lnTo>
                  <a:pt x="745" y="2234"/>
                </a:lnTo>
                <a:lnTo>
                  <a:pt x="778" y="2188"/>
                </a:lnTo>
                <a:lnTo>
                  <a:pt x="811" y="2144"/>
                </a:lnTo>
                <a:lnTo>
                  <a:pt x="846" y="2099"/>
                </a:lnTo>
                <a:lnTo>
                  <a:pt x="883" y="2054"/>
                </a:lnTo>
                <a:lnTo>
                  <a:pt x="920" y="2007"/>
                </a:lnTo>
                <a:lnTo>
                  <a:pt x="957" y="1962"/>
                </a:lnTo>
                <a:lnTo>
                  <a:pt x="997" y="1916"/>
                </a:lnTo>
                <a:lnTo>
                  <a:pt x="1038" y="1870"/>
                </a:lnTo>
                <a:lnTo>
                  <a:pt x="1079" y="1824"/>
                </a:lnTo>
                <a:lnTo>
                  <a:pt x="1166" y="1730"/>
                </a:lnTo>
                <a:lnTo>
                  <a:pt x="1257" y="1636"/>
                </a:lnTo>
                <a:lnTo>
                  <a:pt x="1247" y="1611"/>
                </a:lnTo>
                <a:lnTo>
                  <a:pt x="1237" y="1586"/>
                </a:lnTo>
                <a:lnTo>
                  <a:pt x="1230" y="1560"/>
                </a:lnTo>
                <a:lnTo>
                  <a:pt x="1223" y="1534"/>
                </a:lnTo>
                <a:lnTo>
                  <a:pt x="1219" y="1507"/>
                </a:lnTo>
                <a:lnTo>
                  <a:pt x="1215" y="1479"/>
                </a:lnTo>
                <a:lnTo>
                  <a:pt x="1213" y="1451"/>
                </a:lnTo>
                <a:lnTo>
                  <a:pt x="1212" y="1423"/>
                </a:lnTo>
                <a:lnTo>
                  <a:pt x="1213" y="1397"/>
                </a:lnTo>
                <a:lnTo>
                  <a:pt x="1214" y="1370"/>
                </a:lnTo>
                <a:lnTo>
                  <a:pt x="1218" y="1344"/>
                </a:lnTo>
                <a:lnTo>
                  <a:pt x="1222" y="1319"/>
                </a:lnTo>
                <a:lnTo>
                  <a:pt x="1228" y="1293"/>
                </a:lnTo>
                <a:lnTo>
                  <a:pt x="1235" y="1269"/>
                </a:lnTo>
                <a:lnTo>
                  <a:pt x="1243" y="1244"/>
                </a:lnTo>
                <a:lnTo>
                  <a:pt x="1252" y="1221"/>
                </a:lnTo>
                <a:lnTo>
                  <a:pt x="1263" y="1198"/>
                </a:lnTo>
                <a:lnTo>
                  <a:pt x="1274" y="1175"/>
                </a:lnTo>
                <a:lnTo>
                  <a:pt x="1287" y="1154"/>
                </a:lnTo>
                <a:lnTo>
                  <a:pt x="1301" y="1132"/>
                </a:lnTo>
                <a:lnTo>
                  <a:pt x="1315" y="1112"/>
                </a:lnTo>
                <a:lnTo>
                  <a:pt x="1331" y="1092"/>
                </a:lnTo>
                <a:lnTo>
                  <a:pt x="1348" y="1073"/>
                </a:lnTo>
                <a:lnTo>
                  <a:pt x="1365" y="1055"/>
                </a:lnTo>
                <a:lnTo>
                  <a:pt x="1365" y="1054"/>
                </a:lnTo>
                <a:lnTo>
                  <a:pt x="1384" y="1037"/>
                </a:lnTo>
                <a:lnTo>
                  <a:pt x="1402" y="1020"/>
                </a:lnTo>
                <a:lnTo>
                  <a:pt x="1422" y="1005"/>
                </a:lnTo>
                <a:lnTo>
                  <a:pt x="1443" y="990"/>
                </a:lnTo>
                <a:lnTo>
                  <a:pt x="1464" y="977"/>
                </a:lnTo>
                <a:lnTo>
                  <a:pt x="1486" y="965"/>
                </a:lnTo>
                <a:lnTo>
                  <a:pt x="1508" y="953"/>
                </a:lnTo>
                <a:lnTo>
                  <a:pt x="1531" y="943"/>
                </a:lnTo>
                <a:lnTo>
                  <a:pt x="1554" y="933"/>
                </a:lnTo>
                <a:lnTo>
                  <a:pt x="1579" y="925"/>
                </a:lnTo>
                <a:lnTo>
                  <a:pt x="1603" y="918"/>
                </a:lnTo>
                <a:lnTo>
                  <a:pt x="1628" y="912"/>
                </a:lnTo>
                <a:lnTo>
                  <a:pt x="1654" y="908"/>
                </a:lnTo>
                <a:lnTo>
                  <a:pt x="1681" y="904"/>
                </a:lnTo>
                <a:lnTo>
                  <a:pt x="1706" y="902"/>
                </a:lnTo>
                <a:lnTo>
                  <a:pt x="1733" y="902"/>
                </a:lnTo>
                <a:lnTo>
                  <a:pt x="1760" y="902"/>
                </a:lnTo>
                <a:lnTo>
                  <a:pt x="1786" y="904"/>
                </a:lnTo>
                <a:lnTo>
                  <a:pt x="1813" y="908"/>
                </a:lnTo>
                <a:lnTo>
                  <a:pt x="1839" y="912"/>
                </a:lnTo>
                <a:lnTo>
                  <a:pt x="1863" y="918"/>
                </a:lnTo>
                <a:lnTo>
                  <a:pt x="1889" y="925"/>
                </a:lnTo>
                <a:lnTo>
                  <a:pt x="1913" y="933"/>
                </a:lnTo>
                <a:lnTo>
                  <a:pt x="1936" y="943"/>
                </a:lnTo>
                <a:lnTo>
                  <a:pt x="1959" y="953"/>
                </a:lnTo>
                <a:lnTo>
                  <a:pt x="1981" y="965"/>
                </a:lnTo>
                <a:lnTo>
                  <a:pt x="2003" y="977"/>
                </a:lnTo>
                <a:lnTo>
                  <a:pt x="2024" y="990"/>
                </a:lnTo>
                <a:lnTo>
                  <a:pt x="2045" y="1005"/>
                </a:lnTo>
                <a:lnTo>
                  <a:pt x="2065" y="1020"/>
                </a:lnTo>
                <a:lnTo>
                  <a:pt x="2084" y="1037"/>
                </a:lnTo>
                <a:lnTo>
                  <a:pt x="2102" y="1054"/>
                </a:lnTo>
                <a:lnTo>
                  <a:pt x="2102" y="1055"/>
                </a:lnTo>
                <a:lnTo>
                  <a:pt x="2118" y="1073"/>
                </a:lnTo>
                <a:lnTo>
                  <a:pt x="2136" y="1091"/>
                </a:lnTo>
                <a:lnTo>
                  <a:pt x="2151" y="1111"/>
                </a:lnTo>
                <a:lnTo>
                  <a:pt x="2165" y="1132"/>
                </a:lnTo>
                <a:lnTo>
                  <a:pt x="2179" y="1153"/>
                </a:lnTo>
                <a:lnTo>
                  <a:pt x="2192" y="1175"/>
                </a:lnTo>
                <a:lnTo>
                  <a:pt x="2203" y="1197"/>
                </a:lnTo>
                <a:lnTo>
                  <a:pt x="2214" y="1220"/>
                </a:lnTo>
                <a:lnTo>
                  <a:pt x="2223" y="1244"/>
                </a:lnTo>
                <a:lnTo>
                  <a:pt x="2231" y="1269"/>
                </a:lnTo>
                <a:lnTo>
                  <a:pt x="2238" y="1293"/>
                </a:lnTo>
                <a:lnTo>
                  <a:pt x="2244" y="1319"/>
                </a:lnTo>
                <a:lnTo>
                  <a:pt x="2248" y="1344"/>
                </a:lnTo>
                <a:lnTo>
                  <a:pt x="2252" y="1370"/>
                </a:lnTo>
                <a:lnTo>
                  <a:pt x="2254" y="1397"/>
                </a:lnTo>
                <a:lnTo>
                  <a:pt x="2254" y="1423"/>
                </a:lnTo>
                <a:lnTo>
                  <a:pt x="2254" y="1450"/>
                </a:lnTo>
                <a:lnTo>
                  <a:pt x="2252" y="1477"/>
                </a:lnTo>
                <a:lnTo>
                  <a:pt x="2248" y="1502"/>
                </a:lnTo>
                <a:lnTo>
                  <a:pt x="2244" y="1528"/>
                </a:lnTo>
                <a:lnTo>
                  <a:pt x="2238" y="1553"/>
                </a:lnTo>
                <a:lnTo>
                  <a:pt x="2231" y="1578"/>
                </a:lnTo>
                <a:lnTo>
                  <a:pt x="2223" y="1602"/>
                </a:lnTo>
                <a:lnTo>
                  <a:pt x="2214" y="1626"/>
                </a:lnTo>
                <a:lnTo>
                  <a:pt x="2203" y="1648"/>
                </a:lnTo>
                <a:lnTo>
                  <a:pt x="2192" y="1672"/>
                </a:lnTo>
                <a:lnTo>
                  <a:pt x="2179" y="1694"/>
                </a:lnTo>
                <a:lnTo>
                  <a:pt x="2166" y="1715"/>
                </a:lnTo>
                <a:lnTo>
                  <a:pt x="2151" y="1734"/>
                </a:lnTo>
                <a:lnTo>
                  <a:pt x="2136" y="1754"/>
                </a:lnTo>
                <a:lnTo>
                  <a:pt x="2120" y="1774"/>
                </a:lnTo>
                <a:lnTo>
                  <a:pt x="2102" y="1791"/>
                </a:lnTo>
                <a:lnTo>
                  <a:pt x="2084" y="1809"/>
                </a:lnTo>
                <a:lnTo>
                  <a:pt x="2065" y="1825"/>
                </a:lnTo>
                <a:lnTo>
                  <a:pt x="2045" y="1841"/>
                </a:lnTo>
                <a:lnTo>
                  <a:pt x="2024" y="1855"/>
                </a:lnTo>
                <a:lnTo>
                  <a:pt x="2003" y="1869"/>
                </a:lnTo>
                <a:lnTo>
                  <a:pt x="1981" y="1882"/>
                </a:lnTo>
                <a:lnTo>
                  <a:pt x="1959" y="1893"/>
                </a:lnTo>
                <a:lnTo>
                  <a:pt x="1936" y="1904"/>
                </a:lnTo>
                <a:lnTo>
                  <a:pt x="1913" y="1913"/>
                </a:lnTo>
                <a:lnTo>
                  <a:pt x="1889" y="1921"/>
                </a:lnTo>
                <a:lnTo>
                  <a:pt x="1863" y="1928"/>
                </a:lnTo>
                <a:lnTo>
                  <a:pt x="1839" y="1934"/>
                </a:lnTo>
                <a:lnTo>
                  <a:pt x="1813" y="1939"/>
                </a:lnTo>
                <a:lnTo>
                  <a:pt x="1786" y="1942"/>
                </a:lnTo>
                <a:lnTo>
                  <a:pt x="1760" y="1943"/>
                </a:lnTo>
                <a:lnTo>
                  <a:pt x="1733" y="1945"/>
                </a:lnTo>
                <a:lnTo>
                  <a:pt x="1710" y="1943"/>
                </a:lnTo>
                <a:lnTo>
                  <a:pt x="1685" y="1942"/>
                </a:lnTo>
                <a:lnTo>
                  <a:pt x="1662" y="1940"/>
                </a:lnTo>
                <a:lnTo>
                  <a:pt x="1640" y="1936"/>
                </a:lnTo>
                <a:lnTo>
                  <a:pt x="1617" y="1932"/>
                </a:lnTo>
                <a:lnTo>
                  <a:pt x="1595" y="1926"/>
                </a:lnTo>
                <a:lnTo>
                  <a:pt x="1573" y="1919"/>
                </a:lnTo>
                <a:lnTo>
                  <a:pt x="1552" y="1912"/>
                </a:lnTo>
                <a:lnTo>
                  <a:pt x="1465" y="2000"/>
                </a:lnTo>
                <a:lnTo>
                  <a:pt x="1384" y="2089"/>
                </a:lnTo>
                <a:lnTo>
                  <a:pt x="1306" y="2177"/>
                </a:lnTo>
                <a:lnTo>
                  <a:pt x="1233" y="2263"/>
                </a:lnTo>
                <a:lnTo>
                  <a:pt x="1164" y="2349"/>
                </a:lnTo>
                <a:lnTo>
                  <a:pt x="1099" y="2433"/>
                </a:lnTo>
                <a:lnTo>
                  <a:pt x="1069" y="2475"/>
                </a:lnTo>
                <a:lnTo>
                  <a:pt x="1039" y="2517"/>
                </a:lnTo>
                <a:lnTo>
                  <a:pt x="1011" y="2558"/>
                </a:lnTo>
                <a:lnTo>
                  <a:pt x="983" y="2599"/>
                </a:lnTo>
                <a:lnTo>
                  <a:pt x="961" y="2633"/>
                </a:lnTo>
                <a:lnTo>
                  <a:pt x="1020" y="2674"/>
                </a:lnTo>
                <a:lnTo>
                  <a:pt x="1081" y="2714"/>
                </a:lnTo>
                <a:lnTo>
                  <a:pt x="1143" y="2755"/>
                </a:lnTo>
                <a:lnTo>
                  <a:pt x="1207" y="2796"/>
                </a:lnTo>
                <a:lnTo>
                  <a:pt x="1341" y="2878"/>
                </a:lnTo>
                <a:lnTo>
                  <a:pt x="1479" y="2962"/>
                </a:lnTo>
                <a:lnTo>
                  <a:pt x="1583" y="3026"/>
                </a:lnTo>
                <a:lnTo>
                  <a:pt x="1689" y="3089"/>
                </a:lnTo>
                <a:lnTo>
                  <a:pt x="1795" y="3156"/>
                </a:lnTo>
                <a:lnTo>
                  <a:pt x="1900" y="3223"/>
                </a:lnTo>
                <a:lnTo>
                  <a:pt x="2003" y="3293"/>
                </a:lnTo>
                <a:lnTo>
                  <a:pt x="2056" y="3329"/>
                </a:lnTo>
                <a:lnTo>
                  <a:pt x="2107" y="3365"/>
                </a:lnTo>
                <a:lnTo>
                  <a:pt x="2157" y="3402"/>
                </a:lnTo>
                <a:lnTo>
                  <a:pt x="2207" y="3439"/>
                </a:lnTo>
                <a:lnTo>
                  <a:pt x="2255" y="3477"/>
                </a:lnTo>
                <a:lnTo>
                  <a:pt x="2304" y="3517"/>
                </a:lnTo>
                <a:lnTo>
                  <a:pt x="2304" y="1261"/>
                </a:lnTo>
                <a:lnTo>
                  <a:pt x="2305" y="1225"/>
                </a:lnTo>
                <a:lnTo>
                  <a:pt x="2308" y="1189"/>
                </a:lnTo>
                <a:lnTo>
                  <a:pt x="2312" y="1154"/>
                </a:lnTo>
                <a:lnTo>
                  <a:pt x="2319" y="1119"/>
                </a:lnTo>
                <a:lnTo>
                  <a:pt x="2326" y="1084"/>
                </a:lnTo>
                <a:lnTo>
                  <a:pt x="2337" y="1051"/>
                </a:lnTo>
                <a:lnTo>
                  <a:pt x="2347" y="1018"/>
                </a:lnTo>
                <a:lnTo>
                  <a:pt x="2360" y="987"/>
                </a:lnTo>
                <a:lnTo>
                  <a:pt x="2374" y="955"/>
                </a:lnTo>
                <a:lnTo>
                  <a:pt x="2390" y="924"/>
                </a:lnTo>
                <a:lnTo>
                  <a:pt x="2407" y="895"/>
                </a:lnTo>
                <a:lnTo>
                  <a:pt x="2425" y="866"/>
                </a:lnTo>
                <a:lnTo>
                  <a:pt x="2445" y="838"/>
                </a:lnTo>
                <a:lnTo>
                  <a:pt x="2467" y="811"/>
                </a:lnTo>
                <a:lnTo>
                  <a:pt x="2489" y="786"/>
                </a:lnTo>
                <a:lnTo>
                  <a:pt x="2512" y="761"/>
                </a:lnTo>
                <a:lnTo>
                  <a:pt x="2536" y="738"/>
                </a:lnTo>
                <a:lnTo>
                  <a:pt x="2562" y="716"/>
                </a:lnTo>
                <a:lnTo>
                  <a:pt x="2589" y="694"/>
                </a:lnTo>
                <a:lnTo>
                  <a:pt x="2616" y="674"/>
                </a:lnTo>
                <a:lnTo>
                  <a:pt x="2645" y="656"/>
                </a:lnTo>
                <a:lnTo>
                  <a:pt x="2674" y="639"/>
                </a:lnTo>
                <a:lnTo>
                  <a:pt x="2706" y="623"/>
                </a:lnTo>
                <a:lnTo>
                  <a:pt x="2737" y="609"/>
                </a:lnTo>
                <a:lnTo>
                  <a:pt x="2769" y="597"/>
                </a:lnTo>
                <a:lnTo>
                  <a:pt x="2802" y="586"/>
                </a:lnTo>
                <a:lnTo>
                  <a:pt x="2835" y="576"/>
                </a:lnTo>
                <a:lnTo>
                  <a:pt x="2870" y="567"/>
                </a:lnTo>
                <a:lnTo>
                  <a:pt x="2904" y="562"/>
                </a:lnTo>
                <a:lnTo>
                  <a:pt x="2939" y="557"/>
                </a:lnTo>
                <a:lnTo>
                  <a:pt x="2975" y="555"/>
                </a:lnTo>
                <a:lnTo>
                  <a:pt x="3011" y="554"/>
                </a:lnTo>
                <a:close/>
                <a:moveTo>
                  <a:pt x="1887" y="1269"/>
                </a:moveTo>
                <a:lnTo>
                  <a:pt x="1887" y="1269"/>
                </a:lnTo>
                <a:lnTo>
                  <a:pt x="1871" y="1255"/>
                </a:lnTo>
                <a:lnTo>
                  <a:pt x="1855" y="1242"/>
                </a:lnTo>
                <a:lnTo>
                  <a:pt x="1837" y="1232"/>
                </a:lnTo>
                <a:lnTo>
                  <a:pt x="1818" y="1222"/>
                </a:lnTo>
                <a:lnTo>
                  <a:pt x="1798" y="1215"/>
                </a:lnTo>
                <a:lnTo>
                  <a:pt x="1777" y="1210"/>
                </a:lnTo>
                <a:lnTo>
                  <a:pt x="1755" y="1206"/>
                </a:lnTo>
                <a:lnTo>
                  <a:pt x="1733" y="1205"/>
                </a:lnTo>
                <a:lnTo>
                  <a:pt x="1711" y="1206"/>
                </a:lnTo>
                <a:lnTo>
                  <a:pt x="1689" y="1210"/>
                </a:lnTo>
                <a:lnTo>
                  <a:pt x="1668" y="1215"/>
                </a:lnTo>
                <a:lnTo>
                  <a:pt x="1648" y="1222"/>
                </a:lnTo>
                <a:lnTo>
                  <a:pt x="1630" y="1232"/>
                </a:lnTo>
                <a:lnTo>
                  <a:pt x="1611" y="1242"/>
                </a:lnTo>
                <a:lnTo>
                  <a:pt x="1595" y="1255"/>
                </a:lnTo>
                <a:lnTo>
                  <a:pt x="1580" y="1269"/>
                </a:lnTo>
                <a:lnTo>
                  <a:pt x="1579" y="1269"/>
                </a:lnTo>
                <a:lnTo>
                  <a:pt x="1565" y="1284"/>
                </a:lnTo>
                <a:lnTo>
                  <a:pt x="1552" y="1301"/>
                </a:lnTo>
                <a:lnTo>
                  <a:pt x="1541" y="1319"/>
                </a:lnTo>
                <a:lnTo>
                  <a:pt x="1532" y="1338"/>
                </a:lnTo>
                <a:lnTo>
                  <a:pt x="1525" y="1358"/>
                </a:lnTo>
                <a:lnTo>
                  <a:pt x="1519" y="1379"/>
                </a:lnTo>
                <a:lnTo>
                  <a:pt x="1517" y="1401"/>
                </a:lnTo>
                <a:lnTo>
                  <a:pt x="1516" y="1423"/>
                </a:lnTo>
                <a:lnTo>
                  <a:pt x="1517" y="1445"/>
                </a:lnTo>
                <a:lnTo>
                  <a:pt x="1519" y="1467"/>
                </a:lnTo>
                <a:lnTo>
                  <a:pt x="1525" y="1488"/>
                </a:lnTo>
                <a:lnTo>
                  <a:pt x="1532" y="1508"/>
                </a:lnTo>
                <a:lnTo>
                  <a:pt x="1541" y="1527"/>
                </a:lnTo>
                <a:lnTo>
                  <a:pt x="1553" y="1545"/>
                </a:lnTo>
                <a:lnTo>
                  <a:pt x="1565" y="1561"/>
                </a:lnTo>
                <a:lnTo>
                  <a:pt x="1580" y="1576"/>
                </a:lnTo>
                <a:lnTo>
                  <a:pt x="1580" y="1578"/>
                </a:lnTo>
                <a:lnTo>
                  <a:pt x="1595" y="1592"/>
                </a:lnTo>
                <a:lnTo>
                  <a:pt x="1611" y="1604"/>
                </a:lnTo>
                <a:lnTo>
                  <a:pt x="1630" y="1615"/>
                </a:lnTo>
                <a:lnTo>
                  <a:pt x="1648" y="1624"/>
                </a:lnTo>
                <a:lnTo>
                  <a:pt x="1668" y="1631"/>
                </a:lnTo>
                <a:lnTo>
                  <a:pt x="1689" y="1637"/>
                </a:lnTo>
                <a:lnTo>
                  <a:pt x="1711" y="1639"/>
                </a:lnTo>
                <a:lnTo>
                  <a:pt x="1733" y="1640"/>
                </a:lnTo>
                <a:lnTo>
                  <a:pt x="1755" y="1639"/>
                </a:lnTo>
                <a:lnTo>
                  <a:pt x="1777" y="1637"/>
                </a:lnTo>
                <a:lnTo>
                  <a:pt x="1798" y="1631"/>
                </a:lnTo>
                <a:lnTo>
                  <a:pt x="1818" y="1624"/>
                </a:lnTo>
                <a:lnTo>
                  <a:pt x="1837" y="1615"/>
                </a:lnTo>
                <a:lnTo>
                  <a:pt x="1855" y="1603"/>
                </a:lnTo>
                <a:lnTo>
                  <a:pt x="1871" y="1592"/>
                </a:lnTo>
                <a:lnTo>
                  <a:pt x="1887" y="1576"/>
                </a:lnTo>
                <a:lnTo>
                  <a:pt x="1901" y="1561"/>
                </a:lnTo>
                <a:lnTo>
                  <a:pt x="1914" y="1545"/>
                </a:lnTo>
                <a:lnTo>
                  <a:pt x="1925" y="1527"/>
                </a:lnTo>
                <a:lnTo>
                  <a:pt x="1934" y="1508"/>
                </a:lnTo>
                <a:lnTo>
                  <a:pt x="1941" y="1488"/>
                </a:lnTo>
                <a:lnTo>
                  <a:pt x="1947" y="1467"/>
                </a:lnTo>
                <a:lnTo>
                  <a:pt x="1950" y="1445"/>
                </a:lnTo>
                <a:lnTo>
                  <a:pt x="1951" y="1423"/>
                </a:lnTo>
                <a:lnTo>
                  <a:pt x="1950" y="1401"/>
                </a:lnTo>
                <a:lnTo>
                  <a:pt x="1947" y="1379"/>
                </a:lnTo>
                <a:lnTo>
                  <a:pt x="1941" y="1358"/>
                </a:lnTo>
                <a:lnTo>
                  <a:pt x="1934" y="1338"/>
                </a:lnTo>
                <a:lnTo>
                  <a:pt x="1925" y="1319"/>
                </a:lnTo>
                <a:lnTo>
                  <a:pt x="1914" y="1301"/>
                </a:lnTo>
                <a:lnTo>
                  <a:pt x="1901" y="1284"/>
                </a:lnTo>
                <a:lnTo>
                  <a:pt x="1887" y="1269"/>
                </a:lnTo>
                <a:close/>
                <a:moveTo>
                  <a:pt x="2304" y="5100"/>
                </a:moveTo>
                <a:lnTo>
                  <a:pt x="2304" y="4074"/>
                </a:lnTo>
                <a:lnTo>
                  <a:pt x="2277" y="4045"/>
                </a:lnTo>
                <a:lnTo>
                  <a:pt x="2251" y="4017"/>
                </a:lnTo>
                <a:lnTo>
                  <a:pt x="2224" y="3989"/>
                </a:lnTo>
                <a:lnTo>
                  <a:pt x="2195" y="3961"/>
                </a:lnTo>
                <a:lnTo>
                  <a:pt x="2138" y="3908"/>
                </a:lnTo>
                <a:lnTo>
                  <a:pt x="2078" y="3856"/>
                </a:lnTo>
                <a:lnTo>
                  <a:pt x="2016" y="3805"/>
                </a:lnTo>
                <a:lnTo>
                  <a:pt x="1952" y="3755"/>
                </a:lnTo>
                <a:lnTo>
                  <a:pt x="1887" y="3706"/>
                </a:lnTo>
                <a:lnTo>
                  <a:pt x="1821" y="3659"/>
                </a:lnTo>
                <a:lnTo>
                  <a:pt x="1754" y="3613"/>
                </a:lnTo>
                <a:lnTo>
                  <a:pt x="1687" y="3567"/>
                </a:lnTo>
                <a:lnTo>
                  <a:pt x="1617" y="3522"/>
                </a:lnTo>
                <a:lnTo>
                  <a:pt x="1548" y="3478"/>
                </a:lnTo>
                <a:lnTo>
                  <a:pt x="1409" y="3392"/>
                </a:lnTo>
                <a:lnTo>
                  <a:pt x="1270" y="3308"/>
                </a:lnTo>
                <a:lnTo>
                  <a:pt x="1140" y="3230"/>
                </a:lnTo>
                <a:lnTo>
                  <a:pt x="1012" y="3151"/>
                </a:lnTo>
                <a:lnTo>
                  <a:pt x="949" y="3111"/>
                </a:lnTo>
                <a:lnTo>
                  <a:pt x="888" y="3071"/>
                </a:lnTo>
                <a:lnTo>
                  <a:pt x="826" y="3030"/>
                </a:lnTo>
                <a:lnTo>
                  <a:pt x="765" y="2988"/>
                </a:lnTo>
                <a:lnTo>
                  <a:pt x="737" y="3056"/>
                </a:lnTo>
                <a:lnTo>
                  <a:pt x="710" y="3122"/>
                </a:lnTo>
                <a:lnTo>
                  <a:pt x="687" y="3186"/>
                </a:lnTo>
                <a:lnTo>
                  <a:pt x="667" y="3250"/>
                </a:lnTo>
                <a:lnTo>
                  <a:pt x="650" y="3313"/>
                </a:lnTo>
                <a:lnTo>
                  <a:pt x="636" y="3375"/>
                </a:lnTo>
                <a:lnTo>
                  <a:pt x="624" y="3435"/>
                </a:lnTo>
                <a:lnTo>
                  <a:pt x="615" y="3496"/>
                </a:lnTo>
                <a:lnTo>
                  <a:pt x="612" y="3533"/>
                </a:lnTo>
                <a:lnTo>
                  <a:pt x="608" y="3577"/>
                </a:lnTo>
                <a:lnTo>
                  <a:pt x="606" y="3615"/>
                </a:lnTo>
                <a:lnTo>
                  <a:pt x="605" y="3652"/>
                </a:lnTo>
                <a:lnTo>
                  <a:pt x="605" y="3691"/>
                </a:lnTo>
                <a:lnTo>
                  <a:pt x="606" y="3728"/>
                </a:lnTo>
                <a:lnTo>
                  <a:pt x="609" y="3765"/>
                </a:lnTo>
                <a:lnTo>
                  <a:pt x="613" y="3801"/>
                </a:lnTo>
                <a:lnTo>
                  <a:pt x="617" y="3837"/>
                </a:lnTo>
                <a:lnTo>
                  <a:pt x="623" y="3873"/>
                </a:lnTo>
                <a:lnTo>
                  <a:pt x="630" y="3908"/>
                </a:lnTo>
                <a:lnTo>
                  <a:pt x="638" y="3943"/>
                </a:lnTo>
                <a:lnTo>
                  <a:pt x="646" y="3976"/>
                </a:lnTo>
                <a:lnTo>
                  <a:pt x="657" y="4010"/>
                </a:lnTo>
                <a:lnTo>
                  <a:pt x="668" y="4044"/>
                </a:lnTo>
                <a:lnTo>
                  <a:pt x="680" y="4076"/>
                </a:lnTo>
                <a:lnTo>
                  <a:pt x="693" y="4109"/>
                </a:lnTo>
                <a:lnTo>
                  <a:pt x="707" y="4141"/>
                </a:lnTo>
                <a:lnTo>
                  <a:pt x="722" y="4173"/>
                </a:lnTo>
                <a:lnTo>
                  <a:pt x="738" y="4204"/>
                </a:lnTo>
                <a:lnTo>
                  <a:pt x="755" y="4234"/>
                </a:lnTo>
                <a:lnTo>
                  <a:pt x="773" y="4264"/>
                </a:lnTo>
                <a:lnTo>
                  <a:pt x="791" y="4295"/>
                </a:lnTo>
                <a:lnTo>
                  <a:pt x="811" y="4324"/>
                </a:lnTo>
                <a:lnTo>
                  <a:pt x="832" y="4353"/>
                </a:lnTo>
                <a:lnTo>
                  <a:pt x="853" y="4380"/>
                </a:lnTo>
                <a:lnTo>
                  <a:pt x="875" y="4408"/>
                </a:lnTo>
                <a:lnTo>
                  <a:pt x="898" y="4436"/>
                </a:lnTo>
                <a:lnTo>
                  <a:pt x="923" y="4463"/>
                </a:lnTo>
                <a:lnTo>
                  <a:pt x="947" y="4488"/>
                </a:lnTo>
                <a:lnTo>
                  <a:pt x="973" y="4515"/>
                </a:lnTo>
                <a:lnTo>
                  <a:pt x="999" y="4540"/>
                </a:lnTo>
                <a:lnTo>
                  <a:pt x="1027" y="4565"/>
                </a:lnTo>
                <a:lnTo>
                  <a:pt x="1055" y="4589"/>
                </a:lnTo>
                <a:lnTo>
                  <a:pt x="1084" y="4614"/>
                </a:lnTo>
                <a:lnTo>
                  <a:pt x="1114" y="4637"/>
                </a:lnTo>
                <a:lnTo>
                  <a:pt x="1144" y="4660"/>
                </a:lnTo>
                <a:lnTo>
                  <a:pt x="1176" y="4684"/>
                </a:lnTo>
                <a:lnTo>
                  <a:pt x="1208" y="4706"/>
                </a:lnTo>
                <a:lnTo>
                  <a:pt x="1242" y="4728"/>
                </a:lnTo>
                <a:lnTo>
                  <a:pt x="1276" y="4749"/>
                </a:lnTo>
                <a:lnTo>
                  <a:pt x="1309" y="4769"/>
                </a:lnTo>
                <a:lnTo>
                  <a:pt x="1344" y="4789"/>
                </a:lnTo>
                <a:lnTo>
                  <a:pt x="1380" y="4809"/>
                </a:lnTo>
                <a:lnTo>
                  <a:pt x="1416" y="4829"/>
                </a:lnTo>
                <a:lnTo>
                  <a:pt x="1453" y="4847"/>
                </a:lnTo>
                <a:lnTo>
                  <a:pt x="1490" y="4865"/>
                </a:lnTo>
                <a:lnTo>
                  <a:pt x="1529" y="4882"/>
                </a:lnTo>
                <a:lnTo>
                  <a:pt x="1568" y="4899"/>
                </a:lnTo>
                <a:lnTo>
                  <a:pt x="1608" y="4916"/>
                </a:lnTo>
                <a:lnTo>
                  <a:pt x="1647" y="4931"/>
                </a:lnTo>
                <a:lnTo>
                  <a:pt x="1688" y="4947"/>
                </a:lnTo>
                <a:lnTo>
                  <a:pt x="1728" y="4961"/>
                </a:lnTo>
                <a:lnTo>
                  <a:pt x="1770" y="4975"/>
                </a:lnTo>
                <a:lnTo>
                  <a:pt x="1855" y="5002"/>
                </a:lnTo>
                <a:lnTo>
                  <a:pt x="1941" y="5026"/>
                </a:lnTo>
                <a:lnTo>
                  <a:pt x="2029" y="5048"/>
                </a:lnTo>
                <a:lnTo>
                  <a:pt x="2120" y="5068"/>
                </a:lnTo>
                <a:lnTo>
                  <a:pt x="2211" y="5085"/>
                </a:lnTo>
                <a:lnTo>
                  <a:pt x="2304" y="5100"/>
                </a:lnTo>
                <a:close/>
                <a:moveTo>
                  <a:pt x="2991" y="1292"/>
                </a:moveTo>
                <a:lnTo>
                  <a:pt x="2991" y="3627"/>
                </a:lnTo>
                <a:lnTo>
                  <a:pt x="5477" y="3627"/>
                </a:lnTo>
                <a:lnTo>
                  <a:pt x="5477" y="1292"/>
                </a:lnTo>
                <a:lnTo>
                  <a:pt x="2991" y="1292"/>
                </a:lnTo>
                <a:close/>
                <a:moveTo>
                  <a:pt x="4212" y="3997"/>
                </a:moveTo>
                <a:lnTo>
                  <a:pt x="4212" y="3997"/>
                </a:lnTo>
                <a:lnTo>
                  <a:pt x="4181" y="3998"/>
                </a:lnTo>
                <a:lnTo>
                  <a:pt x="4150" y="4000"/>
                </a:lnTo>
                <a:lnTo>
                  <a:pt x="4120" y="4003"/>
                </a:lnTo>
                <a:lnTo>
                  <a:pt x="4090" y="4007"/>
                </a:lnTo>
                <a:lnTo>
                  <a:pt x="4060" y="4012"/>
                </a:lnTo>
                <a:lnTo>
                  <a:pt x="4030" y="4018"/>
                </a:lnTo>
                <a:lnTo>
                  <a:pt x="4001" y="4026"/>
                </a:lnTo>
                <a:lnTo>
                  <a:pt x="3974" y="4034"/>
                </a:lnTo>
                <a:lnTo>
                  <a:pt x="3946" y="4044"/>
                </a:lnTo>
                <a:lnTo>
                  <a:pt x="3918" y="4054"/>
                </a:lnTo>
                <a:lnTo>
                  <a:pt x="3891" y="4066"/>
                </a:lnTo>
                <a:lnTo>
                  <a:pt x="3864" y="4079"/>
                </a:lnTo>
                <a:lnTo>
                  <a:pt x="3839" y="4091"/>
                </a:lnTo>
                <a:lnTo>
                  <a:pt x="3813" y="4105"/>
                </a:lnTo>
                <a:lnTo>
                  <a:pt x="3789" y="4120"/>
                </a:lnTo>
                <a:lnTo>
                  <a:pt x="3765" y="4137"/>
                </a:lnTo>
                <a:lnTo>
                  <a:pt x="4227" y="4599"/>
                </a:lnTo>
                <a:lnTo>
                  <a:pt x="4676" y="4149"/>
                </a:lnTo>
                <a:lnTo>
                  <a:pt x="4652" y="4132"/>
                </a:lnTo>
                <a:lnTo>
                  <a:pt x="4626" y="4116"/>
                </a:lnTo>
                <a:lnTo>
                  <a:pt x="4599" y="4100"/>
                </a:lnTo>
                <a:lnTo>
                  <a:pt x="4573" y="4086"/>
                </a:lnTo>
                <a:lnTo>
                  <a:pt x="4546" y="4072"/>
                </a:lnTo>
                <a:lnTo>
                  <a:pt x="4518" y="4059"/>
                </a:lnTo>
                <a:lnTo>
                  <a:pt x="4489" y="4048"/>
                </a:lnTo>
                <a:lnTo>
                  <a:pt x="4460" y="4038"/>
                </a:lnTo>
                <a:lnTo>
                  <a:pt x="4431" y="4029"/>
                </a:lnTo>
                <a:lnTo>
                  <a:pt x="4401" y="4021"/>
                </a:lnTo>
                <a:lnTo>
                  <a:pt x="4371" y="4014"/>
                </a:lnTo>
                <a:lnTo>
                  <a:pt x="4339" y="4008"/>
                </a:lnTo>
                <a:lnTo>
                  <a:pt x="4308" y="4003"/>
                </a:lnTo>
                <a:lnTo>
                  <a:pt x="4277" y="4000"/>
                </a:lnTo>
                <a:lnTo>
                  <a:pt x="4244" y="3998"/>
                </a:lnTo>
                <a:lnTo>
                  <a:pt x="4212" y="3997"/>
                </a:lnTo>
                <a:close/>
                <a:moveTo>
                  <a:pt x="4858" y="4335"/>
                </a:moveTo>
                <a:lnTo>
                  <a:pt x="4411" y="4783"/>
                </a:lnTo>
                <a:lnTo>
                  <a:pt x="4859" y="5233"/>
                </a:lnTo>
                <a:lnTo>
                  <a:pt x="4876" y="5208"/>
                </a:lnTo>
                <a:lnTo>
                  <a:pt x="4891" y="5184"/>
                </a:lnTo>
                <a:lnTo>
                  <a:pt x="4906" y="5158"/>
                </a:lnTo>
                <a:lnTo>
                  <a:pt x="4919" y="5133"/>
                </a:lnTo>
                <a:lnTo>
                  <a:pt x="4931" y="5106"/>
                </a:lnTo>
                <a:lnTo>
                  <a:pt x="4943" y="5079"/>
                </a:lnTo>
                <a:lnTo>
                  <a:pt x="4953" y="5052"/>
                </a:lnTo>
                <a:lnTo>
                  <a:pt x="4963" y="5024"/>
                </a:lnTo>
                <a:lnTo>
                  <a:pt x="4971" y="4995"/>
                </a:lnTo>
                <a:lnTo>
                  <a:pt x="4978" y="4967"/>
                </a:lnTo>
                <a:lnTo>
                  <a:pt x="4985" y="4937"/>
                </a:lnTo>
                <a:lnTo>
                  <a:pt x="4989" y="4908"/>
                </a:lnTo>
                <a:lnTo>
                  <a:pt x="4994" y="4877"/>
                </a:lnTo>
                <a:lnTo>
                  <a:pt x="4996" y="4847"/>
                </a:lnTo>
                <a:lnTo>
                  <a:pt x="4999" y="4816"/>
                </a:lnTo>
                <a:lnTo>
                  <a:pt x="5000" y="4786"/>
                </a:lnTo>
                <a:lnTo>
                  <a:pt x="4999" y="4754"/>
                </a:lnTo>
                <a:lnTo>
                  <a:pt x="4996" y="4723"/>
                </a:lnTo>
                <a:lnTo>
                  <a:pt x="4994" y="4693"/>
                </a:lnTo>
                <a:lnTo>
                  <a:pt x="4989" y="4663"/>
                </a:lnTo>
                <a:lnTo>
                  <a:pt x="4985" y="4632"/>
                </a:lnTo>
                <a:lnTo>
                  <a:pt x="4978" y="4603"/>
                </a:lnTo>
                <a:lnTo>
                  <a:pt x="4971" y="4574"/>
                </a:lnTo>
                <a:lnTo>
                  <a:pt x="4963" y="4545"/>
                </a:lnTo>
                <a:lnTo>
                  <a:pt x="4952" y="4517"/>
                </a:lnTo>
                <a:lnTo>
                  <a:pt x="4942" y="4490"/>
                </a:lnTo>
                <a:lnTo>
                  <a:pt x="4930" y="4463"/>
                </a:lnTo>
                <a:lnTo>
                  <a:pt x="4917" y="4436"/>
                </a:lnTo>
                <a:lnTo>
                  <a:pt x="4905" y="4411"/>
                </a:lnTo>
                <a:lnTo>
                  <a:pt x="4890" y="4385"/>
                </a:lnTo>
                <a:lnTo>
                  <a:pt x="4874" y="4360"/>
                </a:lnTo>
                <a:lnTo>
                  <a:pt x="4858" y="4335"/>
                </a:lnTo>
                <a:close/>
                <a:moveTo>
                  <a:pt x="4678" y="5420"/>
                </a:moveTo>
                <a:lnTo>
                  <a:pt x="4227" y="4968"/>
                </a:lnTo>
                <a:lnTo>
                  <a:pt x="3762" y="5431"/>
                </a:lnTo>
                <a:lnTo>
                  <a:pt x="3787" y="5448"/>
                </a:lnTo>
                <a:lnTo>
                  <a:pt x="3811" y="5464"/>
                </a:lnTo>
                <a:lnTo>
                  <a:pt x="3837" y="5478"/>
                </a:lnTo>
                <a:lnTo>
                  <a:pt x="3863" y="5492"/>
                </a:lnTo>
                <a:lnTo>
                  <a:pt x="3890" y="5503"/>
                </a:lnTo>
                <a:lnTo>
                  <a:pt x="3917" y="5515"/>
                </a:lnTo>
                <a:lnTo>
                  <a:pt x="3945" y="5526"/>
                </a:lnTo>
                <a:lnTo>
                  <a:pt x="3972" y="5536"/>
                </a:lnTo>
                <a:lnTo>
                  <a:pt x="4000" y="5544"/>
                </a:lnTo>
                <a:lnTo>
                  <a:pt x="4029" y="5552"/>
                </a:lnTo>
                <a:lnTo>
                  <a:pt x="4060" y="5558"/>
                </a:lnTo>
                <a:lnTo>
                  <a:pt x="4089" y="5564"/>
                </a:lnTo>
                <a:lnTo>
                  <a:pt x="4119" y="5567"/>
                </a:lnTo>
                <a:lnTo>
                  <a:pt x="4150" y="5571"/>
                </a:lnTo>
                <a:lnTo>
                  <a:pt x="4180" y="5572"/>
                </a:lnTo>
                <a:lnTo>
                  <a:pt x="4212" y="5573"/>
                </a:lnTo>
                <a:lnTo>
                  <a:pt x="4244" y="5572"/>
                </a:lnTo>
                <a:lnTo>
                  <a:pt x="4277" y="5569"/>
                </a:lnTo>
                <a:lnTo>
                  <a:pt x="4308" y="5567"/>
                </a:lnTo>
                <a:lnTo>
                  <a:pt x="4340" y="5562"/>
                </a:lnTo>
                <a:lnTo>
                  <a:pt x="4371" y="5557"/>
                </a:lnTo>
                <a:lnTo>
                  <a:pt x="4402" y="5550"/>
                </a:lnTo>
                <a:lnTo>
                  <a:pt x="4432" y="5542"/>
                </a:lnTo>
                <a:lnTo>
                  <a:pt x="4461" y="5532"/>
                </a:lnTo>
                <a:lnTo>
                  <a:pt x="4490" y="5522"/>
                </a:lnTo>
                <a:lnTo>
                  <a:pt x="4519" y="5510"/>
                </a:lnTo>
                <a:lnTo>
                  <a:pt x="4547" y="5497"/>
                </a:lnTo>
                <a:lnTo>
                  <a:pt x="4575" y="5485"/>
                </a:lnTo>
                <a:lnTo>
                  <a:pt x="4602" y="5470"/>
                </a:lnTo>
                <a:lnTo>
                  <a:pt x="4627" y="5454"/>
                </a:lnTo>
                <a:lnTo>
                  <a:pt x="4653" y="5437"/>
                </a:lnTo>
                <a:lnTo>
                  <a:pt x="4678" y="5420"/>
                </a:lnTo>
                <a:close/>
                <a:moveTo>
                  <a:pt x="3575" y="5249"/>
                </a:moveTo>
                <a:lnTo>
                  <a:pt x="4042" y="4783"/>
                </a:lnTo>
                <a:lnTo>
                  <a:pt x="3578" y="4319"/>
                </a:lnTo>
                <a:lnTo>
                  <a:pt x="3560" y="4343"/>
                </a:lnTo>
                <a:lnTo>
                  <a:pt x="3543" y="4369"/>
                </a:lnTo>
                <a:lnTo>
                  <a:pt x="3528" y="4396"/>
                </a:lnTo>
                <a:lnTo>
                  <a:pt x="3513" y="4422"/>
                </a:lnTo>
                <a:lnTo>
                  <a:pt x="3499" y="4450"/>
                </a:lnTo>
                <a:lnTo>
                  <a:pt x="3487" y="4478"/>
                </a:lnTo>
                <a:lnTo>
                  <a:pt x="3476" y="4506"/>
                </a:lnTo>
                <a:lnTo>
                  <a:pt x="3465" y="4536"/>
                </a:lnTo>
                <a:lnTo>
                  <a:pt x="3456" y="4565"/>
                </a:lnTo>
                <a:lnTo>
                  <a:pt x="3448" y="4595"/>
                </a:lnTo>
                <a:lnTo>
                  <a:pt x="3441" y="4625"/>
                </a:lnTo>
                <a:lnTo>
                  <a:pt x="3435" y="4657"/>
                </a:lnTo>
                <a:lnTo>
                  <a:pt x="3430" y="4688"/>
                </a:lnTo>
                <a:lnTo>
                  <a:pt x="3427" y="4721"/>
                </a:lnTo>
                <a:lnTo>
                  <a:pt x="3426" y="4752"/>
                </a:lnTo>
                <a:lnTo>
                  <a:pt x="3424" y="4786"/>
                </a:lnTo>
                <a:lnTo>
                  <a:pt x="3426" y="4817"/>
                </a:lnTo>
                <a:lnTo>
                  <a:pt x="3427" y="4850"/>
                </a:lnTo>
                <a:lnTo>
                  <a:pt x="3430" y="4881"/>
                </a:lnTo>
                <a:lnTo>
                  <a:pt x="3435" y="4912"/>
                </a:lnTo>
                <a:lnTo>
                  <a:pt x="3441" y="4944"/>
                </a:lnTo>
                <a:lnTo>
                  <a:pt x="3448" y="4974"/>
                </a:lnTo>
                <a:lnTo>
                  <a:pt x="3456" y="5004"/>
                </a:lnTo>
                <a:lnTo>
                  <a:pt x="3464" y="5033"/>
                </a:lnTo>
                <a:lnTo>
                  <a:pt x="3474" y="5062"/>
                </a:lnTo>
                <a:lnTo>
                  <a:pt x="3486" y="5091"/>
                </a:lnTo>
                <a:lnTo>
                  <a:pt x="3499" y="5119"/>
                </a:lnTo>
                <a:lnTo>
                  <a:pt x="3512" y="5147"/>
                </a:lnTo>
                <a:lnTo>
                  <a:pt x="3527" y="5174"/>
                </a:lnTo>
                <a:lnTo>
                  <a:pt x="3542" y="5199"/>
                </a:lnTo>
                <a:lnTo>
                  <a:pt x="3558" y="5225"/>
                </a:lnTo>
                <a:lnTo>
                  <a:pt x="3575" y="5249"/>
                </a:lnTo>
                <a:close/>
              </a:path>
            </a:pathLst>
          </a:custGeom>
          <a:solidFill>
            <a:schemeClr val="bg1"/>
          </a:solidFill>
          <a:ln w="9525">
            <a:noFill/>
            <a:round/>
          </a:ln>
        </p:spPr>
        <p:txBody>
          <a:bodyPr/>
          <a:lstStyle/>
          <a:p>
            <a:endParaRPr altLang="en-US" lang="zh-CN"/>
          </a:p>
        </p:txBody>
      </p:sp>
      <p:sp>
        <p:nvSpPr>
          <p:cNvPr id="100367" name="KSO_Shape"/>
          <p:cNvSpPr/>
          <p:nvPr/>
        </p:nvSpPr>
        <p:spPr bwMode="auto">
          <a:xfrm>
            <a:off x="3725863" y="2100263"/>
            <a:ext cx="412750" cy="644525"/>
          </a:xfrm>
          <a:custGeom>
            <a:gdLst>
              <a:gd fmla="*/ 2147483647 w 3864" name="T0"/>
              <a:gd fmla="*/ 2147483647 h 6111" name="T1"/>
              <a:gd fmla="*/ 2147483647 w 3864" name="T2"/>
              <a:gd fmla="*/ 2147483647 h 6111" name="T3"/>
              <a:gd fmla="*/ 2147483647 w 3864" name="T4"/>
              <a:gd fmla="*/ 2147483647 h 6111" name="T5"/>
              <a:gd fmla="*/ 2147483647 w 3864" name="T6"/>
              <a:gd fmla="*/ 2147483647 h 6111" name="T7"/>
              <a:gd fmla="*/ 2147483647 w 3864" name="T8"/>
              <a:gd fmla="*/ 2147483647 h 6111" name="T9"/>
              <a:gd fmla="*/ 2147483647 w 3864" name="T10"/>
              <a:gd fmla="*/ 2147483647 h 6111" name="T11"/>
              <a:gd fmla="*/ 2147483647 w 3864" name="T12"/>
              <a:gd fmla="*/ 2147483647 h 6111" name="T13"/>
              <a:gd fmla="*/ 2147483647 w 3864" name="T14"/>
              <a:gd fmla="*/ 2147483647 h 6111" name="T15"/>
              <a:gd fmla="*/ 2147483647 w 3864" name="T16"/>
              <a:gd fmla="*/ 2147483647 h 6111" name="T17"/>
              <a:gd fmla="*/ 2147483647 w 3864" name="T18"/>
              <a:gd fmla="*/ 2147483647 h 6111" name="T19"/>
              <a:gd fmla="*/ 2147483647 w 3864" name="T20"/>
              <a:gd fmla="*/ 2147483647 h 6111" name="T21"/>
              <a:gd fmla="*/ 2147483647 w 3864" name="T22"/>
              <a:gd fmla="*/ 2147483647 h 6111" name="T23"/>
              <a:gd fmla="*/ 2147483647 w 3864" name="T24"/>
              <a:gd fmla="*/ 2147483647 h 6111" name="T25"/>
              <a:gd fmla="*/ 2147483647 w 3864" name="T26"/>
              <a:gd fmla="*/ 2147483647 h 6111" name="T27"/>
              <a:gd fmla="*/ 2147483647 w 3864" name="T28"/>
              <a:gd fmla="*/ 2147483647 h 6111" name="T29"/>
              <a:gd fmla="*/ 2147483647 w 3864" name="T30"/>
              <a:gd fmla="*/ 2147483647 h 6111" name="T31"/>
              <a:gd fmla="*/ 2147483647 w 3864" name="T32"/>
              <a:gd fmla="*/ 2147483647 h 6111" name="T33"/>
              <a:gd fmla="*/ 2147483647 w 3864" name="T34"/>
              <a:gd fmla="*/ 2147483647 h 6111" name="T35"/>
              <a:gd fmla="*/ 2147483647 w 3864" name="T36"/>
              <a:gd fmla="*/ 2147483647 h 6111" name="T37"/>
              <a:gd fmla="*/ 2147483647 w 3864" name="T38"/>
              <a:gd fmla="*/ 2147483647 h 6111" name="T39"/>
              <a:gd fmla="*/ 2147483647 w 3864" name="T40"/>
              <a:gd fmla="*/ 2147483647 h 6111" name="T41"/>
              <a:gd fmla="*/ 2147483647 w 3864" name="T42"/>
              <a:gd fmla="*/ 2147483647 h 6111" name="T43"/>
              <a:gd fmla="*/ 2147483647 w 3864" name="T44"/>
              <a:gd fmla="*/ 2147483647 h 6111" name="T45"/>
              <a:gd fmla="*/ 2147483647 w 3864" name="T46"/>
              <a:gd fmla="*/ 2147483647 h 6111" name="T47"/>
              <a:gd fmla="*/ 2147483647 w 3864" name="T48"/>
              <a:gd fmla="*/ 2147483647 h 6111" name="T49"/>
              <a:gd fmla="*/ 2147483647 w 3864" name="T50"/>
              <a:gd fmla="*/ 2147483647 h 6111" name="T51"/>
              <a:gd fmla="*/ 2147483647 w 3864" name="T52"/>
              <a:gd fmla="*/ 2147483647 h 6111" name="T53"/>
              <a:gd fmla="*/ 2147483647 w 3864" name="T54"/>
              <a:gd fmla="*/ 2147483647 h 6111" name="T55"/>
              <a:gd fmla="*/ 2147483647 w 3864" name="T56"/>
              <a:gd fmla="*/ 2147483647 h 6111" name="T57"/>
              <a:gd fmla="*/ 2147483647 w 3864" name="T58"/>
              <a:gd fmla="*/ 2147483647 h 6111" name="T59"/>
              <a:gd fmla="*/ 2147483647 w 3864" name="T60"/>
              <a:gd fmla="*/ 2147483647 h 6111" name="T61"/>
              <a:gd fmla="*/ 2147483647 w 3864" name="T62"/>
              <a:gd fmla="*/ 2147483647 h 6111" name="T63"/>
              <a:gd fmla="*/ 2147483647 w 3864" name="T64"/>
              <a:gd fmla="*/ 2147483647 h 6111" name="T65"/>
              <a:gd fmla="*/ 2147483647 w 3864" name="T66"/>
              <a:gd fmla="*/ 2147483647 h 6111" name="T67"/>
              <a:gd fmla="*/ 2147483647 w 3864" name="T68"/>
              <a:gd fmla="*/ 2147483647 h 6111" name="T69"/>
              <a:gd fmla="*/ 2147483647 w 3864" name="T70"/>
              <a:gd fmla="*/ 2147483647 h 6111" name="T71"/>
              <a:gd fmla="*/ 2147483647 w 3864" name="T72"/>
              <a:gd fmla="*/ 2147483647 h 6111" name="T73"/>
              <a:gd fmla="*/ 2147483647 w 3864" name="T74"/>
              <a:gd fmla="*/ 2147483647 h 6111" name="T75"/>
              <a:gd fmla="*/ 2147483647 w 3864" name="T76"/>
              <a:gd fmla="*/ 2147483647 h 6111" name="T77"/>
              <a:gd fmla="*/ 2147483647 w 3864" name="T78"/>
              <a:gd fmla="*/ 2147483647 h 6111" name="T79"/>
              <a:gd fmla="*/ 2147483647 w 3864" name="T80"/>
              <a:gd fmla="*/ 2147483647 h 6111" name="T81"/>
              <a:gd fmla="*/ 2147483647 w 3864" name="T82"/>
              <a:gd fmla="*/ 2147483647 h 6111" name="T83"/>
              <a:gd fmla="*/ 2147483647 w 3864" name="T84"/>
              <a:gd fmla="*/ 2147483647 h 6111" name="T85"/>
              <a:gd fmla="*/ 2147483647 w 3864" name="T86"/>
              <a:gd fmla="*/ 2147483647 h 6111" name="T87"/>
              <a:gd fmla="*/ 2147483647 w 3864" name="T88"/>
              <a:gd fmla="*/ 2147483647 h 6111" name="T89"/>
              <a:gd fmla="*/ 2147483647 w 3864" name="T90"/>
              <a:gd fmla="*/ 2147483647 h 6111" name="T91"/>
              <a:gd fmla="*/ 2147483647 w 3864" name="T92"/>
              <a:gd fmla="*/ 2147483647 h 6111" name="T93"/>
              <a:gd fmla="*/ 2147483647 w 3864" name="T94"/>
              <a:gd fmla="*/ 2147483647 h 6111" name="T95"/>
              <a:gd fmla="*/ 2147483647 w 3864" name="T96"/>
              <a:gd fmla="*/ 2147483647 h 6111" name="T97"/>
              <a:gd fmla="*/ 2147483647 w 3864" name="T98"/>
              <a:gd fmla="*/ 2147483647 h 6111" name="T99"/>
              <a:gd fmla="*/ 2147483647 w 3864" name="T100"/>
              <a:gd fmla="*/ 2147483647 h 6111" name="T101"/>
              <a:gd fmla="*/ 2147483647 w 3864" name="T102"/>
              <a:gd fmla="*/ 2147483647 h 6111" name="T103"/>
              <a:gd fmla="*/ 2147483647 w 3864" name="T104"/>
              <a:gd fmla="*/ 2147483647 h 6111" name="T105"/>
              <a:gd fmla="*/ 2147483647 w 3864" name="T106"/>
              <a:gd fmla="*/ 2147483647 h 6111" name="T107"/>
              <a:gd fmla="*/ 2147483647 w 3864" name="T108"/>
              <a:gd fmla="*/ 2147483647 h 6111" name="T109"/>
              <a:gd fmla="*/ 2147483647 w 3864" name="T110"/>
              <a:gd fmla="*/ 2147483647 h 6111" name="T111"/>
              <a:gd fmla="*/ 2147483647 w 3864" name="T112"/>
              <a:gd fmla="*/ 2147483647 h 6111" name="T113"/>
              <a:gd fmla="*/ 2147483647 w 3864" name="T114"/>
              <a:gd fmla="*/ 2147483647 h 6111" name="T115"/>
              <a:gd fmla="*/ 2147483647 w 3864" name="T116"/>
              <a:gd fmla="*/ 2147483647 h 6111" name="T117"/>
              <a:gd fmla="*/ 2147483647 w 3864" name="T118"/>
              <a:gd fmla="*/ 2147483647 h 6111"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w 3864" name="T180"/>
              <a:gd fmla="*/ 0 h 6111" name="T181"/>
              <a:gd fmla="*/ 3864 w 3864" name="T182"/>
              <a:gd fmla="*/ 6111 h 6111" name="T183"/>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T183" l="T180" r="T182" t="T181"/>
            <a:pathLst>
              <a:path h="6111" w="3863">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bg1"/>
          </a:solidFill>
          <a:ln w="9525">
            <a:noFill/>
            <a:round/>
          </a:ln>
        </p:spPr>
        <p:txBody>
          <a:bodyPr/>
          <a:lstStyle/>
          <a:p>
            <a:endParaRPr altLang="en-US" lang="zh-CN"/>
          </a:p>
        </p:txBody>
      </p:sp>
      <p:sp>
        <p:nvSpPr>
          <p:cNvPr id="100368" name="KSO_Shape"/>
          <p:cNvSpPr/>
          <p:nvPr/>
        </p:nvSpPr>
        <p:spPr bwMode="auto">
          <a:xfrm>
            <a:off x="5672138" y="2132013"/>
            <a:ext cx="298450" cy="581025"/>
          </a:xfrm>
          <a:custGeom>
            <a:gdLst>
              <a:gd fmla="*/ 2147483647 w 3408" name="T0"/>
              <a:gd fmla="*/ 2147483647 h 6695" name="T1"/>
              <a:gd fmla="*/ 2147483647 w 3408" name="T2"/>
              <a:gd fmla="*/ 2147483647 h 6695" name="T3"/>
              <a:gd fmla="*/ 0 w 3408" name="T4"/>
              <a:gd fmla="*/ 2147483647 h 6695" name="T5"/>
              <a:gd fmla="*/ 0 w 3408" name="T6"/>
              <a:gd fmla="*/ 2147483647 h 6695" name="T7"/>
              <a:gd fmla="*/ 2147483647 w 3408" name="T8"/>
              <a:gd fmla="*/ 2147483647 h 6695" name="T9"/>
              <a:gd fmla="*/ 2147483647 w 3408" name="T10"/>
              <a:gd fmla="*/ 2147483647 h 6695" name="T11"/>
              <a:gd fmla="*/ 2147483647 w 3408" name="T12"/>
              <a:gd fmla="*/ 2147483647 h 6695" name="T13"/>
              <a:gd fmla="*/ 2147483647 w 3408" name="T14"/>
              <a:gd fmla="*/ 2147483647 h 6695" name="T15"/>
              <a:gd fmla="*/ 2147483647 w 3408" name="T16"/>
              <a:gd fmla="*/ 2147483647 h 6695" name="T17"/>
              <a:gd fmla="*/ 2147483647 w 3408" name="T18"/>
              <a:gd fmla="*/ 2147483647 h 6695" name="T19"/>
              <a:gd fmla="*/ 2147483647 w 3408" name="T20"/>
              <a:gd fmla="*/ 2147483647 h 6695" name="T21"/>
              <a:gd fmla="*/ 2147483647 w 3408" name="T22"/>
              <a:gd fmla="*/ 2147483647 h 6695" name="T23"/>
              <a:gd fmla="*/ 2147483647 w 3408" name="T24"/>
              <a:gd fmla="*/ 2147483647 h 6695" name="T25"/>
              <a:gd fmla="*/ 2147483647 w 3408" name="T26"/>
              <a:gd fmla="*/ 2147483647 h 6695" name="T27"/>
              <a:gd fmla="*/ 2147483647 w 3408" name="T28"/>
              <a:gd fmla="*/ 2147483647 h 6695" name="T29"/>
              <a:gd fmla="*/ 2147483647 w 3408" name="T30"/>
              <a:gd fmla="*/ 2147483647 h 6695" name="T31"/>
              <a:gd fmla="*/ 2147483647 w 3408" name="T32"/>
              <a:gd fmla="*/ 2147483647 h 6695" name="T33"/>
              <a:gd fmla="*/ 2147483647 w 3408" name="T34"/>
              <a:gd fmla="*/ 2147483647 h 6695" name="T35"/>
              <a:gd fmla="*/ 2147483647 w 3408" name="T36"/>
              <a:gd fmla="*/ 2147483647 h 6695" name="T37"/>
              <a:gd fmla="*/ 2147483647 w 3408" name="T38"/>
              <a:gd fmla="*/ 2147483647 h 6695" name="T39"/>
              <a:gd fmla="*/ 2147483647 w 3408" name="T40"/>
              <a:gd fmla="*/ 2147483647 h 6695" name="T41"/>
              <a:gd fmla="*/ 2147483647 w 3408" name="T42"/>
              <a:gd fmla="*/ 2147483647 h 6695" name="T43"/>
              <a:gd fmla="*/ 2147483647 w 3408" name="T44"/>
              <a:gd fmla="*/ 2147483647 h 6695" name="T45"/>
              <a:gd fmla="*/ 2147483647 w 3408" name="T46"/>
              <a:gd fmla="*/ 2147483647 h 6695" name="T47"/>
              <a:gd fmla="*/ 2147483647 w 3408" name="T48"/>
              <a:gd fmla="*/ 2147483647 h 6695" name="T49"/>
              <a:gd fmla="*/ 2147483647 w 3408" name="T50"/>
              <a:gd fmla="*/ 2147483647 h 6695" name="T51"/>
              <a:gd fmla="*/ 2147483647 w 3408" name="T52"/>
              <a:gd fmla="*/ 2147483647 h 6695" name="T53"/>
              <a:gd fmla="*/ 2147483647 w 3408" name="T54"/>
              <a:gd fmla="*/ 2147483647 h 6695" name="T55"/>
              <a:gd fmla="*/ 2147483647 w 3408" name="T56"/>
              <a:gd fmla="*/ 2147483647 h 6695" name="T57"/>
              <a:gd fmla="*/ 2147483647 w 3408" name="T58"/>
              <a:gd fmla="*/ 2147483647 h 6695" name="T59"/>
              <a:gd fmla="*/ 2147483647 w 3408" name="T60"/>
              <a:gd fmla="*/ 2147483647 h 6695" name="T61"/>
              <a:gd fmla="*/ 2147483647 w 3408" name="T62"/>
              <a:gd fmla="*/ 2147483647 h 6695" name="T63"/>
              <a:gd fmla="*/ 2147483647 w 3408" name="T64"/>
              <a:gd fmla="*/ 2147483647 h 6695" name="T65"/>
              <a:gd fmla="*/ 2147483647 w 3408" name="T66"/>
              <a:gd fmla="*/ 2147483647 h 6695" name="T67"/>
              <a:gd fmla="*/ 2147483647 w 3408" name="T68"/>
              <a:gd fmla="*/ 2147483647 h 6695" name="T69"/>
              <a:gd fmla="*/ 2147483647 w 3408" name="T70"/>
              <a:gd fmla="*/ 2147483647 h 6695" name="T71"/>
              <a:gd fmla="*/ 2147483647 w 3408" name="T72"/>
              <a:gd fmla="*/ 2147483647 h 6695" name="T73"/>
              <a:gd fmla="*/ 2147483647 w 3408" name="T74"/>
              <a:gd fmla="*/ 2147483647 h 6695" name="T75"/>
              <a:gd fmla="*/ 2147483647 w 3408" name="T76"/>
              <a:gd fmla="*/ 2147483647 h 6695" name="T77"/>
              <a:gd fmla="*/ 2147483647 w 3408" name="T78"/>
              <a:gd fmla="*/ 2147483647 h 6695" name="T79"/>
              <a:gd fmla="*/ 2147483647 w 3408" name="T80"/>
              <a:gd fmla="*/ 2147483647 h 6695" name="T81"/>
              <a:gd fmla="*/ 2147483647 w 3408" name="T82"/>
              <a:gd fmla="*/ 2147483647 h 6695" name="T83"/>
              <a:gd fmla="*/ 2147483647 w 3408" name="T84"/>
              <a:gd fmla="*/ 2147483647 h 6695" name="T85"/>
              <a:gd fmla="*/ 2147483647 w 3408" name="T86"/>
              <a:gd fmla="*/ 2147483647 h 6695" name="T87"/>
              <a:gd fmla="*/ 2147483647 w 3408" name="T88"/>
              <a:gd fmla="*/ 2147483647 h 6695" name="T89"/>
              <a:gd fmla="*/ 2147483647 w 3408" name="T90"/>
              <a:gd fmla="*/ 2147483647 h 6695" name="T91"/>
              <a:gd fmla="*/ 2147483647 w 3408" name="T92"/>
              <a:gd fmla="*/ 2147483647 h 6695"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3408" name="T141"/>
              <a:gd fmla="*/ 0 h 6695" name="T142"/>
              <a:gd fmla="*/ 3408 w 3408" name="T143"/>
              <a:gd fmla="*/ 6695 h 6695"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6695" w="3408">
                <a:moveTo>
                  <a:pt x="0" y="2326"/>
                </a:moveTo>
                <a:lnTo>
                  <a:pt x="847" y="2730"/>
                </a:lnTo>
                <a:lnTo>
                  <a:pt x="847" y="6545"/>
                </a:lnTo>
                <a:lnTo>
                  <a:pt x="0" y="6143"/>
                </a:lnTo>
                <a:lnTo>
                  <a:pt x="0" y="2326"/>
                </a:lnTo>
                <a:close/>
                <a:moveTo>
                  <a:pt x="2010" y="1223"/>
                </a:moveTo>
                <a:lnTo>
                  <a:pt x="2318" y="1123"/>
                </a:lnTo>
                <a:lnTo>
                  <a:pt x="2318" y="1310"/>
                </a:lnTo>
                <a:lnTo>
                  <a:pt x="2010" y="1410"/>
                </a:lnTo>
                <a:lnTo>
                  <a:pt x="2010" y="1223"/>
                </a:lnTo>
                <a:close/>
                <a:moveTo>
                  <a:pt x="1413" y="1403"/>
                </a:moveTo>
                <a:lnTo>
                  <a:pt x="1721" y="1303"/>
                </a:lnTo>
                <a:lnTo>
                  <a:pt x="1721" y="1491"/>
                </a:lnTo>
                <a:lnTo>
                  <a:pt x="1413" y="1591"/>
                </a:lnTo>
                <a:lnTo>
                  <a:pt x="1413" y="1403"/>
                </a:lnTo>
                <a:close/>
                <a:moveTo>
                  <a:pt x="1084" y="764"/>
                </a:moveTo>
                <a:lnTo>
                  <a:pt x="1086" y="774"/>
                </a:lnTo>
                <a:lnTo>
                  <a:pt x="728" y="604"/>
                </a:lnTo>
                <a:lnTo>
                  <a:pt x="739" y="2014"/>
                </a:lnTo>
                <a:lnTo>
                  <a:pt x="754" y="2022"/>
                </a:lnTo>
                <a:lnTo>
                  <a:pt x="388" y="2123"/>
                </a:lnTo>
                <a:lnTo>
                  <a:pt x="1179" y="2522"/>
                </a:lnTo>
                <a:lnTo>
                  <a:pt x="1164" y="6588"/>
                </a:lnTo>
                <a:lnTo>
                  <a:pt x="1200" y="6601"/>
                </a:lnTo>
                <a:lnTo>
                  <a:pt x="1236" y="6613"/>
                </a:lnTo>
                <a:lnTo>
                  <a:pt x="1272" y="6623"/>
                </a:lnTo>
                <a:lnTo>
                  <a:pt x="1308" y="6634"/>
                </a:lnTo>
                <a:lnTo>
                  <a:pt x="1344" y="6643"/>
                </a:lnTo>
                <a:lnTo>
                  <a:pt x="1380" y="6652"/>
                </a:lnTo>
                <a:lnTo>
                  <a:pt x="1414" y="6659"/>
                </a:lnTo>
                <a:lnTo>
                  <a:pt x="1450" y="6666"/>
                </a:lnTo>
                <a:lnTo>
                  <a:pt x="1486" y="6673"/>
                </a:lnTo>
                <a:lnTo>
                  <a:pt x="1522" y="6679"/>
                </a:lnTo>
                <a:lnTo>
                  <a:pt x="1557" y="6684"/>
                </a:lnTo>
                <a:lnTo>
                  <a:pt x="1593" y="6687"/>
                </a:lnTo>
                <a:lnTo>
                  <a:pt x="1629" y="6691"/>
                </a:lnTo>
                <a:lnTo>
                  <a:pt x="1664" y="6693"/>
                </a:lnTo>
                <a:lnTo>
                  <a:pt x="1700" y="6694"/>
                </a:lnTo>
                <a:lnTo>
                  <a:pt x="1735" y="6695"/>
                </a:lnTo>
                <a:lnTo>
                  <a:pt x="1771" y="6695"/>
                </a:lnTo>
                <a:lnTo>
                  <a:pt x="1806" y="6695"/>
                </a:lnTo>
                <a:lnTo>
                  <a:pt x="1842" y="6694"/>
                </a:lnTo>
                <a:lnTo>
                  <a:pt x="1877" y="6692"/>
                </a:lnTo>
                <a:lnTo>
                  <a:pt x="1912" y="6689"/>
                </a:lnTo>
                <a:lnTo>
                  <a:pt x="1947" y="6686"/>
                </a:lnTo>
                <a:lnTo>
                  <a:pt x="1983" y="6681"/>
                </a:lnTo>
                <a:lnTo>
                  <a:pt x="2018" y="6677"/>
                </a:lnTo>
                <a:lnTo>
                  <a:pt x="2053" y="6671"/>
                </a:lnTo>
                <a:lnTo>
                  <a:pt x="2089" y="6664"/>
                </a:lnTo>
                <a:lnTo>
                  <a:pt x="2159" y="6650"/>
                </a:lnTo>
                <a:lnTo>
                  <a:pt x="2229" y="6633"/>
                </a:lnTo>
                <a:lnTo>
                  <a:pt x="2299" y="6612"/>
                </a:lnTo>
                <a:lnTo>
                  <a:pt x="2369" y="6588"/>
                </a:lnTo>
                <a:lnTo>
                  <a:pt x="2440" y="6563"/>
                </a:lnTo>
                <a:lnTo>
                  <a:pt x="2509" y="6535"/>
                </a:lnTo>
                <a:lnTo>
                  <a:pt x="2579" y="6504"/>
                </a:lnTo>
                <a:lnTo>
                  <a:pt x="2649" y="6470"/>
                </a:lnTo>
                <a:lnTo>
                  <a:pt x="2718" y="6434"/>
                </a:lnTo>
                <a:lnTo>
                  <a:pt x="2787" y="6396"/>
                </a:lnTo>
                <a:lnTo>
                  <a:pt x="2856" y="6354"/>
                </a:lnTo>
                <a:lnTo>
                  <a:pt x="2926" y="6311"/>
                </a:lnTo>
                <a:lnTo>
                  <a:pt x="2994" y="6264"/>
                </a:lnTo>
                <a:lnTo>
                  <a:pt x="3064" y="6216"/>
                </a:lnTo>
                <a:lnTo>
                  <a:pt x="3133" y="6165"/>
                </a:lnTo>
                <a:lnTo>
                  <a:pt x="3201" y="6112"/>
                </a:lnTo>
                <a:lnTo>
                  <a:pt x="3271" y="6057"/>
                </a:lnTo>
                <a:lnTo>
                  <a:pt x="3339" y="5999"/>
                </a:lnTo>
                <a:lnTo>
                  <a:pt x="3408" y="5939"/>
                </a:lnTo>
                <a:lnTo>
                  <a:pt x="3408" y="2146"/>
                </a:lnTo>
                <a:lnTo>
                  <a:pt x="1402" y="2803"/>
                </a:lnTo>
                <a:lnTo>
                  <a:pt x="1402" y="2555"/>
                </a:lnTo>
                <a:lnTo>
                  <a:pt x="3408" y="1899"/>
                </a:lnTo>
                <a:lnTo>
                  <a:pt x="3408" y="1887"/>
                </a:lnTo>
                <a:lnTo>
                  <a:pt x="2673" y="1570"/>
                </a:lnTo>
                <a:lnTo>
                  <a:pt x="2668" y="301"/>
                </a:lnTo>
                <a:lnTo>
                  <a:pt x="2147" y="23"/>
                </a:lnTo>
                <a:lnTo>
                  <a:pt x="2109" y="0"/>
                </a:lnTo>
                <a:lnTo>
                  <a:pt x="2068" y="13"/>
                </a:lnTo>
                <a:lnTo>
                  <a:pt x="843" y="442"/>
                </a:lnTo>
                <a:lnTo>
                  <a:pt x="1075" y="583"/>
                </a:lnTo>
                <a:lnTo>
                  <a:pt x="2084" y="219"/>
                </a:lnTo>
                <a:lnTo>
                  <a:pt x="2320" y="356"/>
                </a:lnTo>
                <a:lnTo>
                  <a:pt x="1084" y="764"/>
                </a:lnTo>
                <a:close/>
                <a:moveTo>
                  <a:pt x="2470" y="538"/>
                </a:moveTo>
                <a:lnTo>
                  <a:pt x="1224" y="936"/>
                </a:lnTo>
                <a:lnTo>
                  <a:pt x="1230" y="2298"/>
                </a:lnTo>
                <a:lnTo>
                  <a:pt x="2470" y="1885"/>
                </a:lnTo>
                <a:lnTo>
                  <a:pt x="2470" y="538"/>
                </a:lnTo>
                <a:close/>
              </a:path>
            </a:pathLst>
          </a:custGeom>
          <a:solidFill>
            <a:schemeClr val="bg1"/>
          </a:solidFill>
          <a:ln w="9525">
            <a:noFill/>
            <a:round/>
          </a:ln>
        </p:spPr>
        <p:txBody>
          <a:bodyPr/>
          <a:lstStyle/>
          <a:p>
            <a:endParaRPr altLang="en-US" lang="zh-CN"/>
          </a:p>
        </p:txBody>
      </p:sp>
      <p:sp>
        <p:nvSpPr>
          <p:cNvPr id="100369" name="KSO_Shape"/>
          <p:cNvSpPr/>
          <p:nvPr/>
        </p:nvSpPr>
        <p:spPr bwMode="auto">
          <a:xfrm>
            <a:off x="7519988" y="2174875"/>
            <a:ext cx="544512" cy="542925"/>
          </a:xfrm>
          <a:custGeom>
            <a:gdLst>
              <a:gd fmla="*/ 2147483647 w 4218" name="T0"/>
              <a:gd fmla="*/ 2147483647 h 4267" name="T1"/>
              <a:gd fmla="*/ 2147483647 w 4218" name="T2"/>
              <a:gd fmla="*/ 2147483647 h 4267" name="T3"/>
              <a:gd fmla="*/ 2147483647 w 4218" name="T4"/>
              <a:gd fmla="*/ 2147483647 h 4267" name="T5"/>
              <a:gd fmla="*/ 2147483647 w 4218" name="T6"/>
              <a:gd fmla="*/ 2147483647 h 4267" name="T7"/>
              <a:gd fmla="*/ 2147483647 w 4218" name="T8"/>
              <a:gd fmla="*/ 2147483647 h 4267" name="T9"/>
              <a:gd fmla="*/ 2147483647 w 4218" name="T10"/>
              <a:gd fmla="*/ 2147483647 h 4267" name="T11"/>
              <a:gd fmla="*/ 2147483647 w 4218" name="T12"/>
              <a:gd fmla="*/ 2147483647 h 4267" name="T13"/>
              <a:gd fmla="*/ 2147483647 w 4218" name="T14"/>
              <a:gd fmla="*/ 2147483647 h 4267" name="T15"/>
              <a:gd fmla="*/ 2147483647 w 4218" name="T16"/>
              <a:gd fmla="*/ 2147483647 h 4267" name="T17"/>
              <a:gd fmla="*/ 2147483647 w 4218" name="T18"/>
              <a:gd fmla="*/ 2147483647 h 4267" name="T19"/>
              <a:gd fmla="*/ 2147483647 w 4218" name="T20"/>
              <a:gd fmla="*/ 2147483647 h 4267" name="T21"/>
              <a:gd fmla="*/ 2147483647 w 4218" name="T22"/>
              <a:gd fmla="*/ 2147483647 h 4267" name="T23"/>
              <a:gd fmla="*/ 2147483647 w 4218" name="T24"/>
              <a:gd fmla="*/ 2147483647 h 4267" name="T25"/>
              <a:gd fmla="*/ 2147483647 w 4218" name="T26"/>
              <a:gd fmla="*/ 2147483647 h 4267" name="T27"/>
              <a:gd fmla="*/ 2147483647 w 4218" name="T28"/>
              <a:gd fmla="*/ 2147483647 h 4267" name="T29"/>
              <a:gd fmla="*/ 2147483647 w 4218" name="T30"/>
              <a:gd fmla="*/ 2147483647 h 4267" name="T31"/>
              <a:gd fmla="*/ 2147483647 w 4218" name="T32"/>
              <a:gd fmla="*/ 2147483647 h 4267" name="T33"/>
              <a:gd fmla="*/ 2147483647 w 4218" name="T34"/>
              <a:gd fmla="*/ 2147483647 h 4267" name="T35"/>
              <a:gd fmla="*/ 2147483647 w 4218" name="T36"/>
              <a:gd fmla="*/ 2147483647 h 4267" name="T37"/>
              <a:gd fmla="*/ 2147483647 w 4218" name="T38"/>
              <a:gd fmla="*/ 2147483647 h 4267" name="T39"/>
              <a:gd fmla="*/ 2147483647 w 4218" name="T40"/>
              <a:gd fmla="*/ 2147483647 h 4267" name="T41"/>
              <a:gd fmla="*/ 2147483647 w 4218" name="T42"/>
              <a:gd fmla="*/ 2147483647 h 4267" name="T43"/>
              <a:gd fmla="*/ 2147483647 w 4218" name="T44"/>
              <a:gd fmla="*/ 2147483647 h 4267" name="T45"/>
              <a:gd fmla="*/ 2147483647 w 4218" name="T46"/>
              <a:gd fmla="*/ 2147483647 h 4267" name="T47"/>
              <a:gd fmla="*/ 2147483647 w 4218" name="T48"/>
              <a:gd fmla="*/ 2147483647 h 4267" name="T49"/>
              <a:gd fmla="*/ 2147483647 w 4218" name="T50"/>
              <a:gd fmla="*/ 2147483647 h 4267" name="T51"/>
              <a:gd fmla="*/ 2147483647 w 4218" name="T52"/>
              <a:gd fmla="*/ 2147483647 h 4267" name="T53"/>
              <a:gd fmla="*/ 2147483647 w 4218" name="T54"/>
              <a:gd fmla="*/ 2147483647 h 4267" name="T55"/>
              <a:gd fmla="*/ 2147483647 w 4218" name="T56"/>
              <a:gd fmla="*/ 2147483647 h 4267" name="T57"/>
              <a:gd fmla="*/ 2147483647 w 4218" name="T58"/>
              <a:gd fmla="*/ 2147483647 h 4267" name="T59"/>
              <a:gd fmla="*/ 2147483647 w 4218" name="T60"/>
              <a:gd fmla="*/ 2147483647 h 4267" name="T61"/>
              <a:gd fmla="*/ 2147483647 w 4218" name="T62"/>
              <a:gd fmla="*/ 2147483647 h 4267" name="T63"/>
              <a:gd fmla="*/ 2147483647 w 4218" name="T64"/>
              <a:gd fmla="*/ 2147483647 h 4267" name="T65"/>
              <a:gd fmla="*/ 2147483647 w 4218" name="T66"/>
              <a:gd fmla="*/ 2147483647 h 4267" name="T67"/>
              <a:gd fmla="*/ 2147483647 w 4218" name="T68"/>
              <a:gd fmla="*/ 2147483647 h 4267" name="T69"/>
              <a:gd fmla="*/ 2147483647 w 4218" name="T70"/>
              <a:gd fmla="*/ 2147483647 h 4267" name="T71"/>
              <a:gd fmla="*/ 2147483647 w 4218" name="T72"/>
              <a:gd fmla="*/ 2147483647 h 4267" name="T73"/>
              <a:gd fmla="*/ 2147483647 w 4218" name="T74"/>
              <a:gd fmla="*/ 2147483647 h 4267" name="T75"/>
              <a:gd fmla="*/ 2147483647 w 4218" name="T76"/>
              <a:gd fmla="*/ 2147483647 h 4267" name="T77"/>
              <a:gd fmla="*/ 2147483647 w 4218" name="T78"/>
              <a:gd fmla="*/ 2147483647 h 4267" name="T79"/>
              <a:gd fmla="*/ 2147483647 w 4218" name="T80"/>
              <a:gd fmla="*/ 2147483647 h 4267" name="T81"/>
              <a:gd fmla="*/ 2147483647 w 4218" name="T82"/>
              <a:gd fmla="*/ 2147483647 h 4267" name="T83"/>
              <a:gd fmla="*/ 2147483647 w 4218" name="T84"/>
              <a:gd fmla="*/ 2147483647 h 4267" name="T85"/>
              <a:gd fmla="*/ 2147483647 w 4218" name="T86"/>
              <a:gd fmla="*/ 2147483647 h 4267" name="T87"/>
              <a:gd fmla="*/ 2147483647 w 4218" name="T88"/>
              <a:gd fmla="*/ 2147483647 h 4267" name="T89"/>
              <a:gd fmla="*/ 2147483647 w 4218" name="T90"/>
              <a:gd fmla="*/ 2147483647 h 4267" name="T91"/>
              <a:gd fmla="*/ 2147483647 w 4218" name="T92"/>
              <a:gd fmla="*/ 2147483647 h 4267" name="T93"/>
              <a:gd fmla="*/ 2147483647 w 4218" name="T94"/>
              <a:gd fmla="*/ 2147483647 h 4267" name="T95"/>
              <a:gd fmla="*/ 2147483647 w 4218" name="T96"/>
              <a:gd fmla="*/ 2147483647 h 4267" name="T97"/>
              <a:gd fmla="*/ 2147483647 w 4218" name="T98"/>
              <a:gd fmla="*/ 2147483647 h 4267" name="T99"/>
              <a:gd fmla="*/ 2147483647 w 4218" name="T100"/>
              <a:gd fmla="*/ 2147483647 h 4267" name="T101"/>
              <a:gd fmla="*/ 2147483647 w 4218" name="T102"/>
              <a:gd fmla="*/ 2147483647 h 4267" name="T103"/>
              <a:gd fmla="*/ 2147483647 w 4218" name="T104"/>
              <a:gd fmla="*/ 2147483647 h 4267"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w 4218" name="T159"/>
              <a:gd fmla="*/ 0 h 4267" name="T160"/>
              <a:gd fmla="*/ 4218 w 4218" name="T161"/>
              <a:gd fmla="*/ 4267 h 4267" name="T162"/>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T162" l="T159" r="T161" t="T160"/>
            <a:pathLst>
              <a:path h="4267" w="4218">
                <a:moveTo>
                  <a:pt x="276" y="0"/>
                </a:moveTo>
                <a:lnTo>
                  <a:pt x="309" y="188"/>
                </a:lnTo>
                <a:lnTo>
                  <a:pt x="363" y="500"/>
                </a:lnTo>
                <a:lnTo>
                  <a:pt x="488" y="1217"/>
                </a:lnTo>
                <a:lnTo>
                  <a:pt x="563" y="1641"/>
                </a:lnTo>
                <a:lnTo>
                  <a:pt x="638" y="2060"/>
                </a:lnTo>
                <a:lnTo>
                  <a:pt x="706" y="2439"/>
                </a:lnTo>
                <a:lnTo>
                  <a:pt x="762" y="2745"/>
                </a:lnTo>
                <a:lnTo>
                  <a:pt x="770" y="2785"/>
                </a:lnTo>
                <a:lnTo>
                  <a:pt x="779" y="2828"/>
                </a:lnTo>
                <a:lnTo>
                  <a:pt x="790" y="2874"/>
                </a:lnTo>
                <a:lnTo>
                  <a:pt x="803" y="2921"/>
                </a:lnTo>
                <a:lnTo>
                  <a:pt x="811" y="2945"/>
                </a:lnTo>
                <a:lnTo>
                  <a:pt x="818" y="2968"/>
                </a:lnTo>
                <a:lnTo>
                  <a:pt x="828" y="2993"/>
                </a:lnTo>
                <a:lnTo>
                  <a:pt x="838" y="3017"/>
                </a:lnTo>
                <a:lnTo>
                  <a:pt x="849" y="3041"/>
                </a:lnTo>
                <a:lnTo>
                  <a:pt x="861" y="3064"/>
                </a:lnTo>
                <a:lnTo>
                  <a:pt x="874" y="3087"/>
                </a:lnTo>
                <a:lnTo>
                  <a:pt x="890" y="3110"/>
                </a:lnTo>
                <a:lnTo>
                  <a:pt x="905" y="3132"/>
                </a:lnTo>
                <a:lnTo>
                  <a:pt x="923" y="3154"/>
                </a:lnTo>
                <a:lnTo>
                  <a:pt x="940" y="3174"/>
                </a:lnTo>
                <a:lnTo>
                  <a:pt x="961" y="3194"/>
                </a:lnTo>
                <a:lnTo>
                  <a:pt x="982" y="3213"/>
                </a:lnTo>
                <a:lnTo>
                  <a:pt x="1005" y="3231"/>
                </a:lnTo>
                <a:lnTo>
                  <a:pt x="1031" y="3248"/>
                </a:lnTo>
                <a:lnTo>
                  <a:pt x="1057" y="3262"/>
                </a:lnTo>
                <a:lnTo>
                  <a:pt x="1085" y="3276"/>
                </a:lnTo>
                <a:lnTo>
                  <a:pt x="1115" y="3289"/>
                </a:lnTo>
                <a:lnTo>
                  <a:pt x="1147" y="3300"/>
                </a:lnTo>
                <a:lnTo>
                  <a:pt x="1181" y="3308"/>
                </a:lnTo>
                <a:lnTo>
                  <a:pt x="1217" y="3316"/>
                </a:lnTo>
                <a:lnTo>
                  <a:pt x="1255" y="3322"/>
                </a:lnTo>
                <a:lnTo>
                  <a:pt x="1296" y="3325"/>
                </a:lnTo>
                <a:lnTo>
                  <a:pt x="1338" y="3326"/>
                </a:lnTo>
                <a:lnTo>
                  <a:pt x="2594" y="3326"/>
                </a:lnTo>
                <a:lnTo>
                  <a:pt x="2637" y="3325"/>
                </a:lnTo>
                <a:lnTo>
                  <a:pt x="2677" y="3322"/>
                </a:lnTo>
                <a:lnTo>
                  <a:pt x="2715" y="3316"/>
                </a:lnTo>
                <a:lnTo>
                  <a:pt x="2751" y="3308"/>
                </a:lnTo>
                <a:lnTo>
                  <a:pt x="2785" y="3300"/>
                </a:lnTo>
                <a:lnTo>
                  <a:pt x="2817" y="3289"/>
                </a:lnTo>
                <a:lnTo>
                  <a:pt x="2847" y="3276"/>
                </a:lnTo>
                <a:lnTo>
                  <a:pt x="2875" y="3262"/>
                </a:lnTo>
                <a:lnTo>
                  <a:pt x="2901" y="3248"/>
                </a:lnTo>
                <a:lnTo>
                  <a:pt x="2926" y="3231"/>
                </a:lnTo>
                <a:lnTo>
                  <a:pt x="2949" y="3213"/>
                </a:lnTo>
                <a:lnTo>
                  <a:pt x="2970" y="3194"/>
                </a:lnTo>
                <a:lnTo>
                  <a:pt x="2990" y="3174"/>
                </a:lnTo>
                <a:lnTo>
                  <a:pt x="3009" y="3154"/>
                </a:lnTo>
                <a:lnTo>
                  <a:pt x="3026" y="3132"/>
                </a:lnTo>
                <a:lnTo>
                  <a:pt x="3042" y="3110"/>
                </a:lnTo>
                <a:lnTo>
                  <a:pt x="3056" y="3087"/>
                </a:lnTo>
                <a:lnTo>
                  <a:pt x="3069" y="3064"/>
                </a:lnTo>
                <a:lnTo>
                  <a:pt x="3081" y="3041"/>
                </a:lnTo>
                <a:lnTo>
                  <a:pt x="3094" y="3017"/>
                </a:lnTo>
                <a:lnTo>
                  <a:pt x="3103" y="2993"/>
                </a:lnTo>
                <a:lnTo>
                  <a:pt x="3112" y="2968"/>
                </a:lnTo>
                <a:lnTo>
                  <a:pt x="3121" y="2945"/>
                </a:lnTo>
                <a:lnTo>
                  <a:pt x="3129" y="2921"/>
                </a:lnTo>
                <a:lnTo>
                  <a:pt x="3142" y="2874"/>
                </a:lnTo>
                <a:lnTo>
                  <a:pt x="3152" y="2828"/>
                </a:lnTo>
                <a:lnTo>
                  <a:pt x="3161" y="2785"/>
                </a:lnTo>
                <a:lnTo>
                  <a:pt x="3168" y="2745"/>
                </a:lnTo>
                <a:lnTo>
                  <a:pt x="3226" y="2439"/>
                </a:lnTo>
                <a:lnTo>
                  <a:pt x="3294" y="2060"/>
                </a:lnTo>
                <a:lnTo>
                  <a:pt x="3367" y="1641"/>
                </a:lnTo>
                <a:lnTo>
                  <a:pt x="3442" y="1217"/>
                </a:lnTo>
                <a:lnTo>
                  <a:pt x="3568" y="500"/>
                </a:lnTo>
                <a:lnTo>
                  <a:pt x="3623" y="188"/>
                </a:lnTo>
                <a:lnTo>
                  <a:pt x="3655" y="0"/>
                </a:lnTo>
                <a:lnTo>
                  <a:pt x="276" y="0"/>
                </a:lnTo>
                <a:close/>
                <a:moveTo>
                  <a:pt x="3143" y="1066"/>
                </a:moveTo>
                <a:lnTo>
                  <a:pt x="787" y="1066"/>
                </a:lnTo>
                <a:lnTo>
                  <a:pt x="658" y="320"/>
                </a:lnTo>
                <a:lnTo>
                  <a:pt x="3274" y="320"/>
                </a:lnTo>
                <a:lnTo>
                  <a:pt x="3143" y="1066"/>
                </a:lnTo>
                <a:close/>
                <a:moveTo>
                  <a:pt x="4209" y="1156"/>
                </a:moveTo>
                <a:lnTo>
                  <a:pt x="4209" y="1156"/>
                </a:lnTo>
                <a:lnTo>
                  <a:pt x="4192" y="1251"/>
                </a:lnTo>
                <a:lnTo>
                  <a:pt x="4168" y="1369"/>
                </a:lnTo>
                <a:lnTo>
                  <a:pt x="4113" y="1645"/>
                </a:lnTo>
                <a:lnTo>
                  <a:pt x="4053" y="1936"/>
                </a:lnTo>
                <a:lnTo>
                  <a:pt x="4000" y="2191"/>
                </a:lnTo>
                <a:lnTo>
                  <a:pt x="3991" y="2228"/>
                </a:lnTo>
                <a:lnTo>
                  <a:pt x="3986" y="2250"/>
                </a:lnTo>
                <a:lnTo>
                  <a:pt x="3978" y="2273"/>
                </a:lnTo>
                <a:lnTo>
                  <a:pt x="3969" y="2297"/>
                </a:lnTo>
                <a:lnTo>
                  <a:pt x="3958" y="2322"/>
                </a:lnTo>
                <a:lnTo>
                  <a:pt x="3945" y="2346"/>
                </a:lnTo>
                <a:lnTo>
                  <a:pt x="3937" y="2358"/>
                </a:lnTo>
                <a:lnTo>
                  <a:pt x="3929" y="2369"/>
                </a:lnTo>
                <a:lnTo>
                  <a:pt x="3920" y="2381"/>
                </a:lnTo>
                <a:lnTo>
                  <a:pt x="3910" y="2392"/>
                </a:lnTo>
                <a:lnTo>
                  <a:pt x="3900" y="2403"/>
                </a:lnTo>
                <a:lnTo>
                  <a:pt x="3888" y="2413"/>
                </a:lnTo>
                <a:lnTo>
                  <a:pt x="3876" y="2423"/>
                </a:lnTo>
                <a:lnTo>
                  <a:pt x="3863" y="2433"/>
                </a:lnTo>
                <a:lnTo>
                  <a:pt x="3848" y="2441"/>
                </a:lnTo>
                <a:lnTo>
                  <a:pt x="3834" y="2449"/>
                </a:lnTo>
                <a:lnTo>
                  <a:pt x="3817" y="2457"/>
                </a:lnTo>
                <a:lnTo>
                  <a:pt x="3800" y="2463"/>
                </a:lnTo>
                <a:lnTo>
                  <a:pt x="3782" y="2469"/>
                </a:lnTo>
                <a:lnTo>
                  <a:pt x="3762" y="2474"/>
                </a:lnTo>
                <a:lnTo>
                  <a:pt x="3743" y="2478"/>
                </a:lnTo>
                <a:lnTo>
                  <a:pt x="3721" y="2481"/>
                </a:lnTo>
                <a:lnTo>
                  <a:pt x="3698" y="2482"/>
                </a:lnTo>
                <a:lnTo>
                  <a:pt x="3673" y="2483"/>
                </a:lnTo>
                <a:lnTo>
                  <a:pt x="3381" y="2483"/>
                </a:lnTo>
                <a:lnTo>
                  <a:pt x="3430" y="2208"/>
                </a:lnTo>
                <a:lnTo>
                  <a:pt x="3673" y="2208"/>
                </a:lnTo>
                <a:lnTo>
                  <a:pt x="3690" y="2207"/>
                </a:lnTo>
                <a:lnTo>
                  <a:pt x="3702" y="2206"/>
                </a:lnTo>
                <a:lnTo>
                  <a:pt x="3707" y="2204"/>
                </a:lnTo>
                <a:lnTo>
                  <a:pt x="3710" y="2204"/>
                </a:lnTo>
                <a:lnTo>
                  <a:pt x="3712" y="2199"/>
                </a:lnTo>
                <a:lnTo>
                  <a:pt x="3716" y="2188"/>
                </a:lnTo>
                <a:lnTo>
                  <a:pt x="3723" y="2167"/>
                </a:lnTo>
                <a:lnTo>
                  <a:pt x="3731" y="2133"/>
                </a:lnTo>
                <a:lnTo>
                  <a:pt x="3783" y="1881"/>
                </a:lnTo>
                <a:lnTo>
                  <a:pt x="3844" y="1592"/>
                </a:lnTo>
                <a:lnTo>
                  <a:pt x="3899" y="1318"/>
                </a:lnTo>
                <a:lnTo>
                  <a:pt x="3921" y="1203"/>
                </a:lnTo>
                <a:lnTo>
                  <a:pt x="3937" y="1109"/>
                </a:lnTo>
                <a:lnTo>
                  <a:pt x="3941" y="1093"/>
                </a:lnTo>
                <a:lnTo>
                  <a:pt x="3942" y="1075"/>
                </a:lnTo>
                <a:lnTo>
                  <a:pt x="3943" y="1057"/>
                </a:lnTo>
                <a:lnTo>
                  <a:pt x="3943" y="1039"/>
                </a:lnTo>
                <a:lnTo>
                  <a:pt x="3941" y="1021"/>
                </a:lnTo>
                <a:lnTo>
                  <a:pt x="3936" y="1004"/>
                </a:lnTo>
                <a:lnTo>
                  <a:pt x="3934" y="996"/>
                </a:lnTo>
                <a:lnTo>
                  <a:pt x="3931" y="988"/>
                </a:lnTo>
                <a:lnTo>
                  <a:pt x="3926" y="980"/>
                </a:lnTo>
                <a:lnTo>
                  <a:pt x="3922" y="974"/>
                </a:lnTo>
                <a:lnTo>
                  <a:pt x="3914" y="965"/>
                </a:lnTo>
                <a:lnTo>
                  <a:pt x="3906" y="957"/>
                </a:lnTo>
                <a:lnTo>
                  <a:pt x="3897" y="951"/>
                </a:lnTo>
                <a:lnTo>
                  <a:pt x="3889" y="945"/>
                </a:lnTo>
                <a:lnTo>
                  <a:pt x="3873" y="938"/>
                </a:lnTo>
                <a:lnTo>
                  <a:pt x="3860" y="933"/>
                </a:lnTo>
                <a:lnTo>
                  <a:pt x="3655" y="933"/>
                </a:lnTo>
                <a:lnTo>
                  <a:pt x="3703" y="659"/>
                </a:lnTo>
                <a:lnTo>
                  <a:pt x="3892" y="659"/>
                </a:lnTo>
                <a:lnTo>
                  <a:pt x="3904" y="661"/>
                </a:lnTo>
                <a:lnTo>
                  <a:pt x="3925" y="666"/>
                </a:lnTo>
                <a:lnTo>
                  <a:pt x="3955" y="675"/>
                </a:lnTo>
                <a:lnTo>
                  <a:pt x="3972" y="681"/>
                </a:lnTo>
                <a:lnTo>
                  <a:pt x="3989" y="689"/>
                </a:lnTo>
                <a:lnTo>
                  <a:pt x="4008" y="698"/>
                </a:lnTo>
                <a:lnTo>
                  <a:pt x="4028" y="708"/>
                </a:lnTo>
                <a:lnTo>
                  <a:pt x="4047" y="720"/>
                </a:lnTo>
                <a:lnTo>
                  <a:pt x="4067" y="734"/>
                </a:lnTo>
                <a:lnTo>
                  <a:pt x="4087" y="751"/>
                </a:lnTo>
                <a:lnTo>
                  <a:pt x="4107" y="768"/>
                </a:lnTo>
                <a:lnTo>
                  <a:pt x="4126" y="788"/>
                </a:lnTo>
                <a:lnTo>
                  <a:pt x="4143" y="811"/>
                </a:lnTo>
                <a:lnTo>
                  <a:pt x="4152" y="823"/>
                </a:lnTo>
                <a:lnTo>
                  <a:pt x="4161" y="836"/>
                </a:lnTo>
                <a:lnTo>
                  <a:pt x="4170" y="852"/>
                </a:lnTo>
                <a:lnTo>
                  <a:pt x="4177" y="867"/>
                </a:lnTo>
                <a:lnTo>
                  <a:pt x="4185" y="885"/>
                </a:lnTo>
                <a:lnTo>
                  <a:pt x="4193" y="902"/>
                </a:lnTo>
                <a:lnTo>
                  <a:pt x="4199" y="922"/>
                </a:lnTo>
                <a:lnTo>
                  <a:pt x="4205" y="943"/>
                </a:lnTo>
                <a:lnTo>
                  <a:pt x="4209" y="965"/>
                </a:lnTo>
                <a:lnTo>
                  <a:pt x="4214" y="988"/>
                </a:lnTo>
                <a:lnTo>
                  <a:pt x="4216" y="1012"/>
                </a:lnTo>
                <a:lnTo>
                  <a:pt x="4218" y="1039"/>
                </a:lnTo>
                <a:lnTo>
                  <a:pt x="4218" y="1066"/>
                </a:lnTo>
                <a:lnTo>
                  <a:pt x="4217" y="1095"/>
                </a:lnTo>
                <a:lnTo>
                  <a:pt x="4214" y="1125"/>
                </a:lnTo>
                <a:lnTo>
                  <a:pt x="4209" y="1156"/>
                </a:lnTo>
                <a:close/>
                <a:moveTo>
                  <a:pt x="3771" y="3532"/>
                </a:moveTo>
                <a:lnTo>
                  <a:pt x="160" y="3532"/>
                </a:lnTo>
                <a:lnTo>
                  <a:pt x="144" y="3533"/>
                </a:lnTo>
                <a:lnTo>
                  <a:pt x="127" y="3535"/>
                </a:lnTo>
                <a:lnTo>
                  <a:pt x="112" y="3539"/>
                </a:lnTo>
                <a:lnTo>
                  <a:pt x="98" y="3545"/>
                </a:lnTo>
                <a:lnTo>
                  <a:pt x="83" y="3551"/>
                </a:lnTo>
                <a:lnTo>
                  <a:pt x="70" y="3559"/>
                </a:lnTo>
                <a:lnTo>
                  <a:pt x="58" y="3569"/>
                </a:lnTo>
                <a:lnTo>
                  <a:pt x="47" y="3579"/>
                </a:lnTo>
                <a:lnTo>
                  <a:pt x="36" y="3590"/>
                </a:lnTo>
                <a:lnTo>
                  <a:pt x="27" y="3603"/>
                </a:lnTo>
                <a:lnTo>
                  <a:pt x="19" y="3616"/>
                </a:lnTo>
                <a:lnTo>
                  <a:pt x="13" y="3631"/>
                </a:lnTo>
                <a:lnTo>
                  <a:pt x="7" y="3645"/>
                </a:lnTo>
                <a:lnTo>
                  <a:pt x="3" y="3660"/>
                </a:lnTo>
                <a:lnTo>
                  <a:pt x="1" y="3676"/>
                </a:lnTo>
                <a:lnTo>
                  <a:pt x="0" y="3692"/>
                </a:lnTo>
                <a:lnTo>
                  <a:pt x="1" y="3709"/>
                </a:lnTo>
                <a:lnTo>
                  <a:pt x="3" y="3725"/>
                </a:lnTo>
                <a:lnTo>
                  <a:pt x="7" y="3741"/>
                </a:lnTo>
                <a:lnTo>
                  <a:pt x="13" y="3755"/>
                </a:lnTo>
                <a:lnTo>
                  <a:pt x="19" y="3769"/>
                </a:lnTo>
                <a:lnTo>
                  <a:pt x="27" y="3782"/>
                </a:lnTo>
                <a:lnTo>
                  <a:pt x="36" y="3795"/>
                </a:lnTo>
                <a:lnTo>
                  <a:pt x="47" y="3806"/>
                </a:lnTo>
                <a:lnTo>
                  <a:pt x="58" y="3817"/>
                </a:lnTo>
                <a:lnTo>
                  <a:pt x="70" y="3825"/>
                </a:lnTo>
                <a:lnTo>
                  <a:pt x="83" y="3833"/>
                </a:lnTo>
                <a:lnTo>
                  <a:pt x="98" y="3841"/>
                </a:lnTo>
                <a:lnTo>
                  <a:pt x="112" y="3846"/>
                </a:lnTo>
                <a:lnTo>
                  <a:pt x="127" y="3850"/>
                </a:lnTo>
                <a:lnTo>
                  <a:pt x="144" y="3852"/>
                </a:lnTo>
                <a:lnTo>
                  <a:pt x="160" y="3853"/>
                </a:lnTo>
                <a:lnTo>
                  <a:pt x="3771" y="3853"/>
                </a:lnTo>
                <a:lnTo>
                  <a:pt x="3788" y="3852"/>
                </a:lnTo>
                <a:lnTo>
                  <a:pt x="3803" y="3850"/>
                </a:lnTo>
                <a:lnTo>
                  <a:pt x="3819" y="3846"/>
                </a:lnTo>
                <a:lnTo>
                  <a:pt x="3834" y="3841"/>
                </a:lnTo>
                <a:lnTo>
                  <a:pt x="3847" y="3833"/>
                </a:lnTo>
                <a:lnTo>
                  <a:pt x="3860" y="3825"/>
                </a:lnTo>
                <a:lnTo>
                  <a:pt x="3874" y="3817"/>
                </a:lnTo>
                <a:lnTo>
                  <a:pt x="3885" y="3806"/>
                </a:lnTo>
                <a:lnTo>
                  <a:pt x="3895" y="3795"/>
                </a:lnTo>
                <a:lnTo>
                  <a:pt x="3904" y="3782"/>
                </a:lnTo>
                <a:lnTo>
                  <a:pt x="3912" y="3769"/>
                </a:lnTo>
                <a:lnTo>
                  <a:pt x="3919" y="3755"/>
                </a:lnTo>
                <a:lnTo>
                  <a:pt x="3924" y="3741"/>
                </a:lnTo>
                <a:lnTo>
                  <a:pt x="3929" y="3725"/>
                </a:lnTo>
                <a:lnTo>
                  <a:pt x="3931" y="3709"/>
                </a:lnTo>
                <a:lnTo>
                  <a:pt x="3932" y="3692"/>
                </a:lnTo>
                <a:lnTo>
                  <a:pt x="3931" y="3676"/>
                </a:lnTo>
                <a:lnTo>
                  <a:pt x="3929" y="3660"/>
                </a:lnTo>
                <a:lnTo>
                  <a:pt x="3924" y="3645"/>
                </a:lnTo>
                <a:lnTo>
                  <a:pt x="3919" y="3631"/>
                </a:lnTo>
                <a:lnTo>
                  <a:pt x="3912" y="3616"/>
                </a:lnTo>
                <a:lnTo>
                  <a:pt x="3904" y="3603"/>
                </a:lnTo>
                <a:lnTo>
                  <a:pt x="3895" y="3590"/>
                </a:lnTo>
                <a:lnTo>
                  <a:pt x="3885" y="3579"/>
                </a:lnTo>
                <a:lnTo>
                  <a:pt x="3874" y="3569"/>
                </a:lnTo>
                <a:lnTo>
                  <a:pt x="3860" y="3559"/>
                </a:lnTo>
                <a:lnTo>
                  <a:pt x="3847" y="3551"/>
                </a:lnTo>
                <a:lnTo>
                  <a:pt x="3834" y="3545"/>
                </a:lnTo>
                <a:lnTo>
                  <a:pt x="3819" y="3539"/>
                </a:lnTo>
                <a:lnTo>
                  <a:pt x="3803" y="3535"/>
                </a:lnTo>
                <a:lnTo>
                  <a:pt x="3788" y="3533"/>
                </a:lnTo>
                <a:lnTo>
                  <a:pt x="3771" y="3532"/>
                </a:lnTo>
                <a:close/>
                <a:moveTo>
                  <a:pt x="1077" y="4267"/>
                </a:moveTo>
                <a:lnTo>
                  <a:pt x="2854" y="4267"/>
                </a:lnTo>
                <a:lnTo>
                  <a:pt x="2854" y="4038"/>
                </a:lnTo>
                <a:lnTo>
                  <a:pt x="1077" y="4038"/>
                </a:lnTo>
                <a:lnTo>
                  <a:pt x="1077" y="4267"/>
                </a:lnTo>
                <a:close/>
              </a:path>
            </a:pathLst>
          </a:custGeom>
          <a:solidFill>
            <a:schemeClr val="bg1"/>
          </a:solidFill>
          <a:ln w="9525">
            <a:noFill/>
            <a:round/>
          </a:ln>
        </p:spPr>
        <p:txBody>
          <a:bodyPr/>
          <a:lstStyle/>
          <a:p>
            <a:endParaRPr altLang="en-US" lang="zh-CN"/>
          </a:p>
        </p:txBody>
      </p:sp>
      <p:sp>
        <p:nvSpPr>
          <p:cNvPr id="100371" name="文本框 21"/>
          <p:cNvSpPr txBox="1">
            <a:spLocks noChangeArrowheads="1"/>
          </p:cNvSpPr>
          <p:nvPr/>
        </p:nvSpPr>
        <p:spPr bwMode="auto">
          <a:xfrm>
            <a:off x="1476375" y="2916238"/>
            <a:ext cx="1106488" cy="682186"/>
          </a:xfrm>
          <a:prstGeom prst="rect">
            <a:avLst/>
          </a:prstGeom>
          <a:noFill/>
          <a:ln w="9525">
            <a:noFill/>
            <a:miter lim="800000"/>
          </a:ln>
        </p:spPr>
        <p:txBody>
          <a:bodyPr bIns="36293" lIns="72585" rIns="72585" tIns="36293">
            <a:spAutoFit/>
          </a:bodyPr>
          <a:lstStyle/>
          <a:p>
            <a:pPr defTabSz="725488"/>
            <a:r>
              <a:rPr altLang="en-US" b="0" lang="zh-CN" sz="800">
                <a:solidFill>
                  <a:schemeClr val="bg1"/>
                </a:solidFill>
              </a:rPr>
              <a:t>点击输入本栏的具体文字，简明扼要的说明分项内容，此为概念图解，请根据您的具体内容酌情修改</a:t>
            </a:r>
          </a:p>
        </p:txBody>
      </p:sp>
      <p:sp>
        <p:nvSpPr>
          <p:cNvPr id="100375" name="文本框 21"/>
          <p:cNvSpPr txBox="1">
            <a:spLocks noChangeArrowheads="1"/>
          </p:cNvSpPr>
          <p:nvPr/>
        </p:nvSpPr>
        <p:spPr bwMode="auto">
          <a:xfrm>
            <a:off x="3394075" y="2916238"/>
            <a:ext cx="1106488" cy="682186"/>
          </a:xfrm>
          <a:prstGeom prst="rect">
            <a:avLst/>
          </a:prstGeom>
          <a:noFill/>
          <a:ln w="9525">
            <a:noFill/>
            <a:miter lim="800000"/>
          </a:ln>
        </p:spPr>
        <p:txBody>
          <a:bodyPr bIns="36293" lIns="72585" rIns="72585" tIns="36293">
            <a:spAutoFit/>
          </a:bodyPr>
          <a:lstStyle/>
          <a:p>
            <a:pPr defTabSz="725488"/>
            <a:r>
              <a:rPr altLang="en-US" b="0" lang="zh-CN" sz="800">
                <a:solidFill>
                  <a:schemeClr val="bg1"/>
                </a:solidFill>
              </a:rPr>
              <a:t>点击输入本栏的具体文字，简明扼要的说明分项内容，此为概念图解，请根据您的具体内容酌情修改</a:t>
            </a:r>
          </a:p>
        </p:txBody>
      </p:sp>
      <p:sp>
        <p:nvSpPr>
          <p:cNvPr id="100376" name="文本框 21"/>
          <p:cNvSpPr txBox="1">
            <a:spLocks noChangeArrowheads="1"/>
          </p:cNvSpPr>
          <p:nvPr/>
        </p:nvSpPr>
        <p:spPr bwMode="auto">
          <a:xfrm>
            <a:off x="5267325" y="2916238"/>
            <a:ext cx="1106488" cy="682186"/>
          </a:xfrm>
          <a:prstGeom prst="rect">
            <a:avLst/>
          </a:prstGeom>
          <a:noFill/>
          <a:ln w="9525">
            <a:noFill/>
            <a:miter lim="800000"/>
          </a:ln>
        </p:spPr>
        <p:txBody>
          <a:bodyPr bIns="36293" lIns="72585" rIns="72585" tIns="36293">
            <a:spAutoFit/>
          </a:bodyPr>
          <a:lstStyle/>
          <a:p>
            <a:pPr defTabSz="725488"/>
            <a:r>
              <a:rPr altLang="en-US" b="0" lang="zh-CN" sz="800">
                <a:solidFill>
                  <a:schemeClr val="bg1"/>
                </a:solidFill>
              </a:rPr>
              <a:t>点击输入本栏的具体文字，简明扼要的说明分项内容，此为概念图解，请根据您的具体内容酌情修改</a:t>
            </a:r>
          </a:p>
        </p:txBody>
      </p:sp>
      <p:sp>
        <p:nvSpPr>
          <p:cNvPr id="100377" name="文本框 21"/>
          <p:cNvSpPr txBox="1">
            <a:spLocks noChangeArrowheads="1"/>
          </p:cNvSpPr>
          <p:nvPr/>
        </p:nvSpPr>
        <p:spPr bwMode="auto">
          <a:xfrm>
            <a:off x="7210425" y="2916238"/>
            <a:ext cx="1106488" cy="682186"/>
          </a:xfrm>
          <a:prstGeom prst="rect">
            <a:avLst/>
          </a:prstGeom>
          <a:noFill/>
          <a:ln w="9525">
            <a:noFill/>
            <a:miter lim="800000"/>
          </a:ln>
        </p:spPr>
        <p:txBody>
          <a:bodyPr bIns="36293" lIns="72585" rIns="72585" tIns="36293">
            <a:spAutoFit/>
          </a:bodyPr>
          <a:lstStyle/>
          <a:p>
            <a:pPr defTabSz="725488"/>
            <a:r>
              <a:rPr altLang="en-US" b="0" lang="zh-CN" sz="800">
                <a:solidFill>
                  <a:schemeClr val="bg1"/>
                </a:solidFill>
              </a:rPr>
              <a:t>点击输入本栏的具体文字，简明扼要的说明分项内容，此为概念图解，请根据您的具体内容酌情修改</a:t>
            </a:r>
          </a:p>
        </p:txBody>
      </p:sp>
      <p:sp>
        <p:nvSpPr>
          <p:cNvPr id="66573" name="文本框 14"/>
          <p:cNvSpPr txBox="1">
            <a:spLocks noChangeArrowheads="1"/>
          </p:cNvSpPr>
          <p:nvPr/>
        </p:nvSpPr>
        <p:spPr bwMode="auto">
          <a:xfrm>
            <a:off x="1204913" y="4475163"/>
            <a:ext cx="7312025" cy="529786"/>
          </a:xfrm>
          <a:prstGeom prst="rect">
            <a:avLst/>
          </a:prstGeom>
          <a:noFill/>
          <a:ln w="9525">
            <a:noFill/>
            <a:miter lim="800000"/>
          </a:ln>
        </p:spPr>
        <p:txBody>
          <a:bodyPr bIns="36293" lIns="0" rIns="0" tIns="36293">
            <a:spAutoFit/>
          </a:bodyPr>
          <a:lstStyle/>
          <a:p>
            <a:pPr algn="ctr" defTabSz="725488">
              <a:lnSpc>
                <a:spcPct val="150000"/>
              </a:lnSpc>
            </a:pPr>
            <a:r>
              <a:rPr altLang="en-US" b="0" lang="zh-CN" sz="1000">
                <a:solidFill>
                  <a:srgbClr val="5F5F5F"/>
                </a:solidFill>
                <a:sym charset="-122" pitchFamily="50" typeface="造字工房悦黑体验版常规体"/>
              </a:rPr>
              <a:t>请输入您想要的文字内容请输入您想要的文字内容请输入您想要的文字内容请输入您想要的文字内容请输入您想要的文字内容请输入您想要的文字内容请输入您想要的文字内容请输入您想要的文字内容请输入您想要的文字内容</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9" presetSubtype="0">
                                  <p:stCondLst>
                                    <p:cond delay="0"/>
                                  </p:stCondLst>
                                  <p:childTnLst>
                                    <p:set>
                                      <p:cBhvr>
                                        <p:cTn dur="1" fill="hold" id="6">
                                          <p:stCondLst>
                                            <p:cond delay="0"/>
                                          </p:stCondLst>
                                        </p:cTn>
                                        <p:tgtEl>
                                          <p:spTgt spid="115733"/>
                                        </p:tgtEl>
                                        <p:attrNameLst>
                                          <p:attrName>style.visibility</p:attrName>
                                        </p:attrNameLst>
                                      </p:cBhvr>
                                      <p:to>
                                        <p:strVal val="visible"/>
                                      </p:to>
                                    </p:set>
                                    <p:anim calcmode="lin" valueType="num">
                                      <p:cBhvr>
                                        <p:cTn dur="1000" fill="hold" id="7"/>
                                        <p:tgtEl>
                                          <p:spTgt spid="115733"/>
                                        </p:tgtEl>
                                        <p:attrNameLst>
                                          <p:attrName>ppt_x</p:attrName>
                                        </p:attrNameLst>
                                      </p:cBhvr>
                                      <p:tavLst>
                                        <p:tav tm="0">
                                          <p:val>
                                            <p:strVal val="#ppt_x-.2"/>
                                          </p:val>
                                        </p:tav>
                                        <p:tav tm="100000">
                                          <p:val>
                                            <p:strVal val="#ppt_x"/>
                                          </p:val>
                                        </p:tav>
                                      </p:tavLst>
                                    </p:anim>
                                    <p:anim calcmode="lin" valueType="num">
                                      <p:cBhvr>
                                        <p:cTn dur="1000" fill="hold" id="8"/>
                                        <p:tgtEl>
                                          <p:spTgt spid="115733"/>
                                        </p:tgtEl>
                                        <p:attrNameLst>
                                          <p:attrName>ppt_y</p:attrName>
                                        </p:attrNameLst>
                                      </p:cBhvr>
                                      <p:tavLst>
                                        <p:tav tm="0">
                                          <p:val>
                                            <p:strVal val="#ppt_y"/>
                                          </p:val>
                                        </p:tav>
                                        <p:tav tm="100000">
                                          <p:val>
                                            <p:strVal val="#ppt_y"/>
                                          </p:val>
                                        </p:tav>
                                      </p:tavLst>
                                    </p:anim>
                                    <p:animEffect filter="wipe(right)" prLst="gradientSize: 0.1" transition="in">
                                      <p:cBhvr>
                                        <p:cTn dur="1000" id="9"/>
                                        <p:tgtEl>
                                          <p:spTgt spid="115733"/>
                                        </p:tgtEl>
                                      </p:cBhvr>
                                    </p:animEffect>
                                  </p:childTnLst>
                                </p:cTn>
                              </p:par>
                            </p:childTnLst>
                          </p:cTn>
                        </p:par>
                        <p:par>
                          <p:cTn fill="hold" id="10" nodeType="afterGroup">
                            <p:stCondLst>
                              <p:cond delay="1000"/>
                            </p:stCondLst>
                            <p:childTnLst>
                              <p:par>
                                <p:cTn fill="hold" id="11" nodeType="afterEffect" presetClass="entr" presetID="29" presetSubtype="0">
                                  <p:stCondLst>
                                    <p:cond delay="0"/>
                                  </p:stCondLst>
                                  <p:childTnLst>
                                    <p:set>
                                      <p:cBhvr>
                                        <p:cTn dur="1" fill="hold" id="12">
                                          <p:stCondLst>
                                            <p:cond delay="0"/>
                                          </p:stCondLst>
                                        </p:cTn>
                                        <p:tgtEl>
                                          <p:spTgt spid="115737"/>
                                        </p:tgtEl>
                                        <p:attrNameLst>
                                          <p:attrName>style.visibility</p:attrName>
                                        </p:attrNameLst>
                                      </p:cBhvr>
                                      <p:to>
                                        <p:strVal val="visible"/>
                                      </p:to>
                                    </p:set>
                                    <p:anim calcmode="lin" valueType="num">
                                      <p:cBhvr>
                                        <p:cTn dur="500" fill="hold" id="13"/>
                                        <p:tgtEl>
                                          <p:spTgt spid="115737"/>
                                        </p:tgtEl>
                                        <p:attrNameLst>
                                          <p:attrName>ppt_x</p:attrName>
                                        </p:attrNameLst>
                                      </p:cBhvr>
                                      <p:tavLst>
                                        <p:tav tm="0">
                                          <p:val>
                                            <p:strVal val="#ppt_x-.2"/>
                                          </p:val>
                                        </p:tav>
                                        <p:tav tm="100000">
                                          <p:val>
                                            <p:strVal val="#ppt_x"/>
                                          </p:val>
                                        </p:tav>
                                      </p:tavLst>
                                    </p:anim>
                                    <p:anim calcmode="lin" valueType="num">
                                      <p:cBhvr>
                                        <p:cTn dur="500" fill="hold" id="14"/>
                                        <p:tgtEl>
                                          <p:spTgt spid="115737"/>
                                        </p:tgtEl>
                                        <p:attrNameLst>
                                          <p:attrName>ppt_y</p:attrName>
                                        </p:attrNameLst>
                                      </p:cBhvr>
                                      <p:tavLst>
                                        <p:tav tm="0">
                                          <p:val>
                                            <p:strVal val="#ppt_y"/>
                                          </p:val>
                                        </p:tav>
                                        <p:tav tm="100000">
                                          <p:val>
                                            <p:strVal val="#ppt_y"/>
                                          </p:val>
                                        </p:tav>
                                      </p:tavLst>
                                    </p:anim>
                                    <p:animEffect filter="wipe(right)" prLst="gradientSize: 0.1" transition="in">
                                      <p:cBhvr>
                                        <p:cTn dur="500" id="15"/>
                                        <p:tgtEl>
                                          <p:spTgt spid="115737"/>
                                        </p:tgtEl>
                                      </p:cBhvr>
                                    </p:animEffect>
                                  </p:childTnLst>
                                </p:cTn>
                              </p:par>
                            </p:childTnLst>
                          </p:cTn>
                        </p:par>
                        <p:par>
                          <p:cTn fill="hold" id="16" nodeType="afterGroup">
                            <p:stCondLst>
                              <p:cond delay="1500"/>
                            </p:stCondLst>
                            <p:childTnLst>
                              <p:par>
                                <p:cTn fill="hold" id="17" nodeType="afterEffect" presetClass="entr" presetID="29" presetSubtype="0">
                                  <p:stCondLst>
                                    <p:cond delay="0"/>
                                  </p:stCondLst>
                                  <p:childTnLst>
                                    <p:set>
                                      <p:cBhvr>
                                        <p:cTn dur="1" fill="hold" id="18">
                                          <p:stCondLst>
                                            <p:cond delay="0"/>
                                          </p:stCondLst>
                                        </p:cTn>
                                        <p:tgtEl>
                                          <p:spTgt spid="115738"/>
                                        </p:tgtEl>
                                        <p:attrNameLst>
                                          <p:attrName>style.visibility</p:attrName>
                                        </p:attrNameLst>
                                      </p:cBhvr>
                                      <p:to>
                                        <p:strVal val="visible"/>
                                      </p:to>
                                    </p:set>
                                    <p:anim calcmode="lin" valueType="num">
                                      <p:cBhvr>
                                        <p:cTn dur="500" fill="hold" id="19"/>
                                        <p:tgtEl>
                                          <p:spTgt spid="115738"/>
                                        </p:tgtEl>
                                        <p:attrNameLst>
                                          <p:attrName>ppt_x</p:attrName>
                                        </p:attrNameLst>
                                      </p:cBhvr>
                                      <p:tavLst>
                                        <p:tav tm="0">
                                          <p:val>
                                            <p:strVal val="#ppt_x-.2"/>
                                          </p:val>
                                        </p:tav>
                                        <p:tav tm="100000">
                                          <p:val>
                                            <p:strVal val="#ppt_x"/>
                                          </p:val>
                                        </p:tav>
                                      </p:tavLst>
                                    </p:anim>
                                    <p:anim calcmode="lin" valueType="num">
                                      <p:cBhvr>
                                        <p:cTn dur="500" fill="hold" id="20"/>
                                        <p:tgtEl>
                                          <p:spTgt spid="115738"/>
                                        </p:tgtEl>
                                        <p:attrNameLst>
                                          <p:attrName>ppt_y</p:attrName>
                                        </p:attrNameLst>
                                      </p:cBhvr>
                                      <p:tavLst>
                                        <p:tav tm="0">
                                          <p:val>
                                            <p:strVal val="#ppt_y"/>
                                          </p:val>
                                        </p:tav>
                                        <p:tav tm="100000">
                                          <p:val>
                                            <p:strVal val="#ppt_y"/>
                                          </p:val>
                                        </p:tav>
                                      </p:tavLst>
                                    </p:anim>
                                    <p:animEffect filter="wipe(right)" prLst="gradientSize: 0.1" transition="in">
                                      <p:cBhvr>
                                        <p:cTn dur="500" id="21"/>
                                        <p:tgtEl>
                                          <p:spTgt spid="115738"/>
                                        </p:tgtEl>
                                      </p:cBhvr>
                                    </p:animEffect>
                                  </p:childTnLst>
                                </p:cTn>
                              </p:par>
                            </p:childTnLst>
                          </p:cTn>
                        </p:par>
                        <p:par>
                          <p:cTn fill="hold" id="22" nodeType="afterGroup">
                            <p:stCondLst>
                              <p:cond delay="2000"/>
                            </p:stCondLst>
                            <p:childTnLst>
                              <p:par>
                                <p:cTn fill="hold" id="23" nodeType="afterEffect" presetClass="entr" presetID="29" presetSubtype="0">
                                  <p:stCondLst>
                                    <p:cond delay="0"/>
                                  </p:stCondLst>
                                  <p:childTnLst>
                                    <p:set>
                                      <p:cBhvr>
                                        <p:cTn dur="1" fill="hold" id="24">
                                          <p:stCondLst>
                                            <p:cond delay="0"/>
                                          </p:stCondLst>
                                        </p:cTn>
                                        <p:tgtEl>
                                          <p:spTgt spid="115739"/>
                                        </p:tgtEl>
                                        <p:attrNameLst>
                                          <p:attrName>style.visibility</p:attrName>
                                        </p:attrNameLst>
                                      </p:cBhvr>
                                      <p:to>
                                        <p:strVal val="visible"/>
                                      </p:to>
                                    </p:set>
                                    <p:anim calcmode="lin" valueType="num">
                                      <p:cBhvr>
                                        <p:cTn dur="500" fill="hold" id="25"/>
                                        <p:tgtEl>
                                          <p:spTgt spid="115739"/>
                                        </p:tgtEl>
                                        <p:attrNameLst>
                                          <p:attrName>ppt_x</p:attrName>
                                        </p:attrNameLst>
                                      </p:cBhvr>
                                      <p:tavLst>
                                        <p:tav tm="0">
                                          <p:val>
                                            <p:strVal val="#ppt_x-.2"/>
                                          </p:val>
                                        </p:tav>
                                        <p:tav tm="100000">
                                          <p:val>
                                            <p:strVal val="#ppt_x"/>
                                          </p:val>
                                        </p:tav>
                                      </p:tavLst>
                                    </p:anim>
                                    <p:anim calcmode="lin" valueType="num">
                                      <p:cBhvr>
                                        <p:cTn dur="500" fill="hold" id="26"/>
                                        <p:tgtEl>
                                          <p:spTgt spid="115739"/>
                                        </p:tgtEl>
                                        <p:attrNameLst>
                                          <p:attrName>ppt_y</p:attrName>
                                        </p:attrNameLst>
                                      </p:cBhvr>
                                      <p:tavLst>
                                        <p:tav tm="0">
                                          <p:val>
                                            <p:strVal val="#ppt_y"/>
                                          </p:val>
                                        </p:tav>
                                        <p:tav tm="100000">
                                          <p:val>
                                            <p:strVal val="#ppt_y"/>
                                          </p:val>
                                        </p:tav>
                                      </p:tavLst>
                                    </p:anim>
                                    <p:animEffect filter="wipe(right)" prLst="gradientSize: 0.1" transition="in">
                                      <p:cBhvr>
                                        <p:cTn dur="500" id="27"/>
                                        <p:tgtEl>
                                          <p:spTgt spid="115739"/>
                                        </p:tgtEl>
                                      </p:cBhvr>
                                    </p:animEffect>
                                  </p:childTnLst>
                                </p:cTn>
                              </p:par>
                            </p:childTnLst>
                          </p:cTn>
                        </p:par>
                        <p:par>
                          <p:cTn fill="hold" id="28" nodeType="afterGroup">
                            <p:stCondLst>
                              <p:cond delay="2500"/>
                            </p:stCondLst>
                            <p:childTnLst>
                              <p:par>
                                <p:cTn fill="hold" grpId="0" id="29" nodeType="afterEffect" presetClass="entr" presetID="9" presetSubtype="0">
                                  <p:stCondLst>
                                    <p:cond delay="0"/>
                                  </p:stCondLst>
                                  <p:childTnLst>
                                    <p:set>
                                      <p:cBhvr>
                                        <p:cTn dur="1" fill="hold" id="30">
                                          <p:stCondLst>
                                            <p:cond delay="0"/>
                                          </p:stCondLst>
                                        </p:cTn>
                                        <p:tgtEl>
                                          <p:spTgt spid="100366"/>
                                        </p:tgtEl>
                                        <p:attrNameLst>
                                          <p:attrName>style.visibility</p:attrName>
                                        </p:attrNameLst>
                                      </p:cBhvr>
                                      <p:to>
                                        <p:strVal val="visible"/>
                                      </p:to>
                                    </p:set>
                                    <p:animEffect filter="dissolve" transition="in">
                                      <p:cBhvr>
                                        <p:cTn dur="500" id="31"/>
                                        <p:tgtEl>
                                          <p:spTgt spid="100366"/>
                                        </p:tgtEl>
                                      </p:cBhvr>
                                    </p:animEffect>
                                  </p:childTnLst>
                                </p:cTn>
                              </p:par>
                              <p:par>
                                <p:cTn fill="hold" grpId="0" id="32" nodeType="withEffect" presetClass="entr" presetID="9" presetSubtype="0">
                                  <p:stCondLst>
                                    <p:cond delay="0"/>
                                  </p:stCondLst>
                                  <p:childTnLst>
                                    <p:set>
                                      <p:cBhvr>
                                        <p:cTn dur="1" fill="hold" id="33">
                                          <p:stCondLst>
                                            <p:cond delay="0"/>
                                          </p:stCondLst>
                                        </p:cTn>
                                        <p:tgtEl>
                                          <p:spTgt spid="100367"/>
                                        </p:tgtEl>
                                        <p:attrNameLst>
                                          <p:attrName>style.visibility</p:attrName>
                                        </p:attrNameLst>
                                      </p:cBhvr>
                                      <p:to>
                                        <p:strVal val="visible"/>
                                      </p:to>
                                    </p:set>
                                    <p:animEffect filter="dissolve" transition="in">
                                      <p:cBhvr>
                                        <p:cTn dur="500" id="34"/>
                                        <p:tgtEl>
                                          <p:spTgt spid="100367"/>
                                        </p:tgtEl>
                                      </p:cBhvr>
                                    </p:animEffect>
                                  </p:childTnLst>
                                </p:cTn>
                              </p:par>
                              <p:par>
                                <p:cTn fill="hold" grpId="0" id="35" nodeType="withEffect" presetClass="entr" presetID="9" presetSubtype="0">
                                  <p:stCondLst>
                                    <p:cond delay="0"/>
                                  </p:stCondLst>
                                  <p:childTnLst>
                                    <p:set>
                                      <p:cBhvr>
                                        <p:cTn dur="1" fill="hold" id="36">
                                          <p:stCondLst>
                                            <p:cond delay="0"/>
                                          </p:stCondLst>
                                        </p:cTn>
                                        <p:tgtEl>
                                          <p:spTgt spid="100368"/>
                                        </p:tgtEl>
                                        <p:attrNameLst>
                                          <p:attrName>style.visibility</p:attrName>
                                        </p:attrNameLst>
                                      </p:cBhvr>
                                      <p:to>
                                        <p:strVal val="visible"/>
                                      </p:to>
                                    </p:set>
                                    <p:animEffect filter="dissolve" transition="in">
                                      <p:cBhvr>
                                        <p:cTn dur="500" id="37"/>
                                        <p:tgtEl>
                                          <p:spTgt spid="100368"/>
                                        </p:tgtEl>
                                      </p:cBhvr>
                                    </p:animEffect>
                                  </p:childTnLst>
                                </p:cTn>
                              </p:par>
                              <p:par>
                                <p:cTn fill="hold" grpId="0" id="38" nodeType="withEffect" presetClass="entr" presetID="9" presetSubtype="0">
                                  <p:stCondLst>
                                    <p:cond delay="0"/>
                                  </p:stCondLst>
                                  <p:childTnLst>
                                    <p:set>
                                      <p:cBhvr>
                                        <p:cTn dur="1" fill="hold" id="39">
                                          <p:stCondLst>
                                            <p:cond delay="0"/>
                                          </p:stCondLst>
                                        </p:cTn>
                                        <p:tgtEl>
                                          <p:spTgt spid="100369"/>
                                        </p:tgtEl>
                                        <p:attrNameLst>
                                          <p:attrName>style.visibility</p:attrName>
                                        </p:attrNameLst>
                                      </p:cBhvr>
                                      <p:to>
                                        <p:strVal val="visible"/>
                                      </p:to>
                                    </p:set>
                                    <p:animEffect filter="dissolve" transition="in">
                                      <p:cBhvr>
                                        <p:cTn dur="500" id="40"/>
                                        <p:tgtEl>
                                          <p:spTgt spid="100369"/>
                                        </p:tgtEl>
                                      </p:cBhvr>
                                    </p:animEffect>
                                  </p:childTnLst>
                                </p:cTn>
                              </p:par>
                            </p:childTnLst>
                          </p:cTn>
                        </p:par>
                        <p:par>
                          <p:cTn fill="hold" id="41" nodeType="afterGroup">
                            <p:stCondLst>
                              <p:cond delay="3000"/>
                            </p:stCondLst>
                            <p:childTnLst>
                              <p:par>
                                <p:cTn fill="hold" grpId="0" id="42" nodeType="afterEffect" presetClass="entr" presetID="55" presetSubtype="0">
                                  <p:stCondLst>
                                    <p:cond delay="0"/>
                                  </p:stCondLst>
                                  <p:childTnLst>
                                    <p:set>
                                      <p:cBhvr>
                                        <p:cTn dur="1" fill="hold" id="43">
                                          <p:stCondLst>
                                            <p:cond delay="0"/>
                                          </p:stCondLst>
                                        </p:cTn>
                                        <p:tgtEl>
                                          <p:spTgt spid="100371"/>
                                        </p:tgtEl>
                                        <p:attrNameLst>
                                          <p:attrName>style.visibility</p:attrName>
                                        </p:attrNameLst>
                                      </p:cBhvr>
                                      <p:to>
                                        <p:strVal val="visible"/>
                                      </p:to>
                                    </p:set>
                                    <p:anim calcmode="lin" valueType="num">
                                      <p:cBhvr>
                                        <p:cTn dur="500" fill="hold" id="44"/>
                                        <p:tgtEl>
                                          <p:spTgt spid="100371"/>
                                        </p:tgtEl>
                                        <p:attrNameLst>
                                          <p:attrName>ppt_w</p:attrName>
                                        </p:attrNameLst>
                                      </p:cBhvr>
                                      <p:tavLst>
                                        <p:tav tm="0">
                                          <p:val>
                                            <p:strVal val="#ppt_w*0.70"/>
                                          </p:val>
                                        </p:tav>
                                        <p:tav tm="100000">
                                          <p:val>
                                            <p:strVal val="#ppt_w"/>
                                          </p:val>
                                        </p:tav>
                                      </p:tavLst>
                                    </p:anim>
                                    <p:anim calcmode="lin" valueType="num">
                                      <p:cBhvr>
                                        <p:cTn dur="500" fill="hold" id="45"/>
                                        <p:tgtEl>
                                          <p:spTgt spid="100371"/>
                                        </p:tgtEl>
                                        <p:attrNameLst>
                                          <p:attrName>ppt_h</p:attrName>
                                        </p:attrNameLst>
                                      </p:cBhvr>
                                      <p:tavLst>
                                        <p:tav tm="0">
                                          <p:val>
                                            <p:strVal val="#ppt_h"/>
                                          </p:val>
                                        </p:tav>
                                        <p:tav tm="100000">
                                          <p:val>
                                            <p:strVal val="#ppt_h"/>
                                          </p:val>
                                        </p:tav>
                                      </p:tavLst>
                                    </p:anim>
                                    <p:animEffect filter="fade" transition="in">
                                      <p:cBhvr>
                                        <p:cTn dur="500" id="46"/>
                                        <p:tgtEl>
                                          <p:spTgt spid="100371"/>
                                        </p:tgtEl>
                                      </p:cBhvr>
                                    </p:animEffect>
                                  </p:childTnLst>
                                </p:cTn>
                              </p:par>
                              <p:par>
                                <p:cTn fill="hold" grpId="0" id="47" nodeType="withEffect" presetClass="entr" presetID="55" presetSubtype="0">
                                  <p:stCondLst>
                                    <p:cond delay="0"/>
                                  </p:stCondLst>
                                  <p:childTnLst>
                                    <p:set>
                                      <p:cBhvr>
                                        <p:cTn dur="1" fill="hold" id="48">
                                          <p:stCondLst>
                                            <p:cond delay="0"/>
                                          </p:stCondLst>
                                        </p:cTn>
                                        <p:tgtEl>
                                          <p:spTgt spid="100375"/>
                                        </p:tgtEl>
                                        <p:attrNameLst>
                                          <p:attrName>style.visibility</p:attrName>
                                        </p:attrNameLst>
                                      </p:cBhvr>
                                      <p:to>
                                        <p:strVal val="visible"/>
                                      </p:to>
                                    </p:set>
                                    <p:anim calcmode="lin" valueType="num">
                                      <p:cBhvr>
                                        <p:cTn dur="500" fill="hold" id="49"/>
                                        <p:tgtEl>
                                          <p:spTgt spid="100375"/>
                                        </p:tgtEl>
                                        <p:attrNameLst>
                                          <p:attrName>ppt_w</p:attrName>
                                        </p:attrNameLst>
                                      </p:cBhvr>
                                      <p:tavLst>
                                        <p:tav tm="0">
                                          <p:val>
                                            <p:strVal val="#ppt_w*0.70"/>
                                          </p:val>
                                        </p:tav>
                                        <p:tav tm="100000">
                                          <p:val>
                                            <p:strVal val="#ppt_w"/>
                                          </p:val>
                                        </p:tav>
                                      </p:tavLst>
                                    </p:anim>
                                    <p:anim calcmode="lin" valueType="num">
                                      <p:cBhvr>
                                        <p:cTn dur="500" fill="hold" id="50"/>
                                        <p:tgtEl>
                                          <p:spTgt spid="100375"/>
                                        </p:tgtEl>
                                        <p:attrNameLst>
                                          <p:attrName>ppt_h</p:attrName>
                                        </p:attrNameLst>
                                      </p:cBhvr>
                                      <p:tavLst>
                                        <p:tav tm="0">
                                          <p:val>
                                            <p:strVal val="#ppt_h"/>
                                          </p:val>
                                        </p:tav>
                                        <p:tav tm="100000">
                                          <p:val>
                                            <p:strVal val="#ppt_h"/>
                                          </p:val>
                                        </p:tav>
                                      </p:tavLst>
                                    </p:anim>
                                    <p:animEffect filter="fade" transition="in">
                                      <p:cBhvr>
                                        <p:cTn dur="500" id="51"/>
                                        <p:tgtEl>
                                          <p:spTgt spid="100375"/>
                                        </p:tgtEl>
                                      </p:cBhvr>
                                    </p:animEffect>
                                  </p:childTnLst>
                                </p:cTn>
                              </p:par>
                              <p:par>
                                <p:cTn fill="hold" grpId="0" id="52" nodeType="withEffect" presetClass="entr" presetID="55" presetSubtype="0">
                                  <p:stCondLst>
                                    <p:cond delay="0"/>
                                  </p:stCondLst>
                                  <p:childTnLst>
                                    <p:set>
                                      <p:cBhvr>
                                        <p:cTn dur="1" fill="hold" id="53">
                                          <p:stCondLst>
                                            <p:cond delay="0"/>
                                          </p:stCondLst>
                                        </p:cTn>
                                        <p:tgtEl>
                                          <p:spTgt spid="100376"/>
                                        </p:tgtEl>
                                        <p:attrNameLst>
                                          <p:attrName>style.visibility</p:attrName>
                                        </p:attrNameLst>
                                      </p:cBhvr>
                                      <p:to>
                                        <p:strVal val="visible"/>
                                      </p:to>
                                    </p:set>
                                    <p:anim calcmode="lin" valueType="num">
                                      <p:cBhvr>
                                        <p:cTn dur="500" fill="hold" id="54"/>
                                        <p:tgtEl>
                                          <p:spTgt spid="100376"/>
                                        </p:tgtEl>
                                        <p:attrNameLst>
                                          <p:attrName>ppt_w</p:attrName>
                                        </p:attrNameLst>
                                      </p:cBhvr>
                                      <p:tavLst>
                                        <p:tav tm="0">
                                          <p:val>
                                            <p:strVal val="#ppt_w*0.70"/>
                                          </p:val>
                                        </p:tav>
                                        <p:tav tm="100000">
                                          <p:val>
                                            <p:strVal val="#ppt_w"/>
                                          </p:val>
                                        </p:tav>
                                      </p:tavLst>
                                    </p:anim>
                                    <p:anim calcmode="lin" valueType="num">
                                      <p:cBhvr>
                                        <p:cTn dur="500" fill="hold" id="55"/>
                                        <p:tgtEl>
                                          <p:spTgt spid="100376"/>
                                        </p:tgtEl>
                                        <p:attrNameLst>
                                          <p:attrName>ppt_h</p:attrName>
                                        </p:attrNameLst>
                                      </p:cBhvr>
                                      <p:tavLst>
                                        <p:tav tm="0">
                                          <p:val>
                                            <p:strVal val="#ppt_h"/>
                                          </p:val>
                                        </p:tav>
                                        <p:tav tm="100000">
                                          <p:val>
                                            <p:strVal val="#ppt_h"/>
                                          </p:val>
                                        </p:tav>
                                      </p:tavLst>
                                    </p:anim>
                                    <p:animEffect filter="fade" transition="in">
                                      <p:cBhvr>
                                        <p:cTn dur="500" id="56"/>
                                        <p:tgtEl>
                                          <p:spTgt spid="100376"/>
                                        </p:tgtEl>
                                      </p:cBhvr>
                                    </p:animEffect>
                                  </p:childTnLst>
                                </p:cTn>
                              </p:par>
                              <p:par>
                                <p:cTn fill="hold" grpId="0" id="57" nodeType="withEffect" presetClass="entr" presetID="55" presetSubtype="0">
                                  <p:stCondLst>
                                    <p:cond delay="0"/>
                                  </p:stCondLst>
                                  <p:childTnLst>
                                    <p:set>
                                      <p:cBhvr>
                                        <p:cTn dur="1" fill="hold" id="58">
                                          <p:stCondLst>
                                            <p:cond delay="0"/>
                                          </p:stCondLst>
                                        </p:cTn>
                                        <p:tgtEl>
                                          <p:spTgt spid="100377"/>
                                        </p:tgtEl>
                                        <p:attrNameLst>
                                          <p:attrName>style.visibility</p:attrName>
                                        </p:attrNameLst>
                                      </p:cBhvr>
                                      <p:to>
                                        <p:strVal val="visible"/>
                                      </p:to>
                                    </p:set>
                                    <p:anim calcmode="lin" valueType="num">
                                      <p:cBhvr>
                                        <p:cTn dur="500" fill="hold" id="59"/>
                                        <p:tgtEl>
                                          <p:spTgt spid="100377"/>
                                        </p:tgtEl>
                                        <p:attrNameLst>
                                          <p:attrName>ppt_w</p:attrName>
                                        </p:attrNameLst>
                                      </p:cBhvr>
                                      <p:tavLst>
                                        <p:tav tm="0">
                                          <p:val>
                                            <p:strVal val="#ppt_w*0.70"/>
                                          </p:val>
                                        </p:tav>
                                        <p:tav tm="100000">
                                          <p:val>
                                            <p:strVal val="#ppt_w"/>
                                          </p:val>
                                        </p:tav>
                                      </p:tavLst>
                                    </p:anim>
                                    <p:anim calcmode="lin" valueType="num">
                                      <p:cBhvr>
                                        <p:cTn dur="500" fill="hold" id="60"/>
                                        <p:tgtEl>
                                          <p:spTgt spid="100377"/>
                                        </p:tgtEl>
                                        <p:attrNameLst>
                                          <p:attrName>ppt_h</p:attrName>
                                        </p:attrNameLst>
                                      </p:cBhvr>
                                      <p:tavLst>
                                        <p:tav tm="0">
                                          <p:val>
                                            <p:strVal val="#ppt_h"/>
                                          </p:val>
                                        </p:tav>
                                        <p:tav tm="100000">
                                          <p:val>
                                            <p:strVal val="#ppt_h"/>
                                          </p:val>
                                        </p:tav>
                                      </p:tavLst>
                                    </p:anim>
                                    <p:animEffect filter="fade" transition="in">
                                      <p:cBhvr>
                                        <p:cTn dur="500" id="61"/>
                                        <p:tgtEl>
                                          <p:spTgt spid="100377"/>
                                        </p:tgtEl>
                                      </p:cBhvr>
                                    </p:animEffect>
                                  </p:childTnLst>
                                </p:cTn>
                              </p:par>
                            </p:childTnLst>
                          </p:cTn>
                        </p:par>
                        <p:par>
                          <p:cTn fill="hold" id="62" nodeType="afterGroup">
                            <p:stCondLst>
                              <p:cond delay="3500"/>
                            </p:stCondLst>
                            <p:childTnLst>
                              <p:par>
                                <p:cTn fill="hold" grpId="0" id="63" nodeType="afterEffect" presetClass="entr" presetID="9" presetSubtype="0">
                                  <p:stCondLst>
                                    <p:cond delay="0"/>
                                  </p:stCondLst>
                                  <p:childTnLst>
                                    <p:set>
                                      <p:cBhvr>
                                        <p:cTn dur="1" fill="hold" id="64">
                                          <p:stCondLst>
                                            <p:cond delay="0"/>
                                          </p:stCondLst>
                                        </p:cTn>
                                        <p:tgtEl>
                                          <p:spTgt spid="66573"/>
                                        </p:tgtEl>
                                        <p:attrNameLst>
                                          <p:attrName>style.visibility</p:attrName>
                                        </p:attrNameLst>
                                      </p:cBhvr>
                                      <p:to>
                                        <p:strVal val="visible"/>
                                      </p:to>
                                    </p:set>
                                    <p:animEffect filter="dissolve" transition="in">
                                      <p:cBhvr>
                                        <p:cTn dur="500" id="65"/>
                                        <p:tgtEl>
                                          <p:spTgt spid="6657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0366"/>
      <p:bldP grpId="0" spid="100367"/>
      <p:bldP grpId="0" spid="100368"/>
      <p:bldP grpId="0" spid="100369"/>
      <p:bldP grpId="0" spid="100371"/>
      <p:bldP grpId="0" spid="100375"/>
      <p:bldP grpId="0" spid="100376"/>
      <p:bldP grpId="0" spid="100377"/>
      <p:bldP grpId="0" spid="6657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4234" name="Group 26"/>
          <p:cNvGrpSpPr/>
          <p:nvPr/>
        </p:nvGrpSpPr>
        <p:grpSpPr>
          <a:xfrm>
            <a:off x="900113" y="1395413"/>
            <a:ext cx="1384300" cy="1328737"/>
            <a:chOff x="567" y="879"/>
            <a:chExt cx="872" cy="837"/>
          </a:xfrm>
        </p:grpSpPr>
        <p:sp>
          <p:nvSpPr>
            <p:cNvPr id="74776" name="Freeform 9"/>
            <p:cNvSpPr>
              <a:spLocks noEditPoints="1"/>
            </p:cNvSpPr>
            <p:nvPr/>
          </p:nvSpPr>
          <p:spPr bwMode="auto">
            <a:xfrm>
              <a:off x="755" y="1039"/>
              <a:ext cx="684" cy="677"/>
            </a:xfrm>
            <a:custGeom>
              <a:gdLst>
                <a:gd fmla="*/ 8520492 w 295" name="T0"/>
                <a:gd fmla="*/ 0 h 295" name="T1"/>
                <a:gd fmla="*/ 0 w 295" name="T2"/>
                <a:gd fmla="*/ 8275936 h 295" name="T3"/>
                <a:gd fmla="*/ 8520492 w 295" name="T4"/>
                <a:gd fmla="*/ 16495950 h 295" name="T5"/>
                <a:gd fmla="*/ 16983407 w 295" name="T6"/>
                <a:gd fmla="*/ 8275936 h 295" name="T7"/>
                <a:gd fmla="*/ 8520492 w 295" name="T8"/>
                <a:gd fmla="*/ 0 h 295" name="T9"/>
                <a:gd fmla="*/ 8520492 w 295" name="T10"/>
                <a:gd fmla="*/ 12357980 h 295" name="T11"/>
                <a:gd fmla="*/ 4260248 w 295" name="T12"/>
                <a:gd fmla="*/ 8275936 h 295" name="T13"/>
                <a:gd fmla="*/ 8520492 w 295" name="T14"/>
                <a:gd fmla="*/ 4137963 h 295" name="T15"/>
                <a:gd fmla="*/ 12723160 w 295" name="T16"/>
                <a:gd fmla="*/ 8275936 h 295" name="T17"/>
                <a:gd fmla="*/ 8520492 w 295" name="T18"/>
                <a:gd fmla="*/ 12357980 h 29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95" name="T30"/>
                <a:gd fmla="*/ 0 h 295" name="T31"/>
                <a:gd fmla="*/ 295 w 295" name="T32"/>
                <a:gd fmla="*/ 295 h 295"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95" w="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ln>
          </p:spPr>
          <p:txBody>
            <a:bodyPr/>
            <a:lstStyle/>
            <a:p>
              <a:endParaRPr altLang="en-US" lang="zh-CN"/>
            </a:p>
          </p:txBody>
        </p:sp>
        <p:sp>
          <p:nvSpPr>
            <p:cNvPr id="74777" name="Freeform 10"/>
            <p:cNvSpPr/>
            <p:nvPr/>
          </p:nvSpPr>
          <p:spPr bwMode="auto">
            <a:xfrm>
              <a:off x="567" y="879"/>
              <a:ext cx="507" cy="500"/>
            </a:xfrm>
            <a:custGeom>
              <a:gdLst>
                <a:gd fmla="*/ 12667717 w 218" name="T0"/>
                <a:gd fmla="*/ 6075129 h 218" name="T1"/>
                <a:gd fmla="*/ 12667717 w 218" name="T2"/>
                <a:gd fmla="*/ 0 h 218" name="T3"/>
                <a:gd fmla="*/ 0 w 218" name="T4"/>
                <a:gd fmla="*/ 12150258 h 218" name="T5"/>
                <a:gd fmla="*/ 6333859 w 218" name="T6"/>
                <a:gd fmla="*/ 12150258 h 218" name="T7"/>
                <a:gd fmla="*/ 12667717 w 218" name="T8"/>
                <a:gd fmla="*/ 6075129 h 218" name="T9"/>
                <a:gd fmla="*/ 0 60000 65536" name="T10"/>
                <a:gd fmla="*/ 0 60000 65536" name="T11"/>
                <a:gd fmla="*/ 0 60000 65536" name="T12"/>
                <a:gd fmla="*/ 0 60000 65536" name="T13"/>
                <a:gd fmla="*/ 0 60000 65536" name="T14"/>
                <a:gd fmla="*/ 0 w 218" name="T15"/>
                <a:gd fmla="*/ 0 h 218" name="T16"/>
                <a:gd fmla="*/ 218 w 218" name="T17"/>
                <a:gd fmla="*/ 218 h 218" name="T18"/>
              </a:gdLst>
              <a:cxnLst>
                <a:cxn ang="T10">
                  <a:pos x="T0" y="T1"/>
                </a:cxn>
                <a:cxn ang="T11">
                  <a:pos x="T2" y="T3"/>
                </a:cxn>
                <a:cxn ang="T12">
                  <a:pos x="T4" y="T5"/>
                </a:cxn>
                <a:cxn ang="T13">
                  <a:pos x="T6" y="T7"/>
                </a:cxn>
                <a:cxn ang="T14">
                  <a:pos x="T8" y="T9"/>
                </a:cxn>
              </a:cxnLst>
              <a:rect b="T18" l="T15" r="T17" t="T16"/>
              <a:pathLst>
                <a:path h="218" w="218">
                  <a:moveTo>
                    <a:pt x="218" y="109"/>
                  </a:moveTo>
                  <a:cubicBezTo>
                    <a:pt x="218" y="0"/>
                    <a:pt x="218" y="0"/>
                    <a:pt x="218" y="0"/>
                  </a:cubicBezTo>
                  <a:cubicBezTo>
                    <a:pt x="97" y="0"/>
                    <a:pt x="0" y="98"/>
                    <a:pt x="0" y="218"/>
                  </a:cubicBezTo>
                  <a:cubicBezTo>
                    <a:pt x="109" y="218"/>
                    <a:pt x="109" y="218"/>
                    <a:pt x="109" y="218"/>
                  </a:cubicBezTo>
                  <a:cubicBezTo>
                    <a:pt x="109" y="158"/>
                    <a:pt x="157" y="109"/>
                    <a:pt x="218" y="109"/>
                  </a:cubicBezTo>
                  <a:close/>
                </a:path>
              </a:pathLst>
            </a:custGeom>
            <a:solidFill>
              <a:schemeClr val="tx2"/>
            </a:solidFill>
            <a:ln w="9525">
              <a:noFill/>
              <a:round/>
            </a:ln>
          </p:spPr>
          <p:txBody>
            <a:bodyPr/>
            <a:lstStyle/>
            <a:p>
              <a:endParaRPr altLang="en-US" lang="zh-CN"/>
            </a:p>
          </p:txBody>
        </p:sp>
      </p:grpSp>
      <p:sp>
        <p:nvSpPr>
          <p:cNvPr id="8" name="TextBox 58"/>
          <p:cNvSpPr txBox="1">
            <a:spLocks noChangeArrowheads="1"/>
          </p:cNvSpPr>
          <p:nvPr/>
        </p:nvSpPr>
        <p:spPr bwMode="auto">
          <a:xfrm>
            <a:off x="1457792" y="2030413"/>
            <a:ext cx="562628" cy="362118"/>
          </a:xfrm>
          <a:prstGeom prst="rect">
            <a:avLst/>
          </a:prstGeom>
          <a:noFill/>
          <a:ln w="9525">
            <a:noFill/>
            <a:miter lim="800000"/>
          </a:ln>
        </p:spPr>
        <p:txBody>
          <a:bodyPr bIns="36279" lIns="72558" rIns="72558" tIns="36279" wrap="none">
            <a:spAutoFit/>
          </a:bodyPr>
          <a:lstStyle/>
          <a:p>
            <a:pPr algn="ctr" defTabSz="863600"/>
            <a:r>
              <a:rPr altLang="zh-CN" b="0" lang="en-US">
                <a:solidFill>
                  <a:srgbClr val="333333"/>
                </a:solidFill>
                <a:latin charset="0" pitchFamily="34" typeface="Impact"/>
              </a:rPr>
              <a:t>25%</a:t>
            </a:r>
          </a:p>
        </p:txBody>
      </p:sp>
      <p:grpSp>
        <p:nvGrpSpPr>
          <p:cNvPr id="94235" name="Group 27"/>
          <p:cNvGrpSpPr/>
          <p:nvPr/>
        </p:nvGrpSpPr>
        <p:grpSpPr>
          <a:xfrm>
            <a:off x="2905125" y="1395413"/>
            <a:ext cx="1377950" cy="1582737"/>
            <a:chOff x="1830" y="879"/>
            <a:chExt cx="868" cy="997"/>
          </a:xfrm>
        </p:grpSpPr>
        <p:sp>
          <p:nvSpPr>
            <p:cNvPr id="74774" name="Freeform 14"/>
            <p:cNvSpPr>
              <a:spLocks noEditPoints="1"/>
            </p:cNvSpPr>
            <p:nvPr/>
          </p:nvSpPr>
          <p:spPr bwMode="auto">
            <a:xfrm>
              <a:off x="2016" y="1039"/>
              <a:ext cx="682" cy="677"/>
            </a:xfrm>
            <a:custGeom>
              <a:gdLst>
                <a:gd fmla="*/ 8481342 w 294" name="T0"/>
                <a:gd fmla="*/ 0 h 295" name="T1"/>
                <a:gd fmla="*/ 0 w 294" name="T2"/>
                <a:gd fmla="*/ 8277772 h 295" name="T3"/>
                <a:gd fmla="*/ 8481342 w 294" name="T4"/>
                <a:gd fmla="*/ 16499612 h 295" name="T5"/>
                <a:gd fmla="*/ 16962674 w 294" name="T6"/>
                <a:gd fmla="*/ 8277772 h 295" name="T7"/>
                <a:gd fmla="*/ 8481342 w 294" name="T8"/>
                <a:gd fmla="*/ 0 h 295" name="T9"/>
                <a:gd fmla="*/ 8481342 w 294" name="T10"/>
                <a:gd fmla="*/ 12360716 h 295" name="T11"/>
                <a:gd fmla="*/ 4211825 w 294" name="T12"/>
                <a:gd fmla="*/ 8277772 h 295" name="T13"/>
                <a:gd fmla="*/ 8481342 w 294" name="T14"/>
                <a:gd fmla="*/ 4138879 h 295" name="T15"/>
                <a:gd fmla="*/ 12750848 w 294" name="T16"/>
                <a:gd fmla="*/ 8277772 h 295" name="T17"/>
                <a:gd fmla="*/ 8481342 w 294" name="T18"/>
                <a:gd fmla="*/ 12360716 h 29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94" name="T30"/>
                <a:gd fmla="*/ 0 h 295" name="T31"/>
                <a:gd fmla="*/ 294 w 294" name="T32"/>
                <a:gd fmla="*/ 295 h 295"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95" w="294">
                  <a:moveTo>
                    <a:pt x="147" y="0"/>
                  </a:moveTo>
                  <a:cubicBezTo>
                    <a:pt x="66" y="0"/>
                    <a:pt x="0" y="66"/>
                    <a:pt x="0" y="148"/>
                  </a:cubicBezTo>
                  <a:cubicBezTo>
                    <a:pt x="0" y="229"/>
                    <a:pt x="66" y="295"/>
                    <a:pt x="147" y="295"/>
                  </a:cubicBezTo>
                  <a:cubicBezTo>
                    <a:pt x="228" y="295"/>
                    <a:pt x="294" y="229"/>
                    <a:pt x="294" y="148"/>
                  </a:cubicBezTo>
                  <a:cubicBezTo>
                    <a:pt x="294" y="66"/>
                    <a:pt x="228" y="0"/>
                    <a:pt x="147" y="0"/>
                  </a:cubicBezTo>
                  <a:close/>
                  <a:moveTo>
                    <a:pt x="147" y="221"/>
                  </a:moveTo>
                  <a:cubicBezTo>
                    <a:pt x="106" y="221"/>
                    <a:pt x="73" y="188"/>
                    <a:pt x="73" y="148"/>
                  </a:cubicBezTo>
                  <a:cubicBezTo>
                    <a:pt x="73" y="107"/>
                    <a:pt x="106" y="74"/>
                    <a:pt x="147" y="74"/>
                  </a:cubicBezTo>
                  <a:cubicBezTo>
                    <a:pt x="188" y="74"/>
                    <a:pt x="221" y="107"/>
                    <a:pt x="221" y="148"/>
                  </a:cubicBezTo>
                  <a:cubicBezTo>
                    <a:pt x="221" y="188"/>
                    <a:pt x="188" y="221"/>
                    <a:pt x="147" y="221"/>
                  </a:cubicBezTo>
                  <a:close/>
                </a:path>
              </a:pathLst>
            </a:custGeom>
            <a:solidFill>
              <a:schemeClr val="bg2"/>
            </a:solidFill>
            <a:ln w="9525">
              <a:noFill/>
              <a:round/>
            </a:ln>
          </p:spPr>
          <p:txBody>
            <a:bodyPr/>
            <a:lstStyle/>
            <a:p>
              <a:endParaRPr altLang="en-US" lang="zh-CN"/>
            </a:p>
          </p:txBody>
        </p:sp>
        <p:sp>
          <p:nvSpPr>
            <p:cNvPr id="74775" name="Freeform 15"/>
            <p:cNvSpPr/>
            <p:nvPr/>
          </p:nvSpPr>
          <p:spPr bwMode="auto">
            <a:xfrm>
              <a:off x="1830" y="879"/>
              <a:ext cx="504" cy="997"/>
            </a:xfrm>
            <a:custGeom>
              <a:gdLst>
                <a:gd fmla="*/ 6255272 w 217" name="T0"/>
                <a:gd fmla="*/ 12126409 h 435" name="T1"/>
                <a:gd fmla="*/ 12568442 w 217" name="T2"/>
                <a:gd fmla="*/ 6063209 h 435" name="T3"/>
                <a:gd fmla="*/ 12568442 w 217" name="T4"/>
                <a:gd fmla="*/ 0 h 435" name="T5"/>
                <a:gd fmla="*/ 0 w 217" name="T6"/>
                <a:gd fmla="*/ 12126409 h 435" name="T7"/>
                <a:gd fmla="*/ 12568442 w 217" name="T8"/>
                <a:gd fmla="*/ 24197206 h 435" name="T9"/>
                <a:gd fmla="*/ 12568442 w 217" name="T10"/>
                <a:gd fmla="*/ 18133986 h 435" name="T11"/>
                <a:gd fmla="*/ 6255272 w 217" name="T12"/>
                <a:gd fmla="*/ 12126409 h 435" name="T13"/>
                <a:gd fmla="*/ 0 60000 65536" name="T14"/>
                <a:gd fmla="*/ 0 60000 65536" name="T15"/>
                <a:gd fmla="*/ 0 60000 65536" name="T16"/>
                <a:gd fmla="*/ 0 60000 65536" name="T17"/>
                <a:gd fmla="*/ 0 60000 65536" name="T18"/>
                <a:gd fmla="*/ 0 60000 65536" name="T19"/>
                <a:gd fmla="*/ 0 60000 65536" name="T20"/>
                <a:gd fmla="*/ 0 w 217" name="T21"/>
                <a:gd fmla="*/ 0 h 435" name="T22"/>
                <a:gd fmla="*/ 217 w 217" name="T23"/>
                <a:gd fmla="*/ 435 h 435"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435" w="216">
                  <a:moveTo>
                    <a:pt x="108" y="218"/>
                  </a:moveTo>
                  <a:cubicBezTo>
                    <a:pt x="108" y="158"/>
                    <a:pt x="157" y="109"/>
                    <a:pt x="217" y="109"/>
                  </a:cubicBezTo>
                  <a:cubicBezTo>
                    <a:pt x="217" y="0"/>
                    <a:pt x="217" y="0"/>
                    <a:pt x="217" y="0"/>
                  </a:cubicBezTo>
                  <a:cubicBezTo>
                    <a:pt x="97" y="0"/>
                    <a:pt x="0" y="98"/>
                    <a:pt x="0" y="218"/>
                  </a:cubicBezTo>
                  <a:cubicBezTo>
                    <a:pt x="0" y="338"/>
                    <a:pt x="97" y="435"/>
                    <a:pt x="217" y="435"/>
                  </a:cubicBezTo>
                  <a:cubicBezTo>
                    <a:pt x="217" y="326"/>
                    <a:pt x="217" y="326"/>
                    <a:pt x="217" y="326"/>
                  </a:cubicBezTo>
                  <a:cubicBezTo>
                    <a:pt x="157" y="326"/>
                    <a:pt x="108" y="278"/>
                    <a:pt x="108" y="218"/>
                  </a:cubicBezTo>
                  <a:close/>
                </a:path>
              </a:pathLst>
            </a:custGeom>
            <a:solidFill>
              <a:schemeClr val="tx2"/>
            </a:solidFill>
            <a:ln w="9525">
              <a:noFill/>
              <a:round/>
            </a:ln>
          </p:spPr>
          <p:txBody>
            <a:bodyPr/>
            <a:lstStyle/>
            <a:p>
              <a:endParaRPr altLang="en-US" lang="zh-CN"/>
            </a:p>
          </p:txBody>
        </p:sp>
      </p:grpSp>
      <p:sp>
        <p:nvSpPr>
          <p:cNvPr id="12" name="TextBox 59"/>
          <p:cNvSpPr txBox="1">
            <a:spLocks noChangeArrowheads="1"/>
          </p:cNvSpPr>
          <p:nvPr/>
        </p:nvSpPr>
        <p:spPr bwMode="auto">
          <a:xfrm>
            <a:off x="3453280" y="2030413"/>
            <a:ext cx="570566" cy="362118"/>
          </a:xfrm>
          <a:prstGeom prst="rect">
            <a:avLst/>
          </a:prstGeom>
          <a:noFill/>
          <a:ln w="9525">
            <a:noFill/>
            <a:miter lim="800000"/>
          </a:ln>
        </p:spPr>
        <p:txBody>
          <a:bodyPr bIns="36279" lIns="72558" rIns="72558" tIns="36279" wrap="none">
            <a:spAutoFit/>
          </a:bodyPr>
          <a:lstStyle/>
          <a:p>
            <a:pPr algn="ctr" defTabSz="863600"/>
            <a:r>
              <a:rPr altLang="zh-CN" b="0" lang="en-US">
                <a:solidFill>
                  <a:srgbClr val="333333"/>
                </a:solidFill>
                <a:latin charset="0" pitchFamily="34" typeface="Impact"/>
              </a:rPr>
              <a:t>50%</a:t>
            </a:r>
          </a:p>
        </p:txBody>
      </p:sp>
      <p:grpSp>
        <p:nvGrpSpPr>
          <p:cNvPr id="94237" name="Group 29"/>
          <p:cNvGrpSpPr/>
          <p:nvPr/>
        </p:nvGrpSpPr>
        <p:grpSpPr>
          <a:xfrm>
            <a:off x="4902200" y="1395413"/>
            <a:ext cx="1601788" cy="1582737"/>
            <a:chOff x="3088" y="879"/>
            <a:chExt cx="1009" cy="997"/>
          </a:xfrm>
        </p:grpSpPr>
        <p:sp>
          <p:nvSpPr>
            <p:cNvPr id="74772" name="Freeform 19"/>
            <p:cNvSpPr>
              <a:spLocks noEditPoints="1"/>
            </p:cNvSpPr>
            <p:nvPr/>
          </p:nvSpPr>
          <p:spPr bwMode="auto">
            <a:xfrm>
              <a:off x="3276" y="1039"/>
              <a:ext cx="683" cy="677"/>
            </a:xfrm>
            <a:custGeom>
              <a:gdLst>
                <a:gd fmla="*/ 8485063 w 295" name="T0"/>
                <a:gd fmla="*/ 0 h 295" name="T1"/>
                <a:gd fmla="*/ 0 w 295" name="T2"/>
                <a:gd fmla="*/ 8277772 h 295" name="T3"/>
                <a:gd fmla="*/ 8485063 w 295" name="T4"/>
                <a:gd fmla="*/ 16499612 h 295" name="T5"/>
                <a:gd fmla="*/ 16912800 w 295" name="T6"/>
                <a:gd fmla="*/ 8277772 h 295" name="T7"/>
                <a:gd fmla="*/ 8485063 w 295" name="T8"/>
                <a:gd fmla="*/ 0 h 295" name="T9"/>
                <a:gd fmla="*/ 8485063 w 295" name="T10"/>
                <a:gd fmla="*/ 12360716 h 295" name="T11"/>
                <a:gd fmla="*/ 4242531 w 295" name="T12"/>
                <a:gd fmla="*/ 8277772 h 295" name="T13"/>
                <a:gd fmla="*/ 8485063 w 295" name="T14"/>
                <a:gd fmla="*/ 4138879 h 295" name="T15"/>
                <a:gd fmla="*/ 12670275 w 295" name="T16"/>
                <a:gd fmla="*/ 8277772 h 295" name="T17"/>
                <a:gd fmla="*/ 8485063 w 295" name="T18"/>
                <a:gd fmla="*/ 12360716 h 29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95" name="T30"/>
                <a:gd fmla="*/ 0 h 295" name="T31"/>
                <a:gd fmla="*/ 295 w 295" name="T32"/>
                <a:gd fmla="*/ 295 h 295"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95" w="295">
                  <a:moveTo>
                    <a:pt x="148" y="0"/>
                  </a:moveTo>
                  <a:cubicBezTo>
                    <a:pt x="66" y="0"/>
                    <a:pt x="0" y="66"/>
                    <a:pt x="0" y="148"/>
                  </a:cubicBezTo>
                  <a:cubicBezTo>
                    <a:pt x="0" y="229"/>
                    <a:pt x="66" y="295"/>
                    <a:pt x="148" y="295"/>
                  </a:cubicBezTo>
                  <a:cubicBezTo>
                    <a:pt x="229" y="295"/>
                    <a:pt x="295" y="229"/>
                    <a:pt x="295" y="148"/>
                  </a:cubicBezTo>
                  <a:cubicBezTo>
                    <a:pt x="295" y="66"/>
                    <a:pt x="229" y="0"/>
                    <a:pt x="148" y="0"/>
                  </a:cubicBezTo>
                  <a:close/>
                  <a:moveTo>
                    <a:pt x="148" y="221"/>
                  </a:moveTo>
                  <a:cubicBezTo>
                    <a:pt x="107" y="221"/>
                    <a:pt x="74" y="188"/>
                    <a:pt x="74" y="148"/>
                  </a:cubicBezTo>
                  <a:cubicBezTo>
                    <a:pt x="74" y="107"/>
                    <a:pt x="107" y="74"/>
                    <a:pt x="148" y="74"/>
                  </a:cubicBezTo>
                  <a:cubicBezTo>
                    <a:pt x="188" y="74"/>
                    <a:pt x="221" y="107"/>
                    <a:pt x="221" y="148"/>
                  </a:cubicBezTo>
                  <a:cubicBezTo>
                    <a:pt x="221" y="188"/>
                    <a:pt x="188" y="221"/>
                    <a:pt x="148" y="221"/>
                  </a:cubicBezTo>
                  <a:close/>
                </a:path>
              </a:pathLst>
            </a:custGeom>
            <a:solidFill>
              <a:schemeClr val="bg2"/>
            </a:solidFill>
            <a:ln w="9525">
              <a:noFill/>
              <a:round/>
            </a:ln>
          </p:spPr>
          <p:txBody>
            <a:bodyPr/>
            <a:lstStyle/>
            <a:p>
              <a:endParaRPr altLang="en-US" lang="zh-CN"/>
            </a:p>
          </p:txBody>
        </p:sp>
        <p:sp>
          <p:nvSpPr>
            <p:cNvPr id="74773" name="Freeform 20"/>
            <p:cNvSpPr/>
            <p:nvPr/>
          </p:nvSpPr>
          <p:spPr bwMode="auto">
            <a:xfrm>
              <a:off x="3088" y="879"/>
              <a:ext cx="1009" cy="997"/>
            </a:xfrm>
            <a:custGeom>
              <a:gdLst>
                <a:gd fmla="*/ 25081469 w 435" name="T0"/>
                <a:gd fmla="*/ 12126409 h 435" name="T1"/>
                <a:gd fmla="*/ 18796691 w 435" name="T2"/>
                <a:gd fmla="*/ 12126409 h 435" name="T3"/>
                <a:gd fmla="*/ 18796691 w 435" name="T4"/>
                <a:gd fmla="*/ 12126409 h 435" name="T5"/>
                <a:gd fmla="*/ 12569571 w 435" name="T6"/>
                <a:gd fmla="*/ 18133986 h 435" name="T7"/>
                <a:gd fmla="*/ 6284786 w 435" name="T8"/>
                <a:gd fmla="*/ 12126409 h 435" name="T9"/>
                <a:gd fmla="*/ 12569571 w 435" name="T10"/>
                <a:gd fmla="*/ 6063209 h 435" name="T11"/>
                <a:gd fmla="*/ 12569571 w 435" name="T12"/>
                <a:gd fmla="*/ 0 h 435" name="T13"/>
                <a:gd fmla="*/ 0 w 435" name="T14"/>
                <a:gd fmla="*/ 12126409 h 435" name="T15"/>
                <a:gd fmla="*/ 12569571 w 435" name="T16"/>
                <a:gd fmla="*/ 24197206 h 435" name="T17"/>
                <a:gd fmla="*/ 25081469 w 435" name="T18"/>
                <a:gd fmla="*/ 12126409 h 43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435" name="T30"/>
                <a:gd fmla="*/ 0 h 435" name="T31"/>
                <a:gd fmla="*/ 435 w 435" name="T32"/>
                <a:gd fmla="*/ 435 h 435"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435" w="435">
                  <a:moveTo>
                    <a:pt x="435" y="218"/>
                  </a:moveTo>
                  <a:cubicBezTo>
                    <a:pt x="326" y="218"/>
                    <a:pt x="326" y="218"/>
                    <a:pt x="326" y="218"/>
                  </a:cubicBezTo>
                  <a:cubicBezTo>
                    <a:pt x="326" y="218"/>
                    <a:pt x="326" y="218"/>
                    <a:pt x="326" y="218"/>
                  </a:cubicBezTo>
                  <a:cubicBezTo>
                    <a:pt x="326" y="278"/>
                    <a:pt x="278" y="326"/>
                    <a:pt x="218" y="326"/>
                  </a:cubicBezTo>
                  <a:cubicBezTo>
                    <a:pt x="158" y="326"/>
                    <a:pt x="109" y="278"/>
                    <a:pt x="109" y="218"/>
                  </a:cubicBezTo>
                  <a:cubicBezTo>
                    <a:pt x="109" y="158"/>
                    <a:pt x="158" y="109"/>
                    <a:pt x="218" y="109"/>
                  </a:cubicBezTo>
                  <a:cubicBezTo>
                    <a:pt x="218" y="0"/>
                    <a:pt x="218" y="0"/>
                    <a:pt x="218" y="0"/>
                  </a:cubicBezTo>
                  <a:cubicBezTo>
                    <a:pt x="98" y="0"/>
                    <a:pt x="0" y="98"/>
                    <a:pt x="0" y="218"/>
                  </a:cubicBezTo>
                  <a:cubicBezTo>
                    <a:pt x="0" y="338"/>
                    <a:pt x="98" y="435"/>
                    <a:pt x="218" y="435"/>
                  </a:cubicBezTo>
                  <a:cubicBezTo>
                    <a:pt x="338" y="435"/>
                    <a:pt x="435" y="338"/>
                    <a:pt x="435" y="218"/>
                  </a:cubicBezTo>
                  <a:close/>
                </a:path>
              </a:pathLst>
            </a:custGeom>
            <a:solidFill>
              <a:schemeClr val="tx2"/>
            </a:solidFill>
            <a:ln w="9525">
              <a:noFill/>
              <a:round/>
            </a:ln>
          </p:spPr>
          <p:txBody>
            <a:bodyPr/>
            <a:lstStyle/>
            <a:p>
              <a:endParaRPr altLang="en-US" lang="zh-CN"/>
            </a:p>
          </p:txBody>
        </p:sp>
      </p:grpSp>
      <p:sp>
        <p:nvSpPr>
          <p:cNvPr id="16" name="TextBox 60"/>
          <p:cNvSpPr txBox="1">
            <a:spLocks noChangeArrowheads="1"/>
          </p:cNvSpPr>
          <p:nvPr/>
        </p:nvSpPr>
        <p:spPr bwMode="auto">
          <a:xfrm>
            <a:off x="5472580" y="2030413"/>
            <a:ext cx="537228" cy="362118"/>
          </a:xfrm>
          <a:prstGeom prst="rect">
            <a:avLst/>
          </a:prstGeom>
          <a:noFill/>
          <a:ln w="9525">
            <a:noFill/>
            <a:miter lim="800000"/>
          </a:ln>
        </p:spPr>
        <p:txBody>
          <a:bodyPr bIns="36279" lIns="72558" rIns="72558" tIns="36279" wrap="none">
            <a:spAutoFit/>
          </a:bodyPr>
          <a:lstStyle/>
          <a:p>
            <a:pPr algn="ctr" defTabSz="863600"/>
            <a:r>
              <a:rPr altLang="zh-CN" b="0" lang="en-US">
                <a:solidFill>
                  <a:srgbClr val="333333"/>
                </a:solidFill>
                <a:latin charset="0" pitchFamily="34" typeface="Impact"/>
              </a:rPr>
              <a:t>75%</a:t>
            </a:r>
          </a:p>
        </p:txBody>
      </p:sp>
      <p:grpSp>
        <p:nvGrpSpPr>
          <p:cNvPr id="94236" name="Group 28"/>
          <p:cNvGrpSpPr/>
          <p:nvPr/>
        </p:nvGrpSpPr>
        <p:grpSpPr>
          <a:xfrm>
            <a:off x="7161213" y="1395413"/>
            <a:ext cx="1601787" cy="1582737"/>
            <a:chOff x="4511" y="879"/>
            <a:chExt cx="1009" cy="997"/>
          </a:xfrm>
        </p:grpSpPr>
        <p:sp>
          <p:nvSpPr>
            <p:cNvPr id="74770" name="Freeform 24"/>
            <p:cNvSpPr>
              <a:spLocks noEditPoints="1"/>
            </p:cNvSpPr>
            <p:nvPr/>
          </p:nvSpPr>
          <p:spPr bwMode="auto">
            <a:xfrm>
              <a:off x="4673" y="1039"/>
              <a:ext cx="684" cy="677"/>
            </a:xfrm>
            <a:custGeom>
              <a:gdLst>
                <a:gd fmla="*/ 8464803 w 295" name="T0"/>
                <a:gd fmla="*/ 0 h 295" name="T1"/>
                <a:gd fmla="*/ 0 w 295" name="T2"/>
                <a:gd fmla="*/ 8277772 h 295" name="T3"/>
                <a:gd fmla="*/ 8464803 w 295" name="T4"/>
                <a:gd fmla="*/ 16499612 h 295" name="T5"/>
                <a:gd fmla="*/ 16987182 w 295" name="T6"/>
                <a:gd fmla="*/ 8277772 h 295" name="T7"/>
                <a:gd fmla="*/ 8464803 w 295" name="T8"/>
                <a:gd fmla="*/ 0 h 295" name="T9"/>
                <a:gd fmla="*/ 8464803 w 295" name="T10"/>
                <a:gd fmla="*/ 12360716 h 295" name="T11"/>
                <a:gd fmla="*/ 4261197 w 295" name="T12"/>
                <a:gd fmla="*/ 8277772 h 295" name="T13"/>
                <a:gd fmla="*/ 8464803 w 295" name="T14"/>
                <a:gd fmla="*/ 4138879 h 295" name="T15"/>
                <a:gd fmla="*/ 12725989 w 295" name="T16"/>
                <a:gd fmla="*/ 8277772 h 295" name="T17"/>
                <a:gd fmla="*/ 8464803 w 295" name="T18"/>
                <a:gd fmla="*/ 12360716 h 29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95" name="T30"/>
                <a:gd fmla="*/ 0 h 295" name="T31"/>
                <a:gd fmla="*/ 295 w 295" name="T32"/>
                <a:gd fmla="*/ 295 h 295"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295" w="295">
                  <a:moveTo>
                    <a:pt x="147" y="0"/>
                  </a:moveTo>
                  <a:cubicBezTo>
                    <a:pt x="66" y="0"/>
                    <a:pt x="0" y="66"/>
                    <a:pt x="0" y="148"/>
                  </a:cubicBezTo>
                  <a:cubicBezTo>
                    <a:pt x="0" y="229"/>
                    <a:pt x="66" y="295"/>
                    <a:pt x="147" y="295"/>
                  </a:cubicBezTo>
                  <a:cubicBezTo>
                    <a:pt x="229" y="295"/>
                    <a:pt x="295" y="229"/>
                    <a:pt x="295" y="148"/>
                  </a:cubicBezTo>
                  <a:cubicBezTo>
                    <a:pt x="295" y="66"/>
                    <a:pt x="229" y="0"/>
                    <a:pt x="147" y="0"/>
                  </a:cubicBezTo>
                  <a:close/>
                  <a:moveTo>
                    <a:pt x="147" y="221"/>
                  </a:moveTo>
                  <a:cubicBezTo>
                    <a:pt x="107" y="221"/>
                    <a:pt x="74" y="188"/>
                    <a:pt x="74" y="148"/>
                  </a:cubicBezTo>
                  <a:cubicBezTo>
                    <a:pt x="74" y="107"/>
                    <a:pt x="107" y="74"/>
                    <a:pt x="147" y="74"/>
                  </a:cubicBezTo>
                  <a:cubicBezTo>
                    <a:pt x="188" y="74"/>
                    <a:pt x="221" y="107"/>
                    <a:pt x="221" y="148"/>
                  </a:cubicBezTo>
                  <a:cubicBezTo>
                    <a:pt x="221" y="188"/>
                    <a:pt x="188" y="221"/>
                    <a:pt x="147" y="221"/>
                  </a:cubicBezTo>
                  <a:close/>
                </a:path>
              </a:pathLst>
            </a:custGeom>
            <a:solidFill>
              <a:schemeClr val="bg2"/>
            </a:solidFill>
            <a:ln w="9525">
              <a:noFill/>
              <a:round/>
            </a:ln>
          </p:spPr>
          <p:txBody>
            <a:bodyPr/>
            <a:lstStyle/>
            <a:p>
              <a:endParaRPr altLang="en-US" lang="zh-CN"/>
            </a:p>
          </p:txBody>
        </p:sp>
        <p:sp>
          <p:nvSpPr>
            <p:cNvPr id="74771" name="Freeform 25"/>
            <p:cNvSpPr>
              <a:spLocks noEditPoints="1"/>
            </p:cNvSpPr>
            <p:nvPr/>
          </p:nvSpPr>
          <p:spPr bwMode="auto">
            <a:xfrm>
              <a:off x="4511" y="879"/>
              <a:ext cx="1009" cy="997"/>
            </a:xfrm>
            <a:custGeom>
              <a:gdLst>
                <a:gd fmla="*/ 12511907 w 435" name="T0"/>
                <a:gd fmla="*/ 0 h 435" name="T1"/>
                <a:gd fmla="*/ 0 w 435" name="T2"/>
                <a:gd fmla="*/ 12126409 h 435" name="T3"/>
                <a:gd fmla="*/ 12511907 w 435" name="T4"/>
                <a:gd fmla="*/ 24197206 h 435" name="T5"/>
                <a:gd fmla="*/ 25081451 w 435" name="T6"/>
                <a:gd fmla="*/ 12126409 h 435" name="T7"/>
                <a:gd fmla="*/ 12511907 w 435" name="T8"/>
                <a:gd fmla="*/ 0 h 435" name="T9"/>
                <a:gd fmla="*/ 12511907 w 435" name="T10"/>
                <a:gd fmla="*/ 18133986 h 435" name="T11"/>
                <a:gd fmla="*/ 6284786 w 435" name="T12"/>
                <a:gd fmla="*/ 12126409 h 435" name="T13"/>
                <a:gd fmla="*/ 12511907 w 435" name="T14"/>
                <a:gd fmla="*/ 6063209 h 435" name="T15"/>
                <a:gd fmla="*/ 18796691 w 435" name="T16"/>
                <a:gd fmla="*/ 12126409 h 435" name="T17"/>
                <a:gd fmla="*/ 12511907 w 435" name="T18"/>
                <a:gd fmla="*/ 18133986 h 435"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435" name="T30"/>
                <a:gd fmla="*/ 0 h 435" name="T31"/>
                <a:gd fmla="*/ 435 w 435" name="T32"/>
                <a:gd fmla="*/ 435 h 435"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435" w="435">
                  <a:moveTo>
                    <a:pt x="217" y="0"/>
                  </a:moveTo>
                  <a:cubicBezTo>
                    <a:pt x="97" y="0"/>
                    <a:pt x="0" y="98"/>
                    <a:pt x="0" y="218"/>
                  </a:cubicBezTo>
                  <a:cubicBezTo>
                    <a:pt x="0" y="338"/>
                    <a:pt x="97" y="435"/>
                    <a:pt x="217" y="435"/>
                  </a:cubicBezTo>
                  <a:cubicBezTo>
                    <a:pt x="337" y="435"/>
                    <a:pt x="435" y="338"/>
                    <a:pt x="435" y="218"/>
                  </a:cubicBezTo>
                  <a:cubicBezTo>
                    <a:pt x="435" y="98"/>
                    <a:pt x="337" y="0"/>
                    <a:pt x="217" y="0"/>
                  </a:cubicBezTo>
                  <a:close/>
                  <a:moveTo>
                    <a:pt x="217" y="326"/>
                  </a:moveTo>
                  <a:cubicBezTo>
                    <a:pt x="157" y="326"/>
                    <a:pt x="109" y="278"/>
                    <a:pt x="109" y="218"/>
                  </a:cubicBezTo>
                  <a:cubicBezTo>
                    <a:pt x="109" y="158"/>
                    <a:pt x="157" y="109"/>
                    <a:pt x="217" y="109"/>
                  </a:cubicBezTo>
                  <a:cubicBezTo>
                    <a:pt x="277" y="109"/>
                    <a:pt x="326" y="158"/>
                    <a:pt x="326" y="218"/>
                  </a:cubicBezTo>
                  <a:cubicBezTo>
                    <a:pt x="326" y="278"/>
                    <a:pt x="277" y="326"/>
                    <a:pt x="217" y="326"/>
                  </a:cubicBezTo>
                  <a:close/>
                </a:path>
              </a:pathLst>
            </a:custGeom>
            <a:solidFill>
              <a:schemeClr val="tx2"/>
            </a:solidFill>
            <a:ln w="9525">
              <a:noFill/>
              <a:round/>
            </a:ln>
          </p:spPr>
          <p:txBody>
            <a:bodyPr/>
            <a:lstStyle/>
            <a:p>
              <a:endParaRPr altLang="en-US" lang="zh-CN"/>
            </a:p>
          </p:txBody>
        </p:sp>
      </p:grpSp>
      <p:sp>
        <p:nvSpPr>
          <p:cNvPr id="20" name="TextBox 61"/>
          <p:cNvSpPr txBox="1">
            <a:spLocks noChangeArrowheads="1"/>
          </p:cNvSpPr>
          <p:nvPr/>
        </p:nvSpPr>
        <p:spPr bwMode="auto">
          <a:xfrm>
            <a:off x="7631581" y="2030413"/>
            <a:ext cx="661053" cy="362118"/>
          </a:xfrm>
          <a:prstGeom prst="rect">
            <a:avLst/>
          </a:prstGeom>
          <a:noFill/>
          <a:ln w="9525">
            <a:noFill/>
            <a:miter lim="800000"/>
          </a:ln>
        </p:spPr>
        <p:txBody>
          <a:bodyPr bIns="36279" lIns="72558" rIns="72558" tIns="36279" wrap="none">
            <a:spAutoFit/>
          </a:bodyPr>
          <a:lstStyle/>
          <a:p>
            <a:pPr algn="ctr" defTabSz="863600"/>
            <a:r>
              <a:rPr altLang="zh-CN" b="0" lang="en-US">
                <a:solidFill>
                  <a:srgbClr val="333333"/>
                </a:solidFill>
                <a:latin charset="0" pitchFamily="34" typeface="Impact"/>
              </a:rPr>
              <a:t>100%</a:t>
            </a:r>
          </a:p>
        </p:txBody>
      </p:sp>
      <p:sp>
        <p:nvSpPr>
          <p:cNvPr id="22" name="文本框 10"/>
          <p:cNvSpPr txBox="1">
            <a:spLocks noChangeArrowheads="1"/>
          </p:cNvSpPr>
          <p:nvPr/>
        </p:nvSpPr>
        <p:spPr bwMode="auto">
          <a:xfrm>
            <a:off x="488950" y="4391025"/>
            <a:ext cx="8905875" cy="438318"/>
          </a:xfrm>
          <a:prstGeom prst="rect">
            <a:avLst/>
          </a:prstGeom>
          <a:noFill/>
          <a:ln w="9525">
            <a:noFill/>
            <a:miter lim="800000"/>
          </a:ln>
        </p:spPr>
        <p:txBody>
          <a:bodyPr bIns="36279" lIns="72558" rIns="72558" tIns="36279">
            <a:spAutoFit/>
          </a:bodyPr>
          <a:lstStyle/>
          <a:p>
            <a:pPr algn="ctr" defTabSz="863600">
              <a:buFont typeface="Arial"/>
              <a:buNone/>
            </a:pPr>
            <a:r>
              <a:rPr altLang="en-US" b="0" lang="zh-CN" sz="1200">
                <a:solidFill>
                  <a:srgbClr val="808080"/>
                </a:solidFill>
                <a:latin charset="-122" pitchFamily="34" typeface="微软雅黑"/>
              </a:rPr>
              <a:t>点击输入内容点击输入内容点击输入内容点击输入内容点击输入内容点击输入内容点击输入内容点击输入内容点击输入内点击输入内容点击输入内容点击输入内容点击输入内容点击输入内容点击输入内容点击输入内容点击输入内容点击输入内</a:t>
            </a:r>
          </a:p>
        </p:txBody>
      </p:sp>
      <p:sp>
        <p:nvSpPr>
          <p:cNvPr id="27" name="TextBox 26"/>
          <p:cNvSpPr txBox="1">
            <a:spLocks noChangeArrowheads="1"/>
          </p:cNvSpPr>
          <p:nvPr/>
        </p:nvSpPr>
        <p:spPr bwMode="auto">
          <a:xfrm>
            <a:off x="1149817" y="3175000"/>
            <a:ext cx="957916" cy="316398"/>
          </a:xfrm>
          <a:prstGeom prst="rect">
            <a:avLst/>
          </a:prstGeom>
          <a:noFill/>
          <a:ln w="9525">
            <a:noFill/>
            <a:miter lim="800000"/>
          </a:ln>
        </p:spPr>
        <p:txBody>
          <a:bodyPr bIns="36279" lIns="72558" rIns="72558" tIns="36279" wrap="none">
            <a:spAutoFit/>
          </a:bodyPr>
          <a:lstStyle/>
          <a:p>
            <a:pPr algn="ctr" defTabSz="863600"/>
            <a:r>
              <a:rPr altLang="en-US" b="0" lang="zh-CN" sz="1600">
                <a:solidFill>
                  <a:srgbClr val="808080"/>
                </a:solidFill>
                <a:latin charset="-122" pitchFamily="34" typeface="微软雅黑"/>
              </a:rPr>
              <a:t>标题内容</a:t>
            </a:r>
          </a:p>
        </p:txBody>
      </p:sp>
      <p:sp>
        <p:nvSpPr>
          <p:cNvPr id="28" name="TextBox 27"/>
          <p:cNvSpPr txBox="1">
            <a:spLocks noChangeArrowheads="1"/>
          </p:cNvSpPr>
          <p:nvPr/>
        </p:nvSpPr>
        <p:spPr bwMode="auto">
          <a:xfrm>
            <a:off x="3224681" y="3175000"/>
            <a:ext cx="957916" cy="316398"/>
          </a:xfrm>
          <a:prstGeom prst="rect">
            <a:avLst/>
          </a:prstGeom>
          <a:noFill/>
          <a:ln w="9525">
            <a:noFill/>
            <a:miter lim="800000"/>
          </a:ln>
        </p:spPr>
        <p:txBody>
          <a:bodyPr bIns="36279" lIns="72558" rIns="72558" tIns="36279" wrap="none">
            <a:spAutoFit/>
          </a:bodyPr>
          <a:lstStyle/>
          <a:p>
            <a:pPr algn="ctr" defTabSz="863600"/>
            <a:r>
              <a:rPr altLang="en-US" b="0" lang="zh-CN" sz="1600">
                <a:solidFill>
                  <a:srgbClr val="808080"/>
                </a:solidFill>
              </a:rPr>
              <a:t>标题内容</a:t>
            </a:r>
          </a:p>
        </p:txBody>
      </p:sp>
      <p:sp>
        <p:nvSpPr>
          <p:cNvPr id="29" name="TextBox 28"/>
          <p:cNvSpPr txBox="1">
            <a:spLocks noChangeArrowheads="1"/>
          </p:cNvSpPr>
          <p:nvPr/>
        </p:nvSpPr>
        <p:spPr bwMode="auto">
          <a:xfrm>
            <a:off x="5224930" y="3175000"/>
            <a:ext cx="957916" cy="316398"/>
          </a:xfrm>
          <a:prstGeom prst="rect">
            <a:avLst/>
          </a:prstGeom>
          <a:noFill/>
          <a:ln w="9525">
            <a:noFill/>
            <a:miter lim="800000"/>
          </a:ln>
        </p:spPr>
        <p:txBody>
          <a:bodyPr bIns="36279" lIns="72558" rIns="72558" tIns="36279" wrap="none">
            <a:spAutoFit/>
          </a:bodyPr>
          <a:lstStyle/>
          <a:p>
            <a:pPr algn="ctr" defTabSz="863600"/>
            <a:r>
              <a:rPr altLang="en-US" b="0" lang="zh-CN" sz="1600">
                <a:solidFill>
                  <a:srgbClr val="808080"/>
                </a:solidFill>
              </a:rPr>
              <a:t>标题内容</a:t>
            </a:r>
          </a:p>
        </p:txBody>
      </p:sp>
      <p:sp>
        <p:nvSpPr>
          <p:cNvPr id="30" name="TextBox 29"/>
          <p:cNvSpPr txBox="1">
            <a:spLocks noChangeArrowheads="1"/>
          </p:cNvSpPr>
          <p:nvPr/>
        </p:nvSpPr>
        <p:spPr bwMode="auto">
          <a:xfrm>
            <a:off x="7482354" y="3175000"/>
            <a:ext cx="957916" cy="316398"/>
          </a:xfrm>
          <a:prstGeom prst="rect">
            <a:avLst/>
          </a:prstGeom>
          <a:noFill/>
          <a:ln w="9525">
            <a:noFill/>
            <a:miter lim="800000"/>
          </a:ln>
        </p:spPr>
        <p:txBody>
          <a:bodyPr bIns="36279" lIns="72558" rIns="72558" tIns="36279" wrap="none">
            <a:spAutoFit/>
          </a:bodyPr>
          <a:lstStyle/>
          <a:p>
            <a:pPr algn="ctr" defTabSz="863600"/>
            <a:r>
              <a:rPr altLang="en-US" b="0" lang="zh-CN" sz="1600">
                <a:solidFill>
                  <a:srgbClr val="808080"/>
                </a:solidFill>
              </a:rPr>
              <a:t>标题内容</a:t>
            </a:r>
          </a:p>
        </p:txBody>
      </p:sp>
      <p:grpSp>
        <p:nvGrpSpPr>
          <p:cNvPr id="45" name="组合 44"/>
          <p:cNvGrpSpPr/>
          <p:nvPr/>
        </p:nvGrpSpPr>
        <p:grpSpPr>
          <a:xfrm>
            <a:off x="557213" y="3867150"/>
            <a:ext cx="8664575" cy="390525"/>
            <a:chOff x="698575" y="4912345"/>
            <a:chExt cx="10873208" cy="494764"/>
          </a:xfrm>
        </p:grpSpPr>
        <p:cxnSp>
          <p:nvCxnSpPr>
            <p:cNvPr id="74768" name="直接连接符 39"/>
            <p:cNvCxnSpPr>
              <a:cxnSpLocks noChangeShapeType="1"/>
            </p:cNvCxnSpPr>
            <p:nvPr/>
          </p:nvCxnSpPr>
          <p:spPr bwMode="auto">
            <a:xfrm>
              <a:off x="698575" y="5302002"/>
              <a:ext cx="10873208" cy="0"/>
            </a:xfrm>
            <a:prstGeom prst="line">
              <a:avLst/>
            </a:prstGeom>
            <a:noFill/>
            <a:ln algn="ctr" w="38100">
              <a:solidFill>
                <a:schemeClr val="bg2"/>
              </a:solidFill>
              <a:round/>
            </a:ln>
          </p:spPr>
        </p:cxnSp>
        <p:sp>
          <p:nvSpPr>
            <p:cNvPr id="74769" name="矩形 43"/>
            <p:cNvSpPr>
              <a:spLocks noChangeArrowheads="1"/>
            </p:cNvSpPr>
            <p:nvPr/>
          </p:nvSpPr>
          <p:spPr bwMode="auto">
            <a:xfrm>
              <a:off x="2906138" y="4912345"/>
              <a:ext cx="6222919" cy="494764"/>
            </a:xfrm>
            <a:prstGeom prst="rect">
              <a:avLst/>
            </a:prstGeom>
            <a:solidFill>
              <a:schemeClr val="tx2"/>
            </a:solidFill>
            <a:ln algn="ctr" w="25400">
              <a:noFill/>
              <a:miter lim="800000"/>
            </a:ln>
          </p:spPr>
          <p:txBody>
            <a:bodyPr anchor="ctr" bIns="36279" lIns="72558" rIns="72558" tIns="36279"/>
            <a:lstStyle/>
            <a:p>
              <a:pPr algn="ctr" defTabSz="863600"/>
              <a:endParaRPr altLang="en-US" b="0" lang="zh-CN" sz="1700">
                <a:solidFill>
                  <a:srgbClr val="FFFFFF"/>
                </a:solidFill>
                <a:latin charset="0" panose="020f0502020204030204" pitchFamily="34" typeface="Calibri"/>
                <a:ea typeface="宋体"/>
              </a:endParaRPr>
            </a:p>
          </p:txBody>
        </p:sp>
      </p:grpSp>
      <p:sp>
        <p:nvSpPr>
          <p:cNvPr id="43" name="TextBox 42"/>
          <p:cNvSpPr txBox="1">
            <a:spLocks noChangeArrowheads="1"/>
          </p:cNvSpPr>
          <p:nvPr/>
        </p:nvSpPr>
        <p:spPr bwMode="auto">
          <a:xfrm>
            <a:off x="3534242" y="3867150"/>
            <a:ext cx="2316816" cy="362118"/>
          </a:xfrm>
          <a:prstGeom prst="rect">
            <a:avLst/>
          </a:prstGeom>
          <a:noFill/>
          <a:ln w="9525">
            <a:noFill/>
            <a:miter lim="800000"/>
          </a:ln>
        </p:spPr>
        <p:txBody>
          <a:bodyPr bIns="36279" lIns="72558" rIns="72558" tIns="36279" wrap="none">
            <a:spAutoFit/>
          </a:bodyPr>
          <a:lstStyle/>
          <a:p>
            <a:pPr algn="ctr" defTabSz="863600"/>
            <a:r>
              <a:rPr altLang="en-US" lang="zh-CN">
                <a:solidFill>
                  <a:schemeClr val="bg1"/>
                </a:solidFill>
                <a:latin charset="-122" pitchFamily="34" typeface="微软雅黑"/>
              </a:rPr>
              <a:t>输入标题内容和文字</a:t>
            </a:r>
          </a:p>
        </p:txBody>
      </p:sp>
    </p:spTree>
  </p:cSld>
  <p:clrMapOvr>
    <a:masterClrMapping/>
  </p:clrMapOvr>
  <p:transition spd="slow">
    <p:pull dir="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94234"/>
                                        </p:tgtEl>
                                        <p:attrNameLst>
                                          <p:attrName>style.visibility</p:attrName>
                                        </p:attrNameLst>
                                      </p:cBhvr>
                                      <p:to>
                                        <p:strVal val="visible"/>
                                      </p:to>
                                    </p:set>
                                    <p:anim calcmode="lin" valueType="num">
                                      <p:cBhvr>
                                        <p:cTn dur="500" fill="hold" id="7"/>
                                        <p:tgtEl>
                                          <p:spTgt spid="94234"/>
                                        </p:tgtEl>
                                        <p:attrNameLst>
                                          <p:attrName>ppt_w</p:attrName>
                                        </p:attrNameLst>
                                      </p:cBhvr>
                                      <p:tavLst>
                                        <p:tav tm="0">
                                          <p:val>
                                            <p:fltVal val="0"/>
                                          </p:val>
                                        </p:tav>
                                        <p:tav tm="100000">
                                          <p:val>
                                            <p:strVal val="#ppt_w"/>
                                          </p:val>
                                        </p:tav>
                                      </p:tavLst>
                                    </p:anim>
                                    <p:anim calcmode="lin" valueType="num">
                                      <p:cBhvr>
                                        <p:cTn dur="500" fill="hold" id="8"/>
                                        <p:tgtEl>
                                          <p:spTgt spid="94234"/>
                                        </p:tgtEl>
                                        <p:attrNameLst>
                                          <p:attrName>ppt_h</p:attrName>
                                        </p:attrNameLst>
                                      </p:cBhvr>
                                      <p:tavLst>
                                        <p:tav tm="0">
                                          <p:val>
                                            <p:fltVal val="0"/>
                                          </p:val>
                                        </p:tav>
                                        <p:tav tm="100000">
                                          <p:val>
                                            <p:strVal val="#ppt_h"/>
                                          </p:val>
                                        </p:tav>
                                      </p:tavLst>
                                    </p:anim>
                                    <p:animEffect filter="fade" transition="in">
                                      <p:cBhvr>
                                        <p:cTn dur="500" id="9"/>
                                        <p:tgtEl>
                                          <p:spTgt spid="94234"/>
                                        </p:tgtEl>
                                      </p:cBhvr>
                                    </p:animEffect>
                                  </p:childTnLst>
                                </p:cTn>
                              </p:par>
                              <p:par>
                                <p:cTn fill="hold" id="10" nodeType="withEffect" presetClass="entr" presetID="53" presetSubtype="0">
                                  <p:stCondLst>
                                    <p:cond delay="0"/>
                                  </p:stCondLst>
                                  <p:childTnLst>
                                    <p:set>
                                      <p:cBhvr>
                                        <p:cTn dur="1" fill="hold" id="11">
                                          <p:stCondLst>
                                            <p:cond delay="0"/>
                                          </p:stCondLst>
                                        </p:cTn>
                                        <p:tgtEl>
                                          <p:spTgt spid="94235"/>
                                        </p:tgtEl>
                                        <p:attrNameLst>
                                          <p:attrName>style.visibility</p:attrName>
                                        </p:attrNameLst>
                                      </p:cBhvr>
                                      <p:to>
                                        <p:strVal val="visible"/>
                                      </p:to>
                                    </p:set>
                                    <p:anim calcmode="lin" valueType="num">
                                      <p:cBhvr>
                                        <p:cTn dur="500" fill="hold" id="12"/>
                                        <p:tgtEl>
                                          <p:spTgt spid="94235"/>
                                        </p:tgtEl>
                                        <p:attrNameLst>
                                          <p:attrName>ppt_w</p:attrName>
                                        </p:attrNameLst>
                                      </p:cBhvr>
                                      <p:tavLst>
                                        <p:tav tm="0">
                                          <p:val>
                                            <p:fltVal val="0"/>
                                          </p:val>
                                        </p:tav>
                                        <p:tav tm="100000">
                                          <p:val>
                                            <p:strVal val="#ppt_w"/>
                                          </p:val>
                                        </p:tav>
                                      </p:tavLst>
                                    </p:anim>
                                    <p:anim calcmode="lin" valueType="num">
                                      <p:cBhvr>
                                        <p:cTn dur="500" fill="hold" id="13"/>
                                        <p:tgtEl>
                                          <p:spTgt spid="94235"/>
                                        </p:tgtEl>
                                        <p:attrNameLst>
                                          <p:attrName>ppt_h</p:attrName>
                                        </p:attrNameLst>
                                      </p:cBhvr>
                                      <p:tavLst>
                                        <p:tav tm="0">
                                          <p:val>
                                            <p:fltVal val="0"/>
                                          </p:val>
                                        </p:tav>
                                        <p:tav tm="100000">
                                          <p:val>
                                            <p:strVal val="#ppt_h"/>
                                          </p:val>
                                        </p:tav>
                                      </p:tavLst>
                                    </p:anim>
                                    <p:animEffect filter="fade" transition="in">
                                      <p:cBhvr>
                                        <p:cTn dur="500" id="14"/>
                                        <p:tgtEl>
                                          <p:spTgt spid="94235"/>
                                        </p:tgtEl>
                                      </p:cBhvr>
                                    </p:animEffect>
                                  </p:childTnLst>
                                </p:cTn>
                              </p:par>
                              <p:par>
                                <p:cTn fill="hold" id="15" nodeType="withEffect" presetClass="entr" presetID="53" presetSubtype="0">
                                  <p:stCondLst>
                                    <p:cond delay="0"/>
                                  </p:stCondLst>
                                  <p:childTnLst>
                                    <p:set>
                                      <p:cBhvr>
                                        <p:cTn dur="1" fill="hold" id="16">
                                          <p:stCondLst>
                                            <p:cond delay="0"/>
                                          </p:stCondLst>
                                        </p:cTn>
                                        <p:tgtEl>
                                          <p:spTgt spid="94237"/>
                                        </p:tgtEl>
                                        <p:attrNameLst>
                                          <p:attrName>style.visibility</p:attrName>
                                        </p:attrNameLst>
                                      </p:cBhvr>
                                      <p:to>
                                        <p:strVal val="visible"/>
                                      </p:to>
                                    </p:set>
                                    <p:anim calcmode="lin" valueType="num">
                                      <p:cBhvr>
                                        <p:cTn dur="500" fill="hold" id="17"/>
                                        <p:tgtEl>
                                          <p:spTgt spid="94237"/>
                                        </p:tgtEl>
                                        <p:attrNameLst>
                                          <p:attrName>ppt_w</p:attrName>
                                        </p:attrNameLst>
                                      </p:cBhvr>
                                      <p:tavLst>
                                        <p:tav tm="0">
                                          <p:val>
                                            <p:fltVal val="0"/>
                                          </p:val>
                                        </p:tav>
                                        <p:tav tm="100000">
                                          <p:val>
                                            <p:strVal val="#ppt_w"/>
                                          </p:val>
                                        </p:tav>
                                      </p:tavLst>
                                    </p:anim>
                                    <p:anim calcmode="lin" valueType="num">
                                      <p:cBhvr>
                                        <p:cTn dur="500" fill="hold" id="18"/>
                                        <p:tgtEl>
                                          <p:spTgt spid="94237"/>
                                        </p:tgtEl>
                                        <p:attrNameLst>
                                          <p:attrName>ppt_h</p:attrName>
                                        </p:attrNameLst>
                                      </p:cBhvr>
                                      <p:tavLst>
                                        <p:tav tm="0">
                                          <p:val>
                                            <p:fltVal val="0"/>
                                          </p:val>
                                        </p:tav>
                                        <p:tav tm="100000">
                                          <p:val>
                                            <p:strVal val="#ppt_h"/>
                                          </p:val>
                                        </p:tav>
                                      </p:tavLst>
                                    </p:anim>
                                    <p:animEffect filter="fade" transition="in">
                                      <p:cBhvr>
                                        <p:cTn dur="500" id="19"/>
                                        <p:tgtEl>
                                          <p:spTgt spid="94237"/>
                                        </p:tgtEl>
                                      </p:cBhvr>
                                    </p:animEffect>
                                  </p:childTnLst>
                                </p:cTn>
                              </p:par>
                              <p:par>
                                <p:cTn fill="hold" id="20" nodeType="withEffect" presetClass="entr" presetID="53" presetSubtype="0">
                                  <p:stCondLst>
                                    <p:cond delay="0"/>
                                  </p:stCondLst>
                                  <p:childTnLst>
                                    <p:set>
                                      <p:cBhvr>
                                        <p:cTn dur="1" fill="hold" id="21">
                                          <p:stCondLst>
                                            <p:cond delay="0"/>
                                          </p:stCondLst>
                                        </p:cTn>
                                        <p:tgtEl>
                                          <p:spTgt spid="94236"/>
                                        </p:tgtEl>
                                        <p:attrNameLst>
                                          <p:attrName>style.visibility</p:attrName>
                                        </p:attrNameLst>
                                      </p:cBhvr>
                                      <p:to>
                                        <p:strVal val="visible"/>
                                      </p:to>
                                    </p:set>
                                    <p:anim calcmode="lin" valueType="num">
                                      <p:cBhvr>
                                        <p:cTn dur="500" fill="hold" id="22"/>
                                        <p:tgtEl>
                                          <p:spTgt spid="94236"/>
                                        </p:tgtEl>
                                        <p:attrNameLst>
                                          <p:attrName>ppt_w</p:attrName>
                                        </p:attrNameLst>
                                      </p:cBhvr>
                                      <p:tavLst>
                                        <p:tav tm="0">
                                          <p:val>
                                            <p:fltVal val="0"/>
                                          </p:val>
                                        </p:tav>
                                        <p:tav tm="100000">
                                          <p:val>
                                            <p:strVal val="#ppt_w"/>
                                          </p:val>
                                        </p:tav>
                                      </p:tavLst>
                                    </p:anim>
                                    <p:anim calcmode="lin" valueType="num">
                                      <p:cBhvr>
                                        <p:cTn dur="500" fill="hold" id="23"/>
                                        <p:tgtEl>
                                          <p:spTgt spid="94236"/>
                                        </p:tgtEl>
                                        <p:attrNameLst>
                                          <p:attrName>ppt_h</p:attrName>
                                        </p:attrNameLst>
                                      </p:cBhvr>
                                      <p:tavLst>
                                        <p:tav tm="0">
                                          <p:val>
                                            <p:fltVal val="0"/>
                                          </p:val>
                                        </p:tav>
                                        <p:tav tm="100000">
                                          <p:val>
                                            <p:strVal val="#ppt_h"/>
                                          </p:val>
                                        </p:tav>
                                      </p:tavLst>
                                    </p:anim>
                                    <p:animEffect filter="fade" transition="in">
                                      <p:cBhvr>
                                        <p:cTn dur="500" id="24"/>
                                        <p:tgtEl>
                                          <p:spTgt spid="94236"/>
                                        </p:tgtEl>
                                      </p:cBhvr>
                                    </p:animEffect>
                                  </p:childTnLst>
                                </p:cTn>
                              </p:par>
                            </p:childTnLst>
                          </p:cTn>
                        </p:par>
                        <p:par>
                          <p:cTn fill="hold" id="25" nodeType="afterGroup">
                            <p:stCondLst>
                              <p:cond delay="500"/>
                            </p:stCondLst>
                            <p:childTnLst>
                              <p:par>
                                <p:cTn fill="hold" grpId="0" id="26" nodeType="afterEffect" presetClass="entr" presetID="53" presetSubtype="0">
                                  <p:stCondLst>
                                    <p:cond delay="0"/>
                                  </p:stCondLst>
                                  <p:childTnLst>
                                    <p:set>
                                      <p:cBhvr>
                                        <p:cTn dur="1" fill="hold" id="27">
                                          <p:stCondLst>
                                            <p:cond delay="0"/>
                                          </p:stCondLst>
                                        </p:cTn>
                                        <p:tgtEl>
                                          <p:spTgt spid="8"/>
                                        </p:tgtEl>
                                        <p:attrNameLst>
                                          <p:attrName>style.visibility</p:attrName>
                                        </p:attrNameLst>
                                      </p:cBhvr>
                                      <p:to>
                                        <p:strVal val="visible"/>
                                      </p:to>
                                    </p:set>
                                    <p:anim calcmode="lin" valueType="num">
                                      <p:cBhvr>
                                        <p:cTn dur="500" fill="hold" id="28"/>
                                        <p:tgtEl>
                                          <p:spTgt spid="8"/>
                                        </p:tgtEl>
                                        <p:attrNameLst>
                                          <p:attrName>ppt_w</p:attrName>
                                        </p:attrNameLst>
                                      </p:cBhvr>
                                      <p:tavLst>
                                        <p:tav tm="0">
                                          <p:val>
                                            <p:fltVal val="0"/>
                                          </p:val>
                                        </p:tav>
                                        <p:tav tm="100000">
                                          <p:val>
                                            <p:strVal val="#ppt_w"/>
                                          </p:val>
                                        </p:tav>
                                      </p:tavLst>
                                    </p:anim>
                                    <p:anim calcmode="lin" valueType="num">
                                      <p:cBhvr>
                                        <p:cTn dur="500" fill="hold" id="29"/>
                                        <p:tgtEl>
                                          <p:spTgt spid="8"/>
                                        </p:tgtEl>
                                        <p:attrNameLst>
                                          <p:attrName>ppt_h</p:attrName>
                                        </p:attrNameLst>
                                      </p:cBhvr>
                                      <p:tavLst>
                                        <p:tav tm="0">
                                          <p:val>
                                            <p:fltVal val="0"/>
                                          </p:val>
                                        </p:tav>
                                        <p:tav tm="100000">
                                          <p:val>
                                            <p:strVal val="#ppt_h"/>
                                          </p:val>
                                        </p:tav>
                                      </p:tavLst>
                                    </p:anim>
                                    <p:animEffect filter="fade" transition="in">
                                      <p:cBhvr>
                                        <p:cTn dur="500" id="30"/>
                                        <p:tgtEl>
                                          <p:spTgt spid="8"/>
                                        </p:tgtEl>
                                      </p:cBhvr>
                                    </p:animEffect>
                                  </p:childTnLst>
                                </p:cTn>
                              </p:par>
                            </p:childTnLst>
                          </p:cTn>
                        </p:par>
                        <p:par>
                          <p:cTn fill="hold" id="31" nodeType="afterGroup">
                            <p:stCondLst>
                              <p:cond delay="1000"/>
                            </p:stCondLst>
                            <p:childTnLst>
                              <p:par>
                                <p:cTn fill="hold" grpId="0" id="32" nodeType="afterEffect" presetClass="entr" presetID="53" presetSubtype="0">
                                  <p:stCondLst>
                                    <p:cond delay="0"/>
                                  </p:stCondLst>
                                  <p:childTnLst>
                                    <p:set>
                                      <p:cBhvr>
                                        <p:cTn dur="1" fill="hold" id="33">
                                          <p:stCondLst>
                                            <p:cond delay="0"/>
                                          </p:stCondLst>
                                        </p:cTn>
                                        <p:tgtEl>
                                          <p:spTgt spid="12"/>
                                        </p:tgtEl>
                                        <p:attrNameLst>
                                          <p:attrName>style.visibility</p:attrName>
                                        </p:attrNameLst>
                                      </p:cBhvr>
                                      <p:to>
                                        <p:strVal val="visible"/>
                                      </p:to>
                                    </p:set>
                                    <p:anim calcmode="lin" valueType="num">
                                      <p:cBhvr>
                                        <p:cTn dur="500" fill="hold" id="34"/>
                                        <p:tgtEl>
                                          <p:spTgt spid="12"/>
                                        </p:tgtEl>
                                        <p:attrNameLst>
                                          <p:attrName>ppt_w</p:attrName>
                                        </p:attrNameLst>
                                      </p:cBhvr>
                                      <p:tavLst>
                                        <p:tav tm="0">
                                          <p:val>
                                            <p:fltVal val="0"/>
                                          </p:val>
                                        </p:tav>
                                        <p:tav tm="100000">
                                          <p:val>
                                            <p:strVal val="#ppt_w"/>
                                          </p:val>
                                        </p:tav>
                                      </p:tavLst>
                                    </p:anim>
                                    <p:anim calcmode="lin" valueType="num">
                                      <p:cBhvr>
                                        <p:cTn dur="500" fill="hold" id="35"/>
                                        <p:tgtEl>
                                          <p:spTgt spid="12"/>
                                        </p:tgtEl>
                                        <p:attrNameLst>
                                          <p:attrName>ppt_h</p:attrName>
                                        </p:attrNameLst>
                                      </p:cBhvr>
                                      <p:tavLst>
                                        <p:tav tm="0">
                                          <p:val>
                                            <p:fltVal val="0"/>
                                          </p:val>
                                        </p:tav>
                                        <p:tav tm="100000">
                                          <p:val>
                                            <p:strVal val="#ppt_h"/>
                                          </p:val>
                                        </p:tav>
                                      </p:tavLst>
                                    </p:anim>
                                    <p:animEffect filter="fade" transition="in">
                                      <p:cBhvr>
                                        <p:cTn dur="500" id="36"/>
                                        <p:tgtEl>
                                          <p:spTgt spid="12"/>
                                        </p:tgtEl>
                                      </p:cBhvr>
                                    </p:animEffect>
                                  </p:childTnLst>
                                </p:cTn>
                              </p:par>
                            </p:childTnLst>
                          </p:cTn>
                        </p:par>
                        <p:par>
                          <p:cTn fill="hold" id="37" nodeType="afterGroup">
                            <p:stCondLst>
                              <p:cond delay="1500"/>
                            </p:stCondLst>
                            <p:childTnLst>
                              <p:par>
                                <p:cTn fill="hold" grpId="0" id="38" nodeType="afterEffect" presetClass="entr" presetID="53" presetSubtype="0">
                                  <p:stCondLst>
                                    <p:cond delay="0"/>
                                  </p:stCondLst>
                                  <p:childTnLst>
                                    <p:set>
                                      <p:cBhvr>
                                        <p:cTn dur="1" fill="hold" id="39">
                                          <p:stCondLst>
                                            <p:cond delay="0"/>
                                          </p:stCondLst>
                                        </p:cTn>
                                        <p:tgtEl>
                                          <p:spTgt spid="16"/>
                                        </p:tgtEl>
                                        <p:attrNameLst>
                                          <p:attrName>style.visibility</p:attrName>
                                        </p:attrNameLst>
                                      </p:cBhvr>
                                      <p:to>
                                        <p:strVal val="visible"/>
                                      </p:to>
                                    </p:set>
                                    <p:anim calcmode="lin" valueType="num">
                                      <p:cBhvr>
                                        <p:cTn dur="500" fill="hold" id="40"/>
                                        <p:tgtEl>
                                          <p:spTgt spid="16"/>
                                        </p:tgtEl>
                                        <p:attrNameLst>
                                          <p:attrName>ppt_w</p:attrName>
                                        </p:attrNameLst>
                                      </p:cBhvr>
                                      <p:tavLst>
                                        <p:tav tm="0">
                                          <p:val>
                                            <p:fltVal val="0"/>
                                          </p:val>
                                        </p:tav>
                                        <p:tav tm="100000">
                                          <p:val>
                                            <p:strVal val="#ppt_w"/>
                                          </p:val>
                                        </p:tav>
                                      </p:tavLst>
                                    </p:anim>
                                    <p:anim calcmode="lin" valueType="num">
                                      <p:cBhvr>
                                        <p:cTn dur="500" fill="hold" id="41"/>
                                        <p:tgtEl>
                                          <p:spTgt spid="16"/>
                                        </p:tgtEl>
                                        <p:attrNameLst>
                                          <p:attrName>ppt_h</p:attrName>
                                        </p:attrNameLst>
                                      </p:cBhvr>
                                      <p:tavLst>
                                        <p:tav tm="0">
                                          <p:val>
                                            <p:fltVal val="0"/>
                                          </p:val>
                                        </p:tav>
                                        <p:tav tm="100000">
                                          <p:val>
                                            <p:strVal val="#ppt_h"/>
                                          </p:val>
                                        </p:tav>
                                      </p:tavLst>
                                    </p:anim>
                                    <p:animEffect filter="fade" transition="in">
                                      <p:cBhvr>
                                        <p:cTn dur="500" id="42"/>
                                        <p:tgtEl>
                                          <p:spTgt spid="16"/>
                                        </p:tgtEl>
                                      </p:cBhvr>
                                    </p:animEffect>
                                  </p:childTnLst>
                                </p:cTn>
                              </p:par>
                            </p:childTnLst>
                          </p:cTn>
                        </p:par>
                        <p:par>
                          <p:cTn fill="hold" id="43" nodeType="afterGroup">
                            <p:stCondLst>
                              <p:cond delay="2000"/>
                            </p:stCondLst>
                            <p:childTnLst>
                              <p:par>
                                <p:cTn fill="hold" grpId="0" id="44" nodeType="afterEffect" presetClass="entr" presetID="53" presetSubtype="0">
                                  <p:stCondLst>
                                    <p:cond delay="0"/>
                                  </p:stCondLst>
                                  <p:childTnLst>
                                    <p:set>
                                      <p:cBhvr>
                                        <p:cTn dur="1" fill="hold" id="45">
                                          <p:stCondLst>
                                            <p:cond delay="0"/>
                                          </p:stCondLst>
                                        </p:cTn>
                                        <p:tgtEl>
                                          <p:spTgt spid="20"/>
                                        </p:tgtEl>
                                        <p:attrNameLst>
                                          <p:attrName>style.visibility</p:attrName>
                                        </p:attrNameLst>
                                      </p:cBhvr>
                                      <p:to>
                                        <p:strVal val="visible"/>
                                      </p:to>
                                    </p:set>
                                    <p:anim calcmode="lin" valueType="num">
                                      <p:cBhvr>
                                        <p:cTn dur="500" fill="hold" id="46"/>
                                        <p:tgtEl>
                                          <p:spTgt spid="20"/>
                                        </p:tgtEl>
                                        <p:attrNameLst>
                                          <p:attrName>ppt_w</p:attrName>
                                        </p:attrNameLst>
                                      </p:cBhvr>
                                      <p:tavLst>
                                        <p:tav tm="0">
                                          <p:val>
                                            <p:fltVal val="0"/>
                                          </p:val>
                                        </p:tav>
                                        <p:tav tm="100000">
                                          <p:val>
                                            <p:strVal val="#ppt_w"/>
                                          </p:val>
                                        </p:tav>
                                      </p:tavLst>
                                    </p:anim>
                                    <p:anim calcmode="lin" valueType="num">
                                      <p:cBhvr>
                                        <p:cTn dur="500" fill="hold" id="47"/>
                                        <p:tgtEl>
                                          <p:spTgt spid="20"/>
                                        </p:tgtEl>
                                        <p:attrNameLst>
                                          <p:attrName>ppt_h</p:attrName>
                                        </p:attrNameLst>
                                      </p:cBhvr>
                                      <p:tavLst>
                                        <p:tav tm="0">
                                          <p:val>
                                            <p:fltVal val="0"/>
                                          </p:val>
                                        </p:tav>
                                        <p:tav tm="100000">
                                          <p:val>
                                            <p:strVal val="#ppt_h"/>
                                          </p:val>
                                        </p:tav>
                                      </p:tavLst>
                                    </p:anim>
                                    <p:animEffect filter="fade" transition="in">
                                      <p:cBhvr>
                                        <p:cTn dur="500" id="48"/>
                                        <p:tgtEl>
                                          <p:spTgt spid="20"/>
                                        </p:tgtEl>
                                      </p:cBhvr>
                                    </p:animEffect>
                                  </p:childTnLst>
                                </p:cTn>
                              </p:par>
                            </p:childTnLst>
                          </p:cTn>
                        </p:par>
                        <p:par>
                          <p:cTn fill="hold" id="49" nodeType="afterGroup">
                            <p:stCondLst>
                              <p:cond delay="2500"/>
                            </p:stCondLst>
                            <p:childTnLst>
                              <p:par>
                                <p:cTn fill="hold" grpId="0" id="50" nodeType="afterEffect" presetClass="entr" presetID="41" presetSubtype="0">
                                  <p:stCondLst>
                                    <p:cond delay="0"/>
                                  </p:stCondLst>
                                  <p:iterate type="lt">
                                    <p:tmPct val="10000"/>
                                  </p:iterate>
                                  <p:childTnLst>
                                    <p:set>
                                      <p:cBhvr>
                                        <p:cTn dur="1" fill="hold" id="51">
                                          <p:stCondLst>
                                            <p:cond delay="0"/>
                                          </p:stCondLst>
                                        </p:cTn>
                                        <p:tgtEl>
                                          <p:spTgt spid="27"/>
                                        </p:tgtEl>
                                        <p:attrNameLst>
                                          <p:attrName>style.visibility</p:attrName>
                                        </p:attrNameLst>
                                      </p:cBhvr>
                                      <p:to>
                                        <p:strVal val="visible"/>
                                      </p:to>
                                    </p:set>
                                    <p:anim calcmode="lin" valueType="num">
                                      <p:cBhvr>
                                        <p:cTn dur="1000" fill="hold" id="52"/>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dur="1000" fill="hold" id="53"/>
                                        <p:tgtEl>
                                          <p:spTgt spid="27"/>
                                        </p:tgtEl>
                                        <p:attrNameLst>
                                          <p:attrName>ppt_y</p:attrName>
                                        </p:attrNameLst>
                                      </p:cBhvr>
                                      <p:tavLst>
                                        <p:tav tm="0">
                                          <p:val>
                                            <p:strVal val="#ppt_y"/>
                                          </p:val>
                                        </p:tav>
                                        <p:tav tm="100000">
                                          <p:val>
                                            <p:strVal val="#ppt_y"/>
                                          </p:val>
                                        </p:tav>
                                      </p:tavLst>
                                    </p:anim>
                                    <p:anim calcmode="lin" valueType="num">
                                      <p:cBhvr>
                                        <p:cTn dur="1000" fill="hold" id="54"/>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dur="1000" fill="hold" id="55"/>
                                        <p:tgtEl>
                                          <p:spTgt spid="27"/>
                                        </p:tgtEl>
                                        <p:attrNameLst>
                                          <p:attrName>ppt_w</p:attrName>
                                        </p:attrNameLst>
                                      </p:cBhvr>
                                      <p:tavLst>
                                        <p:tav tm="0">
                                          <p:val>
                                            <p:strVal val="#ppt_w/10"/>
                                          </p:val>
                                        </p:tav>
                                        <p:tav tm="50000">
                                          <p:val>
                                            <p:strVal val="#ppt_w+.01"/>
                                          </p:val>
                                        </p:tav>
                                        <p:tav tm="100000">
                                          <p:val>
                                            <p:strVal val="#ppt_w"/>
                                          </p:val>
                                        </p:tav>
                                      </p:tavLst>
                                    </p:anim>
                                    <p:animEffect filter="fade" transition="in">
                                      <p:cBhvr>
                                        <p:cTn dur="1000" id="56" tmFilter="0,0; .5, 1; 1, 1"/>
                                        <p:tgtEl>
                                          <p:spTgt spid="27"/>
                                        </p:tgtEl>
                                      </p:cBhvr>
                                    </p:animEffect>
                                  </p:childTnLst>
                                </p:cTn>
                              </p:par>
                              <p:par>
                                <p:cTn fill="hold" grpId="0" id="57" nodeType="withEffect" presetClass="entr" presetID="41" presetSubtype="0">
                                  <p:stCondLst>
                                    <p:cond delay="0"/>
                                  </p:stCondLst>
                                  <p:iterate type="lt">
                                    <p:tmPct val="10000"/>
                                  </p:iterate>
                                  <p:childTnLst>
                                    <p:set>
                                      <p:cBhvr>
                                        <p:cTn dur="1" fill="hold" id="58">
                                          <p:stCondLst>
                                            <p:cond delay="0"/>
                                          </p:stCondLst>
                                        </p:cTn>
                                        <p:tgtEl>
                                          <p:spTgt spid="28"/>
                                        </p:tgtEl>
                                        <p:attrNameLst>
                                          <p:attrName>style.visibility</p:attrName>
                                        </p:attrNameLst>
                                      </p:cBhvr>
                                      <p:to>
                                        <p:strVal val="visible"/>
                                      </p:to>
                                    </p:set>
                                    <p:anim calcmode="lin" valueType="num">
                                      <p:cBhvr>
                                        <p:cTn dur="1000" fill="hold" id="59"/>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dur="1000" fill="hold" id="60"/>
                                        <p:tgtEl>
                                          <p:spTgt spid="28"/>
                                        </p:tgtEl>
                                        <p:attrNameLst>
                                          <p:attrName>ppt_y</p:attrName>
                                        </p:attrNameLst>
                                      </p:cBhvr>
                                      <p:tavLst>
                                        <p:tav tm="0">
                                          <p:val>
                                            <p:strVal val="#ppt_y"/>
                                          </p:val>
                                        </p:tav>
                                        <p:tav tm="100000">
                                          <p:val>
                                            <p:strVal val="#ppt_y"/>
                                          </p:val>
                                        </p:tav>
                                      </p:tavLst>
                                    </p:anim>
                                    <p:anim calcmode="lin" valueType="num">
                                      <p:cBhvr>
                                        <p:cTn dur="1000" fill="hold" id="61"/>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dur="1000" fill="hold" id="62"/>
                                        <p:tgtEl>
                                          <p:spTgt spid="28"/>
                                        </p:tgtEl>
                                        <p:attrNameLst>
                                          <p:attrName>ppt_w</p:attrName>
                                        </p:attrNameLst>
                                      </p:cBhvr>
                                      <p:tavLst>
                                        <p:tav tm="0">
                                          <p:val>
                                            <p:strVal val="#ppt_w/10"/>
                                          </p:val>
                                        </p:tav>
                                        <p:tav tm="50000">
                                          <p:val>
                                            <p:strVal val="#ppt_w+.01"/>
                                          </p:val>
                                        </p:tav>
                                        <p:tav tm="100000">
                                          <p:val>
                                            <p:strVal val="#ppt_w"/>
                                          </p:val>
                                        </p:tav>
                                      </p:tavLst>
                                    </p:anim>
                                    <p:animEffect filter="fade" transition="in">
                                      <p:cBhvr>
                                        <p:cTn dur="1000" id="63" tmFilter="0,0; .5, 1; 1, 1"/>
                                        <p:tgtEl>
                                          <p:spTgt spid="28"/>
                                        </p:tgtEl>
                                      </p:cBhvr>
                                    </p:animEffect>
                                  </p:childTnLst>
                                </p:cTn>
                              </p:par>
                              <p:par>
                                <p:cTn fill="hold" grpId="0" id="64" nodeType="withEffect" presetClass="entr" presetID="41" presetSubtype="0">
                                  <p:stCondLst>
                                    <p:cond delay="0"/>
                                  </p:stCondLst>
                                  <p:iterate type="lt">
                                    <p:tmPct val="10000"/>
                                  </p:iterate>
                                  <p:childTnLst>
                                    <p:set>
                                      <p:cBhvr>
                                        <p:cTn dur="1" fill="hold" id="65">
                                          <p:stCondLst>
                                            <p:cond delay="0"/>
                                          </p:stCondLst>
                                        </p:cTn>
                                        <p:tgtEl>
                                          <p:spTgt spid="29"/>
                                        </p:tgtEl>
                                        <p:attrNameLst>
                                          <p:attrName>style.visibility</p:attrName>
                                        </p:attrNameLst>
                                      </p:cBhvr>
                                      <p:to>
                                        <p:strVal val="visible"/>
                                      </p:to>
                                    </p:set>
                                    <p:anim calcmode="lin" valueType="num">
                                      <p:cBhvr>
                                        <p:cTn dur="1000" fill="hold" id="66"/>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dur="1000" fill="hold" id="67"/>
                                        <p:tgtEl>
                                          <p:spTgt spid="29"/>
                                        </p:tgtEl>
                                        <p:attrNameLst>
                                          <p:attrName>ppt_y</p:attrName>
                                        </p:attrNameLst>
                                      </p:cBhvr>
                                      <p:tavLst>
                                        <p:tav tm="0">
                                          <p:val>
                                            <p:strVal val="#ppt_y"/>
                                          </p:val>
                                        </p:tav>
                                        <p:tav tm="100000">
                                          <p:val>
                                            <p:strVal val="#ppt_y"/>
                                          </p:val>
                                        </p:tav>
                                      </p:tavLst>
                                    </p:anim>
                                    <p:anim calcmode="lin" valueType="num">
                                      <p:cBhvr>
                                        <p:cTn dur="1000" fill="hold" id="68"/>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dur="1000" fill="hold" id="69"/>
                                        <p:tgtEl>
                                          <p:spTgt spid="29"/>
                                        </p:tgtEl>
                                        <p:attrNameLst>
                                          <p:attrName>ppt_w</p:attrName>
                                        </p:attrNameLst>
                                      </p:cBhvr>
                                      <p:tavLst>
                                        <p:tav tm="0">
                                          <p:val>
                                            <p:strVal val="#ppt_w/10"/>
                                          </p:val>
                                        </p:tav>
                                        <p:tav tm="50000">
                                          <p:val>
                                            <p:strVal val="#ppt_w+.01"/>
                                          </p:val>
                                        </p:tav>
                                        <p:tav tm="100000">
                                          <p:val>
                                            <p:strVal val="#ppt_w"/>
                                          </p:val>
                                        </p:tav>
                                      </p:tavLst>
                                    </p:anim>
                                    <p:animEffect filter="fade" transition="in">
                                      <p:cBhvr>
                                        <p:cTn dur="1000" id="70" tmFilter="0,0; .5, 1; 1, 1"/>
                                        <p:tgtEl>
                                          <p:spTgt spid="29"/>
                                        </p:tgtEl>
                                      </p:cBhvr>
                                    </p:animEffect>
                                  </p:childTnLst>
                                </p:cTn>
                              </p:par>
                              <p:par>
                                <p:cTn fill="hold" grpId="0" id="71" nodeType="withEffect" presetClass="entr" presetID="41" presetSubtype="0">
                                  <p:stCondLst>
                                    <p:cond delay="0"/>
                                  </p:stCondLst>
                                  <p:iterate type="lt">
                                    <p:tmPct val="10000"/>
                                  </p:iterate>
                                  <p:childTnLst>
                                    <p:set>
                                      <p:cBhvr>
                                        <p:cTn dur="1" fill="hold" id="72">
                                          <p:stCondLst>
                                            <p:cond delay="0"/>
                                          </p:stCondLst>
                                        </p:cTn>
                                        <p:tgtEl>
                                          <p:spTgt spid="30"/>
                                        </p:tgtEl>
                                        <p:attrNameLst>
                                          <p:attrName>style.visibility</p:attrName>
                                        </p:attrNameLst>
                                      </p:cBhvr>
                                      <p:to>
                                        <p:strVal val="visible"/>
                                      </p:to>
                                    </p:set>
                                    <p:anim calcmode="lin" valueType="num">
                                      <p:cBhvr>
                                        <p:cTn dur="1000" fill="hold" id="73"/>
                                        <p:tgtEl>
                                          <p:spTgt spid="30"/>
                                        </p:tgtEl>
                                        <p:attrNameLst>
                                          <p:attrName>ppt_x</p:attrName>
                                        </p:attrNameLst>
                                      </p:cBhvr>
                                      <p:tavLst>
                                        <p:tav tm="0">
                                          <p:val>
                                            <p:strVal val="#ppt_x"/>
                                          </p:val>
                                        </p:tav>
                                        <p:tav tm="50000">
                                          <p:val>
                                            <p:strVal val="#ppt_x+.1"/>
                                          </p:val>
                                        </p:tav>
                                        <p:tav tm="100000">
                                          <p:val>
                                            <p:strVal val="#ppt_x"/>
                                          </p:val>
                                        </p:tav>
                                      </p:tavLst>
                                    </p:anim>
                                    <p:anim calcmode="lin" valueType="num">
                                      <p:cBhvr>
                                        <p:cTn dur="1000" fill="hold" id="74"/>
                                        <p:tgtEl>
                                          <p:spTgt spid="30"/>
                                        </p:tgtEl>
                                        <p:attrNameLst>
                                          <p:attrName>ppt_y</p:attrName>
                                        </p:attrNameLst>
                                      </p:cBhvr>
                                      <p:tavLst>
                                        <p:tav tm="0">
                                          <p:val>
                                            <p:strVal val="#ppt_y"/>
                                          </p:val>
                                        </p:tav>
                                        <p:tav tm="100000">
                                          <p:val>
                                            <p:strVal val="#ppt_y"/>
                                          </p:val>
                                        </p:tav>
                                      </p:tavLst>
                                    </p:anim>
                                    <p:anim calcmode="lin" valueType="num">
                                      <p:cBhvr>
                                        <p:cTn dur="1000" fill="hold" id="75"/>
                                        <p:tgtEl>
                                          <p:spTgt spid="30"/>
                                        </p:tgtEl>
                                        <p:attrNameLst>
                                          <p:attrName>ppt_h</p:attrName>
                                        </p:attrNameLst>
                                      </p:cBhvr>
                                      <p:tavLst>
                                        <p:tav tm="0">
                                          <p:val>
                                            <p:strVal val="#ppt_h/10"/>
                                          </p:val>
                                        </p:tav>
                                        <p:tav tm="50000">
                                          <p:val>
                                            <p:strVal val="#ppt_h+.01"/>
                                          </p:val>
                                        </p:tav>
                                        <p:tav tm="100000">
                                          <p:val>
                                            <p:strVal val="#ppt_h"/>
                                          </p:val>
                                        </p:tav>
                                      </p:tavLst>
                                    </p:anim>
                                    <p:anim calcmode="lin" valueType="num">
                                      <p:cBhvr>
                                        <p:cTn dur="1000" fill="hold" id="76"/>
                                        <p:tgtEl>
                                          <p:spTgt spid="30"/>
                                        </p:tgtEl>
                                        <p:attrNameLst>
                                          <p:attrName>ppt_w</p:attrName>
                                        </p:attrNameLst>
                                      </p:cBhvr>
                                      <p:tavLst>
                                        <p:tav tm="0">
                                          <p:val>
                                            <p:strVal val="#ppt_w/10"/>
                                          </p:val>
                                        </p:tav>
                                        <p:tav tm="50000">
                                          <p:val>
                                            <p:strVal val="#ppt_w+.01"/>
                                          </p:val>
                                        </p:tav>
                                        <p:tav tm="100000">
                                          <p:val>
                                            <p:strVal val="#ppt_w"/>
                                          </p:val>
                                        </p:tav>
                                      </p:tavLst>
                                    </p:anim>
                                    <p:animEffect filter="fade" transition="in">
                                      <p:cBhvr>
                                        <p:cTn dur="1000" id="77" tmFilter="0,0; .5, 1; 1, 1"/>
                                        <p:tgtEl>
                                          <p:spTgt spid="30"/>
                                        </p:tgtEl>
                                      </p:cBhvr>
                                    </p:animEffect>
                                  </p:childTnLst>
                                </p:cTn>
                              </p:par>
                            </p:childTnLst>
                          </p:cTn>
                        </p:par>
                        <p:par>
                          <p:cTn fill="hold" id="78" nodeType="afterGroup">
                            <p:stCondLst>
                              <p:cond delay="3500"/>
                            </p:stCondLst>
                            <p:childTnLst>
                              <p:par>
                                <p:cTn fill="hold" id="79" nodeType="afterEffect" presetClass="entr" presetID="16" presetSubtype="21">
                                  <p:stCondLst>
                                    <p:cond delay="0"/>
                                  </p:stCondLst>
                                  <p:childTnLst>
                                    <p:set>
                                      <p:cBhvr>
                                        <p:cTn dur="1" fill="hold" id="80">
                                          <p:stCondLst>
                                            <p:cond delay="0"/>
                                          </p:stCondLst>
                                        </p:cTn>
                                        <p:tgtEl>
                                          <p:spTgt spid="45"/>
                                        </p:tgtEl>
                                        <p:attrNameLst>
                                          <p:attrName>style.visibility</p:attrName>
                                        </p:attrNameLst>
                                      </p:cBhvr>
                                      <p:to>
                                        <p:strVal val="visible"/>
                                      </p:to>
                                    </p:set>
                                    <p:animEffect filter="barn(inVertical)" transition="in">
                                      <p:cBhvr>
                                        <p:cTn dur="500" id="81"/>
                                        <p:tgtEl>
                                          <p:spTgt spid="45"/>
                                        </p:tgtEl>
                                      </p:cBhvr>
                                    </p:animEffect>
                                  </p:childTnLst>
                                </p:cTn>
                              </p:par>
                            </p:childTnLst>
                          </p:cTn>
                        </p:par>
                        <p:par>
                          <p:cTn fill="hold" id="82" nodeType="afterGroup">
                            <p:stCondLst>
                              <p:cond delay="4000"/>
                            </p:stCondLst>
                            <p:childTnLst>
                              <p:par>
                                <p:cTn fill="hold" grpId="0" id="83" nodeType="afterEffect" presetClass="entr" presetID="41" presetSubtype="0">
                                  <p:stCondLst>
                                    <p:cond delay="0"/>
                                  </p:stCondLst>
                                  <p:iterate type="lt">
                                    <p:tmPct val="10000"/>
                                  </p:iterate>
                                  <p:childTnLst>
                                    <p:set>
                                      <p:cBhvr>
                                        <p:cTn dur="1" fill="hold" id="84">
                                          <p:stCondLst>
                                            <p:cond delay="0"/>
                                          </p:stCondLst>
                                        </p:cTn>
                                        <p:tgtEl>
                                          <p:spTgt spid="43"/>
                                        </p:tgtEl>
                                        <p:attrNameLst>
                                          <p:attrName>style.visibility</p:attrName>
                                        </p:attrNameLst>
                                      </p:cBhvr>
                                      <p:to>
                                        <p:strVal val="visible"/>
                                      </p:to>
                                    </p:set>
                                    <p:anim calcmode="lin" valueType="num">
                                      <p:cBhvr>
                                        <p:cTn dur="500" fill="hold" id="85"/>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6"/>
                                        <p:tgtEl>
                                          <p:spTgt spid="43"/>
                                        </p:tgtEl>
                                        <p:attrNameLst>
                                          <p:attrName>ppt_y</p:attrName>
                                        </p:attrNameLst>
                                      </p:cBhvr>
                                      <p:tavLst>
                                        <p:tav tm="0">
                                          <p:val>
                                            <p:strVal val="#ppt_y"/>
                                          </p:val>
                                        </p:tav>
                                        <p:tav tm="100000">
                                          <p:val>
                                            <p:strVal val="#ppt_y"/>
                                          </p:val>
                                        </p:tav>
                                      </p:tavLst>
                                    </p:anim>
                                    <p:anim calcmode="lin" valueType="num">
                                      <p:cBhvr>
                                        <p:cTn dur="500" fill="hold" id="87"/>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88"/>
                                        <p:tgtEl>
                                          <p:spTgt spid="4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89" tmFilter="0,0; .5, 1; 1, 1"/>
                                        <p:tgtEl>
                                          <p:spTgt spid="43"/>
                                        </p:tgtEl>
                                      </p:cBhvr>
                                    </p:animEffect>
                                  </p:childTnLst>
                                </p:cTn>
                              </p:par>
                            </p:childTnLst>
                          </p:cTn>
                        </p:par>
                        <p:par>
                          <p:cTn fill="hold" id="90" nodeType="afterGroup">
                            <p:stCondLst>
                              <p:cond delay="4500"/>
                            </p:stCondLst>
                            <p:childTnLst>
                              <p:par>
                                <p:cTn fill="hold" grpId="0" id="91" nodeType="afterEffect" presetClass="entr" presetID="41" presetSubtype="0">
                                  <p:stCondLst>
                                    <p:cond delay="0"/>
                                  </p:stCondLst>
                                  <p:iterate type="lt">
                                    <p:tmPct val="10000"/>
                                  </p:iterate>
                                  <p:childTnLst>
                                    <p:set>
                                      <p:cBhvr>
                                        <p:cTn dur="1" fill="hold" id="92">
                                          <p:stCondLst>
                                            <p:cond delay="0"/>
                                          </p:stCondLst>
                                        </p:cTn>
                                        <p:tgtEl>
                                          <p:spTgt spid="22"/>
                                        </p:tgtEl>
                                        <p:attrNameLst>
                                          <p:attrName>style.visibility</p:attrName>
                                        </p:attrNameLst>
                                      </p:cBhvr>
                                      <p:to>
                                        <p:strVal val="visible"/>
                                      </p:to>
                                    </p:set>
                                    <p:anim calcmode="lin" valueType="num">
                                      <p:cBhvr>
                                        <p:cTn dur="250" fill="hold" id="93"/>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dur="250" fill="hold" id="94"/>
                                        <p:tgtEl>
                                          <p:spTgt spid="22"/>
                                        </p:tgtEl>
                                        <p:attrNameLst>
                                          <p:attrName>ppt_y</p:attrName>
                                        </p:attrNameLst>
                                      </p:cBhvr>
                                      <p:tavLst>
                                        <p:tav tm="0">
                                          <p:val>
                                            <p:strVal val="#ppt_y"/>
                                          </p:val>
                                        </p:tav>
                                        <p:tav tm="100000">
                                          <p:val>
                                            <p:strVal val="#ppt_y"/>
                                          </p:val>
                                        </p:tav>
                                      </p:tavLst>
                                    </p:anim>
                                    <p:anim calcmode="lin" valueType="num">
                                      <p:cBhvr>
                                        <p:cTn dur="250" fill="hold" id="95"/>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id="96"/>
                                        <p:tgtEl>
                                          <p:spTgt spid="22"/>
                                        </p:tgtEl>
                                        <p:attrNameLst>
                                          <p:attrName>ppt_w</p:attrName>
                                        </p:attrNameLst>
                                      </p:cBhvr>
                                      <p:tavLst>
                                        <p:tav tm="0">
                                          <p:val>
                                            <p:strVal val="#ppt_w/10"/>
                                          </p:val>
                                        </p:tav>
                                        <p:tav tm="50000">
                                          <p:val>
                                            <p:strVal val="#ppt_w+.01"/>
                                          </p:val>
                                        </p:tav>
                                        <p:tav tm="100000">
                                          <p:val>
                                            <p:strVal val="#ppt_w"/>
                                          </p:val>
                                        </p:tav>
                                      </p:tavLst>
                                    </p:anim>
                                    <p:animEffect filter="fade" transition="in">
                                      <p:cBhvr>
                                        <p:cTn dur="250" id="97" tmFilter="0,0; .5, 1; 1, 1"/>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2"/>
      <p:bldP grpId="0" spid="16"/>
      <p:bldP grpId="0" spid="20"/>
      <p:bldP grpId="0" spid="22"/>
      <p:bldP grpId="0" spid="27"/>
      <p:bldP grpId="0" spid="28"/>
      <p:bldP grpId="0" spid="29"/>
      <p:bldP grpId="0" spid="30"/>
      <p:bldP grpId="0" spid="43"/>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extBox 2"/>
          <p:cNvSpPr txBox="1">
            <a:spLocks noChangeArrowheads="1"/>
          </p:cNvSpPr>
          <p:nvPr/>
        </p:nvSpPr>
        <p:spPr bwMode="auto">
          <a:xfrm>
            <a:off x="949325" y="1876425"/>
            <a:ext cx="2112963" cy="1280160"/>
          </a:xfrm>
          <a:prstGeom prst="rect">
            <a:avLst/>
          </a:prstGeom>
          <a:noFill/>
          <a:ln w="9525">
            <a:noFill/>
            <a:miter lim="800000"/>
          </a:ln>
        </p:spPr>
        <p:txBody>
          <a:bodyPr bIns="0" lIns="0" rIns="0" tIns="0">
            <a:spAutoFit/>
          </a:bodyPr>
          <a:lstStyle/>
          <a:p>
            <a:r>
              <a:rPr altLang="en-US" b="0" lang="zh-CN" sz="1400">
                <a:solidFill>
                  <a:srgbClr val="808080"/>
                </a:solidFill>
                <a:latin charset="-122" pitchFamily="34" typeface="微软雅黑"/>
              </a:rPr>
              <a:t>标题内容</a:t>
            </a:r>
          </a:p>
          <a:p>
            <a:endParaRPr altLang="en-US" b="0" lang="zh-CN" sz="1400">
              <a:solidFill>
                <a:srgbClr val="808080"/>
              </a:solidFill>
              <a:latin charset="-122" pitchFamily="34" typeface="微软雅黑"/>
            </a:endParaRPr>
          </a:p>
          <a:p>
            <a:r>
              <a:rPr altLang="en-US" b="0" lang="zh-CN" sz="1400">
                <a:solidFill>
                  <a:srgbClr val="808080"/>
                </a:solidFill>
                <a:latin charset="-122" pitchFamily="34" typeface="微软雅黑"/>
              </a:rPr>
              <a:t>请在此处添加您需要的文字内容请在此处添加您需要的文字内容请在此处添加您需要的文字内容</a:t>
            </a:r>
          </a:p>
        </p:txBody>
      </p:sp>
      <p:sp>
        <p:nvSpPr>
          <p:cNvPr id="4" name="TextBox 3"/>
          <p:cNvSpPr txBox="1">
            <a:spLocks noChangeArrowheads="1"/>
          </p:cNvSpPr>
          <p:nvPr/>
        </p:nvSpPr>
        <p:spPr bwMode="auto">
          <a:xfrm>
            <a:off x="6662738" y="1876425"/>
            <a:ext cx="2112962" cy="1280160"/>
          </a:xfrm>
          <a:prstGeom prst="rect">
            <a:avLst/>
          </a:prstGeom>
          <a:noFill/>
          <a:ln w="9525">
            <a:noFill/>
            <a:miter lim="800000"/>
          </a:ln>
        </p:spPr>
        <p:txBody>
          <a:bodyPr bIns="0" lIns="0" rIns="0" tIns="0">
            <a:spAutoFit/>
          </a:bodyPr>
          <a:lstStyle/>
          <a:p>
            <a:r>
              <a:rPr altLang="en-US" b="0" lang="zh-CN" sz="1400">
                <a:solidFill>
                  <a:srgbClr val="808080"/>
                </a:solidFill>
              </a:rPr>
              <a:t>标题内容</a:t>
            </a:r>
          </a:p>
          <a:p>
            <a:endParaRPr altLang="en-US" b="0" lang="zh-CN" sz="1400">
              <a:solidFill>
                <a:srgbClr val="808080"/>
              </a:solidFill>
            </a:endParaRPr>
          </a:p>
          <a:p>
            <a:r>
              <a:rPr altLang="en-US" b="0" lang="zh-CN" sz="1400">
                <a:solidFill>
                  <a:srgbClr val="808080"/>
                </a:solidFill>
              </a:rPr>
              <a:t>请在此处添加您需要的文字内容请在此处添加您需要的文字内容请在此处添加您需要的文字内容</a:t>
            </a:r>
          </a:p>
        </p:txBody>
      </p:sp>
      <p:sp>
        <p:nvSpPr>
          <p:cNvPr id="5" name="TextBox 4"/>
          <p:cNvSpPr txBox="1">
            <a:spLocks noChangeArrowheads="1"/>
          </p:cNvSpPr>
          <p:nvPr/>
        </p:nvSpPr>
        <p:spPr bwMode="auto">
          <a:xfrm>
            <a:off x="6662738" y="3282950"/>
            <a:ext cx="2112962" cy="1280160"/>
          </a:xfrm>
          <a:prstGeom prst="rect">
            <a:avLst/>
          </a:prstGeom>
          <a:noFill/>
          <a:ln w="9525">
            <a:noFill/>
            <a:miter lim="800000"/>
          </a:ln>
        </p:spPr>
        <p:txBody>
          <a:bodyPr bIns="0" lIns="0" rIns="0" tIns="0">
            <a:spAutoFit/>
          </a:bodyPr>
          <a:lstStyle/>
          <a:p>
            <a:r>
              <a:rPr altLang="en-US" b="0" lang="zh-CN" sz="1400">
                <a:solidFill>
                  <a:srgbClr val="808080"/>
                </a:solidFill>
              </a:rPr>
              <a:t>标题内容</a:t>
            </a:r>
          </a:p>
          <a:p>
            <a:endParaRPr altLang="en-US" b="0" lang="zh-CN" sz="1400">
              <a:solidFill>
                <a:srgbClr val="808080"/>
              </a:solidFill>
            </a:endParaRPr>
          </a:p>
          <a:p>
            <a:r>
              <a:rPr altLang="en-US" b="0" lang="zh-CN" sz="1400">
                <a:solidFill>
                  <a:srgbClr val="808080"/>
                </a:solidFill>
              </a:rPr>
              <a:t>请在此处添加您需要的文字内容请在此处添加您需要的文字内容请在此处添加您需要的文字内容</a:t>
            </a:r>
          </a:p>
        </p:txBody>
      </p:sp>
      <p:sp>
        <p:nvSpPr>
          <p:cNvPr id="6" name="TextBox 5"/>
          <p:cNvSpPr txBox="1">
            <a:spLocks noChangeArrowheads="1"/>
          </p:cNvSpPr>
          <p:nvPr/>
        </p:nvSpPr>
        <p:spPr bwMode="auto">
          <a:xfrm>
            <a:off x="949325" y="3282950"/>
            <a:ext cx="2112963" cy="1280160"/>
          </a:xfrm>
          <a:prstGeom prst="rect">
            <a:avLst/>
          </a:prstGeom>
          <a:noFill/>
          <a:ln w="9525">
            <a:noFill/>
            <a:miter lim="800000"/>
          </a:ln>
        </p:spPr>
        <p:txBody>
          <a:bodyPr bIns="0" lIns="0" rIns="0" tIns="0">
            <a:spAutoFit/>
          </a:bodyPr>
          <a:lstStyle/>
          <a:p>
            <a:r>
              <a:rPr altLang="en-US" b="0" lang="zh-CN" sz="1400">
                <a:solidFill>
                  <a:srgbClr val="808080"/>
                </a:solidFill>
              </a:rPr>
              <a:t>标题内容</a:t>
            </a:r>
          </a:p>
          <a:p>
            <a:endParaRPr altLang="en-US" b="0" lang="zh-CN" sz="1400">
              <a:solidFill>
                <a:srgbClr val="808080"/>
              </a:solidFill>
            </a:endParaRPr>
          </a:p>
          <a:p>
            <a:r>
              <a:rPr altLang="en-US" b="0" lang="zh-CN" sz="1400">
                <a:solidFill>
                  <a:srgbClr val="808080"/>
                </a:solidFill>
              </a:rPr>
              <a:t>请在此处添加您需要的文字内容请在此处添加您需要的文字内容请在此处添加您需要的文字内容</a:t>
            </a:r>
          </a:p>
        </p:txBody>
      </p:sp>
      <p:grpSp>
        <p:nvGrpSpPr>
          <p:cNvPr id="7" name="组合 6"/>
          <p:cNvGrpSpPr/>
          <p:nvPr/>
        </p:nvGrpSpPr>
        <p:grpSpPr>
          <a:xfrm>
            <a:off x="3421063" y="1647825"/>
            <a:ext cx="2927350" cy="2601913"/>
            <a:chOff x="3218020" y="2137420"/>
            <a:chExt cx="2752869" cy="2753319"/>
          </a:xfrm>
        </p:grpSpPr>
        <p:sp>
          <p:nvSpPr>
            <p:cNvPr id="8" name="椭圆 6"/>
            <p:cNvSpPr/>
            <p:nvPr/>
          </p:nvSpPr>
          <p:spPr>
            <a:xfrm flipH="1" flipV="1">
              <a:off x="4618341" y="3331813"/>
              <a:ext cx="1352548" cy="1558926"/>
            </a:xfrm>
            <a:custGeom>
              <a:rect b="b" l="l" r="r" t="t"/>
              <a:pathLst>
                <a:path h="1558290" w="1352978">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b="0" lang="zh-CN"/>
            </a:p>
          </p:txBody>
        </p:sp>
        <p:sp>
          <p:nvSpPr>
            <p:cNvPr id="9" name="椭圆 61"/>
            <p:cNvSpPr/>
            <p:nvPr/>
          </p:nvSpPr>
          <p:spPr>
            <a:xfrm flipH="1" flipV="1">
              <a:off x="3218020" y="3536758"/>
              <a:ext cx="1558566" cy="1353981"/>
            </a:xfrm>
            <a:custGeom>
              <a:rect b="b" l="l" r="r" t="t"/>
              <a:pathLst>
                <a:path h="1353163" w="1558290">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b="0" lang="zh-CN"/>
            </a:p>
          </p:txBody>
        </p:sp>
        <p:sp>
          <p:nvSpPr>
            <p:cNvPr id="10" name="椭圆 6"/>
            <p:cNvSpPr/>
            <p:nvPr/>
          </p:nvSpPr>
          <p:spPr>
            <a:xfrm>
              <a:off x="3218020" y="2137420"/>
              <a:ext cx="1352548" cy="1558926"/>
            </a:xfrm>
            <a:custGeom>
              <a:rect b="b" l="l" r="r" t="t"/>
              <a:pathLst>
                <a:path h="1558290" w="1352978">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b="0" lang="zh-CN"/>
            </a:p>
          </p:txBody>
        </p:sp>
        <p:sp>
          <p:nvSpPr>
            <p:cNvPr id="11" name="椭圆 61"/>
            <p:cNvSpPr/>
            <p:nvPr/>
          </p:nvSpPr>
          <p:spPr>
            <a:xfrm>
              <a:off x="4412323" y="2137420"/>
              <a:ext cx="1558566" cy="1353981"/>
            </a:xfrm>
            <a:custGeom>
              <a:rect b="b" l="l" r="r" t="t"/>
              <a:pathLst>
                <a:path h="1353163" w="1558290">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b="0" lang="zh-CN"/>
            </a:p>
          </p:txBody>
        </p:sp>
        <p:sp>
          <p:nvSpPr>
            <p:cNvPr id="12" name="椭圆 11"/>
            <p:cNvSpPr/>
            <p:nvPr/>
          </p:nvSpPr>
          <p:spPr>
            <a:xfrm>
              <a:off x="4269007" y="3214222"/>
              <a:ext cx="650895" cy="65179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b="0" lang="zh-CN"/>
            </a:p>
          </p:txBody>
        </p:sp>
        <p:sp>
          <p:nvSpPr>
            <p:cNvPr id="76811" name="TextBox 12"/>
            <p:cNvSpPr txBox="1">
              <a:spLocks noChangeArrowheads="1"/>
            </p:cNvSpPr>
            <p:nvPr/>
          </p:nvSpPr>
          <p:spPr bwMode="auto">
            <a:xfrm>
              <a:off x="4442745" y="3401664"/>
              <a:ext cx="303417" cy="193522"/>
            </a:xfrm>
            <a:prstGeom prst="rect">
              <a:avLst/>
            </a:prstGeom>
            <a:noFill/>
            <a:ln w="9525">
              <a:noFill/>
              <a:miter lim="800000"/>
            </a:ln>
          </p:spPr>
          <p:txBody>
            <a:bodyPr bIns="0" lIns="0" rIns="0" tIns="0">
              <a:spAutoFit/>
            </a:bodyPr>
            <a:lstStyle/>
            <a:p>
              <a:pPr algn="ctr"/>
              <a:r>
                <a:rPr altLang="en-US" lang="zh-CN" sz="1200">
                  <a:solidFill>
                    <a:schemeClr val="bg1"/>
                  </a:solidFill>
                  <a:latin charset="-122" pitchFamily="34" typeface="微软雅黑"/>
                </a:rPr>
                <a:t>标题</a:t>
              </a:r>
            </a:p>
          </p:txBody>
        </p:sp>
        <p:sp>
          <p:nvSpPr>
            <p:cNvPr id="76812" name="TextBox 13"/>
            <p:cNvSpPr txBox="1">
              <a:spLocks noChangeArrowheads="1"/>
            </p:cNvSpPr>
            <p:nvPr/>
          </p:nvSpPr>
          <p:spPr bwMode="auto">
            <a:xfrm>
              <a:off x="3463304" y="2655410"/>
              <a:ext cx="884467" cy="516058"/>
            </a:xfrm>
            <a:prstGeom prst="rect">
              <a:avLst/>
            </a:prstGeom>
            <a:noFill/>
            <a:ln w="9525">
              <a:noFill/>
              <a:miter lim="800000"/>
            </a:ln>
          </p:spPr>
          <p:txBody>
            <a:bodyPr bIns="0" lIns="0" rIns="0" tIns="0">
              <a:spAutoFit/>
            </a:bodyPr>
            <a:lstStyle/>
            <a:p>
              <a:pPr algn="ctr"/>
              <a:r>
                <a:rPr altLang="en-US" lang="zh-CN" sz="1600">
                  <a:solidFill>
                    <a:schemeClr val="bg1"/>
                  </a:solidFill>
                  <a:latin charset="-122" pitchFamily="34" typeface="微软雅黑"/>
                </a:rPr>
                <a:t>这里输入标题</a:t>
              </a:r>
            </a:p>
          </p:txBody>
        </p:sp>
        <p:sp>
          <p:nvSpPr>
            <p:cNvPr id="76813" name="TextBox 14"/>
            <p:cNvSpPr txBox="1">
              <a:spLocks noChangeArrowheads="1"/>
            </p:cNvSpPr>
            <p:nvPr/>
          </p:nvSpPr>
          <p:spPr bwMode="auto">
            <a:xfrm>
              <a:off x="4784238" y="2569468"/>
              <a:ext cx="815013" cy="516058"/>
            </a:xfrm>
            <a:prstGeom prst="rect">
              <a:avLst/>
            </a:prstGeom>
            <a:noFill/>
            <a:ln w="9525">
              <a:noFill/>
              <a:miter lim="800000"/>
            </a:ln>
          </p:spPr>
          <p:txBody>
            <a:bodyPr bIns="0" lIns="0" rIns="0" tIns="0">
              <a:spAutoFit/>
            </a:bodyPr>
            <a:lstStyle/>
            <a:p>
              <a:pPr algn="ctr"/>
              <a:r>
                <a:rPr altLang="en-US" lang="zh-CN" sz="1600">
                  <a:solidFill>
                    <a:schemeClr val="bg1"/>
                  </a:solidFill>
                  <a:latin charset="-122" pitchFamily="34" typeface="微软雅黑"/>
                </a:rPr>
                <a:t>这里输入标题</a:t>
              </a:r>
            </a:p>
          </p:txBody>
        </p:sp>
        <p:sp>
          <p:nvSpPr>
            <p:cNvPr id="76814" name="TextBox 15"/>
            <p:cNvSpPr txBox="1">
              <a:spLocks noChangeArrowheads="1"/>
            </p:cNvSpPr>
            <p:nvPr/>
          </p:nvSpPr>
          <p:spPr bwMode="auto">
            <a:xfrm>
              <a:off x="3506168" y="3943239"/>
              <a:ext cx="911515" cy="516058"/>
            </a:xfrm>
            <a:prstGeom prst="rect">
              <a:avLst/>
            </a:prstGeom>
            <a:noFill/>
            <a:ln w="9525">
              <a:noFill/>
              <a:miter lim="800000"/>
            </a:ln>
          </p:spPr>
          <p:txBody>
            <a:bodyPr bIns="0" lIns="0" rIns="0" tIns="0">
              <a:spAutoFit/>
            </a:bodyPr>
            <a:lstStyle/>
            <a:p>
              <a:pPr algn="ctr"/>
              <a:r>
                <a:rPr altLang="en-US" lang="zh-CN" sz="1600">
                  <a:solidFill>
                    <a:schemeClr val="bg1"/>
                  </a:solidFill>
                  <a:latin charset="-122" pitchFamily="34" typeface="微软雅黑"/>
                </a:rPr>
                <a:t>这里输入标题</a:t>
              </a:r>
            </a:p>
          </p:txBody>
        </p:sp>
        <p:sp>
          <p:nvSpPr>
            <p:cNvPr id="76815" name="TextBox 16"/>
            <p:cNvSpPr txBox="1">
              <a:spLocks noChangeArrowheads="1"/>
            </p:cNvSpPr>
            <p:nvPr/>
          </p:nvSpPr>
          <p:spPr bwMode="auto">
            <a:xfrm>
              <a:off x="4881642" y="3886086"/>
              <a:ext cx="842487" cy="516058"/>
            </a:xfrm>
            <a:prstGeom prst="rect">
              <a:avLst/>
            </a:prstGeom>
            <a:noFill/>
            <a:ln w="9525">
              <a:noFill/>
              <a:miter lim="800000"/>
            </a:ln>
          </p:spPr>
          <p:txBody>
            <a:bodyPr bIns="0" lIns="0" rIns="0" tIns="0">
              <a:spAutoFit/>
            </a:bodyPr>
            <a:lstStyle/>
            <a:p>
              <a:pPr algn="ctr"/>
              <a:r>
                <a:rPr altLang="en-US" lang="zh-CN" sz="1600">
                  <a:solidFill>
                    <a:schemeClr val="bg1"/>
                  </a:solidFill>
                  <a:latin charset="-122" pitchFamily="34" typeface="微软雅黑"/>
                </a:rPr>
                <a:t>这里输入标题</a:t>
              </a:r>
            </a:p>
          </p:txBody>
        </p:sp>
        <p:sp>
          <p:nvSpPr>
            <p:cNvPr id="18" name="椭圆 17"/>
            <p:cNvSpPr>
              <a:spLocks noChangeArrowheads="1"/>
            </p:cNvSpPr>
            <p:nvPr/>
          </p:nvSpPr>
          <p:spPr bwMode="auto">
            <a:xfrm>
              <a:off x="4306328" y="3251179"/>
              <a:ext cx="576251" cy="577878"/>
            </a:xfrm>
            <a:prstGeom prst="ellipse">
              <a:avLst/>
            </a:prstGeom>
            <a:noFill/>
            <a:ln algn="ctr" w="15875">
              <a:solidFill>
                <a:schemeClr val="tx2"/>
              </a:solidFill>
              <a:round/>
            </a:ln>
          </p:spPr>
          <p:txBody>
            <a:bodyPr anchor="ctr"/>
            <a:lstStyle/>
            <a:p>
              <a:pPr algn="ctr">
                <a:defRPr/>
              </a:pPr>
              <a:endParaRPr altLang="en-US" b="0" lang="zh-CN">
                <a:solidFill>
                  <a:schemeClr val="lt1"/>
                </a:solidFill>
                <a:latin typeface="+mn-lt"/>
                <a:ea typeface="+mn-ea"/>
              </a:endParaRPr>
            </a:p>
          </p:txBody>
        </p:sp>
      </p:grpSp>
    </p:spTree>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1000" fill="hold" id="7"/>
                                        <p:tgtEl>
                                          <p:spTgt spid="7"/>
                                        </p:tgtEl>
                                        <p:attrNameLst>
                                          <p:attrName>ppt_w</p:attrName>
                                        </p:attrNameLst>
                                      </p:cBhvr>
                                      <p:tavLst>
                                        <p:tav tm="0">
                                          <p:val>
                                            <p:fltVal val="0"/>
                                          </p:val>
                                        </p:tav>
                                        <p:tav tm="100000">
                                          <p:val>
                                            <p:strVal val="#ppt_w"/>
                                          </p:val>
                                        </p:tav>
                                      </p:tavLst>
                                    </p:anim>
                                    <p:anim calcmode="lin" valueType="num">
                                      <p:cBhvr>
                                        <p:cTn dur="1000" fill="hold" id="8"/>
                                        <p:tgtEl>
                                          <p:spTgt spid="7"/>
                                        </p:tgtEl>
                                        <p:attrNameLst>
                                          <p:attrName>ppt_h</p:attrName>
                                        </p:attrNameLst>
                                      </p:cBhvr>
                                      <p:tavLst>
                                        <p:tav tm="0">
                                          <p:val>
                                            <p:fltVal val="0"/>
                                          </p:val>
                                        </p:tav>
                                        <p:tav tm="100000">
                                          <p:val>
                                            <p:strVal val="#ppt_h"/>
                                          </p:val>
                                        </p:tav>
                                      </p:tavLst>
                                    </p:anim>
                                    <p:animEffect filter="fade" transition="in">
                                      <p:cBhvr>
                                        <p:cTn dur="1000" id="9"/>
                                        <p:tgtEl>
                                          <p:spTgt spid="7"/>
                                        </p:tgtEl>
                                      </p:cBhvr>
                                    </p:animEffect>
                                  </p:childTnLst>
                                </p:cTn>
                              </p:par>
                              <p:par>
                                <p:cTn fill="hold" id="10" nodeType="withEffect" presetClass="emph" presetID="8" presetSubtype="0">
                                  <p:stCondLst>
                                    <p:cond delay="0"/>
                                  </p:stCondLst>
                                  <p:childTnLst>
                                    <p:animRot by="21600000">
                                      <p:cBhvr>
                                        <p:cTn dur="1000" fill="hold" id="11"/>
                                        <p:tgtEl>
                                          <p:spTgt spid="7"/>
                                        </p:tgtEl>
                                        <p:attrNameLst>
                                          <p:attrName>r</p:attrName>
                                        </p:attrNameLst>
                                      </p:cBhvr>
                                    </p:animRot>
                                  </p:childTnLst>
                                </p:cTn>
                              </p:par>
                            </p:childTnLst>
                          </p:cTn>
                        </p:par>
                        <p:par>
                          <p:cTn fill="hold" id="12" nodeType="afterGroup">
                            <p:stCondLst>
                              <p:cond delay="1000"/>
                            </p:stCondLst>
                            <p:childTnLst>
                              <p:par>
                                <p:cTn fill="hold" grpId="0" id="13" nodeType="afterEffect" presetClass="entr" presetID="2" presetSubtype="8">
                                  <p:stCondLst>
                                    <p:cond delay="0"/>
                                  </p:stCondLst>
                                  <p:childTnLst>
                                    <p:set>
                                      <p:cBhvr>
                                        <p:cTn dur="1" fill="hold" id="14">
                                          <p:stCondLst>
                                            <p:cond delay="0"/>
                                          </p:stCondLst>
                                        </p:cTn>
                                        <p:tgtEl>
                                          <p:spTgt spid="3"/>
                                        </p:tgtEl>
                                        <p:attrNameLst>
                                          <p:attrName>style.visibility</p:attrName>
                                        </p:attrNameLst>
                                      </p:cBhvr>
                                      <p:to>
                                        <p:strVal val="visible"/>
                                      </p:to>
                                    </p:set>
                                    <p:anim calcmode="lin" valueType="num">
                                      <p:cBhvr additive="base">
                                        <p:cTn dur="500" fill="hold" id="15"/>
                                        <p:tgtEl>
                                          <p:spTgt spid="3"/>
                                        </p:tgtEl>
                                        <p:attrNameLst>
                                          <p:attrName>ppt_x</p:attrName>
                                        </p:attrNameLst>
                                      </p:cBhvr>
                                      <p:tavLst>
                                        <p:tav tm="0">
                                          <p:val>
                                            <p:strVal val="0-#ppt_w/2"/>
                                          </p:val>
                                        </p:tav>
                                        <p:tav tm="100000">
                                          <p:val>
                                            <p:strVal val="#ppt_x"/>
                                          </p:val>
                                        </p:tav>
                                      </p:tavLst>
                                    </p:anim>
                                    <p:anim calcmode="lin" valueType="num">
                                      <p:cBhvr additive="base">
                                        <p:cTn dur="500" fill="hold" id="16"/>
                                        <p:tgtEl>
                                          <p:spTgt spid="3"/>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2">
                                  <p:stCondLst>
                                    <p:cond delay="0"/>
                                  </p:stCondLst>
                                  <p:childTnLst>
                                    <p:set>
                                      <p:cBhvr>
                                        <p:cTn dur="1" fill="hold" id="18">
                                          <p:stCondLst>
                                            <p:cond delay="0"/>
                                          </p:stCondLst>
                                        </p:cTn>
                                        <p:tgtEl>
                                          <p:spTgt spid="4"/>
                                        </p:tgtEl>
                                        <p:attrNameLst>
                                          <p:attrName>style.visibility</p:attrName>
                                        </p:attrNameLst>
                                      </p:cBhvr>
                                      <p:to>
                                        <p:strVal val="visible"/>
                                      </p:to>
                                    </p:set>
                                    <p:anim calcmode="lin" valueType="num">
                                      <p:cBhvr additive="base">
                                        <p:cTn dur="500" fill="hold" id="19"/>
                                        <p:tgtEl>
                                          <p:spTgt spid="4"/>
                                        </p:tgtEl>
                                        <p:attrNameLst>
                                          <p:attrName>ppt_x</p:attrName>
                                        </p:attrNameLst>
                                      </p:cBhvr>
                                      <p:tavLst>
                                        <p:tav tm="0">
                                          <p:val>
                                            <p:strVal val="1+#ppt_w/2"/>
                                          </p:val>
                                        </p:tav>
                                        <p:tav tm="100000">
                                          <p:val>
                                            <p:strVal val="#ppt_x"/>
                                          </p:val>
                                        </p:tav>
                                      </p:tavLst>
                                    </p:anim>
                                    <p:anim calcmode="lin" valueType="num">
                                      <p:cBhvr additive="base">
                                        <p:cTn dur="500" fill="hold" id="20"/>
                                        <p:tgtEl>
                                          <p:spTgt spid="4"/>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2">
                                  <p:stCondLst>
                                    <p:cond delay="0"/>
                                  </p:stCondLst>
                                  <p:childTnLst>
                                    <p:set>
                                      <p:cBhvr>
                                        <p:cTn dur="1" fill="hold" id="22">
                                          <p:stCondLst>
                                            <p:cond delay="0"/>
                                          </p:stCondLst>
                                        </p:cTn>
                                        <p:tgtEl>
                                          <p:spTgt spid="5"/>
                                        </p:tgtEl>
                                        <p:attrNameLst>
                                          <p:attrName>style.visibility</p:attrName>
                                        </p:attrNameLst>
                                      </p:cBhvr>
                                      <p:to>
                                        <p:strVal val="visible"/>
                                      </p:to>
                                    </p:set>
                                    <p:anim calcmode="lin" valueType="num">
                                      <p:cBhvr additive="base">
                                        <p:cTn dur="500" fill="hold" id="23"/>
                                        <p:tgtEl>
                                          <p:spTgt spid="5"/>
                                        </p:tgtEl>
                                        <p:attrNameLst>
                                          <p:attrName>ppt_x</p:attrName>
                                        </p:attrNameLst>
                                      </p:cBhvr>
                                      <p:tavLst>
                                        <p:tav tm="0">
                                          <p:val>
                                            <p:strVal val="1+#ppt_w/2"/>
                                          </p:val>
                                        </p:tav>
                                        <p:tav tm="100000">
                                          <p:val>
                                            <p:strVal val="#ppt_x"/>
                                          </p:val>
                                        </p:tav>
                                      </p:tavLst>
                                    </p:anim>
                                    <p:anim calcmode="lin" valueType="num">
                                      <p:cBhvr additive="base">
                                        <p:cTn dur="500" fill="hold" id="24"/>
                                        <p:tgtEl>
                                          <p:spTgt spid="5"/>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0"/>
                                  </p:stCondLst>
                                  <p:childTnLst>
                                    <p:set>
                                      <p:cBhvr>
                                        <p:cTn dur="1" fill="hold" id="26">
                                          <p:stCondLst>
                                            <p:cond delay="0"/>
                                          </p:stCondLst>
                                        </p:cTn>
                                        <p:tgtEl>
                                          <p:spTgt spid="6"/>
                                        </p:tgtEl>
                                        <p:attrNameLst>
                                          <p:attrName>style.visibility</p:attrName>
                                        </p:attrNameLst>
                                      </p:cBhvr>
                                      <p:to>
                                        <p:strVal val="visible"/>
                                      </p:to>
                                    </p:set>
                                    <p:anim calcmode="lin" valueType="num">
                                      <p:cBhvr additive="base">
                                        <p:cTn dur="500" fill="hold" id="27"/>
                                        <p:tgtEl>
                                          <p:spTgt spid="6"/>
                                        </p:tgtEl>
                                        <p:attrNameLst>
                                          <p:attrName>ppt_x</p:attrName>
                                        </p:attrNameLst>
                                      </p:cBhvr>
                                      <p:tavLst>
                                        <p:tav tm="0">
                                          <p:val>
                                            <p:strVal val="0-#ppt_w/2"/>
                                          </p:val>
                                        </p:tav>
                                        <p:tav tm="100000">
                                          <p:val>
                                            <p:strVal val="#ppt_x"/>
                                          </p:val>
                                        </p:tav>
                                      </p:tavLst>
                                    </p:anim>
                                    <p:anim calcmode="lin" valueType="num">
                                      <p:cBhvr additive="base">
                                        <p:cTn dur="500" fill="hold" id="28"/>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6300" name="Group 44"/>
          <p:cNvGrpSpPr/>
          <p:nvPr/>
        </p:nvGrpSpPr>
        <p:grpSpPr>
          <a:xfrm>
            <a:off x="3013075" y="2387600"/>
            <a:ext cx="2584450" cy="2582863"/>
            <a:chOff x="1898" y="1504"/>
            <a:chExt cx="1628" cy="1627"/>
          </a:xfrm>
        </p:grpSpPr>
        <p:sp>
          <p:nvSpPr>
            <p:cNvPr id="78863" name="Freeform 4"/>
            <p:cNvSpPr/>
            <p:nvPr/>
          </p:nvSpPr>
          <p:spPr bwMode="auto">
            <a:xfrm>
              <a:off x="1898" y="1504"/>
              <a:ext cx="1628" cy="1627"/>
            </a:xfrm>
            <a:custGeom>
              <a:gdLst>
                <a:gd fmla="*/ 7464885 w 1050" name="T0"/>
                <a:gd fmla="*/ 8440695 h 1049" name="T1"/>
                <a:gd fmla="*/ 7147627 w 1050" name="T2"/>
                <a:gd fmla="*/ 9310006 h 1049" name="T3"/>
                <a:gd fmla="*/ 6261178 w 1050" name="T4"/>
                <a:gd fmla="*/ 9057627 h 1049" name="T5"/>
                <a:gd fmla="*/ 5831944 w 1050" name="T6"/>
                <a:gd fmla="*/ 9758686 h 1049" name="T7"/>
                <a:gd fmla="*/ 4908165 w 1050" name="T8"/>
                <a:gd fmla="*/ 9263265 h 1049" name="T9"/>
                <a:gd fmla="*/ 4133684 w 1050" name="T10"/>
                <a:gd fmla="*/ 9786728 h 1049" name="T11"/>
                <a:gd fmla="*/ 3555152 w 1050" name="T12"/>
                <a:gd fmla="*/ 9057627 h 1049" name="T13"/>
                <a:gd fmla="*/ 2808664 w 1050" name="T14"/>
                <a:gd fmla="*/ 9375440 h 1049" name="T15"/>
                <a:gd fmla="*/ 2538062 w 1050" name="T16"/>
                <a:gd fmla="*/ 8571562 h 1049" name="T17"/>
                <a:gd fmla="*/ 2164821 w 1050" name="T18"/>
                <a:gd fmla="*/ 8300491 h 1049" name="T19"/>
                <a:gd fmla="*/ 1306357 w 1050" name="T20"/>
                <a:gd fmla="*/ 8281792 h 1049" name="T21"/>
                <a:gd fmla="*/ 1250370 w 1050" name="T22"/>
                <a:gd fmla="*/ 7272277 h 1049" name="T23"/>
                <a:gd fmla="*/ 438561 w 1050" name="T24"/>
                <a:gd fmla="*/ 7010549 h 1049" name="T25"/>
                <a:gd fmla="*/ 727827 w 1050" name="T26"/>
                <a:gd fmla="*/ 6141240 h 1049" name="T27"/>
                <a:gd fmla="*/ 0 w 1050" name="T28"/>
                <a:gd fmla="*/ 5514964 h 1049" name="T29"/>
                <a:gd fmla="*/ 559866 w 1050" name="T30"/>
                <a:gd fmla="*/ 4673702 h 1049" name="T31"/>
                <a:gd fmla="*/ 55989 w 1050" name="T32"/>
                <a:gd fmla="*/ 3981993 h 1049" name="T33"/>
                <a:gd fmla="*/ 802474 w 1050" name="T34"/>
                <a:gd fmla="*/ 3439844 h 1049" name="T35"/>
                <a:gd fmla="*/ 513212 w 1050" name="T36"/>
                <a:gd fmla="*/ 2654660 h 1049" name="T37"/>
                <a:gd fmla="*/ 1381004 w 1050" name="T38"/>
                <a:gd fmla="*/ 2336851 h 1049" name="T39"/>
                <a:gd fmla="*/ 1306357 w 1050" name="T40"/>
                <a:gd fmla="*/ 1523625 h 1049" name="T41"/>
                <a:gd fmla="*/ 2164821 w 1050" name="T42"/>
                <a:gd fmla="*/ 1514279 h 1049" name="T43"/>
                <a:gd fmla="*/ 2528733 w 1050" name="T44"/>
                <a:gd fmla="*/ 570193 h 1049" name="T45"/>
                <a:gd fmla="*/ 3340538 w 1050" name="T46"/>
                <a:gd fmla="*/ 822572 h 1049" name="T47"/>
                <a:gd fmla="*/ 3779099 w 1050" name="T48"/>
                <a:gd fmla="*/ 682361 h 1049" name="T49"/>
                <a:gd fmla="*/ 4674887 w 1050" name="T50"/>
                <a:gd fmla="*/ 542151 h 1049" name="T51"/>
                <a:gd fmla="*/ 5524014 w 1050" name="T52"/>
                <a:gd fmla="*/ 0 h 1049" name="T53"/>
                <a:gd fmla="*/ 6027897 w 1050" name="T54"/>
                <a:gd fmla="*/ 682361 h 1049" name="T55"/>
                <a:gd fmla="*/ 6475792 w 1050" name="T56"/>
                <a:gd fmla="*/ 822572 h 1049" name="T57"/>
                <a:gd fmla="*/ 7287598 w 1050" name="T58"/>
                <a:gd fmla="*/ 570193 h 1049" name="T59"/>
                <a:gd fmla="*/ 7558193 w 1050" name="T60"/>
                <a:gd fmla="*/ 1448847 h 1049" name="T61"/>
                <a:gd fmla="*/ 8397998 w 1050" name="T62"/>
                <a:gd fmla="*/ 1411457 h 1049" name="T63"/>
                <a:gd fmla="*/ 8435315 w 1050" name="T64"/>
                <a:gd fmla="*/ 2336851 h 1049" name="T65"/>
                <a:gd fmla="*/ 9303116 w 1050" name="T66"/>
                <a:gd fmla="*/ 2654660 h 1049" name="T67"/>
                <a:gd fmla="*/ 9051170 w 1050" name="T68"/>
                <a:gd fmla="*/ 3552009 h 1049" name="T69"/>
                <a:gd fmla="*/ 9751012 w 1050" name="T70"/>
                <a:gd fmla="*/ 3981993 h 1049" name="T71"/>
                <a:gd fmla="*/ 9265787 w 1050" name="T72"/>
                <a:gd fmla="*/ 4898039 h 1049" name="T73"/>
                <a:gd fmla="*/ 9779007 w 1050" name="T74"/>
                <a:gd fmla="*/ 5673871 h 1049" name="T75"/>
                <a:gd fmla="*/ 9051170 w 1050" name="T76"/>
                <a:gd fmla="*/ 6253408 h 1049" name="T77"/>
                <a:gd fmla="*/ 9377756 w 1050" name="T78"/>
                <a:gd fmla="*/ 7010549 h 1049" name="T79"/>
                <a:gd fmla="*/ 8565958 w 1050" name="T80"/>
                <a:gd fmla="*/ 7272277 h 1049" name="T81"/>
                <a:gd fmla="*/ 8295357 w 1050" name="T82"/>
                <a:gd fmla="*/ 7646174 h 1049" name="T83"/>
                <a:gd fmla="*/ 8286023 w 1050" name="T84"/>
                <a:gd fmla="*/ 8515478 h 1049"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w 1050" name="T129"/>
                <a:gd fmla="*/ 0 h 1049" name="T130"/>
                <a:gd fmla="*/ 1050 w 1050" name="T131"/>
                <a:gd fmla="*/ 1049 h 1049" name="T132"/>
              </a:gd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b="T132" l="T129" r="T131" t="T130"/>
              <a:pathLst>
                <a:path h="1049" w="1050">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chemeClr val="tx2"/>
            </a:solidFill>
            <a:ln algn="ctr" cap="flat" cmpd="sng" w="3175">
              <a:noFill/>
              <a:prstDash val="solid"/>
              <a:round/>
            </a:ln>
          </p:spPr>
          <p:txBody>
            <a:bodyPr anchor="ctr" lIns="0" rIns="0"/>
            <a:lstStyle/>
            <a:p>
              <a:endParaRPr altLang="en-US" lang="zh-CN"/>
            </a:p>
          </p:txBody>
        </p:sp>
        <p:sp>
          <p:nvSpPr>
            <p:cNvPr id="78864" name="Oval 5"/>
            <p:cNvSpPr>
              <a:spLocks noChangeArrowheads="1"/>
            </p:cNvSpPr>
            <p:nvPr/>
          </p:nvSpPr>
          <p:spPr bwMode="auto">
            <a:xfrm>
              <a:off x="2149" y="1752"/>
              <a:ext cx="1129" cy="1131"/>
            </a:xfrm>
            <a:prstGeom prst="ellipse">
              <a:avLst/>
            </a:prstGeom>
            <a:solidFill>
              <a:srgbClr val="F2F2F2"/>
            </a:solidFill>
            <a:ln w="22225">
              <a:noFill/>
              <a:round/>
            </a:ln>
          </p:spPr>
          <p:txBody>
            <a:bodyPr anchor="ctr" anchorCtr="1"/>
            <a:lstStyle/>
            <a:p>
              <a:pPr algn="ctr" defTabSz="1006475">
                <a:buFont typeface="Arial"/>
                <a:buNone/>
              </a:pPr>
              <a:endParaRPr altLang="en-US" b="0" lang="zh-CN" sz="1800">
                <a:solidFill>
                  <a:schemeClr val="bg2"/>
                </a:solidFill>
                <a:sym charset="-122" pitchFamily="50" typeface="造字工房悦黑体验版常规体"/>
              </a:endParaRPr>
            </a:p>
            <a:p>
              <a:pPr algn="ctr" defTabSz="1006475">
                <a:buFont typeface="Arial"/>
                <a:buNone/>
              </a:pPr>
              <a:r>
                <a:rPr altLang="en-US" b="0" lang="zh-CN" sz="1800">
                  <a:solidFill>
                    <a:schemeClr val="bg2"/>
                  </a:solidFill>
                  <a:sym charset="-122" pitchFamily="50" typeface="造字工房悦黑体验版常规体"/>
                </a:rPr>
                <a:t>输入您想要的文字内容</a:t>
              </a:r>
            </a:p>
          </p:txBody>
        </p:sp>
      </p:grpSp>
      <p:grpSp>
        <p:nvGrpSpPr>
          <p:cNvPr id="96301" name="Group 45"/>
          <p:cNvGrpSpPr/>
          <p:nvPr/>
        </p:nvGrpSpPr>
        <p:grpSpPr>
          <a:xfrm>
            <a:off x="5287963" y="1912938"/>
            <a:ext cx="1760537" cy="1758950"/>
            <a:chOff x="3331" y="1205"/>
            <a:chExt cx="1109" cy="1108"/>
          </a:xfrm>
        </p:grpSpPr>
        <p:sp>
          <p:nvSpPr>
            <p:cNvPr id="78861" name="Freeform 6"/>
            <p:cNvSpPr/>
            <p:nvPr/>
          </p:nvSpPr>
          <p:spPr bwMode="auto">
            <a:xfrm>
              <a:off x="3331" y="1205"/>
              <a:ext cx="1109" cy="1108"/>
            </a:xfrm>
            <a:custGeom>
              <a:gdLst>
                <a:gd fmla="*/ 5435795 w 637" name="T0"/>
                <a:gd fmla="*/ 6717227 h 638" name="T1"/>
                <a:gd fmla="*/ 5176951 w 637" name="T2"/>
                <a:gd fmla="*/ 6839357 h 638" name="T3"/>
                <a:gd fmla="*/ 4893451 w 637" name="T4"/>
                <a:gd fmla="*/ 6937059 h 638" name="T5"/>
                <a:gd fmla="*/ 4462035 w 637" name="T6"/>
                <a:gd fmla="*/ 7767553 h 638" name="T7"/>
                <a:gd fmla="*/ 3845734 w 637" name="T8"/>
                <a:gd fmla="*/ 7071404 h 638" name="T9"/>
                <a:gd fmla="*/ 3549909 w 637" name="T10"/>
                <a:gd fmla="*/ 7046976 h 638" name="T11"/>
                <a:gd fmla="*/ 3254081 w 637" name="T12"/>
                <a:gd fmla="*/ 6998127 h 638" name="T13"/>
                <a:gd fmla="*/ 2576146 w 637" name="T14"/>
                <a:gd fmla="*/ 7559923 h 638" name="T15"/>
                <a:gd fmla="*/ 2231019 w 637" name="T16"/>
                <a:gd fmla="*/ 7425580 h 638" name="T17"/>
                <a:gd fmla="*/ 2144736 w 637" name="T18"/>
                <a:gd fmla="*/ 6509600 h 638" name="T19"/>
                <a:gd fmla="*/ 1910544 w 637" name="T20"/>
                <a:gd fmla="*/ 6338614 h 638" name="T21"/>
                <a:gd fmla="*/ 973763 w 637" name="T22"/>
                <a:gd fmla="*/ 6485172 h 638" name="T23"/>
                <a:gd fmla="*/ 690263 w 637" name="T24"/>
                <a:gd fmla="*/ 6130991 h 638" name="T25"/>
                <a:gd fmla="*/ 1097017 w 637" name="T26"/>
                <a:gd fmla="*/ 5276073 h 638" name="T27"/>
                <a:gd fmla="*/ 961435 w 637" name="T28"/>
                <a:gd fmla="*/ 5007382 h 638" name="T29"/>
                <a:gd fmla="*/ 73957 w 637" name="T30"/>
                <a:gd fmla="*/ 4677625 h 638" name="T31"/>
                <a:gd fmla="*/ 0 w 637" name="T32"/>
                <a:gd fmla="*/ 4225745 h 638" name="T33"/>
                <a:gd fmla="*/ 788871 w 637" name="T34"/>
                <a:gd fmla="*/ 3676150 h 638" name="T35"/>
                <a:gd fmla="*/ 825848 w 637" name="T36"/>
                <a:gd fmla="*/ 3370826 h 638" name="T37"/>
                <a:gd fmla="*/ 209544 w 637" name="T38"/>
                <a:gd fmla="*/ 2625821 h 638" name="T39"/>
                <a:gd fmla="*/ 369781 w 637" name="T40"/>
                <a:gd fmla="*/ 2222790 h 638" name="T41"/>
                <a:gd fmla="*/ 1343542 w 637" name="T42"/>
                <a:gd fmla="*/ 2137297 h 638" name="T43"/>
                <a:gd fmla="*/ 1528433 w 637" name="T44"/>
                <a:gd fmla="*/ 1893034 h 638" name="T45"/>
                <a:gd fmla="*/ 1368191 w 637" name="T46"/>
                <a:gd fmla="*/ 928198 h 638" name="T47"/>
                <a:gd fmla="*/ 1701000 w 637" name="T48"/>
                <a:gd fmla="*/ 671724 h 638" name="T49"/>
                <a:gd fmla="*/ 2600800 w 637" name="T50"/>
                <a:gd fmla="*/ 1074753 h 638" name="T51"/>
                <a:gd fmla="*/ 2884300 w 637" name="T52"/>
                <a:gd fmla="*/ 964837 h 638" name="T53"/>
                <a:gd fmla="*/ 3217106 w 637" name="T54"/>
                <a:gd fmla="*/ 48854 h 638" name="T55"/>
                <a:gd fmla="*/ 3438970 w 637" name="T56"/>
                <a:gd fmla="*/ 12216 h 638" name="T57"/>
                <a:gd fmla="*/ 4067600 w 637" name="T58"/>
                <a:gd fmla="*/ 781642 h 638" name="T59"/>
                <a:gd fmla="*/ 4375752 w 637" name="T60"/>
                <a:gd fmla="*/ 806066 h 638" name="T61"/>
                <a:gd fmla="*/ 4671578 w 637" name="T62"/>
                <a:gd fmla="*/ 854919 h 638" name="T63"/>
                <a:gd fmla="*/ 5374161 w 637" name="T64"/>
                <a:gd fmla="*/ 256472 h 638" name="T65"/>
                <a:gd fmla="*/ 5682317 w 637" name="T66"/>
                <a:gd fmla="*/ 390820 h 638" name="T67"/>
                <a:gd fmla="*/ 5768600 w 637" name="T68"/>
                <a:gd fmla="*/ 1343443 h 638" name="T69"/>
                <a:gd fmla="*/ 6015118 w 637" name="T70"/>
                <a:gd fmla="*/ 1526645 h 638" name="T71"/>
                <a:gd fmla="*/ 6927248 w 637" name="T72"/>
                <a:gd fmla="*/ 1367871 h 638" name="T73"/>
                <a:gd fmla="*/ 7136792 w 637" name="T74"/>
                <a:gd fmla="*/ 1660986 h 638" name="T75"/>
                <a:gd fmla="*/ 6754683 w 637" name="T76"/>
                <a:gd fmla="*/ 2454842 h 638" name="T77"/>
                <a:gd fmla="*/ 6828640 w 637" name="T78"/>
                <a:gd fmla="*/ 2601398 h 638" name="T79"/>
                <a:gd fmla="*/ 6939578 w 637" name="T80"/>
                <a:gd fmla="*/ 2870084 h 638" name="T81"/>
                <a:gd fmla="*/ 7790076 w 637" name="T82"/>
                <a:gd fmla="*/ 3187631 h 638" name="T83"/>
                <a:gd fmla="*/ 7851707 w 637" name="T84"/>
                <a:gd fmla="*/ 3676150 h 638" name="T85"/>
                <a:gd fmla="*/ 7112140 w 637" name="T86"/>
                <a:gd fmla="*/ 4201321 h 638" name="T87"/>
                <a:gd fmla="*/ 7075161 w 637" name="T88"/>
                <a:gd fmla="*/ 4482218 h 638" name="T89"/>
                <a:gd fmla="*/ 7642163 w 637" name="T90"/>
                <a:gd fmla="*/ 5178365 h 638" name="T91"/>
                <a:gd fmla="*/ 7444939 w 637" name="T92"/>
                <a:gd fmla="*/ 5642464 h 638" name="T93"/>
                <a:gd fmla="*/ 6557469 w 637" name="T94"/>
                <a:gd fmla="*/ 5727957 h 638" name="T95"/>
                <a:gd fmla="*/ 6384904 w 637" name="T96"/>
                <a:gd fmla="*/ 5960004 h 638" name="T97"/>
                <a:gd fmla="*/ 6520491 w 637" name="T98"/>
                <a:gd fmla="*/ 6827141 h 638" name="T99"/>
                <a:gd fmla="*/ 6224661 w 637" name="T100"/>
                <a:gd fmla="*/ 7071404 h 638"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w 637" name="T153"/>
                <a:gd fmla="*/ 0 h 638" name="T154"/>
                <a:gd fmla="*/ 637 w 637" name="T155"/>
                <a:gd fmla="*/ 638 h 638" name="T156"/>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T156" l="T153" r="T155" t="T154"/>
              <a:pathLst>
                <a:path h="638" w="637">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bg2"/>
            </a:solidFill>
            <a:ln algn="ctr" cap="flat" cmpd="sng" w="3175">
              <a:noFill/>
              <a:prstDash val="solid"/>
              <a:round/>
            </a:ln>
          </p:spPr>
          <p:txBody>
            <a:bodyPr anchor="ctr" lIns="0" rIns="0"/>
            <a:lstStyle/>
            <a:p>
              <a:endParaRPr altLang="en-US" lang="zh-CN"/>
            </a:p>
          </p:txBody>
        </p:sp>
        <p:sp>
          <p:nvSpPr>
            <p:cNvPr id="78862" name="Oval 7"/>
            <p:cNvSpPr>
              <a:spLocks noChangeArrowheads="1"/>
            </p:cNvSpPr>
            <p:nvPr/>
          </p:nvSpPr>
          <p:spPr bwMode="auto">
            <a:xfrm>
              <a:off x="3551" y="1427"/>
              <a:ext cx="669" cy="664"/>
            </a:xfrm>
            <a:prstGeom prst="ellipse">
              <a:avLst/>
            </a:prstGeom>
            <a:solidFill>
              <a:srgbClr val="F2F2F2"/>
            </a:solidFill>
            <a:ln w="22225">
              <a:noFill/>
              <a:round/>
            </a:ln>
          </p:spPr>
          <p:txBody>
            <a:bodyPr anchor="ctr" anchorCtr="1"/>
            <a:lstStyle/>
            <a:p>
              <a:pPr algn="ctr" defTabSz="914400">
                <a:buFont typeface="Arial"/>
                <a:buNone/>
              </a:pPr>
              <a:endParaRPr altLang="en-US" b="0" lang="zh-CN" sz="1200">
                <a:solidFill>
                  <a:schemeClr val="bg2"/>
                </a:solidFill>
                <a:sym charset="-122" pitchFamily="50" typeface="造字工房悦黑体验版常规体"/>
              </a:endParaRPr>
            </a:p>
            <a:p>
              <a:pPr algn="ctr" defTabSz="914400">
                <a:buFont typeface="Arial"/>
                <a:buNone/>
              </a:pPr>
              <a:r>
                <a:rPr altLang="en-US" b="0" lang="zh-CN" sz="1200">
                  <a:solidFill>
                    <a:schemeClr val="bg2"/>
                  </a:solidFill>
                  <a:sym charset="-122" pitchFamily="50" typeface="造字工房悦黑体验版常规体"/>
                </a:rPr>
                <a:t>输入您想要的文字内容</a:t>
              </a:r>
            </a:p>
          </p:txBody>
        </p:sp>
      </p:grpSp>
      <p:grpSp>
        <p:nvGrpSpPr>
          <p:cNvPr id="96299" name="Group 43"/>
          <p:cNvGrpSpPr/>
          <p:nvPr/>
        </p:nvGrpSpPr>
        <p:grpSpPr>
          <a:xfrm>
            <a:off x="1116013" y="2176463"/>
            <a:ext cx="2039937" cy="2044700"/>
            <a:chOff x="703" y="1371"/>
            <a:chExt cx="1285" cy="1288"/>
          </a:xfrm>
        </p:grpSpPr>
        <p:sp>
          <p:nvSpPr>
            <p:cNvPr id="78859" name="Freeform 8"/>
            <p:cNvSpPr/>
            <p:nvPr/>
          </p:nvSpPr>
          <p:spPr bwMode="auto">
            <a:xfrm>
              <a:off x="703" y="1371"/>
              <a:ext cx="1285" cy="1288"/>
            </a:xfrm>
            <a:custGeom>
              <a:gdLst>
                <a:gd fmla="*/ 6065346 w 808" name="T0"/>
                <a:gd fmla="*/ 7136055 h 810" name="T1"/>
                <a:gd fmla="*/ 5714029 w 808" name="T2"/>
                <a:gd fmla="*/ 7332276 h 810" name="T3"/>
                <a:gd fmla="*/ 5528041 w 808" name="T4"/>
                <a:gd fmla="*/ 8148118 h 810" name="T5"/>
                <a:gd fmla="*/ 5259387 w 808" name="T6"/>
                <a:gd fmla="*/ 8230740 h 810" name="T7"/>
                <a:gd fmla="*/ 4649754 w 808" name="T8"/>
                <a:gd fmla="*/ 7652413 h 810" name="T9"/>
                <a:gd fmla="*/ 4391437 w 808" name="T10"/>
                <a:gd fmla="*/ 7683395 h 810" name="T11"/>
                <a:gd fmla="*/ 3905793 w 808" name="T12"/>
                <a:gd fmla="*/ 8364985 h 810" name="T13"/>
                <a:gd fmla="*/ 3626805 w 808" name="T14"/>
                <a:gd fmla="*/ 8334003 h 810" name="T15"/>
                <a:gd fmla="*/ 3275493 w 808" name="T16"/>
                <a:gd fmla="*/ 7569803 h 810" name="T17"/>
                <a:gd fmla="*/ 3017174 w 808" name="T18"/>
                <a:gd fmla="*/ 7497509 h 810" name="T19"/>
                <a:gd fmla="*/ 2324878 w 808" name="T20"/>
                <a:gd fmla="*/ 7941580 h 810" name="T21"/>
                <a:gd fmla="*/ 2056224 w 808" name="T22"/>
                <a:gd fmla="*/ 7796993 h 810" name="T23"/>
                <a:gd fmla="*/ 2035558 w 808" name="T24"/>
                <a:gd fmla="*/ 6970829 h 810" name="T25"/>
                <a:gd fmla="*/ 1828904 w 808" name="T26"/>
                <a:gd fmla="*/ 6795260 h 810" name="T27"/>
                <a:gd fmla="*/ 1022946 w 808" name="T28"/>
                <a:gd fmla="*/ 6939840 h 810" name="T29"/>
                <a:gd fmla="*/ 836953 w 808" name="T30"/>
                <a:gd fmla="*/ 6702321 h 810" name="T31"/>
                <a:gd fmla="*/ 1064277 w 808" name="T32"/>
                <a:gd fmla="*/ 5814181 h 810" name="T33"/>
                <a:gd fmla="*/ 950615 w 808" name="T34"/>
                <a:gd fmla="*/ 5576661 h 810" name="T35"/>
                <a:gd fmla="*/ 165324 w 808" name="T36"/>
                <a:gd fmla="*/ 5380447 h 810" name="T37"/>
                <a:gd fmla="*/ 692295 w 808" name="T38"/>
                <a:gd fmla="*/ 4760814 h 810" name="T39"/>
                <a:gd fmla="*/ 661301 w 808" name="T40"/>
                <a:gd fmla="*/ 4502638 h 810" name="T41"/>
                <a:gd fmla="*/ 640635 w 808" name="T42"/>
                <a:gd fmla="*/ 4234130 h 810" name="T43"/>
                <a:gd fmla="*/ 10334 w 808" name="T44"/>
                <a:gd fmla="*/ 3738428 h 810" name="T45"/>
                <a:gd fmla="*/ 723296 w 808" name="T46"/>
                <a:gd fmla="*/ 3387304 h 810" name="T47"/>
                <a:gd fmla="*/ 805957 w 808" name="T48"/>
                <a:gd fmla="*/ 3129129 h 810" name="T49"/>
                <a:gd fmla="*/ 888621 w 808" name="T50"/>
                <a:gd fmla="*/ 2870949 h 810" name="T51"/>
                <a:gd fmla="*/ 495973 w 808" name="T52"/>
                <a:gd fmla="*/ 2189354 h 810" name="T53"/>
                <a:gd fmla="*/ 1291600 w 808" name="T54"/>
                <a:gd fmla="*/ 2127393 h 810" name="T55"/>
                <a:gd fmla="*/ 1446590 w 808" name="T56"/>
                <a:gd fmla="*/ 1920849 h 810" name="T57"/>
                <a:gd fmla="*/ 1622247 w 808" name="T58"/>
                <a:gd fmla="*/ 1714306 h 810" name="T59"/>
                <a:gd fmla="*/ 1529255 w 808" name="T60"/>
                <a:gd fmla="*/ 939769 h 810" name="T61"/>
                <a:gd fmla="*/ 2283545 w 808" name="T62"/>
                <a:gd fmla="*/ 1177297 h 810" name="T63"/>
                <a:gd fmla="*/ 2634862 w 808" name="T64"/>
                <a:gd fmla="*/ 981078 h 810" name="T65"/>
                <a:gd fmla="*/ 2810521 w 808" name="T66"/>
                <a:gd fmla="*/ 216871 h 810" name="T67"/>
                <a:gd fmla="*/ 3120501 w 808" name="T68"/>
                <a:gd fmla="*/ 123926 h 810" name="T69"/>
                <a:gd fmla="*/ 3699140 w 808" name="T70"/>
                <a:gd fmla="*/ 650612 h 810" name="T71"/>
                <a:gd fmla="*/ 3957454 w 808" name="T72"/>
                <a:gd fmla="*/ 629959 h 810" name="T73"/>
                <a:gd fmla="*/ 4412099 w 808" name="T74"/>
                <a:gd fmla="*/ 0 h 810" name="T75"/>
                <a:gd fmla="*/ 4742747 w 808" name="T76"/>
                <a:gd fmla="*/ 30982 h 810" name="T77"/>
                <a:gd fmla="*/ 5073396 w 808" name="T78"/>
                <a:gd fmla="*/ 733228 h 810" name="T79"/>
                <a:gd fmla="*/ 5321385 w 808" name="T80"/>
                <a:gd fmla="*/ 805517 h 810" name="T81"/>
                <a:gd fmla="*/ 5982680 w 808" name="T82"/>
                <a:gd fmla="*/ 402756 h 810" name="T83"/>
                <a:gd fmla="*/ 6272002 w 808" name="T84"/>
                <a:gd fmla="*/ 557666 h 810" name="T85"/>
                <a:gd fmla="*/ 6313332 w 808" name="T86"/>
                <a:gd fmla="*/ 1342529 h 810" name="T87"/>
                <a:gd fmla="*/ 6509654 w 808" name="T88"/>
                <a:gd fmla="*/ 1507763 h 810" name="T89"/>
                <a:gd fmla="*/ 7284609 w 808" name="T90"/>
                <a:gd fmla="*/ 1383840 h 810" name="T91"/>
                <a:gd fmla="*/ 7491265 w 808" name="T92"/>
                <a:gd fmla="*/ 1631689 h 810" name="T93"/>
                <a:gd fmla="*/ 7284609 w 808" name="T94"/>
                <a:gd fmla="*/ 2488841 h 810" name="T95"/>
                <a:gd fmla="*/ 7398274 w 808" name="T96"/>
                <a:gd fmla="*/ 2726368 h 810" name="T97"/>
                <a:gd fmla="*/ 8173230 w 808" name="T98"/>
                <a:gd fmla="*/ 2943239 h 810" name="T99"/>
                <a:gd fmla="*/ 7646260 w 808" name="T100"/>
                <a:gd fmla="*/ 3542210 h 810" name="T101"/>
                <a:gd fmla="*/ 7687590 w 808" name="T102"/>
                <a:gd fmla="*/ 3800389 h 810" name="T103"/>
                <a:gd fmla="*/ 7697921 w 808" name="T104"/>
                <a:gd fmla="*/ 4079224 h 810" name="T105"/>
                <a:gd fmla="*/ 8338557 w 808" name="T106"/>
                <a:gd fmla="*/ 4564602 h 810" name="T107"/>
                <a:gd fmla="*/ 7615261 w 808" name="T108"/>
                <a:gd fmla="*/ 4926050 h 810" name="T109"/>
                <a:gd fmla="*/ 7542932 w 808" name="T110"/>
                <a:gd fmla="*/ 5184229 h 810" name="T111"/>
                <a:gd fmla="*/ 7460272 w 808" name="T112"/>
                <a:gd fmla="*/ 5432081 h 810" name="T113"/>
                <a:gd fmla="*/ 7873584 w 808" name="T114"/>
                <a:gd fmla="*/ 6144650 h 810" name="T115"/>
                <a:gd fmla="*/ 7057285 w 808" name="T116"/>
                <a:gd fmla="*/ 6185962 h 810" name="T117"/>
                <a:gd fmla="*/ 6902296 w 808" name="T118"/>
                <a:gd fmla="*/ 6402829 h 810" name="T119"/>
                <a:gd fmla="*/ 6726645 w 808" name="T120"/>
                <a:gd fmla="*/ 6599047 h 810" name="T121"/>
                <a:gd fmla="*/ 6840304 w 808" name="T122"/>
                <a:gd fmla="*/ 7414893 h 810"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808" name="T186"/>
                <a:gd fmla="*/ 0 h 810" name="T187"/>
                <a:gd fmla="*/ 808 w 808" name="T188"/>
                <a:gd fmla="*/ 810 h 810"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810" w="806">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bg2"/>
            </a:solidFill>
            <a:ln algn="ctr" cap="flat" cmpd="sng" w="3175">
              <a:noFill/>
              <a:prstDash val="solid"/>
              <a:round/>
            </a:ln>
          </p:spPr>
          <p:txBody>
            <a:bodyPr anchor="ctr" lIns="0" rIns="0"/>
            <a:lstStyle/>
            <a:p>
              <a:endParaRPr altLang="en-US" lang="zh-CN"/>
            </a:p>
          </p:txBody>
        </p:sp>
        <p:sp>
          <p:nvSpPr>
            <p:cNvPr id="78860" name="Oval 9"/>
            <p:cNvSpPr>
              <a:spLocks noChangeArrowheads="1"/>
            </p:cNvSpPr>
            <p:nvPr/>
          </p:nvSpPr>
          <p:spPr bwMode="auto">
            <a:xfrm>
              <a:off x="918" y="1588"/>
              <a:ext cx="853" cy="853"/>
            </a:xfrm>
            <a:prstGeom prst="ellipse">
              <a:avLst/>
            </a:prstGeom>
            <a:solidFill>
              <a:srgbClr val="F2F2F2"/>
            </a:solidFill>
            <a:ln w="22225">
              <a:noFill/>
              <a:round/>
            </a:ln>
          </p:spPr>
          <p:txBody>
            <a:bodyPr anchor="ctr"/>
            <a:lstStyle/>
            <a:p>
              <a:pPr algn="ctr" defTabSz="1006475">
                <a:buFont typeface="Arial"/>
                <a:buNone/>
              </a:pPr>
              <a:endParaRPr altLang="en-US" b="0" lang="zh-CN" sz="1400">
                <a:solidFill>
                  <a:schemeClr val="bg2"/>
                </a:solidFill>
                <a:sym charset="-122" pitchFamily="50" typeface="造字工房悦黑体验版常规体"/>
              </a:endParaRPr>
            </a:p>
            <a:p>
              <a:pPr algn="ctr" defTabSz="1006475">
                <a:buFont typeface="Arial"/>
                <a:buNone/>
              </a:pPr>
              <a:r>
                <a:rPr altLang="en-US" b="0" lang="zh-CN" sz="1400">
                  <a:solidFill>
                    <a:schemeClr val="bg2"/>
                  </a:solidFill>
                  <a:sym charset="-122" pitchFamily="50" typeface="造字工房悦黑体验版常规体"/>
                </a:rPr>
                <a:t>输入您想要的文字内容</a:t>
              </a:r>
            </a:p>
          </p:txBody>
        </p:sp>
      </p:grpSp>
      <p:sp>
        <p:nvSpPr>
          <p:cNvPr id="15" name="TextBox 53"/>
          <p:cNvSpPr txBox="1">
            <a:spLocks noChangeArrowheads="1"/>
          </p:cNvSpPr>
          <p:nvPr/>
        </p:nvSpPr>
        <p:spPr bwMode="auto">
          <a:xfrm>
            <a:off x="1312863" y="1739900"/>
            <a:ext cx="1697037" cy="344644"/>
          </a:xfrm>
          <a:prstGeom prst="rect">
            <a:avLst/>
          </a:prstGeom>
          <a:noFill/>
          <a:ln w="9525">
            <a:noFill/>
            <a:miter lim="800000"/>
          </a:ln>
        </p:spPr>
        <p:txBody>
          <a:bodyPr bIns="50402" lIns="100803" rIns="100803" tIns="50402">
            <a:spAutoFit/>
          </a:bodyPr>
          <a:lstStyle/>
          <a:p>
            <a:pPr algn="ctr" defTabSz="1006475"/>
            <a:r>
              <a:rPr altLang="en-US" lang="zh-CN" sz="1600">
                <a:solidFill>
                  <a:schemeClr val="bg2"/>
                </a:solidFill>
                <a:latin charset="-122" pitchFamily="34" typeface="微软雅黑"/>
                <a:ea typeface="宋体"/>
              </a:rPr>
              <a:t>添加标题内容</a:t>
            </a:r>
          </a:p>
        </p:txBody>
      </p:sp>
      <p:sp>
        <p:nvSpPr>
          <p:cNvPr id="16" name="TextBox 53"/>
          <p:cNvSpPr txBox="1">
            <a:spLocks noChangeArrowheads="1"/>
          </p:cNvSpPr>
          <p:nvPr/>
        </p:nvSpPr>
        <p:spPr bwMode="auto">
          <a:xfrm>
            <a:off x="3492500" y="1909763"/>
            <a:ext cx="1700213" cy="344644"/>
          </a:xfrm>
          <a:prstGeom prst="rect">
            <a:avLst/>
          </a:prstGeom>
          <a:noFill/>
          <a:ln w="9525">
            <a:noFill/>
            <a:miter lim="800000"/>
          </a:ln>
        </p:spPr>
        <p:txBody>
          <a:bodyPr bIns="50402" lIns="100803" rIns="100803" tIns="50402">
            <a:spAutoFit/>
          </a:bodyPr>
          <a:lstStyle/>
          <a:p>
            <a:pPr algn="ctr" defTabSz="1006475"/>
            <a:r>
              <a:rPr altLang="en-US" lang="zh-CN" sz="1600">
                <a:solidFill>
                  <a:schemeClr val="tx2"/>
                </a:solidFill>
              </a:rPr>
              <a:t>添加标题内容</a:t>
            </a:r>
          </a:p>
        </p:txBody>
      </p:sp>
      <p:sp>
        <p:nvSpPr>
          <p:cNvPr id="17" name="TextBox 53"/>
          <p:cNvSpPr txBox="1">
            <a:spLocks noChangeArrowheads="1"/>
          </p:cNvSpPr>
          <p:nvPr/>
        </p:nvSpPr>
        <p:spPr bwMode="auto">
          <a:xfrm>
            <a:off x="6948488" y="2243138"/>
            <a:ext cx="1485900" cy="344644"/>
          </a:xfrm>
          <a:prstGeom prst="rect">
            <a:avLst/>
          </a:prstGeom>
          <a:noFill/>
          <a:ln w="9525">
            <a:noFill/>
            <a:miter lim="800000"/>
          </a:ln>
        </p:spPr>
        <p:txBody>
          <a:bodyPr bIns="50402" lIns="100803" rIns="100803" tIns="50402">
            <a:spAutoFit/>
          </a:bodyPr>
          <a:lstStyle/>
          <a:p>
            <a:pPr algn="ctr" defTabSz="1006475"/>
            <a:r>
              <a:rPr altLang="en-US" lang="zh-CN" sz="1600">
                <a:solidFill>
                  <a:schemeClr val="tx2"/>
                </a:solidFill>
              </a:rPr>
              <a:t>添加标题内容</a:t>
            </a:r>
          </a:p>
        </p:txBody>
      </p:sp>
      <p:grpSp>
        <p:nvGrpSpPr>
          <p:cNvPr id="96302" name="Group 46"/>
          <p:cNvGrpSpPr/>
          <p:nvPr/>
        </p:nvGrpSpPr>
        <p:grpSpPr>
          <a:xfrm>
            <a:off x="6765925" y="2819400"/>
            <a:ext cx="1627188" cy="1631950"/>
            <a:chOff x="4262" y="1776"/>
            <a:chExt cx="1025" cy="1028"/>
          </a:xfrm>
        </p:grpSpPr>
        <p:sp>
          <p:nvSpPr>
            <p:cNvPr id="78857" name="Freeform 8"/>
            <p:cNvSpPr/>
            <p:nvPr/>
          </p:nvSpPr>
          <p:spPr bwMode="auto">
            <a:xfrm>
              <a:off x="4262" y="1776"/>
              <a:ext cx="1025" cy="1028"/>
            </a:xfrm>
            <a:custGeom>
              <a:gdLst>
                <a:gd fmla="*/ 3078349 w 808" name="T0"/>
                <a:gd fmla="*/ 3628193 h 810" name="T1"/>
                <a:gd fmla="*/ 2900045 w 808" name="T2"/>
                <a:gd fmla="*/ 3727952 h 810" name="T3"/>
                <a:gd fmla="*/ 2805649 w 808" name="T4"/>
                <a:gd fmla="*/ 4142751 h 810" name="T5"/>
                <a:gd fmla="*/ 2669301 w 808" name="T6"/>
                <a:gd fmla="*/ 4184757 h 810" name="T7"/>
                <a:gd fmla="*/ 2359891 w 808" name="T8"/>
                <a:gd fmla="*/ 3890724 h 810" name="T9"/>
                <a:gd fmla="*/ 2228789 w 808" name="T10"/>
                <a:gd fmla="*/ 3906476 h 810" name="T11"/>
                <a:gd fmla="*/ 1982311 w 808" name="T12"/>
                <a:gd fmla="*/ 4253016 h 810" name="T13"/>
                <a:gd fmla="*/ 1840715 w 808" name="T14"/>
                <a:gd fmla="*/ 4237264 h 810" name="T15"/>
                <a:gd fmla="*/ 1662414 w 808" name="T16"/>
                <a:gd fmla="*/ 3848720 h 810" name="T17"/>
                <a:gd fmla="*/ 1531308 w 808" name="T18"/>
                <a:gd fmla="*/ 3811964 h 810" name="T19"/>
                <a:gd fmla="*/ 1179946 w 808" name="T20"/>
                <a:gd fmla="*/ 4037743 h 810" name="T21"/>
                <a:gd fmla="*/ 1043596 w 808" name="T22"/>
                <a:gd fmla="*/ 3964232 h 810" name="T23"/>
                <a:gd fmla="*/ 1033109 w 808" name="T24"/>
                <a:gd fmla="*/ 3544181 h 810" name="T25"/>
                <a:gd fmla="*/ 928225 w 808" name="T26"/>
                <a:gd fmla="*/ 3454923 h 810" name="T27"/>
                <a:gd fmla="*/ 519176 w 808" name="T28"/>
                <a:gd fmla="*/ 3528429 h 810" name="T29"/>
                <a:gd fmla="*/ 424779 w 808" name="T30"/>
                <a:gd fmla="*/ 3407663 h 810" name="T31"/>
                <a:gd fmla="*/ 540155 w 808" name="T32"/>
                <a:gd fmla="*/ 2956110 h 810" name="T33"/>
                <a:gd fmla="*/ 482467 w 808" name="T34"/>
                <a:gd fmla="*/ 2835346 h 810" name="T35"/>
                <a:gd fmla="*/ 83908 w 808" name="T36"/>
                <a:gd fmla="*/ 2735582 h 810" name="T37"/>
                <a:gd fmla="*/ 351362 w 808" name="T38"/>
                <a:gd fmla="*/ 2420544 h 810" name="T39"/>
                <a:gd fmla="*/ 335629 w 808" name="T40"/>
                <a:gd fmla="*/ 2289280 h 810" name="T41"/>
                <a:gd fmla="*/ 325141 w 808" name="T42"/>
                <a:gd fmla="*/ 2152761 h 810" name="T43"/>
                <a:gd fmla="*/ 5244 w 808" name="T44"/>
                <a:gd fmla="*/ 1900731 h 810" name="T45"/>
                <a:gd fmla="*/ 367096 w 808" name="T46"/>
                <a:gd fmla="*/ 1722210 h 810" name="T47"/>
                <a:gd fmla="*/ 409049 w 808" name="T48"/>
                <a:gd fmla="*/ 1590946 h 810" name="T49"/>
                <a:gd fmla="*/ 451003 w 808" name="T50"/>
                <a:gd fmla="*/ 1459678 h 810" name="T51"/>
                <a:gd fmla="*/ 251722 w 808" name="T52"/>
                <a:gd fmla="*/ 1113135 h 810" name="T53"/>
                <a:gd fmla="*/ 655526 w 808" name="T54"/>
                <a:gd fmla="*/ 1081632 h 810" name="T55"/>
                <a:gd fmla="*/ 734189 w 808" name="T56"/>
                <a:gd fmla="*/ 976619 h 810" name="T57"/>
                <a:gd fmla="*/ 823341 w 808" name="T58"/>
                <a:gd fmla="*/ 871606 h 810" name="T59"/>
                <a:gd fmla="*/ 776142 w 808" name="T60"/>
                <a:gd fmla="*/ 477808 h 810" name="T61"/>
                <a:gd fmla="*/ 1158968 w 808" name="T62"/>
                <a:gd fmla="*/ 598574 h 810" name="T63"/>
                <a:gd fmla="*/ 1337273 w 808" name="T64"/>
                <a:gd fmla="*/ 498810 h 810" name="T65"/>
                <a:gd fmla="*/ 1426425 w 808" name="T66"/>
                <a:gd fmla="*/ 110264 h 810" name="T67"/>
                <a:gd fmla="*/ 1583751 w 808" name="T68"/>
                <a:gd fmla="*/ 63009 h 810" name="T69"/>
                <a:gd fmla="*/ 1877427 w 808" name="T70"/>
                <a:gd fmla="*/ 330790 h 810" name="T71"/>
                <a:gd fmla="*/ 2008529 w 808" name="T72"/>
                <a:gd fmla="*/ 320291 h 810" name="T73"/>
                <a:gd fmla="*/ 2239275 w 808" name="T74"/>
                <a:gd fmla="*/ 0 h 810" name="T75"/>
                <a:gd fmla="*/ 2407089 w 808" name="T76"/>
                <a:gd fmla="*/ 15753 h 810" name="T77"/>
                <a:gd fmla="*/ 2574904 w 808" name="T78"/>
                <a:gd fmla="*/ 372795 h 810" name="T79"/>
                <a:gd fmla="*/ 2700764 w 808" name="T80"/>
                <a:gd fmla="*/ 409551 h 810" name="T81"/>
                <a:gd fmla="*/ 3036395 w 808" name="T82"/>
                <a:gd fmla="*/ 204774 h 810" name="T83"/>
                <a:gd fmla="*/ 3183232 w 808" name="T84"/>
                <a:gd fmla="*/ 283536 h 810" name="T85"/>
                <a:gd fmla="*/ 3204209 w 808" name="T86"/>
                <a:gd fmla="*/ 682582 h 810" name="T87"/>
                <a:gd fmla="*/ 3303847 w 808" name="T88"/>
                <a:gd fmla="*/ 766592 h 810" name="T89"/>
                <a:gd fmla="*/ 3697162 w 808" name="T90"/>
                <a:gd fmla="*/ 703587 h 810" name="T91"/>
                <a:gd fmla="*/ 3802050 w 808" name="T92"/>
                <a:gd fmla="*/ 829602 h 810" name="T93"/>
                <a:gd fmla="*/ 3697162 w 808" name="T94"/>
                <a:gd fmla="*/ 1265404 h 810" name="T95"/>
                <a:gd fmla="*/ 3754849 w 808" name="T96"/>
                <a:gd fmla="*/ 1386168 h 810" name="T97"/>
                <a:gd fmla="*/ 4148165 w 808" name="T98"/>
                <a:gd fmla="*/ 1496433 h 810" name="T99"/>
                <a:gd fmla="*/ 3880711 w 808" name="T100"/>
                <a:gd fmla="*/ 1800969 h 810" name="T101"/>
                <a:gd fmla="*/ 3901688 w 808" name="T102"/>
                <a:gd fmla="*/ 1932235 h 810" name="T103"/>
                <a:gd fmla="*/ 3906932 w 808" name="T104"/>
                <a:gd fmla="*/ 2074003 h 810" name="T105"/>
                <a:gd fmla="*/ 4232070 w 808" name="T106"/>
                <a:gd fmla="*/ 2320784 h 810" name="T107"/>
                <a:gd fmla="*/ 3864978 w 808" name="T108"/>
                <a:gd fmla="*/ 2504556 h 810" name="T109"/>
                <a:gd fmla="*/ 3828269 w 808" name="T110"/>
                <a:gd fmla="*/ 2635821 h 810" name="T111"/>
                <a:gd fmla="*/ 3786315 w 808" name="T112"/>
                <a:gd fmla="*/ 2761835 h 810" name="T113"/>
                <a:gd fmla="*/ 3996084 w 808" name="T114"/>
                <a:gd fmla="*/ 3124130 h 810" name="T115"/>
                <a:gd fmla="*/ 3581792 w 808" name="T116"/>
                <a:gd fmla="*/ 3145132 h 810" name="T117"/>
                <a:gd fmla="*/ 3503128 w 808" name="T118"/>
                <a:gd fmla="*/ 3255397 h 810" name="T119"/>
                <a:gd fmla="*/ 3413978 w 808" name="T120"/>
                <a:gd fmla="*/ 3355156 h 810" name="T121"/>
                <a:gd fmla="*/ 3471663 w 808" name="T122"/>
                <a:gd fmla="*/ 3769960 h 810"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808" name="T186"/>
                <a:gd fmla="*/ 0 h 810" name="T187"/>
                <a:gd fmla="*/ 808 w 808" name="T188"/>
                <a:gd fmla="*/ 810 h 810"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810" w="806">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tx2"/>
            </a:solidFill>
            <a:ln algn="ctr" cap="flat" cmpd="sng" w="3175">
              <a:noFill/>
              <a:prstDash val="solid"/>
              <a:round/>
            </a:ln>
          </p:spPr>
          <p:txBody>
            <a:bodyPr anchor="ctr" lIns="0" rIns="0"/>
            <a:lstStyle/>
            <a:p>
              <a:endParaRPr altLang="en-US" lang="zh-CN"/>
            </a:p>
          </p:txBody>
        </p:sp>
        <p:sp>
          <p:nvSpPr>
            <p:cNvPr id="78858" name="Oval 9"/>
            <p:cNvSpPr>
              <a:spLocks noChangeArrowheads="1"/>
            </p:cNvSpPr>
            <p:nvPr/>
          </p:nvSpPr>
          <p:spPr bwMode="auto">
            <a:xfrm>
              <a:off x="4433" y="1949"/>
              <a:ext cx="681" cy="681"/>
            </a:xfrm>
            <a:prstGeom prst="ellipse">
              <a:avLst/>
            </a:prstGeom>
            <a:solidFill>
              <a:srgbClr val="F2F2F2"/>
            </a:solidFill>
            <a:ln w="22225">
              <a:noFill/>
              <a:round/>
            </a:ln>
          </p:spPr>
          <p:txBody>
            <a:bodyPr anchor="ctr"/>
            <a:lstStyle/>
            <a:p>
              <a:pPr algn="ctr" defTabSz="1006475">
                <a:buFont typeface="Arial"/>
                <a:buNone/>
              </a:pPr>
              <a:r>
                <a:rPr altLang="en-US" b="0" lang="zh-CN" sz="1200">
                  <a:solidFill>
                    <a:schemeClr val="bg2"/>
                  </a:solidFill>
                  <a:sym charset="-122" pitchFamily="50" typeface="造字工房悦黑体验版常规体"/>
                </a:rPr>
                <a:t>输入您想要的文字内容</a:t>
              </a:r>
            </a:p>
          </p:txBody>
        </p:sp>
      </p:grpSp>
      <p:sp>
        <p:nvSpPr>
          <p:cNvPr id="21" name="TextBox 53"/>
          <p:cNvSpPr txBox="1">
            <a:spLocks noChangeArrowheads="1"/>
          </p:cNvSpPr>
          <p:nvPr/>
        </p:nvSpPr>
        <p:spPr bwMode="auto">
          <a:xfrm>
            <a:off x="5364162" y="1476375"/>
            <a:ext cx="1700212" cy="344644"/>
          </a:xfrm>
          <a:prstGeom prst="rect">
            <a:avLst/>
          </a:prstGeom>
          <a:noFill/>
          <a:ln w="9525">
            <a:noFill/>
            <a:miter lim="800000"/>
          </a:ln>
        </p:spPr>
        <p:txBody>
          <a:bodyPr bIns="50402" lIns="100803" rIns="100803" tIns="50402">
            <a:spAutoFit/>
          </a:bodyPr>
          <a:lstStyle/>
          <a:p>
            <a:pPr algn="ctr" defTabSz="1006475"/>
            <a:r>
              <a:rPr altLang="en-US" lang="zh-CN" sz="1600">
                <a:solidFill>
                  <a:schemeClr val="bg2"/>
                </a:solidFill>
              </a:rPr>
              <a:t>添加标题内容</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5"/>
                                        </p:tgtEl>
                                        <p:attrNameLst>
                                          <p:attrName>style.visibility</p:attrName>
                                        </p:attrNameLst>
                                      </p:cBhvr>
                                      <p:to>
                                        <p:strVal val="visible"/>
                                      </p:to>
                                    </p:set>
                                    <p:animEffect filter="fade" transition="in">
                                      <p:cBhvr>
                                        <p:cTn dur="1000" id="7"/>
                                        <p:tgtEl>
                                          <p:spTgt spid="15"/>
                                        </p:tgtEl>
                                      </p:cBhvr>
                                    </p:animEffect>
                                    <p:anim calcmode="lin" valueType="num">
                                      <p:cBhvr>
                                        <p:cTn dur="1000" fill="hold" id="8"/>
                                        <p:tgtEl>
                                          <p:spTgt spid="15"/>
                                        </p:tgtEl>
                                        <p:attrNameLst>
                                          <p:attrName>ppt_x</p:attrName>
                                        </p:attrNameLst>
                                      </p:cBhvr>
                                      <p:tavLst>
                                        <p:tav tm="0">
                                          <p:val>
                                            <p:strVal val="#ppt_x"/>
                                          </p:val>
                                        </p:tav>
                                        <p:tav tm="100000">
                                          <p:val>
                                            <p:strVal val="#ppt_x"/>
                                          </p:val>
                                        </p:tav>
                                      </p:tavLst>
                                    </p:anim>
                                    <p:anim calcmode="lin" valueType="num">
                                      <p:cBhvr>
                                        <p:cTn dur="1000" fill="hold" id="9"/>
                                        <p:tgtEl>
                                          <p:spTgt spid="15"/>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16"/>
                                        </p:tgtEl>
                                        <p:attrNameLst>
                                          <p:attrName>style.visibility</p:attrName>
                                        </p:attrNameLst>
                                      </p:cBhvr>
                                      <p:to>
                                        <p:strVal val="visible"/>
                                      </p:to>
                                    </p:set>
                                    <p:animEffect filter="fade" transition="in">
                                      <p:cBhvr>
                                        <p:cTn dur="1000" id="12"/>
                                        <p:tgtEl>
                                          <p:spTgt spid="16"/>
                                        </p:tgtEl>
                                      </p:cBhvr>
                                    </p:animEffect>
                                    <p:anim calcmode="lin" valueType="num">
                                      <p:cBhvr>
                                        <p:cTn dur="1000" fill="hold" id="13"/>
                                        <p:tgtEl>
                                          <p:spTgt spid="16"/>
                                        </p:tgtEl>
                                        <p:attrNameLst>
                                          <p:attrName>ppt_x</p:attrName>
                                        </p:attrNameLst>
                                      </p:cBhvr>
                                      <p:tavLst>
                                        <p:tav tm="0">
                                          <p:val>
                                            <p:strVal val="#ppt_x"/>
                                          </p:val>
                                        </p:tav>
                                        <p:tav tm="100000">
                                          <p:val>
                                            <p:strVal val="#ppt_x"/>
                                          </p:val>
                                        </p:tav>
                                      </p:tavLst>
                                    </p:anim>
                                    <p:anim calcmode="lin" valueType="num">
                                      <p:cBhvr>
                                        <p:cTn dur="1000" fill="hold" id="14"/>
                                        <p:tgtEl>
                                          <p:spTgt spid="16"/>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21"/>
                                        </p:tgtEl>
                                        <p:attrNameLst>
                                          <p:attrName>style.visibility</p:attrName>
                                        </p:attrNameLst>
                                      </p:cBhvr>
                                      <p:to>
                                        <p:strVal val="visible"/>
                                      </p:to>
                                    </p:set>
                                    <p:animEffect filter="fade" transition="in">
                                      <p:cBhvr>
                                        <p:cTn dur="1000" id="17"/>
                                        <p:tgtEl>
                                          <p:spTgt spid="21"/>
                                        </p:tgtEl>
                                      </p:cBhvr>
                                    </p:animEffect>
                                    <p:anim calcmode="lin" valueType="num">
                                      <p:cBhvr>
                                        <p:cTn dur="1000" fill="hold" id="18"/>
                                        <p:tgtEl>
                                          <p:spTgt spid="21"/>
                                        </p:tgtEl>
                                        <p:attrNameLst>
                                          <p:attrName>ppt_x</p:attrName>
                                        </p:attrNameLst>
                                      </p:cBhvr>
                                      <p:tavLst>
                                        <p:tav tm="0">
                                          <p:val>
                                            <p:strVal val="#ppt_x"/>
                                          </p:val>
                                        </p:tav>
                                        <p:tav tm="100000">
                                          <p:val>
                                            <p:strVal val="#ppt_x"/>
                                          </p:val>
                                        </p:tav>
                                      </p:tavLst>
                                    </p:anim>
                                    <p:anim calcmode="lin" valueType="num">
                                      <p:cBhvr>
                                        <p:cTn dur="1000" fill="hold" id="19"/>
                                        <p:tgtEl>
                                          <p:spTgt spid="21"/>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17"/>
                                        </p:tgtEl>
                                        <p:attrNameLst>
                                          <p:attrName>style.visibility</p:attrName>
                                        </p:attrNameLst>
                                      </p:cBhvr>
                                      <p:to>
                                        <p:strVal val="visible"/>
                                      </p:to>
                                    </p:set>
                                    <p:animEffect filter="fade" transition="in">
                                      <p:cBhvr>
                                        <p:cTn dur="1000" id="22"/>
                                        <p:tgtEl>
                                          <p:spTgt spid="17"/>
                                        </p:tgtEl>
                                      </p:cBhvr>
                                    </p:animEffect>
                                    <p:anim calcmode="lin" valueType="num">
                                      <p:cBhvr>
                                        <p:cTn dur="1000" fill="hold" id="23"/>
                                        <p:tgtEl>
                                          <p:spTgt spid="17"/>
                                        </p:tgtEl>
                                        <p:attrNameLst>
                                          <p:attrName>ppt_x</p:attrName>
                                        </p:attrNameLst>
                                      </p:cBhvr>
                                      <p:tavLst>
                                        <p:tav tm="0">
                                          <p:val>
                                            <p:strVal val="#ppt_x"/>
                                          </p:val>
                                        </p:tav>
                                        <p:tav tm="100000">
                                          <p:val>
                                            <p:strVal val="#ppt_x"/>
                                          </p:val>
                                        </p:tav>
                                      </p:tavLst>
                                    </p:anim>
                                    <p:anim calcmode="lin" valueType="num">
                                      <p:cBhvr>
                                        <p:cTn dur="1000" fill="hold" id="24"/>
                                        <p:tgtEl>
                                          <p:spTgt spid="17"/>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1000"/>
                            </p:stCondLst>
                            <p:childTnLst>
                              <p:par>
                                <p:cTn decel="100000" fill="hold" id="26" nodeType="afterEffect" presetClass="entr" presetID="49" presetSubtype="0">
                                  <p:stCondLst>
                                    <p:cond delay="0"/>
                                  </p:stCondLst>
                                  <p:childTnLst>
                                    <p:set>
                                      <p:cBhvr>
                                        <p:cTn dur="1" fill="hold" id="27">
                                          <p:stCondLst>
                                            <p:cond delay="0"/>
                                          </p:stCondLst>
                                        </p:cTn>
                                        <p:tgtEl>
                                          <p:spTgt spid="96299"/>
                                        </p:tgtEl>
                                        <p:attrNameLst>
                                          <p:attrName>style.visibility</p:attrName>
                                        </p:attrNameLst>
                                      </p:cBhvr>
                                      <p:to>
                                        <p:strVal val="visible"/>
                                      </p:to>
                                    </p:set>
                                    <p:anim calcmode="lin" valueType="num">
                                      <p:cBhvr>
                                        <p:cTn dur="1000" fill="hold" id="28"/>
                                        <p:tgtEl>
                                          <p:spTgt spid="96299"/>
                                        </p:tgtEl>
                                        <p:attrNameLst>
                                          <p:attrName>ppt_w</p:attrName>
                                        </p:attrNameLst>
                                      </p:cBhvr>
                                      <p:tavLst>
                                        <p:tav tm="0">
                                          <p:val>
                                            <p:fltVal val="0"/>
                                          </p:val>
                                        </p:tav>
                                        <p:tav tm="100000">
                                          <p:val>
                                            <p:strVal val="#ppt_w"/>
                                          </p:val>
                                        </p:tav>
                                      </p:tavLst>
                                    </p:anim>
                                    <p:anim calcmode="lin" valueType="num">
                                      <p:cBhvr>
                                        <p:cTn dur="1000" fill="hold" id="29"/>
                                        <p:tgtEl>
                                          <p:spTgt spid="96299"/>
                                        </p:tgtEl>
                                        <p:attrNameLst>
                                          <p:attrName>ppt_h</p:attrName>
                                        </p:attrNameLst>
                                      </p:cBhvr>
                                      <p:tavLst>
                                        <p:tav tm="0">
                                          <p:val>
                                            <p:fltVal val="0"/>
                                          </p:val>
                                        </p:tav>
                                        <p:tav tm="100000">
                                          <p:val>
                                            <p:strVal val="#ppt_h"/>
                                          </p:val>
                                        </p:tav>
                                      </p:tavLst>
                                    </p:anim>
                                    <p:anim calcmode="lin" valueType="num">
                                      <p:cBhvr>
                                        <p:cTn dur="1000" fill="hold" id="30"/>
                                        <p:tgtEl>
                                          <p:spTgt spid="96299"/>
                                        </p:tgtEl>
                                        <p:attrNameLst>
                                          <p:attrName>style.rotation</p:attrName>
                                        </p:attrNameLst>
                                      </p:cBhvr>
                                      <p:tavLst>
                                        <p:tav tm="0">
                                          <p:val>
                                            <p:fltVal val="360"/>
                                          </p:val>
                                        </p:tav>
                                        <p:tav tm="100000">
                                          <p:val>
                                            <p:fltVal val="0"/>
                                          </p:val>
                                        </p:tav>
                                      </p:tavLst>
                                    </p:anim>
                                    <p:animEffect filter="fade" transition="in">
                                      <p:cBhvr>
                                        <p:cTn dur="1000" id="31"/>
                                        <p:tgtEl>
                                          <p:spTgt spid="96299"/>
                                        </p:tgtEl>
                                      </p:cBhvr>
                                    </p:animEffect>
                                  </p:childTnLst>
                                </p:cTn>
                              </p:par>
                              <p:par>
                                <p:cTn decel="100000" fill="hold" id="32" nodeType="withEffect" presetClass="entr" presetID="49" presetSubtype="0">
                                  <p:stCondLst>
                                    <p:cond delay="0"/>
                                  </p:stCondLst>
                                  <p:childTnLst>
                                    <p:set>
                                      <p:cBhvr>
                                        <p:cTn dur="1" fill="hold" id="33">
                                          <p:stCondLst>
                                            <p:cond delay="0"/>
                                          </p:stCondLst>
                                        </p:cTn>
                                        <p:tgtEl>
                                          <p:spTgt spid="96300"/>
                                        </p:tgtEl>
                                        <p:attrNameLst>
                                          <p:attrName>style.visibility</p:attrName>
                                        </p:attrNameLst>
                                      </p:cBhvr>
                                      <p:to>
                                        <p:strVal val="visible"/>
                                      </p:to>
                                    </p:set>
                                    <p:anim calcmode="lin" valueType="num">
                                      <p:cBhvr>
                                        <p:cTn dur="1000" fill="hold" id="34"/>
                                        <p:tgtEl>
                                          <p:spTgt spid="96300"/>
                                        </p:tgtEl>
                                        <p:attrNameLst>
                                          <p:attrName>ppt_w</p:attrName>
                                        </p:attrNameLst>
                                      </p:cBhvr>
                                      <p:tavLst>
                                        <p:tav tm="0">
                                          <p:val>
                                            <p:fltVal val="0"/>
                                          </p:val>
                                        </p:tav>
                                        <p:tav tm="100000">
                                          <p:val>
                                            <p:strVal val="#ppt_w"/>
                                          </p:val>
                                        </p:tav>
                                      </p:tavLst>
                                    </p:anim>
                                    <p:anim calcmode="lin" valueType="num">
                                      <p:cBhvr>
                                        <p:cTn dur="1000" fill="hold" id="35"/>
                                        <p:tgtEl>
                                          <p:spTgt spid="96300"/>
                                        </p:tgtEl>
                                        <p:attrNameLst>
                                          <p:attrName>ppt_h</p:attrName>
                                        </p:attrNameLst>
                                      </p:cBhvr>
                                      <p:tavLst>
                                        <p:tav tm="0">
                                          <p:val>
                                            <p:fltVal val="0"/>
                                          </p:val>
                                        </p:tav>
                                        <p:tav tm="100000">
                                          <p:val>
                                            <p:strVal val="#ppt_h"/>
                                          </p:val>
                                        </p:tav>
                                      </p:tavLst>
                                    </p:anim>
                                    <p:anim calcmode="lin" valueType="num">
                                      <p:cBhvr>
                                        <p:cTn dur="1000" fill="hold" id="36"/>
                                        <p:tgtEl>
                                          <p:spTgt spid="96300"/>
                                        </p:tgtEl>
                                        <p:attrNameLst>
                                          <p:attrName>style.rotation</p:attrName>
                                        </p:attrNameLst>
                                      </p:cBhvr>
                                      <p:tavLst>
                                        <p:tav tm="0">
                                          <p:val>
                                            <p:fltVal val="360"/>
                                          </p:val>
                                        </p:tav>
                                        <p:tav tm="100000">
                                          <p:val>
                                            <p:fltVal val="0"/>
                                          </p:val>
                                        </p:tav>
                                      </p:tavLst>
                                    </p:anim>
                                    <p:animEffect filter="fade" transition="in">
                                      <p:cBhvr>
                                        <p:cTn dur="1000" id="37"/>
                                        <p:tgtEl>
                                          <p:spTgt spid="96300"/>
                                        </p:tgtEl>
                                      </p:cBhvr>
                                    </p:animEffect>
                                  </p:childTnLst>
                                </p:cTn>
                              </p:par>
                              <p:par>
                                <p:cTn decel="100000" fill="hold" id="38" nodeType="withEffect" presetClass="entr" presetID="49" presetSubtype="0">
                                  <p:stCondLst>
                                    <p:cond delay="0"/>
                                  </p:stCondLst>
                                  <p:childTnLst>
                                    <p:set>
                                      <p:cBhvr>
                                        <p:cTn dur="1" fill="hold" id="39">
                                          <p:stCondLst>
                                            <p:cond delay="0"/>
                                          </p:stCondLst>
                                        </p:cTn>
                                        <p:tgtEl>
                                          <p:spTgt spid="96301"/>
                                        </p:tgtEl>
                                        <p:attrNameLst>
                                          <p:attrName>style.visibility</p:attrName>
                                        </p:attrNameLst>
                                      </p:cBhvr>
                                      <p:to>
                                        <p:strVal val="visible"/>
                                      </p:to>
                                    </p:set>
                                    <p:anim calcmode="lin" valueType="num">
                                      <p:cBhvr>
                                        <p:cTn dur="1000" fill="hold" id="40"/>
                                        <p:tgtEl>
                                          <p:spTgt spid="96301"/>
                                        </p:tgtEl>
                                        <p:attrNameLst>
                                          <p:attrName>ppt_w</p:attrName>
                                        </p:attrNameLst>
                                      </p:cBhvr>
                                      <p:tavLst>
                                        <p:tav tm="0">
                                          <p:val>
                                            <p:fltVal val="0"/>
                                          </p:val>
                                        </p:tav>
                                        <p:tav tm="100000">
                                          <p:val>
                                            <p:strVal val="#ppt_w"/>
                                          </p:val>
                                        </p:tav>
                                      </p:tavLst>
                                    </p:anim>
                                    <p:anim calcmode="lin" valueType="num">
                                      <p:cBhvr>
                                        <p:cTn dur="1000" fill="hold" id="41"/>
                                        <p:tgtEl>
                                          <p:spTgt spid="96301"/>
                                        </p:tgtEl>
                                        <p:attrNameLst>
                                          <p:attrName>ppt_h</p:attrName>
                                        </p:attrNameLst>
                                      </p:cBhvr>
                                      <p:tavLst>
                                        <p:tav tm="0">
                                          <p:val>
                                            <p:fltVal val="0"/>
                                          </p:val>
                                        </p:tav>
                                        <p:tav tm="100000">
                                          <p:val>
                                            <p:strVal val="#ppt_h"/>
                                          </p:val>
                                        </p:tav>
                                      </p:tavLst>
                                    </p:anim>
                                    <p:anim calcmode="lin" valueType="num">
                                      <p:cBhvr>
                                        <p:cTn dur="1000" fill="hold" id="42"/>
                                        <p:tgtEl>
                                          <p:spTgt spid="96301"/>
                                        </p:tgtEl>
                                        <p:attrNameLst>
                                          <p:attrName>style.rotation</p:attrName>
                                        </p:attrNameLst>
                                      </p:cBhvr>
                                      <p:tavLst>
                                        <p:tav tm="0">
                                          <p:val>
                                            <p:fltVal val="360"/>
                                          </p:val>
                                        </p:tav>
                                        <p:tav tm="100000">
                                          <p:val>
                                            <p:fltVal val="0"/>
                                          </p:val>
                                        </p:tav>
                                      </p:tavLst>
                                    </p:anim>
                                    <p:animEffect filter="fade" transition="in">
                                      <p:cBhvr>
                                        <p:cTn dur="1000" id="43"/>
                                        <p:tgtEl>
                                          <p:spTgt spid="96301"/>
                                        </p:tgtEl>
                                      </p:cBhvr>
                                    </p:animEffect>
                                  </p:childTnLst>
                                </p:cTn>
                              </p:par>
                              <p:par>
                                <p:cTn decel="100000" fill="hold" id="44" nodeType="withEffect" presetClass="entr" presetID="49" presetSubtype="0">
                                  <p:stCondLst>
                                    <p:cond delay="0"/>
                                  </p:stCondLst>
                                  <p:childTnLst>
                                    <p:set>
                                      <p:cBhvr>
                                        <p:cTn dur="1" fill="hold" id="45">
                                          <p:stCondLst>
                                            <p:cond delay="0"/>
                                          </p:stCondLst>
                                        </p:cTn>
                                        <p:tgtEl>
                                          <p:spTgt spid="96302"/>
                                        </p:tgtEl>
                                        <p:attrNameLst>
                                          <p:attrName>style.visibility</p:attrName>
                                        </p:attrNameLst>
                                      </p:cBhvr>
                                      <p:to>
                                        <p:strVal val="visible"/>
                                      </p:to>
                                    </p:set>
                                    <p:anim calcmode="lin" valueType="num">
                                      <p:cBhvr>
                                        <p:cTn dur="1000" fill="hold" id="46"/>
                                        <p:tgtEl>
                                          <p:spTgt spid="96302"/>
                                        </p:tgtEl>
                                        <p:attrNameLst>
                                          <p:attrName>ppt_w</p:attrName>
                                        </p:attrNameLst>
                                      </p:cBhvr>
                                      <p:tavLst>
                                        <p:tav tm="0">
                                          <p:val>
                                            <p:fltVal val="0"/>
                                          </p:val>
                                        </p:tav>
                                        <p:tav tm="100000">
                                          <p:val>
                                            <p:strVal val="#ppt_w"/>
                                          </p:val>
                                        </p:tav>
                                      </p:tavLst>
                                    </p:anim>
                                    <p:anim calcmode="lin" valueType="num">
                                      <p:cBhvr>
                                        <p:cTn dur="1000" fill="hold" id="47"/>
                                        <p:tgtEl>
                                          <p:spTgt spid="96302"/>
                                        </p:tgtEl>
                                        <p:attrNameLst>
                                          <p:attrName>ppt_h</p:attrName>
                                        </p:attrNameLst>
                                      </p:cBhvr>
                                      <p:tavLst>
                                        <p:tav tm="0">
                                          <p:val>
                                            <p:fltVal val="0"/>
                                          </p:val>
                                        </p:tav>
                                        <p:tav tm="100000">
                                          <p:val>
                                            <p:strVal val="#ppt_h"/>
                                          </p:val>
                                        </p:tav>
                                      </p:tavLst>
                                    </p:anim>
                                    <p:anim calcmode="lin" valueType="num">
                                      <p:cBhvr>
                                        <p:cTn dur="1000" fill="hold" id="48"/>
                                        <p:tgtEl>
                                          <p:spTgt spid="96302"/>
                                        </p:tgtEl>
                                        <p:attrNameLst>
                                          <p:attrName>style.rotation</p:attrName>
                                        </p:attrNameLst>
                                      </p:cBhvr>
                                      <p:tavLst>
                                        <p:tav tm="0">
                                          <p:val>
                                            <p:fltVal val="360"/>
                                          </p:val>
                                        </p:tav>
                                        <p:tav tm="100000">
                                          <p:val>
                                            <p:fltVal val="0"/>
                                          </p:val>
                                        </p:tav>
                                      </p:tavLst>
                                    </p:anim>
                                    <p:animEffect filter="fade" transition="in">
                                      <p:cBhvr>
                                        <p:cTn dur="1000" id="49"/>
                                        <p:tgtEl>
                                          <p:spTgt spid="9630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21"/>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Straight Connector 101"/>
          <p:cNvCxnSpPr>
            <a:cxnSpLocks noChangeShapeType="1"/>
          </p:cNvCxnSpPr>
          <p:nvPr/>
        </p:nvCxnSpPr>
        <p:spPr bwMode="auto">
          <a:xfrm flipH="1">
            <a:off x="2728913" y="3025775"/>
            <a:ext cx="1989137" cy="0"/>
          </a:xfrm>
          <a:prstGeom prst="line">
            <a:avLst/>
          </a:prstGeom>
          <a:noFill/>
          <a:ln algn="ctr" w="19050">
            <a:solidFill>
              <a:schemeClr val="tx2"/>
            </a:solidFill>
            <a:miter lim="800000"/>
            <a:headEnd len="med" type="oval" w="med"/>
            <a:tailEnd len="med" type="oval" w="med"/>
          </a:ln>
        </p:spPr>
      </p:cxnSp>
      <p:sp>
        <p:nvSpPr>
          <p:cNvPr id="7" name="Sev01"/>
          <p:cNvSpPr>
            <a:spLocks noChangeAspect="1"/>
          </p:cNvSpPr>
          <p:nvPr/>
        </p:nvSpPr>
        <p:spPr bwMode="auto">
          <a:xfrm>
            <a:off x="3629025" y="2940050"/>
            <a:ext cx="187325" cy="187325"/>
          </a:xfrm>
          <a:prstGeom prst="ellipse">
            <a:avLst/>
          </a:prstGeom>
          <a:solidFill>
            <a:schemeClr val="tx2"/>
          </a:solidFill>
          <a:ln algn="ctr" w="57150">
            <a:solidFill>
              <a:schemeClr val="bg2"/>
            </a:solidFill>
            <a:miter lim="800000"/>
          </a:ln>
        </p:spPr>
        <p:txBody>
          <a:bodyPr anchor="ctr"/>
          <a:lstStyle/>
          <a:p>
            <a:pPr algn="ctr" defTabSz="914400" fontAlgn="auto">
              <a:spcBef>
                <a:spcPct val="0"/>
              </a:spcBef>
              <a:spcAft>
                <a:spcPct val="0"/>
              </a:spcAft>
              <a:defRPr/>
            </a:pPr>
            <a:endParaRPr b="0" lang="en-US" sz="4000">
              <a:solidFill>
                <a:schemeClr val="bg1"/>
              </a:solidFill>
              <a:latin charset="0" pitchFamily="2" typeface="FontAwesome"/>
              <a:ea typeface="+mn-ea"/>
            </a:endParaRPr>
          </a:p>
        </p:txBody>
      </p:sp>
      <p:cxnSp>
        <p:nvCxnSpPr>
          <p:cNvPr id="8" name="Straight Connector 141"/>
          <p:cNvCxnSpPr>
            <a:cxnSpLocks noChangeShapeType="1"/>
          </p:cNvCxnSpPr>
          <p:nvPr/>
        </p:nvCxnSpPr>
        <p:spPr bwMode="auto">
          <a:xfrm flipH="1">
            <a:off x="4787900" y="3025775"/>
            <a:ext cx="1989138" cy="0"/>
          </a:xfrm>
          <a:prstGeom prst="line">
            <a:avLst/>
          </a:prstGeom>
          <a:noFill/>
          <a:ln algn="ctr" w="19050">
            <a:solidFill>
              <a:schemeClr val="tx2"/>
            </a:solidFill>
            <a:miter lim="800000"/>
            <a:headEnd len="med" type="oval" w="med"/>
            <a:tailEnd len="med" type="oval" w="med"/>
          </a:ln>
        </p:spPr>
      </p:cxnSp>
      <p:sp>
        <p:nvSpPr>
          <p:cNvPr id="13" name="Sev01"/>
          <p:cNvSpPr>
            <a:spLocks noChangeAspect="1"/>
          </p:cNvSpPr>
          <p:nvPr/>
        </p:nvSpPr>
        <p:spPr bwMode="auto">
          <a:xfrm>
            <a:off x="5689600" y="2940050"/>
            <a:ext cx="187325" cy="187325"/>
          </a:xfrm>
          <a:prstGeom prst="ellipse">
            <a:avLst/>
          </a:prstGeom>
          <a:solidFill>
            <a:schemeClr val="tx2"/>
          </a:solidFill>
          <a:ln algn="ctr" w="57150">
            <a:solidFill>
              <a:schemeClr val="bg2"/>
            </a:solidFill>
            <a:miter lim="800000"/>
          </a:ln>
        </p:spPr>
        <p:txBody>
          <a:bodyPr anchor="ctr"/>
          <a:lstStyle/>
          <a:p>
            <a:pPr algn="ctr" defTabSz="914400" fontAlgn="auto">
              <a:spcBef>
                <a:spcPct val="0"/>
              </a:spcBef>
              <a:spcAft>
                <a:spcPct val="0"/>
              </a:spcAft>
              <a:defRPr/>
            </a:pPr>
            <a:endParaRPr b="0" lang="en-US" sz="4000">
              <a:solidFill>
                <a:schemeClr val="bg1"/>
              </a:solidFill>
              <a:latin charset="0" pitchFamily="2" typeface="FontAwesome"/>
              <a:ea typeface="+mn-ea"/>
            </a:endParaRPr>
          </a:p>
        </p:txBody>
      </p:sp>
      <p:cxnSp>
        <p:nvCxnSpPr>
          <p:cNvPr id="15" name="Straight Connector 149"/>
          <p:cNvCxnSpPr>
            <a:cxnSpLocks noChangeShapeType="1"/>
          </p:cNvCxnSpPr>
          <p:nvPr/>
        </p:nvCxnSpPr>
        <p:spPr bwMode="auto">
          <a:xfrm flipH="1">
            <a:off x="6850063" y="3025775"/>
            <a:ext cx="1990725" cy="0"/>
          </a:xfrm>
          <a:prstGeom prst="line">
            <a:avLst/>
          </a:prstGeom>
          <a:noFill/>
          <a:ln algn="ctr" w="19050">
            <a:solidFill>
              <a:schemeClr val="tx2"/>
            </a:solidFill>
            <a:miter lim="800000"/>
            <a:headEnd len="med" type="oval" w="med"/>
            <a:tailEnd len="med" type="oval" w="med"/>
          </a:ln>
        </p:spPr>
      </p:cxnSp>
      <p:sp>
        <p:nvSpPr>
          <p:cNvPr id="21" name="Sev01"/>
          <p:cNvSpPr>
            <a:spLocks noChangeAspect="1"/>
          </p:cNvSpPr>
          <p:nvPr/>
        </p:nvSpPr>
        <p:spPr bwMode="auto">
          <a:xfrm>
            <a:off x="7751763" y="2940050"/>
            <a:ext cx="185737" cy="187325"/>
          </a:xfrm>
          <a:prstGeom prst="ellipse">
            <a:avLst/>
          </a:prstGeom>
          <a:solidFill>
            <a:schemeClr val="tx2"/>
          </a:solidFill>
          <a:ln algn="ctr" w="57150">
            <a:solidFill>
              <a:schemeClr val="bg2"/>
            </a:solidFill>
            <a:miter lim="800000"/>
          </a:ln>
        </p:spPr>
        <p:txBody>
          <a:bodyPr anchor="ctr"/>
          <a:lstStyle/>
          <a:p>
            <a:pPr algn="ctr" defTabSz="914400" fontAlgn="auto">
              <a:spcBef>
                <a:spcPct val="0"/>
              </a:spcBef>
              <a:spcAft>
                <a:spcPct val="0"/>
              </a:spcAft>
              <a:defRPr/>
            </a:pPr>
            <a:endParaRPr b="0" lang="en-US" sz="4000">
              <a:solidFill>
                <a:schemeClr val="bg1"/>
              </a:solidFill>
              <a:latin charset="0" pitchFamily="2" typeface="FontAwesome"/>
              <a:ea typeface="+mn-ea"/>
            </a:endParaRPr>
          </a:p>
        </p:txBody>
      </p:sp>
      <p:cxnSp>
        <p:nvCxnSpPr>
          <p:cNvPr id="26" name="Straight Connector 141"/>
          <p:cNvCxnSpPr>
            <a:cxnSpLocks noChangeShapeType="1"/>
          </p:cNvCxnSpPr>
          <p:nvPr/>
        </p:nvCxnSpPr>
        <p:spPr bwMode="auto">
          <a:xfrm flipH="1">
            <a:off x="647700" y="3025775"/>
            <a:ext cx="1990725" cy="0"/>
          </a:xfrm>
          <a:prstGeom prst="line">
            <a:avLst/>
          </a:prstGeom>
          <a:noFill/>
          <a:ln algn="ctr" w="19050">
            <a:solidFill>
              <a:schemeClr val="tx2"/>
            </a:solidFill>
            <a:miter lim="800000"/>
            <a:headEnd len="med" type="oval" w="med"/>
            <a:tailEnd len="med" type="oval" w="med"/>
          </a:ln>
        </p:spPr>
      </p:cxnSp>
      <p:sp>
        <p:nvSpPr>
          <p:cNvPr id="31" name="Sev01"/>
          <p:cNvSpPr>
            <a:spLocks noChangeAspect="1"/>
          </p:cNvSpPr>
          <p:nvPr/>
        </p:nvSpPr>
        <p:spPr bwMode="auto">
          <a:xfrm>
            <a:off x="1550988" y="2940050"/>
            <a:ext cx="185737" cy="187325"/>
          </a:xfrm>
          <a:prstGeom prst="ellipse">
            <a:avLst/>
          </a:prstGeom>
          <a:solidFill>
            <a:schemeClr val="tx2"/>
          </a:solidFill>
          <a:ln algn="ctr" w="57150">
            <a:solidFill>
              <a:schemeClr val="bg2"/>
            </a:solidFill>
            <a:miter lim="800000"/>
          </a:ln>
        </p:spPr>
        <p:txBody>
          <a:bodyPr anchor="ctr"/>
          <a:lstStyle/>
          <a:p>
            <a:pPr algn="ctr" defTabSz="914400" fontAlgn="auto">
              <a:spcBef>
                <a:spcPct val="0"/>
              </a:spcBef>
              <a:spcAft>
                <a:spcPct val="0"/>
              </a:spcAft>
              <a:defRPr/>
            </a:pPr>
            <a:endParaRPr b="0" lang="en-US" sz="4000">
              <a:solidFill>
                <a:schemeClr val="bg1"/>
              </a:solidFill>
              <a:latin typeface="+mj-ea"/>
              <a:ea typeface="+mn-ea"/>
            </a:endParaRPr>
          </a:p>
        </p:txBody>
      </p:sp>
      <p:grpSp>
        <p:nvGrpSpPr>
          <p:cNvPr id="91192" name="Group 56"/>
          <p:cNvGrpSpPr/>
          <p:nvPr/>
        </p:nvGrpSpPr>
        <p:grpSpPr>
          <a:xfrm>
            <a:off x="2767013" y="1663700"/>
            <a:ext cx="1887537" cy="1041400"/>
            <a:chOff x="1743" y="1021"/>
            <a:chExt cx="1189" cy="656"/>
          </a:xfrm>
        </p:grpSpPr>
        <p:sp>
          <p:nvSpPr>
            <p:cNvPr id="80927" name="文本框 53"/>
            <p:cNvSpPr txBox="1">
              <a:spLocks noChangeArrowheads="1"/>
            </p:cNvSpPr>
            <p:nvPr/>
          </p:nvSpPr>
          <p:spPr bwMode="auto">
            <a:xfrm>
              <a:off x="2014" y="1021"/>
              <a:ext cx="776" cy="192"/>
            </a:xfrm>
            <a:prstGeom prst="rect">
              <a:avLst/>
            </a:prstGeom>
            <a:noFill/>
            <a:ln w="9525">
              <a:noFill/>
              <a:miter lim="800000"/>
            </a:ln>
          </p:spPr>
          <p:txBody>
            <a:bodyPr>
              <a:spAutoFit/>
            </a:bodyPr>
            <a:lstStyle/>
            <a:p>
              <a:pPr defTabSz="914400"/>
              <a:r>
                <a:rPr altLang="en-US" lang="zh-CN" sz="1400">
                  <a:solidFill>
                    <a:srgbClr val="808080"/>
                  </a:solidFill>
                  <a:latin charset="-122" pitchFamily="34" typeface="微软雅黑"/>
                </a:rPr>
                <a:t>请输入标题</a:t>
              </a:r>
            </a:p>
          </p:txBody>
        </p:sp>
        <p:sp>
          <p:nvSpPr>
            <p:cNvPr id="80928" name="文本框 54"/>
            <p:cNvSpPr txBox="1">
              <a:spLocks noChangeArrowheads="1"/>
            </p:cNvSpPr>
            <p:nvPr/>
          </p:nvSpPr>
          <p:spPr bwMode="auto">
            <a:xfrm>
              <a:off x="1743" y="1187"/>
              <a:ext cx="1189" cy="490"/>
            </a:xfrm>
            <a:prstGeom prst="rect">
              <a:avLst/>
            </a:prstGeom>
            <a:noFill/>
            <a:ln w="9525">
              <a:noFill/>
              <a:miter lim="800000"/>
            </a:ln>
          </p:spPr>
          <p:txBody>
            <a:bodyPr>
              <a:spAutoFit/>
            </a:bodyPr>
            <a:lstStyle/>
            <a:p>
              <a:pPr algn="just" defTabSz="914400">
                <a:lnSpc>
                  <a:spcPct val="150000"/>
                </a:lnSpc>
              </a:pPr>
              <a:r>
                <a:rPr altLang="en-US" b="0" lang="zh-CN" sz="1000">
                  <a:solidFill>
                    <a:srgbClr val="808080"/>
                  </a:solidFill>
                  <a:sym charset="-122" pitchFamily="50" typeface="造字工房悦黑体验版常规体"/>
                </a:rPr>
                <a:t>请输入您想要的文字内容请输入您想要的文字内容请输入您想要的文字内容</a:t>
              </a:r>
            </a:p>
          </p:txBody>
        </p:sp>
      </p:grpSp>
      <p:grpSp>
        <p:nvGrpSpPr>
          <p:cNvPr id="91187" name="Group 51"/>
          <p:cNvGrpSpPr/>
          <p:nvPr/>
        </p:nvGrpSpPr>
        <p:grpSpPr>
          <a:xfrm>
            <a:off x="1303338" y="2171700"/>
            <a:ext cx="682625" cy="682625"/>
            <a:chOff x="821" y="1341"/>
            <a:chExt cx="430" cy="430"/>
          </a:xfrm>
        </p:grpSpPr>
        <p:sp>
          <p:nvSpPr>
            <p:cNvPr id="32" name="Sev01"/>
            <p:cNvSpPr>
              <a:spLocks noChangeAspect="1"/>
            </p:cNvSpPr>
            <p:nvPr/>
          </p:nvSpPr>
          <p:spPr bwMode="auto">
            <a:xfrm>
              <a:off x="821" y="1341"/>
              <a:ext cx="430" cy="430"/>
            </a:xfrm>
            <a:prstGeom prst="ellipse">
              <a:avLst/>
            </a:prstGeom>
            <a:noFill/>
            <a:ln algn="ctr" w="57150">
              <a:solidFill>
                <a:schemeClr val="tx2"/>
              </a:solidFill>
              <a:miter lim="800000"/>
            </a:ln>
          </p:spPr>
          <p:txBody>
            <a:bodyPr anchor="ctr"/>
            <a:lstStyle/>
            <a:p>
              <a:pPr algn="ctr" defTabSz="914400" fontAlgn="auto">
                <a:spcBef>
                  <a:spcPct val="0"/>
                </a:spcBef>
                <a:spcAft>
                  <a:spcPct val="0"/>
                </a:spcAft>
                <a:defRPr/>
              </a:pPr>
              <a:endParaRPr b="0" lang="en-US" sz="4000">
                <a:solidFill>
                  <a:schemeClr val="bg1"/>
                </a:solidFill>
                <a:latin charset="0" pitchFamily="2" typeface="FontAwesome"/>
                <a:ea typeface="+mn-ea"/>
              </a:endParaRPr>
            </a:p>
          </p:txBody>
        </p:sp>
        <p:sp>
          <p:nvSpPr>
            <p:cNvPr id="80926" name="TextBox 67"/>
            <p:cNvSpPr txBox="1">
              <a:spLocks noChangeArrowheads="1"/>
            </p:cNvSpPr>
            <p:nvPr/>
          </p:nvSpPr>
          <p:spPr bwMode="auto">
            <a:xfrm>
              <a:off x="872" y="1429"/>
              <a:ext cx="376" cy="269"/>
            </a:xfrm>
            <a:prstGeom prst="rect">
              <a:avLst/>
            </a:prstGeom>
            <a:noFill/>
            <a:ln w="9525">
              <a:noFill/>
              <a:miter lim="800000"/>
            </a:ln>
          </p:spPr>
          <p:txBody>
            <a:bodyPr bIns="0" lIns="0" rIns="0" tIns="0">
              <a:spAutoFit/>
            </a:bodyPr>
            <a:lstStyle/>
            <a:p>
              <a:pPr algn="ctr"/>
              <a:r>
                <a:rPr altLang="en-US" lang="zh-CN" sz="1400">
                  <a:solidFill>
                    <a:schemeClr val="bg2"/>
                  </a:solidFill>
                  <a:latin charset="-122" pitchFamily="34" typeface="微软雅黑"/>
                </a:rPr>
                <a:t>输入</a:t>
              </a:r>
            </a:p>
            <a:p>
              <a:pPr algn="ctr"/>
              <a:r>
                <a:rPr altLang="en-US" lang="zh-CN" sz="1400">
                  <a:solidFill>
                    <a:schemeClr val="bg2"/>
                  </a:solidFill>
                  <a:latin charset="-122" pitchFamily="34" typeface="微软雅黑"/>
                </a:rPr>
                <a:t>标题</a:t>
              </a:r>
            </a:p>
          </p:txBody>
        </p:sp>
      </p:grpSp>
      <p:grpSp>
        <p:nvGrpSpPr>
          <p:cNvPr id="91191" name="Group 55"/>
          <p:cNvGrpSpPr/>
          <p:nvPr/>
        </p:nvGrpSpPr>
        <p:grpSpPr>
          <a:xfrm>
            <a:off x="750888" y="3416300"/>
            <a:ext cx="1887537" cy="1041400"/>
            <a:chOff x="473" y="2125"/>
            <a:chExt cx="1189" cy="656"/>
          </a:xfrm>
        </p:grpSpPr>
        <p:sp>
          <p:nvSpPr>
            <p:cNvPr id="80923" name="文本框 53"/>
            <p:cNvSpPr txBox="1">
              <a:spLocks noChangeArrowheads="1"/>
            </p:cNvSpPr>
            <p:nvPr/>
          </p:nvSpPr>
          <p:spPr bwMode="auto">
            <a:xfrm>
              <a:off x="744" y="2125"/>
              <a:ext cx="776" cy="154"/>
            </a:xfrm>
            <a:prstGeom prst="rect">
              <a:avLst/>
            </a:prstGeom>
            <a:noFill/>
            <a:ln w="9525">
              <a:noFill/>
              <a:miter lim="800000"/>
            </a:ln>
          </p:spPr>
          <p:txBody>
            <a:bodyPr>
              <a:spAutoFit/>
            </a:bodyPr>
            <a:lstStyle/>
            <a:p>
              <a:pPr defTabSz="914400"/>
              <a:r>
                <a:rPr altLang="en-US" lang="zh-CN" sz="1000">
                  <a:solidFill>
                    <a:srgbClr val="808080"/>
                  </a:solidFill>
                  <a:latin charset="-122" pitchFamily="34" typeface="微软雅黑"/>
                </a:rPr>
                <a:t>请输入标题</a:t>
              </a:r>
            </a:p>
          </p:txBody>
        </p:sp>
        <p:sp>
          <p:nvSpPr>
            <p:cNvPr id="80924" name="文本框 54"/>
            <p:cNvSpPr txBox="1">
              <a:spLocks noChangeArrowheads="1"/>
            </p:cNvSpPr>
            <p:nvPr/>
          </p:nvSpPr>
          <p:spPr bwMode="auto">
            <a:xfrm>
              <a:off x="473" y="2291"/>
              <a:ext cx="1189" cy="490"/>
            </a:xfrm>
            <a:prstGeom prst="rect">
              <a:avLst/>
            </a:prstGeom>
            <a:noFill/>
            <a:ln w="9525">
              <a:noFill/>
              <a:miter lim="800000"/>
            </a:ln>
          </p:spPr>
          <p:txBody>
            <a:bodyPr>
              <a:spAutoFit/>
            </a:bodyPr>
            <a:lstStyle/>
            <a:p>
              <a:pPr algn="just" defTabSz="914400">
                <a:lnSpc>
                  <a:spcPct val="150000"/>
                </a:lnSpc>
              </a:pPr>
              <a:r>
                <a:rPr altLang="en-US" b="0" lang="zh-CN" sz="1000">
                  <a:solidFill>
                    <a:srgbClr val="808080"/>
                  </a:solidFill>
                  <a:sym charset="-122" pitchFamily="50" typeface="造字工房悦黑体验版常规体"/>
                </a:rPr>
                <a:t>请输入您想要的文字内容请输入您想要的文字内容请输入您想要的文字内容</a:t>
              </a:r>
            </a:p>
          </p:txBody>
        </p:sp>
      </p:grpSp>
      <p:grpSp>
        <p:nvGrpSpPr>
          <p:cNvPr id="91193" name="Group 57"/>
          <p:cNvGrpSpPr/>
          <p:nvPr/>
        </p:nvGrpSpPr>
        <p:grpSpPr>
          <a:xfrm>
            <a:off x="4922838" y="3390900"/>
            <a:ext cx="1887537" cy="1041400"/>
            <a:chOff x="3101" y="2109"/>
            <a:chExt cx="1189" cy="656"/>
          </a:xfrm>
        </p:grpSpPr>
        <p:sp>
          <p:nvSpPr>
            <p:cNvPr id="80921" name="文本框 53"/>
            <p:cNvSpPr txBox="1">
              <a:spLocks noChangeArrowheads="1"/>
            </p:cNvSpPr>
            <p:nvPr/>
          </p:nvSpPr>
          <p:spPr bwMode="auto">
            <a:xfrm>
              <a:off x="3372" y="2109"/>
              <a:ext cx="776" cy="154"/>
            </a:xfrm>
            <a:prstGeom prst="rect">
              <a:avLst/>
            </a:prstGeom>
            <a:noFill/>
            <a:ln w="9525">
              <a:noFill/>
              <a:miter lim="800000"/>
            </a:ln>
          </p:spPr>
          <p:txBody>
            <a:bodyPr>
              <a:spAutoFit/>
            </a:bodyPr>
            <a:lstStyle/>
            <a:p>
              <a:pPr defTabSz="914400"/>
              <a:r>
                <a:rPr altLang="en-US" lang="zh-CN" sz="1000">
                  <a:solidFill>
                    <a:srgbClr val="808080"/>
                  </a:solidFill>
                  <a:latin charset="-122" pitchFamily="34" typeface="微软雅黑"/>
                </a:rPr>
                <a:t>请输入标题</a:t>
              </a:r>
            </a:p>
          </p:txBody>
        </p:sp>
        <p:sp>
          <p:nvSpPr>
            <p:cNvPr id="80922" name="文本框 54"/>
            <p:cNvSpPr txBox="1">
              <a:spLocks noChangeArrowheads="1"/>
            </p:cNvSpPr>
            <p:nvPr/>
          </p:nvSpPr>
          <p:spPr bwMode="auto">
            <a:xfrm>
              <a:off x="3101" y="2275"/>
              <a:ext cx="1189" cy="490"/>
            </a:xfrm>
            <a:prstGeom prst="rect">
              <a:avLst/>
            </a:prstGeom>
            <a:noFill/>
            <a:ln w="9525">
              <a:noFill/>
              <a:miter lim="800000"/>
            </a:ln>
          </p:spPr>
          <p:txBody>
            <a:bodyPr>
              <a:spAutoFit/>
            </a:bodyPr>
            <a:lstStyle/>
            <a:p>
              <a:pPr algn="just" defTabSz="914400">
                <a:lnSpc>
                  <a:spcPct val="150000"/>
                </a:lnSpc>
              </a:pPr>
              <a:r>
                <a:rPr altLang="en-US" b="0" lang="zh-CN" sz="1000">
                  <a:solidFill>
                    <a:srgbClr val="808080"/>
                  </a:solidFill>
                  <a:sym charset="-122" pitchFamily="50" typeface="造字工房悦黑体验版常规体"/>
                </a:rPr>
                <a:t>请输入您想要的文字内容请输入您想要的文字内容请输入您想要的文字内容</a:t>
              </a:r>
            </a:p>
          </p:txBody>
        </p:sp>
      </p:grpSp>
      <p:grpSp>
        <p:nvGrpSpPr>
          <p:cNvPr id="91194" name="Group 58"/>
          <p:cNvGrpSpPr/>
          <p:nvPr/>
        </p:nvGrpSpPr>
        <p:grpSpPr>
          <a:xfrm>
            <a:off x="7015163" y="1663700"/>
            <a:ext cx="1887537" cy="1041400"/>
            <a:chOff x="4419" y="1021"/>
            <a:chExt cx="1189" cy="656"/>
          </a:xfrm>
        </p:grpSpPr>
        <p:sp>
          <p:nvSpPr>
            <p:cNvPr id="80919" name="文本框 53"/>
            <p:cNvSpPr txBox="1">
              <a:spLocks noChangeArrowheads="1"/>
            </p:cNvSpPr>
            <p:nvPr/>
          </p:nvSpPr>
          <p:spPr bwMode="auto">
            <a:xfrm>
              <a:off x="4690" y="1021"/>
              <a:ext cx="776" cy="154"/>
            </a:xfrm>
            <a:prstGeom prst="rect">
              <a:avLst/>
            </a:prstGeom>
            <a:noFill/>
            <a:ln w="9525">
              <a:noFill/>
              <a:miter lim="800000"/>
            </a:ln>
          </p:spPr>
          <p:txBody>
            <a:bodyPr>
              <a:spAutoFit/>
            </a:bodyPr>
            <a:lstStyle/>
            <a:p>
              <a:pPr defTabSz="914400"/>
              <a:r>
                <a:rPr altLang="en-US" lang="zh-CN" sz="1000">
                  <a:solidFill>
                    <a:srgbClr val="808080"/>
                  </a:solidFill>
                  <a:latin charset="-122" pitchFamily="34" typeface="微软雅黑"/>
                </a:rPr>
                <a:t>请输入标题</a:t>
              </a:r>
            </a:p>
          </p:txBody>
        </p:sp>
        <p:sp>
          <p:nvSpPr>
            <p:cNvPr id="80920" name="文本框 54"/>
            <p:cNvSpPr txBox="1">
              <a:spLocks noChangeArrowheads="1"/>
            </p:cNvSpPr>
            <p:nvPr/>
          </p:nvSpPr>
          <p:spPr bwMode="auto">
            <a:xfrm>
              <a:off x="4419" y="1187"/>
              <a:ext cx="1189" cy="490"/>
            </a:xfrm>
            <a:prstGeom prst="rect">
              <a:avLst/>
            </a:prstGeom>
            <a:noFill/>
            <a:ln w="9525">
              <a:noFill/>
              <a:miter lim="800000"/>
            </a:ln>
          </p:spPr>
          <p:txBody>
            <a:bodyPr>
              <a:spAutoFit/>
            </a:bodyPr>
            <a:lstStyle/>
            <a:p>
              <a:pPr algn="just" defTabSz="914400">
                <a:lnSpc>
                  <a:spcPct val="150000"/>
                </a:lnSpc>
              </a:pPr>
              <a:r>
                <a:rPr altLang="en-US" b="0" lang="zh-CN" sz="1000">
                  <a:solidFill>
                    <a:srgbClr val="808080"/>
                  </a:solidFill>
                  <a:sym charset="-122" pitchFamily="50" typeface="造字工房悦黑体验版常规体"/>
                </a:rPr>
                <a:t>请输入您想要的文字内容请输入您想要的文字内容请输入您想要的文字内容</a:t>
              </a:r>
            </a:p>
          </p:txBody>
        </p:sp>
      </p:grpSp>
      <p:grpSp>
        <p:nvGrpSpPr>
          <p:cNvPr id="91188" name="Group 52"/>
          <p:cNvGrpSpPr/>
          <p:nvPr/>
        </p:nvGrpSpPr>
        <p:grpSpPr>
          <a:xfrm>
            <a:off x="3375025" y="3211513"/>
            <a:ext cx="682625" cy="682625"/>
            <a:chOff x="2126" y="1996"/>
            <a:chExt cx="430" cy="430"/>
          </a:xfrm>
        </p:grpSpPr>
        <p:sp>
          <p:nvSpPr>
            <p:cNvPr id="24" name="Sev01"/>
            <p:cNvSpPr>
              <a:spLocks noChangeAspect="1"/>
            </p:cNvSpPr>
            <p:nvPr/>
          </p:nvSpPr>
          <p:spPr bwMode="auto">
            <a:xfrm>
              <a:off x="2126" y="1996"/>
              <a:ext cx="430" cy="430"/>
            </a:xfrm>
            <a:prstGeom prst="ellipse">
              <a:avLst/>
            </a:prstGeom>
            <a:noFill/>
            <a:ln algn="ctr" w="57150">
              <a:solidFill>
                <a:schemeClr val="tx2"/>
              </a:solidFill>
              <a:miter lim="800000"/>
            </a:ln>
          </p:spPr>
          <p:txBody>
            <a:bodyPr anchor="ctr"/>
            <a:lstStyle/>
            <a:p>
              <a:pPr algn="ctr" defTabSz="914400" fontAlgn="auto">
                <a:spcBef>
                  <a:spcPct val="0"/>
                </a:spcBef>
                <a:spcAft>
                  <a:spcPct val="0"/>
                </a:spcAft>
                <a:defRPr/>
              </a:pPr>
              <a:endParaRPr b="0" lang="en-US" sz="4000">
                <a:solidFill>
                  <a:schemeClr val="bg1"/>
                </a:solidFill>
                <a:latin charset="0" pitchFamily="2" typeface="FontAwesome"/>
                <a:ea typeface="+mn-ea"/>
              </a:endParaRPr>
            </a:p>
          </p:txBody>
        </p:sp>
        <p:sp>
          <p:nvSpPr>
            <p:cNvPr id="80918" name="TextBox 67"/>
            <p:cNvSpPr txBox="1">
              <a:spLocks noChangeArrowheads="1"/>
            </p:cNvSpPr>
            <p:nvPr/>
          </p:nvSpPr>
          <p:spPr bwMode="auto">
            <a:xfrm>
              <a:off x="2155" y="2064"/>
              <a:ext cx="376" cy="269"/>
            </a:xfrm>
            <a:prstGeom prst="rect">
              <a:avLst/>
            </a:prstGeom>
            <a:noFill/>
            <a:ln w="9525">
              <a:noFill/>
              <a:miter lim="800000"/>
            </a:ln>
          </p:spPr>
          <p:txBody>
            <a:bodyPr bIns="0" lIns="0" rIns="0" tIns="0">
              <a:spAutoFit/>
            </a:bodyPr>
            <a:lstStyle/>
            <a:p>
              <a:pPr algn="ctr"/>
              <a:r>
                <a:rPr altLang="en-US" lang="zh-CN" sz="1400">
                  <a:solidFill>
                    <a:schemeClr val="bg2"/>
                  </a:solidFill>
                  <a:latin charset="-122" pitchFamily="34" typeface="微软雅黑"/>
                </a:rPr>
                <a:t>输入</a:t>
              </a:r>
            </a:p>
            <a:p>
              <a:pPr algn="ctr"/>
              <a:r>
                <a:rPr altLang="en-US" lang="zh-CN" sz="1400">
                  <a:solidFill>
                    <a:schemeClr val="bg2"/>
                  </a:solidFill>
                  <a:latin charset="-122" pitchFamily="34" typeface="微软雅黑"/>
                </a:rPr>
                <a:t>标题</a:t>
              </a:r>
            </a:p>
          </p:txBody>
        </p:sp>
      </p:grpSp>
      <p:grpSp>
        <p:nvGrpSpPr>
          <p:cNvPr id="91189" name="Group 53"/>
          <p:cNvGrpSpPr/>
          <p:nvPr/>
        </p:nvGrpSpPr>
        <p:grpSpPr>
          <a:xfrm>
            <a:off x="5441950" y="2171700"/>
            <a:ext cx="682625" cy="682625"/>
            <a:chOff x="3428" y="1341"/>
            <a:chExt cx="430" cy="430"/>
          </a:xfrm>
        </p:grpSpPr>
        <p:sp>
          <p:nvSpPr>
            <p:cNvPr id="22" name="Sev01"/>
            <p:cNvSpPr>
              <a:spLocks noChangeAspect="1"/>
            </p:cNvSpPr>
            <p:nvPr/>
          </p:nvSpPr>
          <p:spPr bwMode="auto">
            <a:xfrm>
              <a:off x="3428" y="1341"/>
              <a:ext cx="430" cy="430"/>
            </a:xfrm>
            <a:prstGeom prst="ellipse">
              <a:avLst/>
            </a:prstGeom>
            <a:noFill/>
            <a:ln algn="ctr" w="57150">
              <a:solidFill>
                <a:schemeClr val="tx2"/>
              </a:solidFill>
              <a:miter lim="800000"/>
            </a:ln>
          </p:spPr>
          <p:txBody>
            <a:bodyPr anchor="ctr"/>
            <a:lstStyle/>
            <a:p>
              <a:pPr algn="ctr" defTabSz="914400" fontAlgn="auto">
                <a:spcBef>
                  <a:spcPct val="0"/>
                </a:spcBef>
                <a:spcAft>
                  <a:spcPct val="0"/>
                </a:spcAft>
                <a:defRPr/>
              </a:pPr>
              <a:endParaRPr b="0" lang="en-US" sz="4000">
                <a:solidFill>
                  <a:schemeClr val="bg1"/>
                </a:solidFill>
                <a:latin charset="0" pitchFamily="2" typeface="FontAwesome"/>
                <a:ea typeface="+mn-ea"/>
              </a:endParaRPr>
            </a:p>
          </p:txBody>
        </p:sp>
        <p:sp>
          <p:nvSpPr>
            <p:cNvPr id="80916" name="TextBox 67"/>
            <p:cNvSpPr txBox="1">
              <a:spLocks noChangeArrowheads="1"/>
            </p:cNvSpPr>
            <p:nvPr/>
          </p:nvSpPr>
          <p:spPr bwMode="auto">
            <a:xfrm>
              <a:off x="3457" y="1429"/>
              <a:ext cx="376" cy="269"/>
            </a:xfrm>
            <a:prstGeom prst="rect">
              <a:avLst/>
            </a:prstGeom>
            <a:noFill/>
            <a:ln w="9525">
              <a:noFill/>
              <a:miter lim="800000"/>
            </a:ln>
          </p:spPr>
          <p:txBody>
            <a:bodyPr bIns="0" lIns="0" rIns="0" tIns="0">
              <a:spAutoFit/>
            </a:bodyPr>
            <a:lstStyle/>
            <a:p>
              <a:pPr algn="ctr"/>
              <a:r>
                <a:rPr altLang="en-US" lang="zh-CN" sz="1400">
                  <a:solidFill>
                    <a:schemeClr val="bg2"/>
                  </a:solidFill>
                  <a:latin charset="-122" pitchFamily="34" typeface="微软雅黑"/>
                </a:rPr>
                <a:t>输入</a:t>
              </a:r>
            </a:p>
            <a:p>
              <a:pPr algn="ctr"/>
              <a:r>
                <a:rPr altLang="en-US" lang="zh-CN" sz="1400">
                  <a:solidFill>
                    <a:schemeClr val="bg2"/>
                  </a:solidFill>
                  <a:latin charset="-122" pitchFamily="34" typeface="微软雅黑"/>
                </a:rPr>
                <a:t>标题</a:t>
              </a:r>
            </a:p>
          </p:txBody>
        </p:sp>
      </p:grpSp>
      <p:grpSp>
        <p:nvGrpSpPr>
          <p:cNvPr id="91190" name="Group 54"/>
          <p:cNvGrpSpPr/>
          <p:nvPr/>
        </p:nvGrpSpPr>
        <p:grpSpPr>
          <a:xfrm>
            <a:off x="7504113" y="3211513"/>
            <a:ext cx="682625" cy="682625"/>
            <a:chOff x="4727" y="1996"/>
            <a:chExt cx="430" cy="430"/>
          </a:xfrm>
        </p:grpSpPr>
        <p:sp>
          <p:nvSpPr>
            <p:cNvPr id="14" name="Sev01"/>
            <p:cNvSpPr>
              <a:spLocks noChangeAspect="1"/>
            </p:cNvSpPr>
            <p:nvPr/>
          </p:nvSpPr>
          <p:spPr bwMode="auto">
            <a:xfrm>
              <a:off x="4727" y="1996"/>
              <a:ext cx="430" cy="430"/>
            </a:xfrm>
            <a:prstGeom prst="ellipse">
              <a:avLst/>
            </a:prstGeom>
            <a:noFill/>
            <a:ln algn="ctr" w="57150">
              <a:solidFill>
                <a:schemeClr val="tx2"/>
              </a:solidFill>
              <a:miter lim="800000"/>
            </a:ln>
          </p:spPr>
          <p:txBody>
            <a:bodyPr anchor="ctr"/>
            <a:lstStyle/>
            <a:p>
              <a:pPr algn="ctr" defTabSz="914400" fontAlgn="auto">
                <a:spcBef>
                  <a:spcPct val="0"/>
                </a:spcBef>
                <a:spcAft>
                  <a:spcPct val="0"/>
                </a:spcAft>
                <a:defRPr/>
              </a:pPr>
              <a:endParaRPr b="0" lang="en-US" sz="4000">
                <a:solidFill>
                  <a:schemeClr val="bg1"/>
                </a:solidFill>
                <a:latin charset="0" pitchFamily="2" typeface="FontAwesome"/>
                <a:ea typeface="+mn-ea"/>
              </a:endParaRPr>
            </a:p>
          </p:txBody>
        </p:sp>
        <p:sp>
          <p:nvSpPr>
            <p:cNvPr id="80914" name="TextBox 67"/>
            <p:cNvSpPr txBox="1">
              <a:spLocks noChangeArrowheads="1"/>
            </p:cNvSpPr>
            <p:nvPr/>
          </p:nvSpPr>
          <p:spPr bwMode="auto">
            <a:xfrm>
              <a:off x="4773" y="2064"/>
              <a:ext cx="376" cy="269"/>
            </a:xfrm>
            <a:prstGeom prst="rect">
              <a:avLst/>
            </a:prstGeom>
            <a:noFill/>
            <a:ln w="9525">
              <a:noFill/>
              <a:miter lim="800000"/>
            </a:ln>
          </p:spPr>
          <p:txBody>
            <a:bodyPr bIns="0" lIns="0" rIns="0" tIns="0">
              <a:spAutoFit/>
            </a:bodyPr>
            <a:lstStyle/>
            <a:p>
              <a:pPr algn="ctr"/>
              <a:r>
                <a:rPr altLang="en-US" lang="zh-CN" sz="1400">
                  <a:solidFill>
                    <a:schemeClr val="bg2"/>
                  </a:solidFill>
                  <a:latin charset="-122" pitchFamily="34" typeface="微软雅黑"/>
                </a:rPr>
                <a:t>输入</a:t>
              </a:r>
            </a:p>
            <a:p>
              <a:pPr algn="ctr"/>
              <a:r>
                <a:rPr altLang="en-US" lang="zh-CN" sz="1400">
                  <a:solidFill>
                    <a:schemeClr val="bg2"/>
                  </a:solidFill>
                  <a:latin charset="-122" pitchFamily="34" typeface="微软雅黑"/>
                </a:rPr>
                <a:t>标题</a:t>
              </a:r>
            </a:p>
          </p:txBody>
        </p:sp>
      </p:gr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6"/>
                                        </p:tgtEl>
                                        <p:attrNameLst>
                                          <p:attrName>style.visibility</p:attrName>
                                        </p:attrNameLst>
                                      </p:cBhvr>
                                      <p:to>
                                        <p:strVal val="visible"/>
                                      </p:to>
                                    </p:set>
                                    <p:animEffect filter="wipe(left)" transition="in">
                                      <p:cBhvr>
                                        <p:cTn dur="500" id="7"/>
                                        <p:tgtEl>
                                          <p:spTgt spid="26"/>
                                        </p:tgtEl>
                                      </p:cBhvr>
                                    </p:animEffect>
                                  </p:childTnLst>
                                </p:cTn>
                              </p:par>
                            </p:childTnLst>
                          </p:cTn>
                        </p:par>
                        <p:par>
                          <p:cTn fill="hold" id="8" nodeType="afterGroup">
                            <p:stCondLst>
                              <p:cond delay="500"/>
                            </p:stCondLst>
                            <p:childTnLst>
                              <p:par>
                                <p:cTn fill="hold" grpId="0" id="9" nodeType="afterEffect" presetClass="entr" presetID="23" presetSubtype="32">
                                  <p:stCondLst>
                                    <p:cond delay="0"/>
                                  </p:stCondLst>
                                  <p:childTnLst>
                                    <p:set>
                                      <p:cBhvr>
                                        <p:cTn dur="1" fill="hold" id="10">
                                          <p:stCondLst>
                                            <p:cond delay="0"/>
                                          </p:stCondLst>
                                        </p:cTn>
                                        <p:tgtEl>
                                          <p:spTgt spid="31"/>
                                        </p:tgtEl>
                                        <p:attrNameLst>
                                          <p:attrName>style.visibility</p:attrName>
                                        </p:attrNameLst>
                                      </p:cBhvr>
                                      <p:to>
                                        <p:strVal val="visible"/>
                                      </p:to>
                                    </p:set>
                                    <p:anim calcmode="lin" valueType="num">
                                      <p:cBhvr>
                                        <p:cTn dur="500" fill="hold" id="11"/>
                                        <p:tgtEl>
                                          <p:spTgt spid="31"/>
                                        </p:tgtEl>
                                        <p:attrNameLst>
                                          <p:attrName>ppt_w</p:attrName>
                                        </p:attrNameLst>
                                      </p:cBhvr>
                                      <p:tavLst>
                                        <p:tav tm="0">
                                          <p:val>
                                            <p:strVal val="4*#ppt_w"/>
                                          </p:val>
                                        </p:tav>
                                        <p:tav tm="100000">
                                          <p:val>
                                            <p:strVal val="#ppt_w"/>
                                          </p:val>
                                        </p:tav>
                                      </p:tavLst>
                                    </p:anim>
                                    <p:anim calcmode="lin" valueType="num">
                                      <p:cBhvr>
                                        <p:cTn dur="500" fill="hold" id="12"/>
                                        <p:tgtEl>
                                          <p:spTgt spid="31"/>
                                        </p:tgtEl>
                                        <p:attrNameLst>
                                          <p:attrName>ppt_h</p:attrName>
                                        </p:attrNameLst>
                                      </p:cBhvr>
                                      <p:tavLst>
                                        <p:tav tm="0">
                                          <p:val>
                                            <p:strVal val="4*#ppt_h"/>
                                          </p:val>
                                        </p:tav>
                                        <p:tav tm="100000">
                                          <p:val>
                                            <p:strVal val="#ppt_h"/>
                                          </p:val>
                                        </p:tav>
                                      </p:tavLst>
                                    </p:anim>
                                  </p:childTnLst>
                                </p:cTn>
                              </p:par>
                            </p:childTnLst>
                          </p:cTn>
                        </p:par>
                        <p:par>
                          <p:cTn fill="hold" id="13" nodeType="afterGroup">
                            <p:stCondLst>
                              <p:cond delay="1000"/>
                            </p:stCondLst>
                            <p:childTnLst>
                              <p:par>
                                <p:cTn fill="hold" id="14" nodeType="afterEffect" presetClass="entr" presetID="22" presetSubtype="8">
                                  <p:stCondLst>
                                    <p:cond delay="0"/>
                                  </p:stCondLst>
                                  <p:childTnLst>
                                    <p:set>
                                      <p:cBhvr>
                                        <p:cTn dur="1" fill="hold" id="15">
                                          <p:stCondLst>
                                            <p:cond delay="0"/>
                                          </p:stCondLst>
                                        </p:cTn>
                                        <p:tgtEl>
                                          <p:spTgt spid="2"/>
                                        </p:tgtEl>
                                        <p:attrNameLst>
                                          <p:attrName>style.visibility</p:attrName>
                                        </p:attrNameLst>
                                      </p:cBhvr>
                                      <p:to>
                                        <p:strVal val="visible"/>
                                      </p:to>
                                    </p:set>
                                    <p:animEffect filter="wipe(left)" transition="in">
                                      <p:cBhvr>
                                        <p:cTn dur="500" id="16"/>
                                        <p:tgtEl>
                                          <p:spTgt spid="2"/>
                                        </p:tgtEl>
                                      </p:cBhvr>
                                    </p:animEffect>
                                  </p:childTnLst>
                                </p:cTn>
                              </p:par>
                            </p:childTnLst>
                          </p:cTn>
                        </p:par>
                        <p:par>
                          <p:cTn fill="hold" id="17" nodeType="afterGroup">
                            <p:stCondLst>
                              <p:cond delay="1500"/>
                            </p:stCondLst>
                            <p:childTnLst>
                              <p:par>
                                <p:cTn fill="hold" grpId="0" id="18" nodeType="afterEffect" presetClass="entr" presetID="23" presetSubtype="32">
                                  <p:stCondLst>
                                    <p:cond delay="0"/>
                                  </p:stCondLst>
                                  <p:childTnLst>
                                    <p:set>
                                      <p:cBhvr>
                                        <p:cTn dur="1" fill="hold" id="19">
                                          <p:stCondLst>
                                            <p:cond delay="0"/>
                                          </p:stCondLst>
                                        </p:cTn>
                                        <p:tgtEl>
                                          <p:spTgt spid="7"/>
                                        </p:tgtEl>
                                        <p:attrNameLst>
                                          <p:attrName>style.visibility</p:attrName>
                                        </p:attrNameLst>
                                      </p:cBhvr>
                                      <p:to>
                                        <p:strVal val="visible"/>
                                      </p:to>
                                    </p:set>
                                    <p:anim calcmode="lin" valueType="num">
                                      <p:cBhvr>
                                        <p:cTn dur="500" fill="hold" id="20"/>
                                        <p:tgtEl>
                                          <p:spTgt spid="7"/>
                                        </p:tgtEl>
                                        <p:attrNameLst>
                                          <p:attrName>ppt_w</p:attrName>
                                        </p:attrNameLst>
                                      </p:cBhvr>
                                      <p:tavLst>
                                        <p:tav tm="0">
                                          <p:val>
                                            <p:strVal val="4*#ppt_w"/>
                                          </p:val>
                                        </p:tav>
                                        <p:tav tm="100000">
                                          <p:val>
                                            <p:strVal val="#ppt_w"/>
                                          </p:val>
                                        </p:tav>
                                      </p:tavLst>
                                    </p:anim>
                                    <p:anim calcmode="lin" valueType="num">
                                      <p:cBhvr>
                                        <p:cTn dur="500" fill="hold" id="21"/>
                                        <p:tgtEl>
                                          <p:spTgt spid="7"/>
                                        </p:tgtEl>
                                        <p:attrNameLst>
                                          <p:attrName>ppt_h</p:attrName>
                                        </p:attrNameLst>
                                      </p:cBhvr>
                                      <p:tavLst>
                                        <p:tav tm="0">
                                          <p:val>
                                            <p:strVal val="4*#ppt_h"/>
                                          </p:val>
                                        </p:tav>
                                        <p:tav tm="100000">
                                          <p:val>
                                            <p:strVal val="#ppt_h"/>
                                          </p:val>
                                        </p:tav>
                                      </p:tavLst>
                                    </p:anim>
                                  </p:childTnLst>
                                </p:cTn>
                              </p:par>
                            </p:childTnLst>
                          </p:cTn>
                        </p:par>
                        <p:par>
                          <p:cTn fill="hold" id="22" nodeType="afterGroup">
                            <p:stCondLst>
                              <p:cond delay="2000"/>
                            </p:stCondLst>
                            <p:childTnLst>
                              <p:par>
                                <p:cTn fill="hold" id="23" nodeType="afterEffect" presetClass="entr" presetID="22" presetSubtype="8">
                                  <p:stCondLst>
                                    <p:cond delay="0"/>
                                  </p:stCondLst>
                                  <p:childTnLst>
                                    <p:set>
                                      <p:cBhvr>
                                        <p:cTn dur="1" fill="hold" id="24">
                                          <p:stCondLst>
                                            <p:cond delay="0"/>
                                          </p:stCondLst>
                                        </p:cTn>
                                        <p:tgtEl>
                                          <p:spTgt spid="8"/>
                                        </p:tgtEl>
                                        <p:attrNameLst>
                                          <p:attrName>style.visibility</p:attrName>
                                        </p:attrNameLst>
                                      </p:cBhvr>
                                      <p:to>
                                        <p:strVal val="visible"/>
                                      </p:to>
                                    </p:set>
                                    <p:animEffect filter="wipe(left)" transition="in">
                                      <p:cBhvr>
                                        <p:cTn dur="500" id="25"/>
                                        <p:tgtEl>
                                          <p:spTgt spid="8"/>
                                        </p:tgtEl>
                                      </p:cBhvr>
                                    </p:animEffect>
                                  </p:childTnLst>
                                </p:cTn>
                              </p:par>
                            </p:childTnLst>
                          </p:cTn>
                        </p:par>
                        <p:par>
                          <p:cTn fill="hold" id="26" nodeType="afterGroup">
                            <p:stCondLst>
                              <p:cond delay="2500"/>
                            </p:stCondLst>
                            <p:childTnLst>
                              <p:par>
                                <p:cTn fill="hold" grpId="0" id="27" nodeType="afterEffect" presetClass="entr" presetID="23" presetSubtype="32">
                                  <p:stCondLst>
                                    <p:cond delay="0"/>
                                  </p:stCondLst>
                                  <p:childTnLst>
                                    <p:set>
                                      <p:cBhvr>
                                        <p:cTn dur="1" fill="hold" id="28">
                                          <p:stCondLst>
                                            <p:cond delay="0"/>
                                          </p:stCondLst>
                                        </p:cTn>
                                        <p:tgtEl>
                                          <p:spTgt spid="13"/>
                                        </p:tgtEl>
                                        <p:attrNameLst>
                                          <p:attrName>style.visibility</p:attrName>
                                        </p:attrNameLst>
                                      </p:cBhvr>
                                      <p:to>
                                        <p:strVal val="visible"/>
                                      </p:to>
                                    </p:set>
                                    <p:anim calcmode="lin" valueType="num">
                                      <p:cBhvr>
                                        <p:cTn dur="500" fill="hold" id="29"/>
                                        <p:tgtEl>
                                          <p:spTgt spid="13"/>
                                        </p:tgtEl>
                                        <p:attrNameLst>
                                          <p:attrName>ppt_w</p:attrName>
                                        </p:attrNameLst>
                                      </p:cBhvr>
                                      <p:tavLst>
                                        <p:tav tm="0">
                                          <p:val>
                                            <p:strVal val="4*#ppt_w"/>
                                          </p:val>
                                        </p:tav>
                                        <p:tav tm="100000">
                                          <p:val>
                                            <p:strVal val="#ppt_w"/>
                                          </p:val>
                                        </p:tav>
                                      </p:tavLst>
                                    </p:anim>
                                    <p:anim calcmode="lin" valueType="num">
                                      <p:cBhvr>
                                        <p:cTn dur="500" fill="hold" id="30"/>
                                        <p:tgtEl>
                                          <p:spTgt spid="13"/>
                                        </p:tgtEl>
                                        <p:attrNameLst>
                                          <p:attrName>ppt_h</p:attrName>
                                        </p:attrNameLst>
                                      </p:cBhvr>
                                      <p:tavLst>
                                        <p:tav tm="0">
                                          <p:val>
                                            <p:strVal val="4*#ppt_h"/>
                                          </p:val>
                                        </p:tav>
                                        <p:tav tm="100000">
                                          <p:val>
                                            <p:strVal val="#ppt_h"/>
                                          </p:val>
                                        </p:tav>
                                      </p:tavLst>
                                    </p:anim>
                                  </p:childTnLst>
                                </p:cTn>
                              </p:par>
                            </p:childTnLst>
                          </p:cTn>
                        </p:par>
                        <p:par>
                          <p:cTn fill="hold" id="31" nodeType="afterGroup">
                            <p:stCondLst>
                              <p:cond delay="3000"/>
                            </p:stCondLst>
                            <p:childTnLst>
                              <p:par>
                                <p:cTn fill="hold" id="32" nodeType="afterEffect" presetClass="entr" presetID="22" presetSubtype="8">
                                  <p:stCondLst>
                                    <p:cond delay="0"/>
                                  </p:stCondLst>
                                  <p:childTnLst>
                                    <p:set>
                                      <p:cBhvr>
                                        <p:cTn dur="1" fill="hold" id="33">
                                          <p:stCondLst>
                                            <p:cond delay="0"/>
                                          </p:stCondLst>
                                        </p:cTn>
                                        <p:tgtEl>
                                          <p:spTgt spid="15"/>
                                        </p:tgtEl>
                                        <p:attrNameLst>
                                          <p:attrName>style.visibility</p:attrName>
                                        </p:attrNameLst>
                                      </p:cBhvr>
                                      <p:to>
                                        <p:strVal val="visible"/>
                                      </p:to>
                                    </p:set>
                                    <p:animEffect filter="wipe(left)" transition="in">
                                      <p:cBhvr>
                                        <p:cTn dur="500" id="34"/>
                                        <p:tgtEl>
                                          <p:spTgt spid="15"/>
                                        </p:tgtEl>
                                      </p:cBhvr>
                                    </p:animEffect>
                                  </p:childTnLst>
                                </p:cTn>
                              </p:par>
                            </p:childTnLst>
                          </p:cTn>
                        </p:par>
                        <p:par>
                          <p:cTn fill="hold" id="35" nodeType="afterGroup">
                            <p:stCondLst>
                              <p:cond delay="3500"/>
                            </p:stCondLst>
                            <p:childTnLst>
                              <p:par>
                                <p:cTn fill="hold" grpId="0" id="36" nodeType="afterEffect" presetClass="entr" presetID="23" presetSubtype="32">
                                  <p:stCondLst>
                                    <p:cond delay="0"/>
                                  </p:stCondLst>
                                  <p:childTnLst>
                                    <p:set>
                                      <p:cBhvr>
                                        <p:cTn dur="1" fill="hold" id="37">
                                          <p:stCondLst>
                                            <p:cond delay="0"/>
                                          </p:stCondLst>
                                        </p:cTn>
                                        <p:tgtEl>
                                          <p:spTgt spid="21"/>
                                        </p:tgtEl>
                                        <p:attrNameLst>
                                          <p:attrName>style.visibility</p:attrName>
                                        </p:attrNameLst>
                                      </p:cBhvr>
                                      <p:to>
                                        <p:strVal val="visible"/>
                                      </p:to>
                                    </p:set>
                                    <p:anim calcmode="lin" valueType="num">
                                      <p:cBhvr>
                                        <p:cTn dur="500" fill="hold" id="38"/>
                                        <p:tgtEl>
                                          <p:spTgt spid="21"/>
                                        </p:tgtEl>
                                        <p:attrNameLst>
                                          <p:attrName>ppt_w</p:attrName>
                                        </p:attrNameLst>
                                      </p:cBhvr>
                                      <p:tavLst>
                                        <p:tav tm="0">
                                          <p:val>
                                            <p:strVal val="4*#ppt_w"/>
                                          </p:val>
                                        </p:tav>
                                        <p:tav tm="100000">
                                          <p:val>
                                            <p:strVal val="#ppt_w"/>
                                          </p:val>
                                        </p:tav>
                                      </p:tavLst>
                                    </p:anim>
                                    <p:anim calcmode="lin" valueType="num">
                                      <p:cBhvr>
                                        <p:cTn dur="500" fill="hold" id="39"/>
                                        <p:tgtEl>
                                          <p:spTgt spid="21"/>
                                        </p:tgtEl>
                                        <p:attrNameLst>
                                          <p:attrName>ppt_h</p:attrName>
                                        </p:attrNameLst>
                                      </p:cBhvr>
                                      <p:tavLst>
                                        <p:tav tm="0">
                                          <p:val>
                                            <p:strVal val="4*#ppt_h"/>
                                          </p:val>
                                        </p:tav>
                                        <p:tav tm="100000">
                                          <p:val>
                                            <p:strVal val="#ppt_h"/>
                                          </p:val>
                                        </p:tav>
                                      </p:tavLst>
                                    </p:anim>
                                  </p:childTnLst>
                                </p:cTn>
                              </p:par>
                            </p:childTnLst>
                          </p:cTn>
                        </p:par>
                        <p:par>
                          <p:cTn fill="hold" id="40" nodeType="afterGroup">
                            <p:stCondLst>
                              <p:cond delay="4000"/>
                            </p:stCondLst>
                            <p:childTnLst>
                              <p:par>
                                <p:cTn fill="hold" id="41" nodeType="afterEffect" presetClass="entr" presetID="42" presetSubtype="0">
                                  <p:stCondLst>
                                    <p:cond delay="0"/>
                                  </p:stCondLst>
                                  <p:childTnLst>
                                    <p:set>
                                      <p:cBhvr>
                                        <p:cTn dur="1" fill="hold" id="42">
                                          <p:stCondLst>
                                            <p:cond delay="0"/>
                                          </p:stCondLst>
                                        </p:cTn>
                                        <p:tgtEl>
                                          <p:spTgt spid="91187"/>
                                        </p:tgtEl>
                                        <p:attrNameLst>
                                          <p:attrName>style.visibility</p:attrName>
                                        </p:attrNameLst>
                                      </p:cBhvr>
                                      <p:to>
                                        <p:strVal val="visible"/>
                                      </p:to>
                                    </p:set>
                                    <p:animEffect filter="fade" transition="in">
                                      <p:cBhvr>
                                        <p:cTn dur="1000" id="43"/>
                                        <p:tgtEl>
                                          <p:spTgt spid="91187"/>
                                        </p:tgtEl>
                                      </p:cBhvr>
                                    </p:animEffect>
                                    <p:anim calcmode="lin" valueType="num">
                                      <p:cBhvr>
                                        <p:cTn dur="1000" fill="hold" id="44"/>
                                        <p:tgtEl>
                                          <p:spTgt spid="91187"/>
                                        </p:tgtEl>
                                        <p:attrNameLst>
                                          <p:attrName>ppt_x</p:attrName>
                                        </p:attrNameLst>
                                      </p:cBhvr>
                                      <p:tavLst>
                                        <p:tav tm="0">
                                          <p:val>
                                            <p:strVal val="#ppt_x"/>
                                          </p:val>
                                        </p:tav>
                                        <p:tav tm="100000">
                                          <p:val>
                                            <p:strVal val="#ppt_x"/>
                                          </p:val>
                                        </p:tav>
                                      </p:tavLst>
                                    </p:anim>
                                    <p:anim calcmode="lin" valueType="num">
                                      <p:cBhvr>
                                        <p:cTn dur="1000" fill="hold" id="45"/>
                                        <p:tgtEl>
                                          <p:spTgt spid="91187"/>
                                        </p:tgtEl>
                                        <p:attrNameLst>
                                          <p:attrName>ppt_y</p:attrName>
                                        </p:attrNameLst>
                                      </p:cBhvr>
                                      <p:tavLst>
                                        <p:tav tm="0">
                                          <p:val>
                                            <p:strVal val="#ppt_y+.1"/>
                                          </p:val>
                                        </p:tav>
                                        <p:tav tm="100000">
                                          <p:val>
                                            <p:strVal val="#ppt_y"/>
                                          </p:val>
                                        </p:tav>
                                      </p:tavLst>
                                    </p:anim>
                                  </p:childTnLst>
                                </p:cTn>
                              </p:par>
                              <p:par>
                                <p:cTn fill="hold" id="46" nodeType="withEffect" presetClass="entr" presetID="47" presetSubtype="0">
                                  <p:stCondLst>
                                    <p:cond delay="0"/>
                                  </p:stCondLst>
                                  <p:childTnLst>
                                    <p:set>
                                      <p:cBhvr>
                                        <p:cTn dur="1" fill="hold" id="47">
                                          <p:stCondLst>
                                            <p:cond delay="0"/>
                                          </p:stCondLst>
                                        </p:cTn>
                                        <p:tgtEl>
                                          <p:spTgt spid="91188"/>
                                        </p:tgtEl>
                                        <p:attrNameLst>
                                          <p:attrName>style.visibility</p:attrName>
                                        </p:attrNameLst>
                                      </p:cBhvr>
                                      <p:to>
                                        <p:strVal val="visible"/>
                                      </p:to>
                                    </p:set>
                                    <p:animEffect filter="fade" transition="in">
                                      <p:cBhvr>
                                        <p:cTn dur="1000" id="48"/>
                                        <p:tgtEl>
                                          <p:spTgt spid="91188"/>
                                        </p:tgtEl>
                                      </p:cBhvr>
                                    </p:animEffect>
                                    <p:anim calcmode="lin" valueType="num">
                                      <p:cBhvr>
                                        <p:cTn dur="1000" fill="hold" id="49"/>
                                        <p:tgtEl>
                                          <p:spTgt spid="91188"/>
                                        </p:tgtEl>
                                        <p:attrNameLst>
                                          <p:attrName>ppt_x</p:attrName>
                                        </p:attrNameLst>
                                      </p:cBhvr>
                                      <p:tavLst>
                                        <p:tav tm="0">
                                          <p:val>
                                            <p:strVal val="#ppt_x"/>
                                          </p:val>
                                        </p:tav>
                                        <p:tav tm="100000">
                                          <p:val>
                                            <p:strVal val="#ppt_x"/>
                                          </p:val>
                                        </p:tav>
                                      </p:tavLst>
                                    </p:anim>
                                    <p:anim calcmode="lin" valueType="num">
                                      <p:cBhvr>
                                        <p:cTn dur="1000" fill="hold" id="50"/>
                                        <p:tgtEl>
                                          <p:spTgt spid="91188"/>
                                        </p:tgtEl>
                                        <p:attrNameLst>
                                          <p:attrName>ppt_y</p:attrName>
                                        </p:attrNameLst>
                                      </p:cBhvr>
                                      <p:tavLst>
                                        <p:tav tm="0">
                                          <p:val>
                                            <p:strVal val="#ppt_y-.1"/>
                                          </p:val>
                                        </p:tav>
                                        <p:tav tm="100000">
                                          <p:val>
                                            <p:strVal val="#ppt_y"/>
                                          </p:val>
                                        </p:tav>
                                      </p:tavLst>
                                    </p:anim>
                                  </p:childTnLst>
                                </p:cTn>
                              </p:par>
                              <p:par>
                                <p:cTn fill="hold" id="51" nodeType="withEffect" presetClass="entr" presetID="42" presetSubtype="0">
                                  <p:stCondLst>
                                    <p:cond delay="0"/>
                                  </p:stCondLst>
                                  <p:childTnLst>
                                    <p:set>
                                      <p:cBhvr>
                                        <p:cTn dur="1" fill="hold" id="52">
                                          <p:stCondLst>
                                            <p:cond delay="0"/>
                                          </p:stCondLst>
                                        </p:cTn>
                                        <p:tgtEl>
                                          <p:spTgt spid="91189"/>
                                        </p:tgtEl>
                                        <p:attrNameLst>
                                          <p:attrName>style.visibility</p:attrName>
                                        </p:attrNameLst>
                                      </p:cBhvr>
                                      <p:to>
                                        <p:strVal val="visible"/>
                                      </p:to>
                                    </p:set>
                                    <p:animEffect filter="fade" transition="in">
                                      <p:cBhvr>
                                        <p:cTn dur="1000" id="53"/>
                                        <p:tgtEl>
                                          <p:spTgt spid="91189"/>
                                        </p:tgtEl>
                                      </p:cBhvr>
                                    </p:animEffect>
                                    <p:anim calcmode="lin" valueType="num">
                                      <p:cBhvr>
                                        <p:cTn dur="1000" fill="hold" id="54"/>
                                        <p:tgtEl>
                                          <p:spTgt spid="91189"/>
                                        </p:tgtEl>
                                        <p:attrNameLst>
                                          <p:attrName>ppt_x</p:attrName>
                                        </p:attrNameLst>
                                      </p:cBhvr>
                                      <p:tavLst>
                                        <p:tav tm="0">
                                          <p:val>
                                            <p:strVal val="#ppt_x"/>
                                          </p:val>
                                        </p:tav>
                                        <p:tav tm="100000">
                                          <p:val>
                                            <p:strVal val="#ppt_x"/>
                                          </p:val>
                                        </p:tav>
                                      </p:tavLst>
                                    </p:anim>
                                    <p:anim calcmode="lin" valueType="num">
                                      <p:cBhvr>
                                        <p:cTn dur="1000" fill="hold" id="55"/>
                                        <p:tgtEl>
                                          <p:spTgt spid="91189"/>
                                        </p:tgtEl>
                                        <p:attrNameLst>
                                          <p:attrName>ppt_y</p:attrName>
                                        </p:attrNameLst>
                                      </p:cBhvr>
                                      <p:tavLst>
                                        <p:tav tm="0">
                                          <p:val>
                                            <p:strVal val="#ppt_y+.1"/>
                                          </p:val>
                                        </p:tav>
                                        <p:tav tm="100000">
                                          <p:val>
                                            <p:strVal val="#ppt_y"/>
                                          </p:val>
                                        </p:tav>
                                      </p:tavLst>
                                    </p:anim>
                                  </p:childTnLst>
                                </p:cTn>
                              </p:par>
                              <p:par>
                                <p:cTn fill="hold" id="56" nodeType="withEffect" presetClass="entr" presetID="47" presetSubtype="0">
                                  <p:stCondLst>
                                    <p:cond delay="0"/>
                                  </p:stCondLst>
                                  <p:childTnLst>
                                    <p:set>
                                      <p:cBhvr>
                                        <p:cTn dur="1" fill="hold" id="57">
                                          <p:stCondLst>
                                            <p:cond delay="0"/>
                                          </p:stCondLst>
                                        </p:cTn>
                                        <p:tgtEl>
                                          <p:spTgt spid="91190"/>
                                        </p:tgtEl>
                                        <p:attrNameLst>
                                          <p:attrName>style.visibility</p:attrName>
                                        </p:attrNameLst>
                                      </p:cBhvr>
                                      <p:to>
                                        <p:strVal val="visible"/>
                                      </p:to>
                                    </p:set>
                                    <p:animEffect filter="fade" transition="in">
                                      <p:cBhvr>
                                        <p:cTn dur="1000" id="58"/>
                                        <p:tgtEl>
                                          <p:spTgt spid="91190"/>
                                        </p:tgtEl>
                                      </p:cBhvr>
                                    </p:animEffect>
                                    <p:anim calcmode="lin" valueType="num">
                                      <p:cBhvr>
                                        <p:cTn dur="1000" fill="hold" id="59"/>
                                        <p:tgtEl>
                                          <p:spTgt spid="91190"/>
                                        </p:tgtEl>
                                        <p:attrNameLst>
                                          <p:attrName>ppt_x</p:attrName>
                                        </p:attrNameLst>
                                      </p:cBhvr>
                                      <p:tavLst>
                                        <p:tav tm="0">
                                          <p:val>
                                            <p:strVal val="#ppt_x"/>
                                          </p:val>
                                        </p:tav>
                                        <p:tav tm="100000">
                                          <p:val>
                                            <p:strVal val="#ppt_x"/>
                                          </p:val>
                                        </p:tav>
                                      </p:tavLst>
                                    </p:anim>
                                    <p:anim calcmode="lin" valueType="num">
                                      <p:cBhvr>
                                        <p:cTn dur="1000" fill="hold" id="60"/>
                                        <p:tgtEl>
                                          <p:spTgt spid="91190"/>
                                        </p:tgtEl>
                                        <p:attrNameLst>
                                          <p:attrName>ppt_y</p:attrName>
                                        </p:attrNameLst>
                                      </p:cBhvr>
                                      <p:tavLst>
                                        <p:tav tm="0">
                                          <p:val>
                                            <p:strVal val="#ppt_y-.1"/>
                                          </p:val>
                                        </p:tav>
                                        <p:tav tm="100000">
                                          <p:val>
                                            <p:strVal val="#ppt_y"/>
                                          </p:val>
                                        </p:tav>
                                      </p:tavLst>
                                    </p:anim>
                                  </p:childTnLst>
                                </p:cTn>
                              </p:par>
                            </p:childTnLst>
                          </p:cTn>
                        </p:par>
                        <p:par>
                          <p:cTn fill="hold" id="61" nodeType="afterGroup">
                            <p:stCondLst>
                              <p:cond delay="5000"/>
                            </p:stCondLst>
                            <p:childTnLst>
                              <p:par>
                                <p:cTn fill="hold" id="62" nodeType="afterEffect" presetClass="entr" presetID="42" presetSubtype="0">
                                  <p:stCondLst>
                                    <p:cond delay="0"/>
                                  </p:stCondLst>
                                  <p:childTnLst>
                                    <p:set>
                                      <p:cBhvr>
                                        <p:cTn dur="1" fill="hold" id="63">
                                          <p:stCondLst>
                                            <p:cond delay="0"/>
                                          </p:stCondLst>
                                        </p:cTn>
                                        <p:tgtEl>
                                          <p:spTgt spid="91191"/>
                                        </p:tgtEl>
                                        <p:attrNameLst>
                                          <p:attrName>style.visibility</p:attrName>
                                        </p:attrNameLst>
                                      </p:cBhvr>
                                      <p:to>
                                        <p:strVal val="visible"/>
                                      </p:to>
                                    </p:set>
                                    <p:animEffect filter="fade" transition="in">
                                      <p:cBhvr>
                                        <p:cTn dur="1000" id="64"/>
                                        <p:tgtEl>
                                          <p:spTgt spid="91191"/>
                                        </p:tgtEl>
                                      </p:cBhvr>
                                    </p:animEffect>
                                    <p:anim calcmode="lin" valueType="num">
                                      <p:cBhvr>
                                        <p:cTn dur="1000" fill="hold" id="65"/>
                                        <p:tgtEl>
                                          <p:spTgt spid="91191"/>
                                        </p:tgtEl>
                                        <p:attrNameLst>
                                          <p:attrName>ppt_x</p:attrName>
                                        </p:attrNameLst>
                                      </p:cBhvr>
                                      <p:tavLst>
                                        <p:tav tm="0">
                                          <p:val>
                                            <p:strVal val="#ppt_x"/>
                                          </p:val>
                                        </p:tav>
                                        <p:tav tm="100000">
                                          <p:val>
                                            <p:strVal val="#ppt_x"/>
                                          </p:val>
                                        </p:tav>
                                      </p:tavLst>
                                    </p:anim>
                                    <p:anim calcmode="lin" valueType="num">
                                      <p:cBhvr>
                                        <p:cTn dur="1000" fill="hold" id="66"/>
                                        <p:tgtEl>
                                          <p:spTgt spid="91191"/>
                                        </p:tgtEl>
                                        <p:attrNameLst>
                                          <p:attrName>ppt_y</p:attrName>
                                        </p:attrNameLst>
                                      </p:cBhvr>
                                      <p:tavLst>
                                        <p:tav tm="0">
                                          <p:val>
                                            <p:strVal val="#ppt_y+.1"/>
                                          </p:val>
                                        </p:tav>
                                        <p:tav tm="100000">
                                          <p:val>
                                            <p:strVal val="#ppt_y"/>
                                          </p:val>
                                        </p:tav>
                                      </p:tavLst>
                                    </p:anim>
                                  </p:childTnLst>
                                </p:cTn>
                              </p:par>
                              <p:par>
                                <p:cTn fill="hold" id="67" nodeType="withEffect" presetClass="entr" presetID="47" presetSubtype="0">
                                  <p:stCondLst>
                                    <p:cond delay="0"/>
                                  </p:stCondLst>
                                  <p:childTnLst>
                                    <p:set>
                                      <p:cBhvr>
                                        <p:cTn dur="1" fill="hold" id="68">
                                          <p:stCondLst>
                                            <p:cond delay="0"/>
                                          </p:stCondLst>
                                        </p:cTn>
                                        <p:tgtEl>
                                          <p:spTgt spid="91192"/>
                                        </p:tgtEl>
                                        <p:attrNameLst>
                                          <p:attrName>style.visibility</p:attrName>
                                        </p:attrNameLst>
                                      </p:cBhvr>
                                      <p:to>
                                        <p:strVal val="visible"/>
                                      </p:to>
                                    </p:set>
                                    <p:animEffect filter="fade" transition="in">
                                      <p:cBhvr>
                                        <p:cTn dur="1000" id="69"/>
                                        <p:tgtEl>
                                          <p:spTgt spid="91192"/>
                                        </p:tgtEl>
                                      </p:cBhvr>
                                    </p:animEffect>
                                    <p:anim calcmode="lin" valueType="num">
                                      <p:cBhvr>
                                        <p:cTn dur="1000" fill="hold" id="70"/>
                                        <p:tgtEl>
                                          <p:spTgt spid="91192"/>
                                        </p:tgtEl>
                                        <p:attrNameLst>
                                          <p:attrName>ppt_x</p:attrName>
                                        </p:attrNameLst>
                                      </p:cBhvr>
                                      <p:tavLst>
                                        <p:tav tm="0">
                                          <p:val>
                                            <p:strVal val="#ppt_x"/>
                                          </p:val>
                                        </p:tav>
                                        <p:tav tm="100000">
                                          <p:val>
                                            <p:strVal val="#ppt_x"/>
                                          </p:val>
                                        </p:tav>
                                      </p:tavLst>
                                    </p:anim>
                                    <p:anim calcmode="lin" valueType="num">
                                      <p:cBhvr>
                                        <p:cTn dur="1000" fill="hold" id="71"/>
                                        <p:tgtEl>
                                          <p:spTgt spid="91192"/>
                                        </p:tgtEl>
                                        <p:attrNameLst>
                                          <p:attrName>ppt_y</p:attrName>
                                        </p:attrNameLst>
                                      </p:cBhvr>
                                      <p:tavLst>
                                        <p:tav tm="0">
                                          <p:val>
                                            <p:strVal val="#ppt_y-.1"/>
                                          </p:val>
                                        </p:tav>
                                        <p:tav tm="100000">
                                          <p:val>
                                            <p:strVal val="#ppt_y"/>
                                          </p:val>
                                        </p:tav>
                                      </p:tavLst>
                                    </p:anim>
                                  </p:childTnLst>
                                </p:cTn>
                              </p:par>
                              <p:par>
                                <p:cTn fill="hold" id="72" nodeType="withEffect" presetClass="entr" presetID="42" presetSubtype="0">
                                  <p:stCondLst>
                                    <p:cond delay="0"/>
                                  </p:stCondLst>
                                  <p:childTnLst>
                                    <p:set>
                                      <p:cBhvr>
                                        <p:cTn dur="1" fill="hold" id="73">
                                          <p:stCondLst>
                                            <p:cond delay="0"/>
                                          </p:stCondLst>
                                        </p:cTn>
                                        <p:tgtEl>
                                          <p:spTgt spid="91193"/>
                                        </p:tgtEl>
                                        <p:attrNameLst>
                                          <p:attrName>style.visibility</p:attrName>
                                        </p:attrNameLst>
                                      </p:cBhvr>
                                      <p:to>
                                        <p:strVal val="visible"/>
                                      </p:to>
                                    </p:set>
                                    <p:animEffect filter="fade" transition="in">
                                      <p:cBhvr>
                                        <p:cTn dur="1000" id="74"/>
                                        <p:tgtEl>
                                          <p:spTgt spid="91193"/>
                                        </p:tgtEl>
                                      </p:cBhvr>
                                    </p:animEffect>
                                    <p:anim calcmode="lin" valueType="num">
                                      <p:cBhvr>
                                        <p:cTn dur="1000" fill="hold" id="75"/>
                                        <p:tgtEl>
                                          <p:spTgt spid="91193"/>
                                        </p:tgtEl>
                                        <p:attrNameLst>
                                          <p:attrName>ppt_x</p:attrName>
                                        </p:attrNameLst>
                                      </p:cBhvr>
                                      <p:tavLst>
                                        <p:tav tm="0">
                                          <p:val>
                                            <p:strVal val="#ppt_x"/>
                                          </p:val>
                                        </p:tav>
                                        <p:tav tm="100000">
                                          <p:val>
                                            <p:strVal val="#ppt_x"/>
                                          </p:val>
                                        </p:tav>
                                      </p:tavLst>
                                    </p:anim>
                                    <p:anim calcmode="lin" valueType="num">
                                      <p:cBhvr>
                                        <p:cTn dur="1000" fill="hold" id="76"/>
                                        <p:tgtEl>
                                          <p:spTgt spid="91193"/>
                                        </p:tgtEl>
                                        <p:attrNameLst>
                                          <p:attrName>ppt_y</p:attrName>
                                        </p:attrNameLst>
                                      </p:cBhvr>
                                      <p:tavLst>
                                        <p:tav tm="0">
                                          <p:val>
                                            <p:strVal val="#ppt_y+.1"/>
                                          </p:val>
                                        </p:tav>
                                        <p:tav tm="100000">
                                          <p:val>
                                            <p:strVal val="#ppt_y"/>
                                          </p:val>
                                        </p:tav>
                                      </p:tavLst>
                                    </p:anim>
                                  </p:childTnLst>
                                </p:cTn>
                              </p:par>
                              <p:par>
                                <p:cTn fill="hold" id="77" nodeType="withEffect" presetClass="entr" presetID="47" presetSubtype="0">
                                  <p:stCondLst>
                                    <p:cond delay="0"/>
                                  </p:stCondLst>
                                  <p:childTnLst>
                                    <p:set>
                                      <p:cBhvr>
                                        <p:cTn dur="1" fill="hold" id="78">
                                          <p:stCondLst>
                                            <p:cond delay="0"/>
                                          </p:stCondLst>
                                        </p:cTn>
                                        <p:tgtEl>
                                          <p:spTgt spid="91194"/>
                                        </p:tgtEl>
                                        <p:attrNameLst>
                                          <p:attrName>style.visibility</p:attrName>
                                        </p:attrNameLst>
                                      </p:cBhvr>
                                      <p:to>
                                        <p:strVal val="visible"/>
                                      </p:to>
                                    </p:set>
                                    <p:animEffect filter="fade" transition="in">
                                      <p:cBhvr>
                                        <p:cTn dur="1000" id="79"/>
                                        <p:tgtEl>
                                          <p:spTgt spid="91194"/>
                                        </p:tgtEl>
                                      </p:cBhvr>
                                    </p:animEffect>
                                    <p:anim calcmode="lin" valueType="num">
                                      <p:cBhvr>
                                        <p:cTn dur="1000" fill="hold" id="80"/>
                                        <p:tgtEl>
                                          <p:spTgt spid="91194"/>
                                        </p:tgtEl>
                                        <p:attrNameLst>
                                          <p:attrName>ppt_x</p:attrName>
                                        </p:attrNameLst>
                                      </p:cBhvr>
                                      <p:tavLst>
                                        <p:tav tm="0">
                                          <p:val>
                                            <p:strVal val="#ppt_x"/>
                                          </p:val>
                                        </p:tav>
                                        <p:tav tm="100000">
                                          <p:val>
                                            <p:strVal val="#ppt_x"/>
                                          </p:val>
                                        </p:tav>
                                      </p:tavLst>
                                    </p:anim>
                                    <p:anim calcmode="lin" valueType="num">
                                      <p:cBhvr>
                                        <p:cTn dur="1000" fill="hold" id="81"/>
                                        <p:tgtEl>
                                          <p:spTgt spid="9119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3"/>
      <p:bldP grpId="0" spid="21"/>
      <p:bldP grpId="0" spid="31"/>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1195" name="Group 59"/>
          <p:cNvGrpSpPr/>
          <p:nvPr/>
        </p:nvGrpSpPr>
        <p:grpSpPr>
          <a:xfrm>
            <a:off x="1620838" y="1054100"/>
            <a:ext cx="5545137" cy="4094163"/>
            <a:chOff x="721" y="537"/>
            <a:chExt cx="3871" cy="2418"/>
          </a:xfrm>
        </p:grpSpPr>
        <p:grpSp>
          <p:nvGrpSpPr>
            <p:cNvPr id="82956" name="Group 53"/>
            <p:cNvGrpSpPr/>
            <p:nvPr/>
          </p:nvGrpSpPr>
          <p:grpSpPr>
            <a:xfrm>
              <a:off x="2268" y="1579"/>
              <a:ext cx="1782" cy="844"/>
              <a:chOff x="2268" y="1579"/>
              <a:chExt cx="1782" cy="844"/>
            </a:xfrm>
          </p:grpSpPr>
          <p:sp>
            <p:nvSpPr>
              <p:cNvPr id="82998" name="Freeform 14"/>
              <p:cNvSpPr/>
              <p:nvPr/>
            </p:nvSpPr>
            <p:spPr bwMode="auto">
              <a:xfrm>
                <a:off x="2268" y="1858"/>
                <a:ext cx="753" cy="565"/>
              </a:xfrm>
              <a:custGeom>
                <a:gdLst>
                  <a:gd fmla="*/ 0 w 2963" name="T0"/>
                  <a:gd fmla="*/ 0 h 3007" name="T1"/>
                  <a:gd fmla="*/ 0 w 2963" name="T2"/>
                  <a:gd fmla="*/ 0 h 3007" name="T3"/>
                  <a:gd fmla="*/ 0 w 2963" name="T4"/>
                  <a:gd fmla="*/ 0 h 3007" name="T5"/>
                  <a:gd fmla="*/ 0 w 2963" name="T6"/>
                  <a:gd fmla="*/ 0 h 3007" name="T7"/>
                  <a:gd fmla="*/ 0 w 2963" name="T8"/>
                  <a:gd fmla="*/ 0 h 3007" name="T9"/>
                  <a:gd fmla="*/ 0 w 2963" name="T10"/>
                  <a:gd fmla="*/ 0 h 3007" name="T11"/>
                  <a:gd fmla="*/ 0 w 2963" name="T12"/>
                  <a:gd fmla="*/ 0 h 3007" name="T13"/>
                  <a:gd fmla="*/ 0 w 2963" name="T14"/>
                  <a:gd fmla="*/ 0 h 3007" name="T15"/>
                  <a:gd fmla="*/ 0 w 2963" name="T16"/>
                  <a:gd fmla="*/ 0 h 3007" name="T17"/>
                  <a:gd fmla="*/ 0 w 2963" name="T18"/>
                  <a:gd fmla="*/ 0 h 3007" name="T19"/>
                  <a:gd fmla="*/ 0 w 2963" name="T20"/>
                  <a:gd fmla="*/ 0 h 3007" name="T21"/>
                  <a:gd fmla="*/ 0 w 2963" name="T22"/>
                  <a:gd fmla="*/ 0 h 3007" name="T23"/>
                  <a:gd fmla="*/ 0 w 2963" name="T24"/>
                  <a:gd fmla="*/ 0 h 3007" name="T25"/>
                  <a:gd fmla="*/ 0 w 2963" name="T26"/>
                  <a:gd fmla="*/ 0 h 3007" name="T27"/>
                  <a:gd fmla="*/ 0 w 2963" name="T28"/>
                  <a:gd fmla="*/ 0 h 3007" name="T29"/>
                  <a:gd fmla="*/ 0 w 2963" name="T30"/>
                  <a:gd fmla="*/ 0 h 3007" name="T31"/>
                  <a:gd fmla="*/ 0 w 2963" name="T32"/>
                  <a:gd fmla="*/ 0 h 3007" name="T33"/>
                  <a:gd fmla="*/ 0 w 2963" name="T34"/>
                  <a:gd fmla="*/ 0 h 3007" name="T35"/>
                  <a:gd fmla="*/ 0 w 2963" name="T36"/>
                  <a:gd fmla="*/ 0 h 3007" name="T37"/>
                  <a:gd fmla="*/ 0 w 2963" name="T38"/>
                  <a:gd fmla="*/ 0 h 3007" name="T39"/>
                  <a:gd fmla="*/ 0 w 2963" name="T40"/>
                  <a:gd fmla="*/ 0 h 3007" name="T41"/>
                  <a:gd fmla="*/ 0 w 2963" name="T42"/>
                  <a:gd fmla="*/ 0 h 3007" name="T43"/>
                  <a:gd fmla="*/ 0 w 2963" name="T44"/>
                  <a:gd fmla="*/ 0 h 3007" name="T45"/>
                  <a:gd fmla="*/ 0 w 2963" name="T46"/>
                  <a:gd fmla="*/ 0 h 3007" name="T47"/>
                  <a:gd fmla="*/ 0 w 2963" name="T48"/>
                  <a:gd fmla="*/ 0 h 3007" name="T49"/>
                  <a:gd fmla="*/ 0 w 2963" name="T50"/>
                  <a:gd fmla="*/ 0 h 3007" name="T51"/>
                  <a:gd fmla="*/ 0 w 2963" name="T52"/>
                  <a:gd fmla="*/ 0 h 3007" name="T53"/>
                  <a:gd fmla="*/ 0 w 2963" name="T54"/>
                  <a:gd fmla="*/ 0 h 3007" name="T55"/>
                  <a:gd fmla="*/ 0 w 2963" name="T56"/>
                  <a:gd fmla="*/ 0 h 3007" name="T57"/>
                  <a:gd fmla="*/ 0 w 2963" name="T58"/>
                  <a:gd fmla="*/ 0 h 3007" name="T59"/>
                  <a:gd fmla="*/ 0 w 2963" name="T60"/>
                  <a:gd fmla="*/ 0 h 3007" name="T61"/>
                  <a:gd fmla="*/ 0 w 2963" name="T62"/>
                  <a:gd fmla="*/ 0 h 3007" name="T63"/>
                  <a:gd fmla="*/ 0 w 2963" name="T64"/>
                  <a:gd fmla="*/ 0 h 3007" name="T65"/>
                  <a:gd fmla="*/ 0 w 2963" name="T66"/>
                  <a:gd fmla="*/ 0 h 3007" name="T67"/>
                  <a:gd fmla="*/ 0 w 2963" name="T68"/>
                  <a:gd fmla="*/ 0 h 3007" name="T69"/>
                  <a:gd fmla="*/ 0 w 2963" name="T70"/>
                  <a:gd fmla="*/ 0 h 3007" name="T71"/>
                  <a:gd fmla="*/ 0 w 2963" name="T72"/>
                  <a:gd fmla="*/ 0 h 3007" name="T73"/>
                  <a:gd fmla="*/ 0 w 2963" name="T74"/>
                  <a:gd fmla="*/ 0 h 3007" name="T75"/>
                  <a:gd fmla="*/ 0 w 2963" name="T76"/>
                  <a:gd fmla="*/ 0 h 3007" name="T77"/>
                  <a:gd fmla="*/ 0 w 2963" name="T78"/>
                  <a:gd fmla="*/ 0 h 3007" name="T79"/>
                  <a:gd fmla="*/ 0 w 2963" name="T80"/>
                  <a:gd fmla="*/ 0 h 3007" name="T81"/>
                  <a:gd fmla="*/ 0 w 2963" name="T82"/>
                  <a:gd fmla="*/ 0 h 3007" name="T83"/>
                  <a:gd fmla="*/ 0 w 2963" name="T84"/>
                  <a:gd fmla="*/ 0 h 3007" name="T85"/>
                  <a:gd fmla="*/ 0 w 2963" name="T86"/>
                  <a:gd fmla="*/ 0 h 3007" name="T87"/>
                  <a:gd fmla="*/ 0 w 2963" name="T88"/>
                  <a:gd fmla="*/ 0 h 3007" name="T89"/>
                  <a:gd fmla="*/ 0 w 2963" name="T90"/>
                  <a:gd fmla="*/ 0 h 3007"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2963" name="T138"/>
                  <a:gd fmla="*/ 0 h 3007" name="T139"/>
                  <a:gd fmla="*/ 2963 w 2963" name="T140"/>
                  <a:gd fmla="*/ 3007 h 3007"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3007" w="2963">
                    <a:moveTo>
                      <a:pt x="1304" y="3007"/>
                    </a:moveTo>
                    <a:cubicBezTo>
                      <a:pt x="1295" y="3003"/>
                      <a:pt x="1285" y="3000"/>
                      <a:pt x="1276" y="2996"/>
                    </a:cubicBezTo>
                    <a:cubicBezTo>
                      <a:pt x="1206" y="2936"/>
                      <a:pt x="1164" y="2931"/>
                      <a:pt x="1113" y="2891"/>
                    </a:cubicBezTo>
                    <a:cubicBezTo>
                      <a:pt x="1097" y="2871"/>
                      <a:pt x="1082" y="2854"/>
                      <a:pt x="1069" y="2837"/>
                    </a:cubicBezTo>
                    <a:cubicBezTo>
                      <a:pt x="1069" y="2821"/>
                      <a:pt x="1069" y="2804"/>
                      <a:pt x="1069" y="2791"/>
                    </a:cubicBezTo>
                    <a:cubicBezTo>
                      <a:pt x="1153" y="2692"/>
                      <a:pt x="1108" y="2638"/>
                      <a:pt x="1061" y="2565"/>
                    </a:cubicBezTo>
                    <a:cubicBezTo>
                      <a:pt x="991" y="2491"/>
                      <a:pt x="966" y="2399"/>
                      <a:pt x="928" y="2359"/>
                    </a:cubicBezTo>
                    <a:cubicBezTo>
                      <a:pt x="881" y="2240"/>
                      <a:pt x="890" y="2269"/>
                      <a:pt x="804" y="2257"/>
                    </a:cubicBezTo>
                    <a:cubicBezTo>
                      <a:pt x="785" y="2247"/>
                      <a:pt x="766" y="2240"/>
                      <a:pt x="750" y="2233"/>
                    </a:cubicBezTo>
                    <a:cubicBezTo>
                      <a:pt x="724" y="2197"/>
                      <a:pt x="699" y="2160"/>
                      <a:pt x="677" y="2123"/>
                    </a:cubicBezTo>
                    <a:cubicBezTo>
                      <a:pt x="658" y="2070"/>
                      <a:pt x="639" y="2018"/>
                      <a:pt x="623" y="1965"/>
                    </a:cubicBezTo>
                    <a:cubicBezTo>
                      <a:pt x="608" y="1941"/>
                      <a:pt x="592" y="1921"/>
                      <a:pt x="579" y="1901"/>
                    </a:cubicBezTo>
                    <a:cubicBezTo>
                      <a:pt x="448" y="1898"/>
                      <a:pt x="515" y="2021"/>
                      <a:pt x="472" y="2105"/>
                    </a:cubicBezTo>
                    <a:cubicBezTo>
                      <a:pt x="463" y="2101"/>
                      <a:pt x="453" y="2098"/>
                      <a:pt x="447" y="2095"/>
                    </a:cubicBezTo>
                    <a:cubicBezTo>
                      <a:pt x="447" y="2016"/>
                      <a:pt x="406" y="1946"/>
                      <a:pt x="394" y="1893"/>
                    </a:cubicBezTo>
                    <a:cubicBezTo>
                      <a:pt x="426" y="1875"/>
                      <a:pt x="420" y="1806"/>
                      <a:pt x="420" y="1802"/>
                    </a:cubicBezTo>
                    <a:cubicBezTo>
                      <a:pt x="423" y="1760"/>
                      <a:pt x="427" y="1721"/>
                      <a:pt x="433" y="1682"/>
                    </a:cubicBezTo>
                    <a:cubicBezTo>
                      <a:pt x="392" y="1605"/>
                      <a:pt x="380" y="1517"/>
                      <a:pt x="396" y="1458"/>
                    </a:cubicBezTo>
                    <a:cubicBezTo>
                      <a:pt x="416" y="1432"/>
                      <a:pt x="435" y="1407"/>
                      <a:pt x="458" y="1384"/>
                    </a:cubicBezTo>
                    <a:cubicBezTo>
                      <a:pt x="451" y="1335"/>
                      <a:pt x="449" y="1286"/>
                      <a:pt x="446" y="1240"/>
                    </a:cubicBezTo>
                    <a:cubicBezTo>
                      <a:pt x="424" y="1203"/>
                      <a:pt x="401" y="1170"/>
                      <a:pt x="382" y="1137"/>
                    </a:cubicBezTo>
                    <a:cubicBezTo>
                      <a:pt x="364" y="1061"/>
                      <a:pt x="342" y="975"/>
                      <a:pt x="320" y="935"/>
                    </a:cubicBezTo>
                    <a:cubicBezTo>
                      <a:pt x="240" y="842"/>
                      <a:pt x="164" y="738"/>
                      <a:pt x="152" y="659"/>
                    </a:cubicBezTo>
                    <a:cubicBezTo>
                      <a:pt x="114" y="632"/>
                      <a:pt x="76" y="605"/>
                      <a:pt x="41" y="581"/>
                    </a:cubicBezTo>
                    <a:cubicBezTo>
                      <a:pt x="34" y="571"/>
                      <a:pt x="28" y="561"/>
                      <a:pt x="22" y="551"/>
                    </a:cubicBezTo>
                    <a:cubicBezTo>
                      <a:pt x="15" y="551"/>
                      <a:pt x="12" y="551"/>
                      <a:pt x="9" y="551"/>
                    </a:cubicBezTo>
                    <a:cubicBezTo>
                      <a:pt x="9" y="495"/>
                      <a:pt x="0" y="443"/>
                      <a:pt x="13" y="414"/>
                    </a:cubicBezTo>
                    <a:cubicBezTo>
                      <a:pt x="87" y="379"/>
                      <a:pt x="84" y="311"/>
                      <a:pt x="84" y="248"/>
                    </a:cubicBezTo>
                    <a:cubicBezTo>
                      <a:pt x="59" y="215"/>
                      <a:pt x="33" y="182"/>
                      <a:pt x="11" y="152"/>
                    </a:cubicBezTo>
                    <a:cubicBezTo>
                      <a:pt x="11" y="129"/>
                      <a:pt x="11" y="106"/>
                      <a:pt x="12" y="83"/>
                    </a:cubicBezTo>
                    <a:cubicBezTo>
                      <a:pt x="85" y="78"/>
                      <a:pt x="159" y="77"/>
                      <a:pt x="235" y="75"/>
                    </a:cubicBezTo>
                    <a:cubicBezTo>
                      <a:pt x="264" y="86"/>
                      <a:pt x="318" y="143"/>
                      <a:pt x="346" y="206"/>
                    </a:cubicBezTo>
                    <a:cubicBezTo>
                      <a:pt x="346" y="294"/>
                      <a:pt x="425" y="401"/>
                      <a:pt x="514" y="482"/>
                    </a:cubicBezTo>
                    <a:cubicBezTo>
                      <a:pt x="546" y="486"/>
                      <a:pt x="578" y="474"/>
                      <a:pt x="613" y="543"/>
                    </a:cubicBezTo>
                    <a:cubicBezTo>
                      <a:pt x="645" y="544"/>
                      <a:pt x="677" y="542"/>
                      <a:pt x="722" y="507"/>
                    </a:cubicBezTo>
                    <a:cubicBezTo>
                      <a:pt x="728" y="504"/>
                      <a:pt x="734" y="504"/>
                      <a:pt x="744" y="504"/>
                    </a:cubicBezTo>
                    <a:cubicBezTo>
                      <a:pt x="747" y="507"/>
                      <a:pt x="754" y="511"/>
                      <a:pt x="760" y="518"/>
                    </a:cubicBezTo>
                    <a:cubicBezTo>
                      <a:pt x="760" y="560"/>
                      <a:pt x="811" y="565"/>
                      <a:pt x="865" y="573"/>
                    </a:cubicBezTo>
                    <a:cubicBezTo>
                      <a:pt x="871" y="583"/>
                      <a:pt x="881" y="593"/>
                      <a:pt x="890" y="606"/>
                    </a:cubicBezTo>
                    <a:cubicBezTo>
                      <a:pt x="910" y="606"/>
                      <a:pt x="929" y="607"/>
                      <a:pt x="951" y="608"/>
                    </a:cubicBezTo>
                    <a:cubicBezTo>
                      <a:pt x="967" y="592"/>
                      <a:pt x="986" y="576"/>
                      <a:pt x="1006" y="563"/>
                    </a:cubicBezTo>
                    <a:cubicBezTo>
                      <a:pt x="1050" y="554"/>
                      <a:pt x="1098" y="546"/>
                      <a:pt x="1146" y="540"/>
                    </a:cubicBezTo>
                    <a:cubicBezTo>
                      <a:pt x="1153" y="527"/>
                      <a:pt x="1159" y="515"/>
                      <a:pt x="1169" y="505"/>
                    </a:cubicBezTo>
                    <a:cubicBezTo>
                      <a:pt x="1169" y="403"/>
                      <a:pt x="1094" y="271"/>
                      <a:pt x="1135" y="229"/>
                    </a:cubicBezTo>
                    <a:cubicBezTo>
                      <a:pt x="1158" y="243"/>
                      <a:pt x="1180" y="286"/>
                      <a:pt x="1240" y="310"/>
                    </a:cubicBezTo>
                    <a:cubicBezTo>
                      <a:pt x="1247" y="317"/>
                      <a:pt x="1253" y="327"/>
                      <a:pt x="1263" y="337"/>
                    </a:cubicBezTo>
                    <a:cubicBezTo>
                      <a:pt x="1304" y="358"/>
                      <a:pt x="1368" y="363"/>
                      <a:pt x="1429" y="341"/>
                    </a:cubicBezTo>
                    <a:cubicBezTo>
                      <a:pt x="1445" y="325"/>
                      <a:pt x="1461" y="309"/>
                      <a:pt x="1480" y="293"/>
                    </a:cubicBezTo>
                    <a:cubicBezTo>
                      <a:pt x="1481" y="195"/>
                      <a:pt x="1449" y="168"/>
                      <a:pt x="1443" y="122"/>
                    </a:cubicBezTo>
                    <a:cubicBezTo>
                      <a:pt x="1475" y="90"/>
                      <a:pt x="1539" y="0"/>
                      <a:pt x="1606" y="48"/>
                    </a:cubicBezTo>
                    <a:cubicBezTo>
                      <a:pt x="1628" y="97"/>
                      <a:pt x="1638" y="134"/>
                      <a:pt x="1720" y="191"/>
                    </a:cubicBezTo>
                    <a:cubicBezTo>
                      <a:pt x="1743" y="202"/>
                      <a:pt x="1768" y="212"/>
                      <a:pt x="1794" y="226"/>
                    </a:cubicBezTo>
                    <a:cubicBezTo>
                      <a:pt x="1828" y="279"/>
                      <a:pt x="1911" y="314"/>
                      <a:pt x="1962" y="410"/>
                    </a:cubicBezTo>
                    <a:cubicBezTo>
                      <a:pt x="1968" y="430"/>
                      <a:pt x="1974" y="453"/>
                      <a:pt x="1984" y="476"/>
                    </a:cubicBezTo>
                    <a:cubicBezTo>
                      <a:pt x="2000" y="513"/>
                      <a:pt x="2047" y="599"/>
                      <a:pt x="2117" y="624"/>
                    </a:cubicBezTo>
                    <a:cubicBezTo>
                      <a:pt x="2187" y="622"/>
                      <a:pt x="2258" y="624"/>
                      <a:pt x="2328" y="626"/>
                    </a:cubicBezTo>
                    <a:cubicBezTo>
                      <a:pt x="2376" y="601"/>
                      <a:pt x="2405" y="572"/>
                      <a:pt x="2478" y="584"/>
                    </a:cubicBezTo>
                    <a:cubicBezTo>
                      <a:pt x="2523" y="598"/>
                      <a:pt x="2568" y="616"/>
                      <a:pt x="2612" y="633"/>
                    </a:cubicBezTo>
                    <a:cubicBezTo>
                      <a:pt x="2654" y="634"/>
                      <a:pt x="2699" y="635"/>
                      <a:pt x="2743" y="640"/>
                    </a:cubicBezTo>
                    <a:cubicBezTo>
                      <a:pt x="2791" y="677"/>
                      <a:pt x="2807" y="713"/>
                      <a:pt x="2899" y="725"/>
                    </a:cubicBezTo>
                    <a:cubicBezTo>
                      <a:pt x="2918" y="742"/>
                      <a:pt x="2941" y="759"/>
                      <a:pt x="2963" y="779"/>
                    </a:cubicBezTo>
                    <a:cubicBezTo>
                      <a:pt x="2963" y="832"/>
                      <a:pt x="2962" y="884"/>
                      <a:pt x="2962" y="937"/>
                    </a:cubicBezTo>
                    <a:cubicBezTo>
                      <a:pt x="2898" y="1000"/>
                      <a:pt x="2856" y="1094"/>
                      <a:pt x="2833" y="1182"/>
                    </a:cubicBezTo>
                    <a:cubicBezTo>
                      <a:pt x="2791" y="1247"/>
                      <a:pt x="2739" y="1308"/>
                      <a:pt x="2678" y="1368"/>
                    </a:cubicBezTo>
                    <a:cubicBezTo>
                      <a:pt x="2550" y="1398"/>
                      <a:pt x="2551" y="1342"/>
                      <a:pt x="2471" y="1284"/>
                    </a:cubicBezTo>
                    <a:cubicBezTo>
                      <a:pt x="2427" y="1224"/>
                      <a:pt x="2369" y="1220"/>
                      <a:pt x="2340" y="1222"/>
                    </a:cubicBezTo>
                    <a:cubicBezTo>
                      <a:pt x="2334" y="1229"/>
                      <a:pt x="2328" y="1235"/>
                      <a:pt x="2324" y="1241"/>
                    </a:cubicBezTo>
                    <a:cubicBezTo>
                      <a:pt x="2324" y="1281"/>
                      <a:pt x="2324" y="1323"/>
                      <a:pt x="2324" y="1366"/>
                    </a:cubicBezTo>
                    <a:cubicBezTo>
                      <a:pt x="2349" y="1419"/>
                      <a:pt x="2352" y="1465"/>
                      <a:pt x="2351" y="1543"/>
                    </a:cubicBezTo>
                    <a:cubicBezTo>
                      <a:pt x="2335" y="1599"/>
                      <a:pt x="2319" y="1680"/>
                      <a:pt x="2337" y="1759"/>
                    </a:cubicBezTo>
                    <a:cubicBezTo>
                      <a:pt x="2353" y="1776"/>
                      <a:pt x="2369" y="1796"/>
                      <a:pt x="2385" y="1816"/>
                    </a:cubicBezTo>
                    <a:cubicBezTo>
                      <a:pt x="2426" y="1837"/>
                      <a:pt x="2509" y="1950"/>
                      <a:pt x="2432" y="2027"/>
                    </a:cubicBezTo>
                    <a:cubicBezTo>
                      <a:pt x="2361" y="2074"/>
                      <a:pt x="2358" y="2051"/>
                      <a:pt x="2357" y="2153"/>
                    </a:cubicBezTo>
                    <a:cubicBezTo>
                      <a:pt x="2389" y="2219"/>
                      <a:pt x="2498" y="2212"/>
                      <a:pt x="2580" y="2299"/>
                    </a:cubicBezTo>
                    <a:cubicBezTo>
                      <a:pt x="2580" y="2328"/>
                      <a:pt x="2579" y="2401"/>
                      <a:pt x="2547" y="2432"/>
                    </a:cubicBezTo>
                    <a:cubicBezTo>
                      <a:pt x="2458" y="2430"/>
                      <a:pt x="2365" y="2411"/>
                      <a:pt x="2318" y="2387"/>
                    </a:cubicBezTo>
                    <a:cubicBezTo>
                      <a:pt x="2315" y="2328"/>
                      <a:pt x="2299" y="2272"/>
                      <a:pt x="2283" y="2242"/>
                    </a:cubicBezTo>
                    <a:cubicBezTo>
                      <a:pt x="2203" y="2240"/>
                      <a:pt x="2197" y="2283"/>
                      <a:pt x="2142" y="2308"/>
                    </a:cubicBezTo>
                    <a:cubicBezTo>
                      <a:pt x="2114" y="2304"/>
                      <a:pt x="2088" y="2303"/>
                      <a:pt x="2062" y="2302"/>
                    </a:cubicBezTo>
                    <a:cubicBezTo>
                      <a:pt x="1973" y="2235"/>
                      <a:pt x="1961" y="2143"/>
                      <a:pt x="1949" y="2073"/>
                    </a:cubicBezTo>
                    <a:cubicBezTo>
                      <a:pt x="1936" y="2057"/>
                      <a:pt x="1923" y="2040"/>
                      <a:pt x="1914" y="2027"/>
                    </a:cubicBezTo>
                    <a:cubicBezTo>
                      <a:pt x="1786" y="2024"/>
                      <a:pt x="1754" y="2006"/>
                      <a:pt x="1734" y="2127"/>
                    </a:cubicBezTo>
                    <a:cubicBezTo>
                      <a:pt x="1699" y="2162"/>
                      <a:pt x="1677" y="2155"/>
                      <a:pt x="1645" y="2174"/>
                    </a:cubicBezTo>
                    <a:cubicBezTo>
                      <a:pt x="1645" y="2190"/>
                      <a:pt x="1644" y="2210"/>
                      <a:pt x="1648" y="2230"/>
                    </a:cubicBezTo>
                    <a:cubicBezTo>
                      <a:pt x="1673" y="2263"/>
                      <a:pt x="1727" y="2320"/>
                      <a:pt x="1704" y="2401"/>
                    </a:cubicBezTo>
                    <a:cubicBezTo>
                      <a:pt x="1675" y="2460"/>
                      <a:pt x="1582" y="2496"/>
                      <a:pt x="1537" y="2528"/>
                    </a:cubicBezTo>
                    <a:cubicBezTo>
                      <a:pt x="1531" y="2538"/>
                      <a:pt x="1524" y="2547"/>
                      <a:pt x="1518" y="2557"/>
                    </a:cubicBezTo>
                    <a:cubicBezTo>
                      <a:pt x="1518" y="2596"/>
                      <a:pt x="1517" y="2639"/>
                      <a:pt x="1517" y="2681"/>
                    </a:cubicBezTo>
                    <a:cubicBezTo>
                      <a:pt x="1542" y="2738"/>
                      <a:pt x="1603" y="2707"/>
                      <a:pt x="1602" y="2844"/>
                    </a:cubicBezTo>
                    <a:cubicBezTo>
                      <a:pt x="1593" y="2860"/>
                      <a:pt x="1586" y="2876"/>
                      <a:pt x="1580" y="2896"/>
                    </a:cubicBezTo>
                    <a:cubicBezTo>
                      <a:pt x="1554" y="2905"/>
                      <a:pt x="1532" y="2918"/>
                      <a:pt x="1509" y="2930"/>
                    </a:cubicBezTo>
                    <a:cubicBezTo>
                      <a:pt x="1439" y="2955"/>
                      <a:pt x="1372" y="2979"/>
                      <a:pt x="1304" y="3007"/>
                    </a:cubicBezTo>
                    <a:close/>
                  </a:path>
                </a:pathLst>
              </a:custGeom>
              <a:solidFill>
                <a:schemeClr val="bg2"/>
              </a:solidFill>
              <a:ln cap="flat" w="8">
                <a:solidFill>
                  <a:srgbClr val="FFFFFF"/>
                </a:solidFill>
                <a:prstDash val="solid"/>
                <a:miter lim="800000"/>
              </a:ln>
            </p:spPr>
            <p:txBody>
              <a:bodyPr/>
              <a:lstStyle/>
              <a:p>
                <a:endParaRPr altLang="en-US" lang="zh-CN"/>
              </a:p>
            </p:txBody>
          </p:sp>
          <p:sp>
            <p:nvSpPr>
              <p:cNvPr id="82999" name="Freeform 25"/>
              <p:cNvSpPr/>
              <p:nvPr/>
            </p:nvSpPr>
            <p:spPr bwMode="auto">
              <a:xfrm>
                <a:off x="3555" y="1579"/>
                <a:ext cx="495" cy="250"/>
              </a:xfrm>
              <a:custGeom>
                <a:gdLst>
                  <a:gd fmla="*/ 0 w 1952" name="T0"/>
                  <a:gd fmla="*/ 0 h 1326" name="T1"/>
                  <a:gd fmla="*/ 0 w 1952" name="T2"/>
                  <a:gd fmla="*/ 0 h 1326" name="T3"/>
                  <a:gd fmla="*/ 0 w 1952" name="T4"/>
                  <a:gd fmla="*/ 0 h 1326" name="T5"/>
                  <a:gd fmla="*/ 0 w 1952" name="T6"/>
                  <a:gd fmla="*/ 0 h 1326" name="T7"/>
                  <a:gd fmla="*/ 0 w 1952" name="T8"/>
                  <a:gd fmla="*/ 0 h 1326" name="T9"/>
                  <a:gd fmla="*/ 0 w 1952" name="T10"/>
                  <a:gd fmla="*/ 0 h 1326" name="T11"/>
                  <a:gd fmla="*/ 0 w 1952" name="T12"/>
                  <a:gd fmla="*/ 0 h 1326" name="T13"/>
                  <a:gd fmla="*/ 0 w 1952" name="T14"/>
                  <a:gd fmla="*/ 0 h 1326" name="T15"/>
                  <a:gd fmla="*/ 0 w 1952" name="T16"/>
                  <a:gd fmla="*/ 0 h 1326" name="T17"/>
                  <a:gd fmla="*/ 0 w 1952" name="T18"/>
                  <a:gd fmla="*/ 0 h 1326" name="T19"/>
                  <a:gd fmla="*/ 0 w 1952" name="T20"/>
                  <a:gd fmla="*/ 0 h 1326" name="T21"/>
                  <a:gd fmla="*/ 0 w 1952" name="T22"/>
                  <a:gd fmla="*/ 0 h 1326" name="T23"/>
                  <a:gd fmla="*/ 0 w 1952" name="T24"/>
                  <a:gd fmla="*/ 0 h 1326" name="T25"/>
                  <a:gd fmla="*/ 0 w 1952" name="T26"/>
                  <a:gd fmla="*/ 0 h 1326" name="T27"/>
                  <a:gd fmla="*/ 0 w 1952" name="T28"/>
                  <a:gd fmla="*/ 0 h 1326" name="T29"/>
                  <a:gd fmla="*/ 0 w 1952" name="T30"/>
                  <a:gd fmla="*/ 0 h 1326" name="T31"/>
                  <a:gd fmla="*/ 0 w 1952" name="T32"/>
                  <a:gd fmla="*/ 0 h 1326" name="T33"/>
                  <a:gd fmla="*/ 0 w 1952" name="T34"/>
                  <a:gd fmla="*/ 0 h 1326" name="T35"/>
                  <a:gd fmla="*/ 0 w 1952" name="T36"/>
                  <a:gd fmla="*/ 0 h 1326" name="T37"/>
                  <a:gd fmla="*/ 0 w 1952" name="T38"/>
                  <a:gd fmla="*/ 0 h 1326" name="T39"/>
                  <a:gd fmla="*/ 0 w 1952" name="T40"/>
                  <a:gd fmla="*/ 0 h 1326" name="T41"/>
                  <a:gd fmla="*/ 0 w 1952" name="T42"/>
                  <a:gd fmla="*/ 0 h 1326" name="T43"/>
                  <a:gd fmla="*/ 0 w 1952" name="T44"/>
                  <a:gd fmla="*/ 0 h 1326" name="T45"/>
                  <a:gd fmla="*/ 0 w 1952" name="T46"/>
                  <a:gd fmla="*/ 0 h 1326" name="T47"/>
                  <a:gd fmla="*/ 0 w 1952" name="T48"/>
                  <a:gd fmla="*/ 0 h 1326" name="T49"/>
                  <a:gd fmla="*/ 0 w 1952" name="T50"/>
                  <a:gd fmla="*/ 0 h 1326" name="T51"/>
                  <a:gd fmla="*/ 0 w 1952" name="T52"/>
                  <a:gd fmla="*/ 0 h 1326" name="T53"/>
                  <a:gd fmla="*/ 0 w 1952" name="T54"/>
                  <a:gd fmla="*/ 0 h 1326" name="T55"/>
                  <a:gd fmla="*/ 0 w 1952" name="T56"/>
                  <a:gd fmla="*/ 0 h 1326" name="T57"/>
                  <a:gd fmla="*/ 0 w 1952" name="T58"/>
                  <a:gd fmla="*/ 0 h 1326" name="T59"/>
                  <a:gd fmla="*/ 0 w 1952" name="T60"/>
                  <a:gd fmla="*/ 0 h 1326" name="T61"/>
                  <a:gd fmla="*/ 0 w 1952" name="T62"/>
                  <a:gd fmla="*/ 0 h 1326" name="T63"/>
                  <a:gd fmla="*/ 0 w 1952" name="T64"/>
                  <a:gd fmla="*/ 0 h 1326" name="T65"/>
                  <a:gd fmla="*/ 0 w 1952" name="T66"/>
                  <a:gd fmla="*/ 0 h 1326" name="T67"/>
                  <a:gd fmla="*/ 0 w 1952" name="T68"/>
                  <a:gd fmla="*/ 0 h 1326" name="T69"/>
                  <a:gd fmla="*/ 0 w 1952" name="T70"/>
                  <a:gd fmla="*/ 0 h 1326" name="T71"/>
                  <a:gd fmla="*/ 0 w 1952" name="T72"/>
                  <a:gd fmla="*/ 0 h 1326" name="T73"/>
                  <a:gd fmla="*/ 0 w 1952" name="T74"/>
                  <a:gd fmla="*/ 0 h 1326" name="T75"/>
                  <a:gd fmla="*/ 0 w 1952" name="T76"/>
                  <a:gd fmla="*/ 0 h 1326" name="T77"/>
                  <a:gd fmla="*/ 0 w 1952" name="T78"/>
                  <a:gd fmla="*/ 0 h 1326" name="T79"/>
                  <a:gd fmla="*/ 0 w 1952" name="T80"/>
                  <a:gd fmla="*/ 0 h 1326" name="T81"/>
                  <a:gd fmla="*/ 0 w 1952" name="T82"/>
                  <a:gd fmla="*/ 0 h 1326" name="T83"/>
                  <a:gd fmla="*/ 0 w 1952" name="T84"/>
                  <a:gd fmla="*/ 0 h 1326" name="T85"/>
                  <a:gd fmla="*/ 0 w 1952" name="T86"/>
                  <a:gd fmla="*/ 0 h 1326" name="T87"/>
                  <a:gd fmla="*/ 0 w 1952" name="T88"/>
                  <a:gd fmla="*/ 0 h 1326" name="T89"/>
                  <a:gd fmla="*/ 0 w 1952" name="T90"/>
                  <a:gd fmla="*/ 0 h 1326" name="T91"/>
                  <a:gd fmla="*/ 0 w 1952" name="T92"/>
                  <a:gd fmla="*/ 0 h 132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w 1952" name="T141"/>
                  <a:gd fmla="*/ 0 h 1326" name="T142"/>
                  <a:gd fmla="*/ 1952 w 1952" name="T143"/>
                  <a:gd fmla="*/ 1326 h 1326" name="T144"/>
                </a:gd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b="T144" l="T141" r="T143" t="T142"/>
                <a:pathLst>
                  <a:path h="1326" w="1952">
                    <a:moveTo>
                      <a:pt x="213" y="1322"/>
                    </a:moveTo>
                    <a:cubicBezTo>
                      <a:pt x="185" y="1302"/>
                      <a:pt x="156" y="1282"/>
                      <a:pt x="131" y="1261"/>
                    </a:cubicBezTo>
                    <a:cubicBezTo>
                      <a:pt x="86" y="1221"/>
                      <a:pt x="42" y="1181"/>
                      <a:pt x="0" y="1143"/>
                    </a:cubicBezTo>
                    <a:cubicBezTo>
                      <a:pt x="10" y="1121"/>
                      <a:pt x="20" y="1098"/>
                      <a:pt x="30" y="1079"/>
                    </a:cubicBezTo>
                    <a:cubicBezTo>
                      <a:pt x="62" y="1053"/>
                      <a:pt x="100" y="1022"/>
                      <a:pt x="120" y="989"/>
                    </a:cubicBezTo>
                    <a:cubicBezTo>
                      <a:pt x="120" y="953"/>
                      <a:pt x="120" y="917"/>
                      <a:pt x="120" y="885"/>
                    </a:cubicBezTo>
                    <a:cubicBezTo>
                      <a:pt x="111" y="829"/>
                      <a:pt x="61" y="651"/>
                      <a:pt x="42" y="630"/>
                    </a:cubicBezTo>
                    <a:cubicBezTo>
                      <a:pt x="42" y="565"/>
                      <a:pt x="33" y="555"/>
                      <a:pt x="65" y="523"/>
                    </a:cubicBezTo>
                    <a:cubicBezTo>
                      <a:pt x="100" y="449"/>
                      <a:pt x="155" y="411"/>
                      <a:pt x="213" y="356"/>
                    </a:cubicBezTo>
                    <a:cubicBezTo>
                      <a:pt x="268" y="246"/>
                      <a:pt x="361" y="219"/>
                      <a:pt x="463" y="156"/>
                    </a:cubicBezTo>
                    <a:cubicBezTo>
                      <a:pt x="515" y="102"/>
                      <a:pt x="566" y="51"/>
                      <a:pt x="621" y="0"/>
                    </a:cubicBezTo>
                    <a:cubicBezTo>
                      <a:pt x="630" y="36"/>
                      <a:pt x="639" y="76"/>
                      <a:pt x="649" y="115"/>
                    </a:cubicBezTo>
                    <a:cubicBezTo>
                      <a:pt x="674" y="116"/>
                      <a:pt x="700" y="117"/>
                      <a:pt x="725" y="117"/>
                    </a:cubicBezTo>
                    <a:cubicBezTo>
                      <a:pt x="738" y="95"/>
                      <a:pt x="751" y="72"/>
                      <a:pt x="764" y="53"/>
                    </a:cubicBezTo>
                    <a:cubicBezTo>
                      <a:pt x="790" y="53"/>
                      <a:pt x="857" y="62"/>
                      <a:pt x="902" y="40"/>
                    </a:cubicBezTo>
                    <a:cubicBezTo>
                      <a:pt x="901" y="53"/>
                      <a:pt x="920" y="83"/>
                      <a:pt x="946" y="116"/>
                    </a:cubicBezTo>
                    <a:cubicBezTo>
                      <a:pt x="942" y="162"/>
                      <a:pt x="942" y="208"/>
                      <a:pt x="942" y="254"/>
                    </a:cubicBezTo>
                    <a:cubicBezTo>
                      <a:pt x="986" y="301"/>
                      <a:pt x="1075" y="352"/>
                      <a:pt x="1174" y="354"/>
                    </a:cubicBezTo>
                    <a:cubicBezTo>
                      <a:pt x="1213" y="290"/>
                      <a:pt x="1255" y="226"/>
                      <a:pt x="1297" y="161"/>
                    </a:cubicBezTo>
                    <a:cubicBezTo>
                      <a:pt x="1313" y="142"/>
                      <a:pt x="1329" y="123"/>
                      <a:pt x="1348" y="107"/>
                    </a:cubicBezTo>
                    <a:cubicBezTo>
                      <a:pt x="1387" y="81"/>
                      <a:pt x="1435" y="60"/>
                      <a:pt x="1505" y="71"/>
                    </a:cubicBezTo>
                    <a:cubicBezTo>
                      <a:pt x="1547" y="89"/>
                      <a:pt x="1591" y="110"/>
                      <a:pt x="1636" y="130"/>
                    </a:cubicBezTo>
                    <a:cubicBezTo>
                      <a:pt x="1732" y="129"/>
                      <a:pt x="1831" y="129"/>
                      <a:pt x="1930" y="131"/>
                    </a:cubicBezTo>
                    <a:cubicBezTo>
                      <a:pt x="1936" y="135"/>
                      <a:pt x="1943" y="138"/>
                      <a:pt x="1952" y="145"/>
                    </a:cubicBezTo>
                    <a:cubicBezTo>
                      <a:pt x="1946" y="151"/>
                      <a:pt x="1942" y="161"/>
                      <a:pt x="1939" y="171"/>
                    </a:cubicBezTo>
                    <a:cubicBezTo>
                      <a:pt x="1936" y="203"/>
                      <a:pt x="1932" y="236"/>
                      <a:pt x="1929" y="269"/>
                    </a:cubicBezTo>
                    <a:cubicBezTo>
                      <a:pt x="1894" y="271"/>
                      <a:pt x="1859" y="273"/>
                      <a:pt x="1824" y="276"/>
                    </a:cubicBezTo>
                    <a:cubicBezTo>
                      <a:pt x="1721" y="339"/>
                      <a:pt x="1554" y="407"/>
                      <a:pt x="1528" y="521"/>
                    </a:cubicBezTo>
                    <a:cubicBezTo>
                      <a:pt x="1506" y="530"/>
                      <a:pt x="1483" y="539"/>
                      <a:pt x="1461" y="548"/>
                    </a:cubicBezTo>
                    <a:cubicBezTo>
                      <a:pt x="1435" y="587"/>
                      <a:pt x="1394" y="592"/>
                      <a:pt x="1362" y="601"/>
                    </a:cubicBezTo>
                    <a:cubicBezTo>
                      <a:pt x="1355" y="608"/>
                      <a:pt x="1349" y="614"/>
                      <a:pt x="1345" y="621"/>
                    </a:cubicBezTo>
                    <a:cubicBezTo>
                      <a:pt x="1342" y="657"/>
                      <a:pt x="1339" y="693"/>
                      <a:pt x="1335" y="729"/>
                    </a:cubicBezTo>
                    <a:cubicBezTo>
                      <a:pt x="1306" y="777"/>
                      <a:pt x="1245" y="828"/>
                      <a:pt x="1223" y="873"/>
                    </a:cubicBezTo>
                    <a:cubicBezTo>
                      <a:pt x="1219" y="912"/>
                      <a:pt x="1222" y="975"/>
                      <a:pt x="1190" y="1020"/>
                    </a:cubicBezTo>
                    <a:cubicBezTo>
                      <a:pt x="1110" y="1018"/>
                      <a:pt x="1078" y="1059"/>
                      <a:pt x="1039" y="1107"/>
                    </a:cubicBezTo>
                    <a:cubicBezTo>
                      <a:pt x="1032" y="1163"/>
                      <a:pt x="1016" y="1228"/>
                      <a:pt x="958" y="1266"/>
                    </a:cubicBezTo>
                    <a:cubicBezTo>
                      <a:pt x="955" y="1259"/>
                      <a:pt x="955" y="1256"/>
                      <a:pt x="955" y="1253"/>
                    </a:cubicBezTo>
                    <a:cubicBezTo>
                      <a:pt x="942" y="1243"/>
                      <a:pt x="933" y="1232"/>
                      <a:pt x="923" y="1226"/>
                    </a:cubicBezTo>
                    <a:cubicBezTo>
                      <a:pt x="904" y="1222"/>
                      <a:pt x="888" y="1222"/>
                      <a:pt x="872" y="1221"/>
                    </a:cubicBezTo>
                    <a:cubicBezTo>
                      <a:pt x="846" y="1250"/>
                      <a:pt x="821" y="1279"/>
                      <a:pt x="798" y="1311"/>
                    </a:cubicBezTo>
                    <a:cubicBezTo>
                      <a:pt x="750" y="1326"/>
                      <a:pt x="674" y="1308"/>
                      <a:pt x="651" y="1294"/>
                    </a:cubicBezTo>
                    <a:cubicBezTo>
                      <a:pt x="645" y="1281"/>
                      <a:pt x="639" y="1268"/>
                      <a:pt x="636" y="1254"/>
                    </a:cubicBezTo>
                    <a:cubicBezTo>
                      <a:pt x="594" y="1211"/>
                      <a:pt x="553" y="1167"/>
                      <a:pt x="512" y="1127"/>
                    </a:cubicBezTo>
                    <a:cubicBezTo>
                      <a:pt x="486" y="1123"/>
                      <a:pt x="461" y="1122"/>
                      <a:pt x="435" y="1122"/>
                    </a:cubicBezTo>
                    <a:cubicBezTo>
                      <a:pt x="419" y="1154"/>
                      <a:pt x="419" y="1193"/>
                      <a:pt x="415" y="1252"/>
                    </a:cubicBezTo>
                    <a:cubicBezTo>
                      <a:pt x="374" y="1251"/>
                      <a:pt x="341" y="1280"/>
                      <a:pt x="332" y="1293"/>
                    </a:cubicBezTo>
                    <a:cubicBezTo>
                      <a:pt x="278" y="1291"/>
                      <a:pt x="236" y="1320"/>
                      <a:pt x="213" y="1322"/>
                    </a:cubicBezTo>
                    <a:close/>
                  </a:path>
                </a:pathLst>
              </a:custGeom>
              <a:solidFill>
                <a:schemeClr val="bg2"/>
              </a:solidFill>
              <a:ln cap="flat" w="8">
                <a:solidFill>
                  <a:srgbClr val="FFFFFF"/>
                </a:solidFill>
                <a:prstDash val="solid"/>
                <a:miter lim="800000"/>
              </a:ln>
            </p:spPr>
            <p:txBody>
              <a:bodyPr/>
              <a:lstStyle/>
              <a:p>
                <a:endParaRPr altLang="en-US" lang="zh-CN"/>
              </a:p>
            </p:txBody>
          </p:sp>
        </p:grpSp>
        <p:grpSp>
          <p:nvGrpSpPr>
            <p:cNvPr id="82957" name="Group 58"/>
            <p:cNvGrpSpPr/>
            <p:nvPr/>
          </p:nvGrpSpPr>
          <p:grpSpPr>
            <a:xfrm>
              <a:off x="721" y="537"/>
              <a:ext cx="3871" cy="2418"/>
              <a:chOff x="721" y="537"/>
              <a:chExt cx="3871" cy="2418"/>
            </a:xfrm>
          </p:grpSpPr>
          <p:sp>
            <p:nvSpPr>
              <p:cNvPr id="82958" name="Freeform 32"/>
              <p:cNvSpPr/>
              <p:nvPr/>
            </p:nvSpPr>
            <p:spPr bwMode="auto">
              <a:xfrm>
                <a:off x="3854" y="1002"/>
                <a:ext cx="661" cy="326"/>
              </a:xfrm>
              <a:custGeom>
                <a:gdLst>
                  <a:gd fmla="*/ 0 w 2595" name="T0"/>
                  <a:gd fmla="*/ 0 h 1727" name="T1"/>
                  <a:gd fmla="*/ 0 w 2595" name="T2"/>
                  <a:gd fmla="*/ 0 h 1727" name="T3"/>
                  <a:gd fmla="*/ 0 w 2595" name="T4"/>
                  <a:gd fmla="*/ 0 h 1727" name="T5"/>
                  <a:gd fmla="*/ 0 w 2595" name="T6"/>
                  <a:gd fmla="*/ 0 h 1727" name="T7"/>
                  <a:gd fmla="*/ 0 w 2595" name="T8"/>
                  <a:gd fmla="*/ 0 h 1727" name="T9"/>
                  <a:gd fmla="*/ 0 w 2595" name="T10"/>
                  <a:gd fmla="*/ 0 h 1727" name="T11"/>
                  <a:gd fmla="*/ 0 w 2595" name="T12"/>
                  <a:gd fmla="*/ 0 h 1727" name="T13"/>
                  <a:gd fmla="*/ 0 w 2595" name="T14"/>
                  <a:gd fmla="*/ 0 h 1727" name="T15"/>
                  <a:gd fmla="*/ 0 w 2595" name="T16"/>
                  <a:gd fmla="*/ 0 h 1727" name="T17"/>
                  <a:gd fmla="*/ 0 w 2595" name="T18"/>
                  <a:gd fmla="*/ 0 h 1727" name="T19"/>
                  <a:gd fmla="*/ 0 w 2595" name="T20"/>
                  <a:gd fmla="*/ 0 h 1727" name="T21"/>
                  <a:gd fmla="*/ 0 w 2595" name="T22"/>
                  <a:gd fmla="*/ 0 h 1727" name="T23"/>
                  <a:gd fmla="*/ 0 w 2595" name="T24"/>
                  <a:gd fmla="*/ 0 h 1727" name="T25"/>
                  <a:gd fmla="*/ 0 w 2595" name="T26"/>
                  <a:gd fmla="*/ 0 h 1727" name="T27"/>
                  <a:gd fmla="*/ 0 w 2595" name="T28"/>
                  <a:gd fmla="*/ 0 h 1727" name="T29"/>
                  <a:gd fmla="*/ 0 w 2595" name="T30"/>
                  <a:gd fmla="*/ 0 h 1727" name="T31"/>
                  <a:gd fmla="*/ 0 w 2595" name="T32"/>
                  <a:gd fmla="*/ 0 h 1727" name="T33"/>
                  <a:gd fmla="*/ 0 w 2595" name="T34"/>
                  <a:gd fmla="*/ 0 h 1727" name="T35"/>
                  <a:gd fmla="*/ 0 w 2595" name="T36"/>
                  <a:gd fmla="*/ 0 h 1727" name="T37"/>
                  <a:gd fmla="*/ 0 w 2595" name="T38"/>
                  <a:gd fmla="*/ 0 h 1727" name="T39"/>
                  <a:gd fmla="*/ 0 w 2595" name="T40"/>
                  <a:gd fmla="*/ 0 h 1727" name="T41"/>
                  <a:gd fmla="*/ 0 w 2595" name="T42"/>
                  <a:gd fmla="*/ 0 h 1727" name="T43"/>
                  <a:gd fmla="*/ 0 w 2595" name="T44"/>
                  <a:gd fmla="*/ 0 h 1727" name="T45"/>
                  <a:gd fmla="*/ 0 w 2595" name="T46"/>
                  <a:gd fmla="*/ 0 h 1727" name="T47"/>
                  <a:gd fmla="*/ 0 w 2595" name="T48"/>
                  <a:gd fmla="*/ 0 h 1727" name="T49"/>
                  <a:gd fmla="*/ 0 w 2595" name="T50"/>
                  <a:gd fmla="*/ 0 h 1727" name="T51"/>
                  <a:gd fmla="*/ 0 w 2595" name="T52"/>
                  <a:gd fmla="*/ 0 h 1727" name="T53"/>
                  <a:gd fmla="*/ 0 w 2595" name="T54"/>
                  <a:gd fmla="*/ 0 h 1727" name="T55"/>
                  <a:gd fmla="*/ 0 w 2595" name="T56"/>
                  <a:gd fmla="*/ 0 h 1727" name="T57"/>
                  <a:gd fmla="*/ 0 w 2595" name="T58"/>
                  <a:gd fmla="*/ 0 h 1727" name="T59"/>
                  <a:gd fmla="*/ 0 w 2595" name="T60"/>
                  <a:gd fmla="*/ 0 h 1727" name="T61"/>
                  <a:gd fmla="*/ 0 w 2595" name="T62"/>
                  <a:gd fmla="*/ 0 h 1727" name="T63"/>
                  <a:gd fmla="*/ 0 w 2595" name="T64"/>
                  <a:gd fmla="*/ 0 h 1727" name="T65"/>
                  <a:gd fmla="*/ 0 w 2595" name="T66"/>
                  <a:gd fmla="*/ 0 h 1727" name="T67"/>
                  <a:gd fmla="*/ 0 w 2595" name="T68"/>
                  <a:gd fmla="*/ 0 h 1727"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2595" name="T105"/>
                  <a:gd fmla="*/ 0 h 1727" name="T106"/>
                  <a:gd fmla="*/ 2595 w 2595" name="T107"/>
                  <a:gd fmla="*/ 1727 h 1727"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1727" w="2595">
                    <a:moveTo>
                      <a:pt x="1436" y="1727"/>
                    </a:moveTo>
                    <a:cubicBezTo>
                      <a:pt x="1391" y="1670"/>
                      <a:pt x="1299" y="1619"/>
                      <a:pt x="1270" y="1595"/>
                    </a:cubicBezTo>
                    <a:cubicBezTo>
                      <a:pt x="1261" y="1585"/>
                      <a:pt x="1255" y="1575"/>
                      <a:pt x="1248" y="1565"/>
                    </a:cubicBezTo>
                    <a:cubicBezTo>
                      <a:pt x="1249" y="1483"/>
                      <a:pt x="1262" y="1441"/>
                      <a:pt x="1237" y="1388"/>
                    </a:cubicBezTo>
                    <a:cubicBezTo>
                      <a:pt x="1179" y="1344"/>
                      <a:pt x="1179" y="1328"/>
                      <a:pt x="1167" y="1298"/>
                    </a:cubicBezTo>
                    <a:cubicBezTo>
                      <a:pt x="1138" y="1264"/>
                      <a:pt x="1110" y="1234"/>
                      <a:pt x="1084" y="1204"/>
                    </a:cubicBezTo>
                    <a:cubicBezTo>
                      <a:pt x="1081" y="1201"/>
                      <a:pt x="1078" y="1201"/>
                      <a:pt x="1075" y="1201"/>
                    </a:cubicBezTo>
                    <a:cubicBezTo>
                      <a:pt x="1072" y="1158"/>
                      <a:pt x="1072" y="1115"/>
                      <a:pt x="1072" y="1076"/>
                    </a:cubicBezTo>
                    <a:cubicBezTo>
                      <a:pt x="1037" y="1029"/>
                      <a:pt x="1018" y="1035"/>
                      <a:pt x="996" y="1035"/>
                    </a:cubicBezTo>
                    <a:cubicBezTo>
                      <a:pt x="960" y="1070"/>
                      <a:pt x="957" y="1086"/>
                      <a:pt x="941" y="1135"/>
                    </a:cubicBezTo>
                    <a:cubicBezTo>
                      <a:pt x="935" y="1132"/>
                      <a:pt x="928" y="1131"/>
                      <a:pt x="925" y="1131"/>
                    </a:cubicBezTo>
                    <a:cubicBezTo>
                      <a:pt x="877" y="1081"/>
                      <a:pt x="814" y="1011"/>
                      <a:pt x="776" y="984"/>
                    </a:cubicBezTo>
                    <a:cubicBezTo>
                      <a:pt x="616" y="960"/>
                      <a:pt x="613" y="907"/>
                      <a:pt x="595" y="796"/>
                    </a:cubicBezTo>
                    <a:cubicBezTo>
                      <a:pt x="570" y="720"/>
                      <a:pt x="525" y="673"/>
                      <a:pt x="503" y="633"/>
                    </a:cubicBezTo>
                    <a:cubicBezTo>
                      <a:pt x="500" y="616"/>
                      <a:pt x="497" y="600"/>
                      <a:pt x="494" y="583"/>
                    </a:cubicBezTo>
                    <a:cubicBezTo>
                      <a:pt x="484" y="580"/>
                      <a:pt x="475" y="580"/>
                      <a:pt x="468" y="580"/>
                    </a:cubicBezTo>
                    <a:cubicBezTo>
                      <a:pt x="436" y="605"/>
                      <a:pt x="404" y="634"/>
                      <a:pt x="372" y="662"/>
                    </a:cubicBezTo>
                    <a:cubicBezTo>
                      <a:pt x="356" y="688"/>
                      <a:pt x="340" y="717"/>
                      <a:pt x="323" y="746"/>
                    </a:cubicBezTo>
                    <a:cubicBezTo>
                      <a:pt x="260" y="695"/>
                      <a:pt x="273" y="617"/>
                      <a:pt x="248" y="590"/>
                    </a:cubicBezTo>
                    <a:cubicBezTo>
                      <a:pt x="235" y="561"/>
                      <a:pt x="222" y="534"/>
                      <a:pt x="213" y="508"/>
                    </a:cubicBezTo>
                    <a:cubicBezTo>
                      <a:pt x="213" y="468"/>
                      <a:pt x="213" y="432"/>
                      <a:pt x="214" y="396"/>
                    </a:cubicBezTo>
                    <a:cubicBezTo>
                      <a:pt x="163" y="326"/>
                      <a:pt x="112" y="286"/>
                      <a:pt x="68" y="245"/>
                    </a:cubicBezTo>
                    <a:cubicBezTo>
                      <a:pt x="0" y="244"/>
                      <a:pt x="46" y="143"/>
                      <a:pt x="55" y="130"/>
                    </a:cubicBezTo>
                    <a:cubicBezTo>
                      <a:pt x="62" y="127"/>
                      <a:pt x="68" y="127"/>
                      <a:pt x="75" y="128"/>
                    </a:cubicBezTo>
                    <a:cubicBezTo>
                      <a:pt x="129" y="165"/>
                      <a:pt x="179" y="222"/>
                      <a:pt x="269" y="224"/>
                    </a:cubicBezTo>
                    <a:cubicBezTo>
                      <a:pt x="314" y="196"/>
                      <a:pt x="346" y="144"/>
                      <a:pt x="388" y="113"/>
                    </a:cubicBezTo>
                    <a:cubicBezTo>
                      <a:pt x="430" y="42"/>
                      <a:pt x="475" y="0"/>
                      <a:pt x="535" y="113"/>
                    </a:cubicBezTo>
                    <a:cubicBezTo>
                      <a:pt x="547" y="205"/>
                      <a:pt x="633" y="276"/>
                      <a:pt x="754" y="308"/>
                    </a:cubicBezTo>
                    <a:cubicBezTo>
                      <a:pt x="809" y="290"/>
                      <a:pt x="866" y="272"/>
                      <a:pt x="924" y="257"/>
                    </a:cubicBezTo>
                    <a:cubicBezTo>
                      <a:pt x="972" y="216"/>
                      <a:pt x="1020" y="174"/>
                      <a:pt x="1068" y="136"/>
                    </a:cubicBezTo>
                    <a:cubicBezTo>
                      <a:pt x="1075" y="140"/>
                      <a:pt x="1084" y="143"/>
                      <a:pt x="1094" y="150"/>
                    </a:cubicBezTo>
                    <a:cubicBezTo>
                      <a:pt x="1093" y="202"/>
                      <a:pt x="1058" y="326"/>
                      <a:pt x="1185" y="329"/>
                    </a:cubicBezTo>
                    <a:cubicBezTo>
                      <a:pt x="1201" y="320"/>
                      <a:pt x="1221" y="314"/>
                      <a:pt x="1240" y="308"/>
                    </a:cubicBezTo>
                    <a:cubicBezTo>
                      <a:pt x="1294" y="253"/>
                      <a:pt x="1339" y="323"/>
                      <a:pt x="1386" y="383"/>
                    </a:cubicBezTo>
                    <a:cubicBezTo>
                      <a:pt x="1409" y="390"/>
                      <a:pt x="1434" y="398"/>
                      <a:pt x="1460" y="408"/>
                    </a:cubicBezTo>
                    <a:cubicBezTo>
                      <a:pt x="1482" y="451"/>
                      <a:pt x="1526" y="534"/>
                      <a:pt x="1605" y="592"/>
                    </a:cubicBezTo>
                    <a:cubicBezTo>
                      <a:pt x="1612" y="592"/>
                      <a:pt x="1621" y="592"/>
                      <a:pt x="1631" y="593"/>
                    </a:cubicBezTo>
                    <a:cubicBezTo>
                      <a:pt x="1676" y="548"/>
                      <a:pt x="1689" y="502"/>
                      <a:pt x="1702" y="457"/>
                    </a:cubicBezTo>
                    <a:cubicBezTo>
                      <a:pt x="1718" y="460"/>
                      <a:pt x="1737" y="467"/>
                      <a:pt x="1756" y="475"/>
                    </a:cubicBezTo>
                    <a:cubicBezTo>
                      <a:pt x="1769" y="524"/>
                      <a:pt x="1804" y="584"/>
                      <a:pt x="1874" y="641"/>
                    </a:cubicBezTo>
                    <a:cubicBezTo>
                      <a:pt x="1874" y="644"/>
                      <a:pt x="1874" y="648"/>
                      <a:pt x="1874" y="651"/>
                    </a:cubicBezTo>
                    <a:cubicBezTo>
                      <a:pt x="1899" y="675"/>
                      <a:pt x="1924" y="698"/>
                      <a:pt x="1953" y="725"/>
                    </a:cubicBezTo>
                    <a:cubicBezTo>
                      <a:pt x="1982" y="723"/>
                      <a:pt x="2014" y="720"/>
                      <a:pt x="2046" y="718"/>
                    </a:cubicBezTo>
                    <a:cubicBezTo>
                      <a:pt x="2059" y="702"/>
                      <a:pt x="2071" y="685"/>
                      <a:pt x="2087" y="673"/>
                    </a:cubicBezTo>
                    <a:cubicBezTo>
                      <a:pt x="2100" y="673"/>
                      <a:pt x="2123" y="651"/>
                      <a:pt x="2129" y="644"/>
                    </a:cubicBezTo>
                    <a:cubicBezTo>
                      <a:pt x="2129" y="635"/>
                      <a:pt x="2129" y="625"/>
                      <a:pt x="2129" y="618"/>
                    </a:cubicBezTo>
                    <a:cubicBezTo>
                      <a:pt x="2120" y="615"/>
                      <a:pt x="2113" y="611"/>
                      <a:pt x="2107" y="608"/>
                    </a:cubicBezTo>
                    <a:cubicBezTo>
                      <a:pt x="2107" y="565"/>
                      <a:pt x="2194" y="554"/>
                      <a:pt x="2232" y="542"/>
                    </a:cubicBezTo>
                    <a:cubicBezTo>
                      <a:pt x="2242" y="536"/>
                      <a:pt x="2251" y="530"/>
                      <a:pt x="2264" y="527"/>
                    </a:cubicBezTo>
                    <a:cubicBezTo>
                      <a:pt x="2271" y="517"/>
                      <a:pt x="2277" y="507"/>
                      <a:pt x="2287" y="498"/>
                    </a:cubicBezTo>
                    <a:cubicBezTo>
                      <a:pt x="2309" y="508"/>
                      <a:pt x="2299" y="560"/>
                      <a:pt x="2369" y="598"/>
                    </a:cubicBezTo>
                    <a:cubicBezTo>
                      <a:pt x="2404" y="625"/>
                      <a:pt x="2442" y="652"/>
                      <a:pt x="2480" y="679"/>
                    </a:cubicBezTo>
                    <a:cubicBezTo>
                      <a:pt x="2512" y="684"/>
                      <a:pt x="2544" y="691"/>
                      <a:pt x="2576" y="698"/>
                    </a:cubicBezTo>
                    <a:cubicBezTo>
                      <a:pt x="2576" y="731"/>
                      <a:pt x="2595" y="830"/>
                      <a:pt x="2546" y="864"/>
                    </a:cubicBezTo>
                    <a:cubicBezTo>
                      <a:pt x="2533" y="890"/>
                      <a:pt x="2524" y="916"/>
                      <a:pt x="2514" y="942"/>
                    </a:cubicBezTo>
                    <a:cubicBezTo>
                      <a:pt x="2507" y="978"/>
                      <a:pt x="2501" y="1014"/>
                      <a:pt x="2494" y="1050"/>
                    </a:cubicBezTo>
                    <a:cubicBezTo>
                      <a:pt x="2485" y="1050"/>
                      <a:pt x="2475" y="1053"/>
                      <a:pt x="2465" y="1056"/>
                    </a:cubicBezTo>
                    <a:cubicBezTo>
                      <a:pt x="2453" y="993"/>
                      <a:pt x="2386" y="1031"/>
                      <a:pt x="2382" y="1034"/>
                    </a:cubicBezTo>
                    <a:cubicBezTo>
                      <a:pt x="2376" y="1030"/>
                      <a:pt x="2370" y="1027"/>
                      <a:pt x="2367" y="1024"/>
                    </a:cubicBezTo>
                    <a:cubicBezTo>
                      <a:pt x="2367" y="978"/>
                      <a:pt x="2367" y="935"/>
                      <a:pt x="2367" y="893"/>
                    </a:cubicBezTo>
                    <a:cubicBezTo>
                      <a:pt x="2307" y="803"/>
                      <a:pt x="2265" y="841"/>
                      <a:pt x="2223" y="909"/>
                    </a:cubicBezTo>
                    <a:cubicBezTo>
                      <a:pt x="2207" y="990"/>
                      <a:pt x="2152" y="1061"/>
                      <a:pt x="2126" y="1142"/>
                    </a:cubicBezTo>
                    <a:cubicBezTo>
                      <a:pt x="2113" y="1155"/>
                      <a:pt x="2104" y="1171"/>
                      <a:pt x="2094" y="1187"/>
                    </a:cubicBezTo>
                    <a:cubicBezTo>
                      <a:pt x="1966" y="1276"/>
                      <a:pt x="1887" y="1152"/>
                      <a:pt x="1905" y="1356"/>
                    </a:cubicBezTo>
                    <a:cubicBezTo>
                      <a:pt x="1930" y="1379"/>
                      <a:pt x="1955" y="1403"/>
                      <a:pt x="1981" y="1427"/>
                    </a:cubicBezTo>
                    <a:cubicBezTo>
                      <a:pt x="1981" y="1446"/>
                      <a:pt x="1952" y="1478"/>
                      <a:pt x="1936" y="1494"/>
                    </a:cubicBezTo>
                    <a:cubicBezTo>
                      <a:pt x="1872" y="1512"/>
                      <a:pt x="1750" y="1489"/>
                      <a:pt x="1715" y="1472"/>
                    </a:cubicBezTo>
                    <a:cubicBezTo>
                      <a:pt x="1642" y="1395"/>
                      <a:pt x="1597" y="1446"/>
                      <a:pt x="1552" y="1494"/>
                    </a:cubicBezTo>
                    <a:cubicBezTo>
                      <a:pt x="1529" y="1559"/>
                      <a:pt x="1507" y="1624"/>
                      <a:pt x="1484" y="1689"/>
                    </a:cubicBezTo>
                    <a:cubicBezTo>
                      <a:pt x="1478" y="1699"/>
                      <a:pt x="1471" y="1708"/>
                      <a:pt x="1468" y="1718"/>
                    </a:cubicBezTo>
                    <a:cubicBezTo>
                      <a:pt x="1455" y="1721"/>
                      <a:pt x="1445" y="1724"/>
                      <a:pt x="1436" y="1727"/>
                    </a:cubicBezTo>
                    <a:close/>
                  </a:path>
                </a:pathLst>
              </a:custGeom>
              <a:solidFill>
                <a:schemeClr val="tx2"/>
              </a:solidFill>
              <a:ln cap="flat" w="8">
                <a:solidFill>
                  <a:srgbClr val="FFFFFF"/>
                </a:solidFill>
                <a:prstDash val="solid"/>
                <a:miter lim="800000"/>
              </a:ln>
            </p:spPr>
            <p:txBody>
              <a:bodyPr/>
              <a:lstStyle/>
              <a:p>
                <a:endParaRPr altLang="en-US" lang="zh-CN"/>
              </a:p>
            </p:txBody>
          </p:sp>
          <p:grpSp>
            <p:nvGrpSpPr>
              <p:cNvPr id="82959" name="Group 57"/>
              <p:cNvGrpSpPr/>
              <p:nvPr/>
            </p:nvGrpSpPr>
            <p:grpSpPr>
              <a:xfrm>
                <a:off x="721" y="537"/>
                <a:ext cx="3871" cy="2418"/>
                <a:chOff x="721" y="537"/>
                <a:chExt cx="3871" cy="2418"/>
              </a:xfrm>
            </p:grpSpPr>
            <p:grpSp>
              <p:nvGrpSpPr>
                <p:cNvPr id="82960" name="Group 56"/>
                <p:cNvGrpSpPr/>
                <p:nvPr/>
              </p:nvGrpSpPr>
              <p:grpSpPr>
                <a:xfrm>
                  <a:off x="2865" y="1507"/>
                  <a:ext cx="1302" cy="1448"/>
                  <a:chOff x="2865" y="1507"/>
                  <a:chExt cx="1302" cy="1448"/>
                </a:xfrm>
              </p:grpSpPr>
              <p:grpSp>
                <p:nvGrpSpPr>
                  <p:cNvPr id="82987" name="Group 50"/>
                  <p:cNvGrpSpPr/>
                  <p:nvPr/>
                </p:nvGrpSpPr>
                <p:grpSpPr>
                  <a:xfrm>
                    <a:off x="3106" y="2477"/>
                    <a:ext cx="1061" cy="478"/>
                    <a:chOff x="3106" y="2477"/>
                    <a:chExt cx="1061" cy="478"/>
                  </a:xfrm>
                </p:grpSpPr>
                <p:sp>
                  <p:nvSpPr>
                    <p:cNvPr id="82996" name="Freeform 6"/>
                    <p:cNvSpPr/>
                    <p:nvPr/>
                  </p:nvSpPr>
                  <p:spPr bwMode="auto">
                    <a:xfrm>
                      <a:off x="4039" y="2477"/>
                      <a:ext cx="128" cy="226"/>
                    </a:xfrm>
                    <a:custGeom>
                      <a:gdLst>
                        <a:gd fmla="*/ 0 w 501" name="T0"/>
                        <a:gd fmla="*/ 0 h 1207" name="T1"/>
                        <a:gd fmla="*/ 0 w 501" name="T2"/>
                        <a:gd fmla="*/ 0 h 1207" name="T3"/>
                        <a:gd fmla="*/ 0 w 501" name="T4"/>
                        <a:gd fmla="*/ 0 h 1207" name="T5"/>
                        <a:gd fmla="*/ 0 w 501" name="T6"/>
                        <a:gd fmla="*/ 0 h 1207" name="T7"/>
                        <a:gd fmla="*/ 0 w 501" name="T8"/>
                        <a:gd fmla="*/ 0 h 1207" name="T9"/>
                        <a:gd fmla="*/ 0 w 501" name="T10"/>
                        <a:gd fmla="*/ 0 h 1207" name="T11"/>
                        <a:gd fmla="*/ 0 w 501" name="T12"/>
                        <a:gd fmla="*/ 0 h 1207" name="T13"/>
                        <a:gd fmla="*/ 0 w 501" name="T14"/>
                        <a:gd fmla="*/ 0 h 1207" name="T15"/>
                        <a:gd fmla="*/ 0 w 501" name="T16"/>
                        <a:gd fmla="*/ 0 h 1207" name="T17"/>
                        <a:gd fmla="*/ 0 w 501" name="T18"/>
                        <a:gd fmla="*/ 0 h 1207" name="T19"/>
                        <a:gd fmla="*/ 0 w 501" name="T20"/>
                        <a:gd fmla="*/ 0 h 1207" name="T21"/>
                        <a:gd fmla="*/ 0 w 501" name="T22"/>
                        <a:gd fmla="*/ 0 h 1207" name="T23"/>
                        <a:gd fmla="*/ 0 w 501" name="T24"/>
                        <a:gd fmla="*/ 0 h 1207" name="T25"/>
                        <a:gd fmla="*/ 0 w 501" name="T26"/>
                        <a:gd fmla="*/ 0 h 1207" name="T27"/>
                        <a:gd fmla="*/ 0 w 501" name="T28"/>
                        <a:gd fmla="*/ 0 h 1207" name="T29"/>
                        <a:gd fmla="*/ 0 w 501" name="T30"/>
                        <a:gd fmla="*/ 0 h 1207" name="T31"/>
                        <a:gd fmla="*/ 0 w 501" name="T32"/>
                        <a:gd fmla="*/ 0 h 1207"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w 501" name="T51"/>
                        <a:gd fmla="*/ 0 h 1207" name="T52"/>
                        <a:gd fmla="*/ 501 w 501" name="T53"/>
                        <a:gd fmla="*/ 1207 h 1207" name="T54"/>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T54" l="T51" r="T53" t="T52"/>
                      <a:pathLst>
                        <a:path h="1207" w="501">
                          <a:moveTo>
                            <a:pt x="242" y="1207"/>
                          </a:moveTo>
                          <a:cubicBezTo>
                            <a:pt x="210" y="1157"/>
                            <a:pt x="179" y="1111"/>
                            <a:pt x="150" y="1064"/>
                          </a:cubicBezTo>
                          <a:cubicBezTo>
                            <a:pt x="131" y="1057"/>
                            <a:pt x="112" y="1050"/>
                            <a:pt x="93" y="1046"/>
                          </a:cubicBezTo>
                          <a:cubicBezTo>
                            <a:pt x="77" y="984"/>
                            <a:pt x="36" y="914"/>
                            <a:pt x="14" y="904"/>
                          </a:cubicBezTo>
                          <a:cubicBezTo>
                            <a:pt x="11" y="881"/>
                            <a:pt x="11" y="858"/>
                            <a:pt x="11" y="835"/>
                          </a:cubicBezTo>
                          <a:cubicBezTo>
                            <a:pt x="21" y="766"/>
                            <a:pt x="37" y="718"/>
                            <a:pt x="38" y="662"/>
                          </a:cubicBezTo>
                          <a:cubicBezTo>
                            <a:pt x="0" y="537"/>
                            <a:pt x="54" y="512"/>
                            <a:pt x="109" y="434"/>
                          </a:cubicBezTo>
                          <a:cubicBezTo>
                            <a:pt x="116" y="399"/>
                            <a:pt x="122" y="363"/>
                            <a:pt x="129" y="327"/>
                          </a:cubicBezTo>
                          <a:cubicBezTo>
                            <a:pt x="174" y="220"/>
                            <a:pt x="197" y="155"/>
                            <a:pt x="271" y="82"/>
                          </a:cubicBezTo>
                          <a:cubicBezTo>
                            <a:pt x="303" y="53"/>
                            <a:pt x="335" y="28"/>
                            <a:pt x="367" y="2"/>
                          </a:cubicBezTo>
                          <a:cubicBezTo>
                            <a:pt x="403" y="0"/>
                            <a:pt x="438" y="1"/>
                            <a:pt x="473" y="2"/>
                          </a:cubicBezTo>
                          <a:cubicBezTo>
                            <a:pt x="473" y="15"/>
                            <a:pt x="501" y="97"/>
                            <a:pt x="491" y="136"/>
                          </a:cubicBezTo>
                          <a:cubicBezTo>
                            <a:pt x="424" y="226"/>
                            <a:pt x="461" y="391"/>
                            <a:pt x="457" y="541"/>
                          </a:cubicBezTo>
                          <a:cubicBezTo>
                            <a:pt x="431" y="629"/>
                            <a:pt x="373" y="746"/>
                            <a:pt x="324" y="839"/>
                          </a:cubicBezTo>
                          <a:cubicBezTo>
                            <a:pt x="314" y="859"/>
                            <a:pt x="308" y="878"/>
                            <a:pt x="301" y="898"/>
                          </a:cubicBezTo>
                          <a:cubicBezTo>
                            <a:pt x="288" y="992"/>
                            <a:pt x="278" y="1087"/>
                            <a:pt x="268" y="1185"/>
                          </a:cubicBezTo>
                          <a:cubicBezTo>
                            <a:pt x="258" y="1191"/>
                            <a:pt x="249" y="1198"/>
                            <a:pt x="242" y="1207"/>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97" name="Freeform 7"/>
                    <p:cNvSpPr/>
                    <p:nvPr/>
                  </p:nvSpPr>
                  <p:spPr bwMode="auto">
                    <a:xfrm>
                      <a:off x="3106" y="2839"/>
                      <a:ext cx="198" cy="116"/>
                    </a:xfrm>
                    <a:custGeom>
                      <a:gdLst>
                        <a:gd fmla="*/ 0 w 776" name="T0"/>
                        <a:gd fmla="*/ 0 h 619" name="T1"/>
                        <a:gd fmla="*/ 0 w 776" name="T2"/>
                        <a:gd fmla="*/ 0 h 619" name="T3"/>
                        <a:gd fmla="*/ 0 w 776" name="T4"/>
                        <a:gd fmla="*/ 0 h 619" name="T5"/>
                        <a:gd fmla="*/ 0 w 776" name="T6"/>
                        <a:gd fmla="*/ 0 h 619" name="T7"/>
                        <a:gd fmla="*/ 0 w 776" name="T8"/>
                        <a:gd fmla="*/ 0 h 619" name="T9"/>
                        <a:gd fmla="*/ 0 w 776" name="T10"/>
                        <a:gd fmla="*/ 0 h 619" name="T11"/>
                        <a:gd fmla="*/ 0 w 776" name="T12"/>
                        <a:gd fmla="*/ 0 h 619" name="T13"/>
                        <a:gd fmla="*/ 0 w 776" name="T14"/>
                        <a:gd fmla="*/ 0 h 619" name="T15"/>
                        <a:gd fmla="*/ 0 w 776" name="T16"/>
                        <a:gd fmla="*/ 0 h 619" name="T17"/>
                        <a:gd fmla="*/ 0 w 776" name="T18"/>
                        <a:gd fmla="*/ 0 h 619" name="T19"/>
                        <a:gd fmla="*/ 0 w 776" name="T20"/>
                        <a:gd fmla="*/ 0 h 619" name="T21"/>
                        <a:gd fmla="*/ 0 w 776" name="T22"/>
                        <a:gd fmla="*/ 0 h 619" name="T23"/>
                        <a:gd fmla="*/ 0 w 776" name="T24"/>
                        <a:gd fmla="*/ 0 h 619" name="T25"/>
                        <a:gd fmla="*/ 0 w 776" name="T26"/>
                        <a:gd fmla="*/ 0 h 619" name="T27"/>
                        <a:gd fmla="*/ 0 w 776" name="T28"/>
                        <a:gd fmla="*/ 0 h 619"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w 776" name="T45"/>
                        <a:gd fmla="*/ 0 h 619" name="T46"/>
                        <a:gd fmla="*/ 776 w 776" name="T47"/>
                        <a:gd fmla="*/ 619 h 619" name="T48"/>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T48" l="T45" r="T47" t="T46"/>
                      <a:pathLst>
                        <a:path h="619" w="776">
                          <a:moveTo>
                            <a:pt x="277" y="619"/>
                          </a:moveTo>
                          <a:cubicBezTo>
                            <a:pt x="216" y="594"/>
                            <a:pt x="156" y="573"/>
                            <a:pt x="98" y="552"/>
                          </a:cubicBezTo>
                          <a:cubicBezTo>
                            <a:pt x="0" y="474"/>
                            <a:pt x="32" y="422"/>
                            <a:pt x="33" y="337"/>
                          </a:cubicBezTo>
                          <a:cubicBezTo>
                            <a:pt x="49" y="230"/>
                            <a:pt x="30" y="249"/>
                            <a:pt x="126" y="228"/>
                          </a:cubicBezTo>
                          <a:cubicBezTo>
                            <a:pt x="135" y="219"/>
                            <a:pt x="148" y="209"/>
                            <a:pt x="161" y="200"/>
                          </a:cubicBezTo>
                          <a:cubicBezTo>
                            <a:pt x="161" y="160"/>
                            <a:pt x="165" y="121"/>
                            <a:pt x="168" y="85"/>
                          </a:cubicBezTo>
                          <a:cubicBezTo>
                            <a:pt x="171" y="82"/>
                            <a:pt x="175" y="82"/>
                            <a:pt x="181" y="82"/>
                          </a:cubicBezTo>
                          <a:cubicBezTo>
                            <a:pt x="203" y="93"/>
                            <a:pt x="245" y="100"/>
                            <a:pt x="290" y="95"/>
                          </a:cubicBezTo>
                          <a:cubicBezTo>
                            <a:pt x="341" y="67"/>
                            <a:pt x="392" y="39"/>
                            <a:pt x="443" y="10"/>
                          </a:cubicBezTo>
                          <a:cubicBezTo>
                            <a:pt x="527" y="6"/>
                            <a:pt x="610" y="2"/>
                            <a:pt x="696" y="0"/>
                          </a:cubicBezTo>
                          <a:cubicBezTo>
                            <a:pt x="718" y="17"/>
                            <a:pt x="776" y="42"/>
                            <a:pt x="775" y="114"/>
                          </a:cubicBezTo>
                          <a:cubicBezTo>
                            <a:pt x="749" y="156"/>
                            <a:pt x="723" y="201"/>
                            <a:pt x="691" y="233"/>
                          </a:cubicBezTo>
                          <a:cubicBezTo>
                            <a:pt x="665" y="298"/>
                            <a:pt x="624" y="349"/>
                            <a:pt x="604" y="437"/>
                          </a:cubicBezTo>
                          <a:cubicBezTo>
                            <a:pt x="511" y="493"/>
                            <a:pt x="421" y="550"/>
                            <a:pt x="331" y="607"/>
                          </a:cubicBezTo>
                          <a:cubicBezTo>
                            <a:pt x="312" y="610"/>
                            <a:pt x="293" y="612"/>
                            <a:pt x="277" y="619"/>
                          </a:cubicBezTo>
                          <a:close/>
                        </a:path>
                      </a:pathLst>
                    </a:custGeom>
                    <a:solidFill>
                      <a:schemeClr val="tx2"/>
                    </a:solidFill>
                    <a:ln cap="flat" w="8">
                      <a:solidFill>
                        <a:srgbClr val="FFFFFF"/>
                      </a:solidFill>
                      <a:prstDash val="solid"/>
                      <a:miter lim="800000"/>
                    </a:ln>
                  </p:spPr>
                  <p:txBody>
                    <a:bodyPr/>
                    <a:lstStyle/>
                    <a:p>
                      <a:endParaRPr altLang="en-US" lang="zh-CN"/>
                    </a:p>
                  </p:txBody>
                </p:sp>
              </p:grpSp>
              <p:grpSp>
                <p:nvGrpSpPr>
                  <p:cNvPr id="82988" name="Group 49"/>
                  <p:cNvGrpSpPr/>
                  <p:nvPr/>
                </p:nvGrpSpPr>
                <p:grpSpPr>
                  <a:xfrm>
                    <a:off x="2865" y="1507"/>
                    <a:ext cx="1222" cy="1013"/>
                    <a:chOff x="2865" y="1507"/>
                    <a:chExt cx="1222" cy="1013"/>
                  </a:xfrm>
                </p:grpSpPr>
                <p:sp>
                  <p:nvSpPr>
                    <p:cNvPr id="82989" name="Freeform 17"/>
                    <p:cNvSpPr/>
                    <p:nvPr/>
                  </p:nvSpPr>
                  <p:spPr bwMode="auto">
                    <a:xfrm>
                      <a:off x="2865" y="1996"/>
                      <a:ext cx="358" cy="287"/>
                    </a:xfrm>
                    <a:custGeom>
                      <a:gdLst>
                        <a:gd fmla="*/ 0 w 1411" name="T0"/>
                        <a:gd fmla="*/ 0 h 1526" name="T1"/>
                        <a:gd fmla="*/ 0 w 1411" name="T2"/>
                        <a:gd fmla="*/ 0 h 1526" name="T3"/>
                        <a:gd fmla="*/ 0 w 1411" name="T4"/>
                        <a:gd fmla="*/ 0 h 1526" name="T5"/>
                        <a:gd fmla="*/ 0 w 1411" name="T6"/>
                        <a:gd fmla="*/ 0 h 1526" name="T7"/>
                        <a:gd fmla="*/ 0 w 1411" name="T8"/>
                        <a:gd fmla="*/ 0 h 1526" name="T9"/>
                        <a:gd fmla="*/ 0 w 1411" name="T10"/>
                        <a:gd fmla="*/ 0 h 1526" name="T11"/>
                        <a:gd fmla="*/ 0 w 1411" name="T12"/>
                        <a:gd fmla="*/ 0 h 1526" name="T13"/>
                        <a:gd fmla="*/ 0 w 1411" name="T14"/>
                        <a:gd fmla="*/ 0 h 1526" name="T15"/>
                        <a:gd fmla="*/ 0 w 1411" name="T16"/>
                        <a:gd fmla="*/ 0 h 1526" name="T17"/>
                        <a:gd fmla="*/ 0 w 1411" name="T18"/>
                        <a:gd fmla="*/ 0 h 1526" name="T19"/>
                        <a:gd fmla="*/ 0 w 1411" name="T20"/>
                        <a:gd fmla="*/ 0 h 1526" name="T21"/>
                        <a:gd fmla="*/ 0 w 1411" name="T22"/>
                        <a:gd fmla="*/ 0 h 1526" name="T23"/>
                        <a:gd fmla="*/ 0 w 1411" name="T24"/>
                        <a:gd fmla="*/ 0 h 1526" name="T25"/>
                        <a:gd fmla="*/ 0 w 1411" name="T26"/>
                        <a:gd fmla="*/ 0 h 1526" name="T27"/>
                        <a:gd fmla="*/ 0 w 1411" name="T28"/>
                        <a:gd fmla="*/ 0 h 1526" name="T29"/>
                        <a:gd fmla="*/ 0 w 1411" name="T30"/>
                        <a:gd fmla="*/ 0 h 1526" name="T31"/>
                        <a:gd fmla="*/ 0 w 1411" name="T32"/>
                        <a:gd fmla="*/ 0 h 1526" name="T33"/>
                        <a:gd fmla="*/ 0 w 1411" name="T34"/>
                        <a:gd fmla="*/ 0 h 1526" name="T35"/>
                        <a:gd fmla="*/ 0 w 1411" name="T36"/>
                        <a:gd fmla="*/ 0 h 1526" name="T37"/>
                        <a:gd fmla="*/ 0 w 1411" name="T38"/>
                        <a:gd fmla="*/ 0 h 1526" name="T39"/>
                        <a:gd fmla="*/ 0 w 1411" name="T40"/>
                        <a:gd fmla="*/ 0 h 1526" name="T41"/>
                        <a:gd fmla="*/ 0 w 1411" name="T42"/>
                        <a:gd fmla="*/ 0 h 1526" name="T43"/>
                        <a:gd fmla="*/ 0 w 1411" name="T44"/>
                        <a:gd fmla="*/ 0 h 1526" name="T45"/>
                        <a:gd fmla="*/ 0 w 1411" name="T46"/>
                        <a:gd fmla="*/ 0 h 1526" name="T47"/>
                        <a:gd fmla="*/ 0 w 1411" name="T48"/>
                        <a:gd fmla="*/ 0 h 1526" name="T49"/>
                        <a:gd fmla="*/ 0 w 1411" name="T50"/>
                        <a:gd fmla="*/ 0 h 1526" name="T51"/>
                        <a:gd fmla="*/ 0 w 1411" name="T52"/>
                        <a:gd fmla="*/ 0 h 1526" name="T53"/>
                        <a:gd fmla="*/ 0 w 1411" name="T54"/>
                        <a:gd fmla="*/ 0 h 1526" name="T55"/>
                        <a:gd fmla="*/ 0 w 1411" name="T56"/>
                        <a:gd fmla="*/ 0 h 1526" name="T57"/>
                        <a:gd fmla="*/ 0 w 1411" name="T58"/>
                        <a:gd fmla="*/ 0 h 1526" name="T59"/>
                        <a:gd fmla="*/ 0 w 1411" name="T60"/>
                        <a:gd fmla="*/ 0 h 1526" name="T61"/>
                        <a:gd fmla="*/ 0 w 1411" name="T62"/>
                        <a:gd fmla="*/ 0 h 152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1411" name="T96"/>
                        <a:gd fmla="*/ 0 h 1526" name="T97"/>
                        <a:gd fmla="*/ 1411 w 1411" name="T98"/>
                        <a:gd fmla="*/ 1526 h 1526"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1526" w="1411">
                          <a:moveTo>
                            <a:pt x="1136" y="1526"/>
                          </a:moveTo>
                          <a:cubicBezTo>
                            <a:pt x="1018" y="1470"/>
                            <a:pt x="967" y="1377"/>
                            <a:pt x="913" y="1307"/>
                          </a:cubicBezTo>
                          <a:cubicBezTo>
                            <a:pt x="895" y="1150"/>
                            <a:pt x="790" y="1016"/>
                            <a:pt x="656" y="1094"/>
                          </a:cubicBezTo>
                          <a:cubicBezTo>
                            <a:pt x="617" y="1133"/>
                            <a:pt x="611" y="1123"/>
                            <a:pt x="601" y="1188"/>
                          </a:cubicBezTo>
                          <a:cubicBezTo>
                            <a:pt x="568" y="1243"/>
                            <a:pt x="514" y="1287"/>
                            <a:pt x="463" y="1332"/>
                          </a:cubicBezTo>
                          <a:cubicBezTo>
                            <a:pt x="462" y="1335"/>
                            <a:pt x="462" y="1338"/>
                            <a:pt x="462" y="1345"/>
                          </a:cubicBezTo>
                          <a:cubicBezTo>
                            <a:pt x="440" y="1344"/>
                            <a:pt x="434" y="1354"/>
                            <a:pt x="427" y="1360"/>
                          </a:cubicBezTo>
                          <a:cubicBezTo>
                            <a:pt x="405" y="1366"/>
                            <a:pt x="382" y="1376"/>
                            <a:pt x="360" y="1385"/>
                          </a:cubicBezTo>
                          <a:cubicBezTo>
                            <a:pt x="258" y="1382"/>
                            <a:pt x="168" y="1351"/>
                            <a:pt x="121" y="1300"/>
                          </a:cubicBezTo>
                          <a:cubicBezTo>
                            <a:pt x="156" y="1229"/>
                            <a:pt x="147" y="1180"/>
                            <a:pt x="128" y="1127"/>
                          </a:cubicBezTo>
                          <a:cubicBezTo>
                            <a:pt x="77" y="1073"/>
                            <a:pt x="20" y="1019"/>
                            <a:pt x="11" y="973"/>
                          </a:cubicBezTo>
                          <a:cubicBezTo>
                            <a:pt x="18" y="885"/>
                            <a:pt x="25" y="797"/>
                            <a:pt x="35" y="712"/>
                          </a:cubicBezTo>
                          <a:cubicBezTo>
                            <a:pt x="13" y="626"/>
                            <a:pt x="0" y="580"/>
                            <a:pt x="7" y="525"/>
                          </a:cubicBezTo>
                          <a:cubicBezTo>
                            <a:pt x="10" y="521"/>
                            <a:pt x="14" y="518"/>
                            <a:pt x="17" y="518"/>
                          </a:cubicBezTo>
                          <a:cubicBezTo>
                            <a:pt x="52" y="542"/>
                            <a:pt x="87" y="566"/>
                            <a:pt x="122" y="590"/>
                          </a:cubicBezTo>
                          <a:cubicBezTo>
                            <a:pt x="147" y="613"/>
                            <a:pt x="173" y="640"/>
                            <a:pt x="198" y="667"/>
                          </a:cubicBezTo>
                          <a:cubicBezTo>
                            <a:pt x="364" y="740"/>
                            <a:pt x="493" y="511"/>
                            <a:pt x="542" y="378"/>
                          </a:cubicBezTo>
                          <a:cubicBezTo>
                            <a:pt x="577" y="320"/>
                            <a:pt x="613" y="262"/>
                            <a:pt x="648" y="207"/>
                          </a:cubicBezTo>
                          <a:cubicBezTo>
                            <a:pt x="648" y="158"/>
                            <a:pt x="649" y="112"/>
                            <a:pt x="649" y="66"/>
                          </a:cubicBezTo>
                          <a:cubicBezTo>
                            <a:pt x="668" y="53"/>
                            <a:pt x="691" y="41"/>
                            <a:pt x="713" y="28"/>
                          </a:cubicBezTo>
                          <a:cubicBezTo>
                            <a:pt x="803" y="24"/>
                            <a:pt x="873" y="0"/>
                            <a:pt x="975" y="81"/>
                          </a:cubicBezTo>
                          <a:cubicBezTo>
                            <a:pt x="1010" y="114"/>
                            <a:pt x="1045" y="148"/>
                            <a:pt x="1080" y="182"/>
                          </a:cubicBezTo>
                          <a:cubicBezTo>
                            <a:pt x="1121" y="192"/>
                            <a:pt x="1163" y="203"/>
                            <a:pt x="1207" y="218"/>
                          </a:cubicBezTo>
                          <a:cubicBezTo>
                            <a:pt x="1261" y="248"/>
                            <a:pt x="1411" y="347"/>
                            <a:pt x="1410" y="452"/>
                          </a:cubicBezTo>
                          <a:cubicBezTo>
                            <a:pt x="1340" y="493"/>
                            <a:pt x="1285" y="557"/>
                            <a:pt x="1227" y="595"/>
                          </a:cubicBezTo>
                          <a:cubicBezTo>
                            <a:pt x="1096" y="644"/>
                            <a:pt x="956" y="568"/>
                            <a:pt x="860" y="638"/>
                          </a:cubicBezTo>
                          <a:cubicBezTo>
                            <a:pt x="863" y="658"/>
                            <a:pt x="866" y="681"/>
                            <a:pt x="869" y="704"/>
                          </a:cubicBezTo>
                          <a:cubicBezTo>
                            <a:pt x="916" y="777"/>
                            <a:pt x="794" y="852"/>
                            <a:pt x="928" y="947"/>
                          </a:cubicBezTo>
                          <a:cubicBezTo>
                            <a:pt x="957" y="978"/>
                            <a:pt x="985" y="1008"/>
                            <a:pt x="1017" y="1038"/>
                          </a:cubicBezTo>
                          <a:cubicBezTo>
                            <a:pt x="1045" y="1078"/>
                            <a:pt x="1074" y="1118"/>
                            <a:pt x="1103" y="1161"/>
                          </a:cubicBezTo>
                          <a:cubicBezTo>
                            <a:pt x="1112" y="1198"/>
                            <a:pt x="1121" y="1237"/>
                            <a:pt x="1134" y="1277"/>
                          </a:cubicBezTo>
                          <a:cubicBezTo>
                            <a:pt x="1133" y="1359"/>
                            <a:pt x="1133" y="1440"/>
                            <a:pt x="1136" y="1526"/>
                          </a:cubicBezTo>
                          <a:close/>
                        </a:path>
                      </a:pathLst>
                    </a:custGeom>
                    <a:solidFill>
                      <a:schemeClr val="tx2"/>
                    </a:solidFill>
                    <a:ln cap="flat" w="8">
                      <a:solidFill>
                        <a:srgbClr val="FFFFFF"/>
                      </a:solidFill>
                      <a:prstDash val="solid"/>
                      <a:miter lim="800000"/>
                    </a:ln>
                  </p:spPr>
                  <p:txBody>
                    <a:bodyPr/>
                    <a:lstStyle/>
                    <a:p>
                      <a:endParaRPr altLang="en-US" lang="zh-CN"/>
                    </a:p>
                  </p:txBody>
                </p:sp>
                <p:grpSp>
                  <p:nvGrpSpPr>
                    <p:cNvPr id="82990" name="Group 48"/>
                    <p:cNvGrpSpPr/>
                    <p:nvPr/>
                  </p:nvGrpSpPr>
                  <p:grpSpPr>
                    <a:xfrm>
                      <a:off x="3091" y="1777"/>
                      <a:ext cx="996" cy="743"/>
                      <a:chOff x="3091" y="1777"/>
                      <a:chExt cx="996" cy="743"/>
                    </a:xfrm>
                  </p:grpSpPr>
                  <p:sp>
                    <p:nvSpPr>
                      <p:cNvPr id="82992" name="Freeform 12"/>
                      <p:cNvSpPr/>
                      <p:nvPr/>
                    </p:nvSpPr>
                    <p:spPr bwMode="auto">
                      <a:xfrm>
                        <a:off x="3123" y="2139"/>
                        <a:ext cx="415" cy="381"/>
                      </a:xfrm>
                      <a:custGeom>
                        <a:gdLst>
                          <a:gd fmla="*/ 0 w 1633" name="T0"/>
                          <a:gd fmla="*/ 0 h 2024" name="T1"/>
                          <a:gd fmla="*/ 0 w 1633" name="T2"/>
                          <a:gd fmla="*/ 0 h 2024" name="T3"/>
                          <a:gd fmla="*/ 0 w 1633" name="T4"/>
                          <a:gd fmla="*/ 0 h 2024" name="T5"/>
                          <a:gd fmla="*/ 0 w 1633" name="T6"/>
                          <a:gd fmla="*/ 0 h 2024" name="T7"/>
                          <a:gd fmla="*/ 0 w 1633" name="T8"/>
                          <a:gd fmla="*/ 0 h 2024" name="T9"/>
                          <a:gd fmla="*/ 0 w 1633" name="T10"/>
                          <a:gd fmla="*/ 0 h 2024" name="T11"/>
                          <a:gd fmla="*/ 0 w 1633" name="T12"/>
                          <a:gd fmla="*/ 0 h 2024" name="T13"/>
                          <a:gd fmla="*/ 0 w 1633" name="T14"/>
                          <a:gd fmla="*/ 0 h 2024" name="T15"/>
                          <a:gd fmla="*/ 0 w 1633" name="T16"/>
                          <a:gd fmla="*/ 0 h 2024" name="T17"/>
                          <a:gd fmla="*/ 0 w 1633" name="T18"/>
                          <a:gd fmla="*/ 0 h 2024" name="T19"/>
                          <a:gd fmla="*/ 0 w 1633" name="T20"/>
                          <a:gd fmla="*/ 0 h 2024" name="T21"/>
                          <a:gd fmla="*/ 0 w 1633" name="T22"/>
                          <a:gd fmla="*/ 0 h 2024" name="T23"/>
                          <a:gd fmla="*/ 0 w 1633" name="T24"/>
                          <a:gd fmla="*/ 0 h 2024" name="T25"/>
                          <a:gd fmla="*/ 0 w 1633" name="T26"/>
                          <a:gd fmla="*/ 0 h 2024" name="T27"/>
                          <a:gd fmla="*/ 0 w 1633" name="T28"/>
                          <a:gd fmla="*/ 0 h 2024" name="T29"/>
                          <a:gd fmla="*/ 0 w 1633" name="T30"/>
                          <a:gd fmla="*/ 0 h 2024" name="T31"/>
                          <a:gd fmla="*/ 0 w 1633" name="T32"/>
                          <a:gd fmla="*/ 0 h 2024" name="T33"/>
                          <a:gd fmla="*/ 0 w 1633" name="T34"/>
                          <a:gd fmla="*/ 0 h 2024" name="T35"/>
                          <a:gd fmla="*/ 0 w 1633" name="T36"/>
                          <a:gd fmla="*/ 0 h 2024" name="T37"/>
                          <a:gd fmla="*/ 0 w 1633" name="T38"/>
                          <a:gd fmla="*/ 0 h 2024" name="T39"/>
                          <a:gd fmla="*/ 0 w 1633" name="T40"/>
                          <a:gd fmla="*/ 0 h 2024" name="T41"/>
                          <a:gd fmla="*/ 0 w 1633" name="T42"/>
                          <a:gd fmla="*/ 0 h 2024" name="T43"/>
                          <a:gd fmla="*/ 0 w 1633" name="T44"/>
                          <a:gd fmla="*/ 0 h 2024" name="T45"/>
                          <a:gd fmla="*/ 0 w 1633" name="T46"/>
                          <a:gd fmla="*/ 0 h 2024" name="T47"/>
                          <a:gd fmla="*/ 0 w 1633" name="T48"/>
                          <a:gd fmla="*/ 0 h 2024" name="T49"/>
                          <a:gd fmla="*/ 0 w 1633" name="T50"/>
                          <a:gd fmla="*/ 0 h 2024" name="T51"/>
                          <a:gd fmla="*/ 0 w 1633" name="T52"/>
                          <a:gd fmla="*/ 0 h 2024" name="T53"/>
                          <a:gd fmla="*/ 0 w 1633" name="T54"/>
                          <a:gd fmla="*/ 0 h 2024" name="T55"/>
                          <a:gd fmla="*/ 0 w 1633" name="T56"/>
                          <a:gd fmla="*/ 0 h 2024" name="T57"/>
                          <a:gd fmla="*/ 0 w 1633" name="T58"/>
                          <a:gd fmla="*/ 0 h 2024" name="T59"/>
                          <a:gd fmla="*/ 0 w 1633" name="T60"/>
                          <a:gd fmla="*/ 0 h 2024" name="T61"/>
                          <a:gd fmla="*/ 0 w 1633" name="T62"/>
                          <a:gd fmla="*/ 0 h 2024" name="T63"/>
                          <a:gd fmla="*/ 0 w 1633" name="T64"/>
                          <a:gd fmla="*/ 0 h 2024" name="T65"/>
                          <a:gd fmla="*/ 0 w 1633" name="T66"/>
                          <a:gd fmla="*/ 0 h 2024" name="T67"/>
                          <a:gd fmla="*/ 0 w 1633" name="T68"/>
                          <a:gd fmla="*/ 0 h 2024" name="T69"/>
                          <a:gd fmla="*/ 0 w 1633" name="T70"/>
                          <a:gd fmla="*/ 0 h 2024" name="T71"/>
                          <a:gd fmla="*/ 0 w 1633" name="T72"/>
                          <a:gd fmla="*/ 0 h 2024" name="T73"/>
                          <a:gd fmla="*/ 0 w 1633" name="T74"/>
                          <a:gd fmla="*/ 0 h 2024" name="T75"/>
                          <a:gd fmla="*/ 0 w 1633" name="T76"/>
                          <a:gd fmla="*/ 0 h 2024" name="T77"/>
                          <a:gd fmla="*/ 0 w 1633" name="T78"/>
                          <a:gd fmla="*/ 0 h 2024" name="T79"/>
                          <a:gd fmla="*/ 0 w 1633" name="T80"/>
                          <a:gd fmla="*/ 0 h 2024" name="T81"/>
                          <a:gd fmla="*/ 0 w 1633" name="T82"/>
                          <a:gd fmla="*/ 0 h 2024" name="T83"/>
                          <a:gd fmla="*/ 0 w 1633" name="T84"/>
                          <a:gd fmla="*/ 0 h 2024" name="T85"/>
                          <a:gd fmla="*/ 0 w 1633" name="T86"/>
                          <a:gd fmla="*/ 0 h 2024" name="T87"/>
                          <a:gd fmla="*/ 0 w 1633" name="T88"/>
                          <a:gd fmla="*/ 0 h 2024" name="T89"/>
                          <a:gd fmla="*/ 0 w 1633" name="T90"/>
                          <a:gd fmla="*/ 0 h 2024"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w 1633" name="T138"/>
                          <a:gd fmla="*/ 0 h 2024" name="T139"/>
                          <a:gd fmla="*/ 1633 w 1633" name="T140"/>
                          <a:gd fmla="*/ 2024 h 2024" name="T141"/>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T141" l="T138" r="T140" t="T139"/>
                        <a:pathLst>
                          <a:path h="2024" w="1632">
                            <a:moveTo>
                              <a:pt x="1005" y="2024"/>
                            </a:moveTo>
                            <a:cubicBezTo>
                              <a:pt x="954" y="1970"/>
                              <a:pt x="899" y="2005"/>
                              <a:pt x="858" y="2014"/>
                            </a:cubicBezTo>
                            <a:cubicBezTo>
                              <a:pt x="848" y="1997"/>
                              <a:pt x="839" y="1980"/>
                              <a:pt x="829" y="1964"/>
                            </a:cubicBezTo>
                            <a:cubicBezTo>
                              <a:pt x="830" y="1852"/>
                              <a:pt x="753" y="1880"/>
                              <a:pt x="708" y="1879"/>
                            </a:cubicBezTo>
                            <a:cubicBezTo>
                              <a:pt x="708" y="1862"/>
                              <a:pt x="709" y="1849"/>
                              <a:pt x="709" y="1836"/>
                            </a:cubicBezTo>
                            <a:cubicBezTo>
                              <a:pt x="751" y="1762"/>
                              <a:pt x="805" y="1678"/>
                              <a:pt x="815" y="1613"/>
                            </a:cubicBezTo>
                            <a:cubicBezTo>
                              <a:pt x="765" y="1559"/>
                              <a:pt x="723" y="1516"/>
                              <a:pt x="717" y="1470"/>
                            </a:cubicBezTo>
                            <a:cubicBezTo>
                              <a:pt x="673" y="1410"/>
                              <a:pt x="654" y="1425"/>
                              <a:pt x="622" y="1425"/>
                            </a:cubicBezTo>
                            <a:cubicBezTo>
                              <a:pt x="590" y="1430"/>
                              <a:pt x="558" y="1436"/>
                              <a:pt x="526" y="1445"/>
                            </a:cubicBezTo>
                            <a:cubicBezTo>
                              <a:pt x="484" y="1487"/>
                              <a:pt x="439" y="1512"/>
                              <a:pt x="401" y="1534"/>
                            </a:cubicBezTo>
                            <a:cubicBezTo>
                              <a:pt x="365" y="1533"/>
                              <a:pt x="333" y="1535"/>
                              <a:pt x="301" y="1538"/>
                            </a:cubicBezTo>
                            <a:cubicBezTo>
                              <a:pt x="289" y="1452"/>
                              <a:pt x="235" y="1421"/>
                              <a:pt x="210" y="1395"/>
                            </a:cubicBezTo>
                            <a:cubicBezTo>
                              <a:pt x="203" y="1385"/>
                              <a:pt x="197" y="1375"/>
                              <a:pt x="194" y="1365"/>
                            </a:cubicBezTo>
                            <a:cubicBezTo>
                              <a:pt x="194" y="1283"/>
                              <a:pt x="195" y="1201"/>
                              <a:pt x="198" y="1119"/>
                            </a:cubicBezTo>
                            <a:cubicBezTo>
                              <a:pt x="119" y="1117"/>
                              <a:pt x="58" y="1119"/>
                              <a:pt x="0" y="1137"/>
                            </a:cubicBezTo>
                            <a:cubicBezTo>
                              <a:pt x="1" y="1055"/>
                              <a:pt x="33" y="1076"/>
                              <a:pt x="100" y="1058"/>
                            </a:cubicBezTo>
                            <a:cubicBezTo>
                              <a:pt x="161" y="1030"/>
                              <a:pt x="193" y="959"/>
                              <a:pt x="193" y="900"/>
                            </a:cubicBezTo>
                            <a:cubicBezTo>
                              <a:pt x="178" y="837"/>
                              <a:pt x="162" y="775"/>
                              <a:pt x="150" y="715"/>
                            </a:cubicBezTo>
                            <a:cubicBezTo>
                              <a:pt x="147" y="640"/>
                              <a:pt x="144" y="568"/>
                              <a:pt x="145" y="496"/>
                            </a:cubicBezTo>
                            <a:cubicBezTo>
                              <a:pt x="138" y="469"/>
                              <a:pt x="132" y="443"/>
                              <a:pt x="126" y="420"/>
                            </a:cubicBezTo>
                            <a:cubicBezTo>
                              <a:pt x="193" y="389"/>
                              <a:pt x="222" y="324"/>
                              <a:pt x="251" y="259"/>
                            </a:cubicBezTo>
                            <a:cubicBezTo>
                              <a:pt x="309" y="225"/>
                              <a:pt x="351" y="170"/>
                              <a:pt x="440" y="202"/>
                            </a:cubicBezTo>
                            <a:cubicBezTo>
                              <a:pt x="469" y="203"/>
                              <a:pt x="507" y="197"/>
                              <a:pt x="520" y="158"/>
                            </a:cubicBezTo>
                            <a:cubicBezTo>
                              <a:pt x="521" y="89"/>
                              <a:pt x="499" y="79"/>
                              <a:pt x="473" y="52"/>
                            </a:cubicBezTo>
                            <a:cubicBezTo>
                              <a:pt x="483" y="0"/>
                              <a:pt x="585" y="42"/>
                              <a:pt x="646" y="66"/>
                            </a:cubicBezTo>
                            <a:cubicBezTo>
                              <a:pt x="674" y="70"/>
                              <a:pt x="703" y="74"/>
                              <a:pt x="735" y="78"/>
                            </a:cubicBezTo>
                            <a:cubicBezTo>
                              <a:pt x="792" y="113"/>
                              <a:pt x="885" y="158"/>
                              <a:pt x="955" y="212"/>
                            </a:cubicBezTo>
                            <a:cubicBezTo>
                              <a:pt x="983" y="222"/>
                              <a:pt x="1015" y="233"/>
                              <a:pt x="1047" y="247"/>
                            </a:cubicBezTo>
                            <a:cubicBezTo>
                              <a:pt x="1076" y="247"/>
                              <a:pt x="1105" y="248"/>
                              <a:pt x="1137" y="252"/>
                            </a:cubicBezTo>
                            <a:cubicBezTo>
                              <a:pt x="1156" y="227"/>
                              <a:pt x="1178" y="201"/>
                              <a:pt x="1201" y="179"/>
                            </a:cubicBezTo>
                            <a:cubicBezTo>
                              <a:pt x="1230" y="179"/>
                              <a:pt x="1274" y="210"/>
                              <a:pt x="1319" y="270"/>
                            </a:cubicBezTo>
                            <a:cubicBezTo>
                              <a:pt x="1338" y="280"/>
                              <a:pt x="1357" y="291"/>
                              <a:pt x="1379" y="304"/>
                            </a:cubicBezTo>
                            <a:cubicBezTo>
                              <a:pt x="1430" y="319"/>
                              <a:pt x="1516" y="390"/>
                              <a:pt x="1573" y="470"/>
                            </a:cubicBezTo>
                            <a:cubicBezTo>
                              <a:pt x="1592" y="542"/>
                              <a:pt x="1614" y="618"/>
                              <a:pt x="1575" y="715"/>
                            </a:cubicBezTo>
                            <a:cubicBezTo>
                              <a:pt x="1475" y="824"/>
                              <a:pt x="1417" y="878"/>
                              <a:pt x="1506" y="1044"/>
                            </a:cubicBezTo>
                            <a:cubicBezTo>
                              <a:pt x="1509" y="1064"/>
                              <a:pt x="1515" y="1084"/>
                              <a:pt x="1521" y="1107"/>
                            </a:cubicBezTo>
                            <a:cubicBezTo>
                              <a:pt x="1544" y="1130"/>
                              <a:pt x="1575" y="1278"/>
                              <a:pt x="1587" y="1344"/>
                            </a:cubicBezTo>
                            <a:cubicBezTo>
                              <a:pt x="1628" y="1401"/>
                              <a:pt x="1628" y="1440"/>
                              <a:pt x="1605" y="1525"/>
                            </a:cubicBezTo>
                            <a:cubicBezTo>
                              <a:pt x="1605" y="1577"/>
                              <a:pt x="1601" y="1639"/>
                              <a:pt x="1633" y="1722"/>
                            </a:cubicBezTo>
                            <a:cubicBezTo>
                              <a:pt x="1521" y="1722"/>
                              <a:pt x="1409" y="1723"/>
                              <a:pt x="1297" y="1727"/>
                            </a:cubicBezTo>
                            <a:cubicBezTo>
                              <a:pt x="1271" y="1752"/>
                              <a:pt x="1319" y="1809"/>
                              <a:pt x="1357" y="1856"/>
                            </a:cubicBezTo>
                            <a:cubicBezTo>
                              <a:pt x="1351" y="1872"/>
                              <a:pt x="1344" y="1892"/>
                              <a:pt x="1341" y="1911"/>
                            </a:cubicBezTo>
                            <a:cubicBezTo>
                              <a:pt x="1293" y="1910"/>
                              <a:pt x="1230" y="1817"/>
                              <a:pt x="1223" y="1810"/>
                            </a:cubicBezTo>
                            <a:cubicBezTo>
                              <a:pt x="1188" y="1806"/>
                              <a:pt x="1153" y="1805"/>
                              <a:pt x="1121" y="1804"/>
                            </a:cubicBezTo>
                            <a:cubicBezTo>
                              <a:pt x="1102" y="1833"/>
                              <a:pt x="1082" y="1862"/>
                              <a:pt x="1063" y="1891"/>
                            </a:cubicBezTo>
                            <a:cubicBezTo>
                              <a:pt x="1060" y="1920"/>
                              <a:pt x="1056" y="1999"/>
                              <a:pt x="1005" y="2024"/>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93" name="Freeform 18"/>
                      <p:cNvSpPr/>
                      <p:nvPr/>
                    </p:nvSpPr>
                    <p:spPr bwMode="auto">
                      <a:xfrm>
                        <a:off x="3091" y="1938"/>
                        <a:ext cx="583" cy="273"/>
                      </a:xfrm>
                      <a:custGeom>
                        <a:gdLst>
                          <a:gd fmla="*/ 0 w 2294" name="T0"/>
                          <a:gd fmla="*/ 0 h 1452" name="T1"/>
                          <a:gd fmla="*/ 0 w 2294" name="T2"/>
                          <a:gd fmla="*/ 0 h 1452" name="T3"/>
                          <a:gd fmla="*/ 0 w 2294" name="T4"/>
                          <a:gd fmla="*/ 0 h 1452" name="T5"/>
                          <a:gd fmla="*/ 0 w 2294" name="T6"/>
                          <a:gd fmla="*/ 0 h 1452" name="T7"/>
                          <a:gd fmla="*/ 0 w 2294" name="T8"/>
                          <a:gd fmla="*/ 0 h 1452" name="T9"/>
                          <a:gd fmla="*/ 0 w 2294" name="T10"/>
                          <a:gd fmla="*/ 0 h 1452" name="T11"/>
                          <a:gd fmla="*/ 0 w 2294" name="T12"/>
                          <a:gd fmla="*/ 0 h 1452" name="T13"/>
                          <a:gd fmla="*/ 0 w 2294" name="T14"/>
                          <a:gd fmla="*/ 0 h 1452" name="T15"/>
                          <a:gd fmla="*/ 0 w 2294" name="T16"/>
                          <a:gd fmla="*/ 0 h 1452" name="T17"/>
                          <a:gd fmla="*/ 0 w 2294" name="T18"/>
                          <a:gd fmla="*/ 0 h 1452" name="T19"/>
                          <a:gd fmla="*/ 0 w 2294" name="T20"/>
                          <a:gd fmla="*/ 0 h 1452" name="T21"/>
                          <a:gd fmla="*/ 0 w 2294" name="T22"/>
                          <a:gd fmla="*/ 0 h 1452" name="T23"/>
                          <a:gd fmla="*/ 0 w 2294" name="T24"/>
                          <a:gd fmla="*/ 0 h 1452" name="T25"/>
                          <a:gd fmla="*/ 0 w 2294" name="T26"/>
                          <a:gd fmla="*/ 0 h 1452" name="T27"/>
                          <a:gd fmla="*/ 0 w 2294" name="T28"/>
                          <a:gd fmla="*/ 0 h 1452" name="T29"/>
                          <a:gd fmla="*/ 0 w 2294" name="T30"/>
                          <a:gd fmla="*/ 0 h 1452" name="T31"/>
                          <a:gd fmla="*/ 0 w 2294" name="T32"/>
                          <a:gd fmla="*/ 0 h 1452" name="T33"/>
                          <a:gd fmla="*/ 0 w 2294" name="T34"/>
                          <a:gd fmla="*/ 0 h 1452" name="T35"/>
                          <a:gd fmla="*/ 0 w 2294" name="T36"/>
                          <a:gd fmla="*/ 0 h 1452" name="T37"/>
                          <a:gd fmla="*/ 0 w 2294" name="T38"/>
                          <a:gd fmla="*/ 0 h 1452" name="T39"/>
                          <a:gd fmla="*/ 0 w 2294" name="T40"/>
                          <a:gd fmla="*/ 0 h 1452" name="T41"/>
                          <a:gd fmla="*/ 0 w 2294" name="T42"/>
                          <a:gd fmla="*/ 0 h 1452" name="T43"/>
                          <a:gd fmla="*/ 0 w 2294" name="T44"/>
                          <a:gd fmla="*/ 0 h 1452" name="T45"/>
                          <a:gd fmla="*/ 0 w 2294" name="T46"/>
                          <a:gd fmla="*/ 0 h 1452" name="T47"/>
                          <a:gd fmla="*/ 0 w 2294" name="T48"/>
                          <a:gd fmla="*/ 0 h 1452" name="T49"/>
                          <a:gd fmla="*/ 0 w 2294" name="T50"/>
                          <a:gd fmla="*/ 0 h 1452" name="T51"/>
                          <a:gd fmla="*/ 0 w 2294" name="T52"/>
                          <a:gd fmla="*/ 0 h 1452" name="T53"/>
                          <a:gd fmla="*/ 0 w 2294" name="T54"/>
                          <a:gd fmla="*/ 0 h 1452" name="T55"/>
                          <a:gd fmla="*/ 0 w 2294" name="T56"/>
                          <a:gd fmla="*/ 0 h 1452" name="T57"/>
                          <a:gd fmla="*/ 0 w 2294" name="T58"/>
                          <a:gd fmla="*/ 0 h 1452" name="T59"/>
                          <a:gd fmla="*/ 0 w 2294" name="T60"/>
                          <a:gd fmla="*/ 0 h 1452" name="T61"/>
                          <a:gd fmla="*/ 0 w 2294" name="T62"/>
                          <a:gd fmla="*/ 0 h 1452" name="T63"/>
                          <a:gd fmla="*/ 0 w 2294" name="T64"/>
                          <a:gd fmla="*/ 0 h 1452" name="T65"/>
                          <a:gd fmla="*/ 0 w 2294" name="T66"/>
                          <a:gd fmla="*/ 0 h 1452" name="T67"/>
                          <a:gd fmla="*/ 0 w 2294" name="T68"/>
                          <a:gd fmla="*/ 0 h 1452" name="T69"/>
                          <a:gd fmla="*/ 0 w 2294" name="T70"/>
                          <a:gd fmla="*/ 0 h 1452" name="T71"/>
                          <a:gd fmla="*/ 0 w 2294" name="T72"/>
                          <a:gd fmla="*/ 0 h 1452" name="T73"/>
                          <a:gd fmla="*/ 0 w 2294" name="T74"/>
                          <a:gd fmla="*/ 0 h 1452" name="T75"/>
                          <a:gd fmla="*/ 0 w 2294" name="T76"/>
                          <a:gd fmla="*/ 0 h 1452" name="T77"/>
                          <a:gd fmla="*/ 0 w 2294" name="T78"/>
                          <a:gd fmla="*/ 0 h 1452" name="T79"/>
                          <a:gd fmla="*/ 0 w 2294" name="T80"/>
                          <a:gd fmla="*/ 0 h 1452" name="T81"/>
                          <a:gd fmla="*/ 0 w 2294" name="T82"/>
                          <a:gd fmla="*/ 0 h 1452" name="T83"/>
                          <a:gd fmla="*/ 0 w 2294" name="T84"/>
                          <a:gd fmla="*/ 0 h 1452" name="T85"/>
                          <a:gd fmla="*/ 0 w 2294" name="T86"/>
                          <a:gd fmla="*/ 0 h 1452" name="T87"/>
                          <a:gd fmla="*/ 0 w 2294" name="T88"/>
                          <a:gd fmla="*/ 0 h 1452"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w 2294" name="T135"/>
                          <a:gd fmla="*/ 0 h 1452" name="T136"/>
                          <a:gd fmla="*/ 2294 w 2294" name="T137"/>
                          <a:gd fmla="*/ 1452 h 1452" name="T138"/>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T138" l="T135" r="T137" t="T136"/>
                        <a:pathLst>
                          <a:path h="1452" w="2294">
                            <a:moveTo>
                              <a:pt x="244" y="1452"/>
                            </a:moveTo>
                            <a:cubicBezTo>
                              <a:pt x="190" y="1336"/>
                              <a:pt x="79" y="1248"/>
                              <a:pt x="15" y="1178"/>
                            </a:cubicBezTo>
                            <a:cubicBezTo>
                              <a:pt x="3" y="1125"/>
                              <a:pt x="9" y="1112"/>
                              <a:pt x="22" y="1083"/>
                            </a:cubicBezTo>
                            <a:cubicBezTo>
                              <a:pt x="22" y="1060"/>
                              <a:pt x="22" y="1037"/>
                              <a:pt x="26" y="1018"/>
                            </a:cubicBezTo>
                            <a:cubicBezTo>
                              <a:pt x="16" y="998"/>
                              <a:pt x="7" y="978"/>
                              <a:pt x="0" y="961"/>
                            </a:cubicBezTo>
                            <a:cubicBezTo>
                              <a:pt x="49" y="923"/>
                              <a:pt x="215" y="947"/>
                              <a:pt x="294" y="949"/>
                            </a:cubicBezTo>
                            <a:cubicBezTo>
                              <a:pt x="358" y="928"/>
                              <a:pt x="416" y="883"/>
                              <a:pt x="464" y="829"/>
                            </a:cubicBezTo>
                            <a:cubicBezTo>
                              <a:pt x="490" y="810"/>
                              <a:pt x="519" y="791"/>
                              <a:pt x="548" y="772"/>
                            </a:cubicBezTo>
                            <a:cubicBezTo>
                              <a:pt x="548" y="749"/>
                              <a:pt x="548" y="729"/>
                              <a:pt x="551" y="710"/>
                            </a:cubicBezTo>
                            <a:cubicBezTo>
                              <a:pt x="485" y="597"/>
                              <a:pt x="406" y="529"/>
                              <a:pt x="329" y="488"/>
                            </a:cubicBezTo>
                            <a:cubicBezTo>
                              <a:pt x="323" y="475"/>
                              <a:pt x="316" y="462"/>
                              <a:pt x="313" y="448"/>
                            </a:cubicBezTo>
                            <a:cubicBezTo>
                              <a:pt x="310" y="399"/>
                              <a:pt x="308" y="350"/>
                              <a:pt x="308" y="301"/>
                            </a:cubicBezTo>
                            <a:cubicBezTo>
                              <a:pt x="346" y="263"/>
                              <a:pt x="363" y="234"/>
                              <a:pt x="423" y="212"/>
                            </a:cubicBezTo>
                            <a:cubicBezTo>
                              <a:pt x="488" y="171"/>
                              <a:pt x="434" y="98"/>
                              <a:pt x="415" y="71"/>
                            </a:cubicBezTo>
                            <a:cubicBezTo>
                              <a:pt x="380" y="44"/>
                              <a:pt x="348" y="30"/>
                              <a:pt x="335" y="0"/>
                            </a:cubicBezTo>
                            <a:cubicBezTo>
                              <a:pt x="425" y="3"/>
                              <a:pt x="514" y="5"/>
                              <a:pt x="607" y="7"/>
                            </a:cubicBezTo>
                            <a:cubicBezTo>
                              <a:pt x="642" y="15"/>
                              <a:pt x="680" y="22"/>
                              <a:pt x="718" y="30"/>
                            </a:cubicBezTo>
                            <a:cubicBezTo>
                              <a:pt x="750" y="99"/>
                              <a:pt x="852" y="184"/>
                              <a:pt x="963" y="213"/>
                            </a:cubicBezTo>
                            <a:cubicBezTo>
                              <a:pt x="986" y="223"/>
                              <a:pt x="1011" y="234"/>
                              <a:pt x="1037" y="247"/>
                            </a:cubicBezTo>
                            <a:cubicBezTo>
                              <a:pt x="1155" y="250"/>
                              <a:pt x="1273" y="257"/>
                              <a:pt x="1394" y="263"/>
                            </a:cubicBezTo>
                            <a:cubicBezTo>
                              <a:pt x="1433" y="290"/>
                              <a:pt x="1471" y="317"/>
                              <a:pt x="1512" y="344"/>
                            </a:cubicBezTo>
                            <a:cubicBezTo>
                              <a:pt x="1518" y="371"/>
                              <a:pt x="1544" y="417"/>
                              <a:pt x="1601" y="458"/>
                            </a:cubicBezTo>
                            <a:cubicBezTo>
                              <a:pt x="1655" y="463"/>
                              <a:pt x="1709" y="471"/>
                              <a:pt x="1767" y="479"/>
                            </a:cubicBezTo>
                            <a:cubicBezTo>
                              <a:pt x="1805" y="496"/>
                              <a:pt x="1847" y="517"/>
                              <a:pt x="1888" y="537"/>
                            </a:cubicBezTo>
                            <a:cubicBezTo>
                              <a:pt x="1904" y="554"/>
                              <a:pt x="1978" y="526"/>
                              <a:pt x="2038" y="574"/>
                            </a:cubicBezTo>
                            <a:cubicBezTo>
                              <a:pt x="2038" y="594"/>
                              <a:pt x="2050" y="617"/>
                              <a:pt x="2085" y="647"/>
                            </a:cubicBezTo>
                            <a:cubicBezTo>
                              <a:pt x="2095" y="647"/>
                              <a:pt x="2194" y="660"/>
                              <a:pt x="2194" y="715"/>
                            </a:cubicBezTo>
                            <a:cubicBezTo>
                              <a:pt x="2155" y="763"/>
                              <a:pt x="2152" y="747"/>
                              <a:pt x="2142" y="825"/>
                            </a:cubicBezTo>
                            <a:cubicBezTo>
                              <a:pt x="2155" y="852"/>
                              <a:pt x="2202" y="883"/>
                              <a:pt x="2227" y="952"/>
                            </a:cubicBezTo>
                            <a:cubicBezTo>
                              <a:pt x="2227" y="988"/>
                              <a:pt x="2227" y="1047"/>
                              <a:pt x="2294" y="1081"/>
                            </a:cubicBezTo>
                            <a:cubicBezTo>
                              <a:pt x="2294" y="1085"/>
                              <a:pt x="2294" y="1088"/>
                              <a:pt x="2294" y="1094"/>
                            </a:cubicBezTo>
                            <a:cubicBezTo>
                              <a:pt x="2121" y="1110"/>
                              <a:pt x="2086" y="1178"/>
                              <a:pt x="1951" y="1266"/>
                            </a:cubicBezTo>
                            <a:cubicBezTo>
                              <a:pt x="1916" y="1275"/>
                              <a:pt x="1896" y="1300"/>
                              <a:pt x="1874" y="1329"/>
                            </a:cubicBezTo>
                            <a:cubicBezTo>
                              <a:pt x="1787" y="1370"/>
                              <a:pt x="1749" y="1339"/>
                              <a:pt x="1691" y="1416"/>
                            </a:cubicBezTo>
                            <a:cubicBezTo>
                              <a:pt x="1678" y="1423"/>
                              <a:pt x="1665" y="1429"/>
                              <a:pt x="1656" y="1435"/>
                            </a:cubicBezTo>
                            <a:cubicBezTo>
                              <a:pt x="1624" y="1405"/>
                              <a:pt x="1592" y="1375"/>
                              <a:pt x="1561" y="1348"/>
                            </a:cubicBezTo>
                            <a:cubicBezTo>
                              <a:pt x="1455" y="1322"/>
                              <a:pt x="1420" y="1252"/>
                              <a:pt x="1370" y="1215"/>
                            </a:cubicBezTo>
                            <a:cubicBezTo>
                              <a:pt x="1287" y="1213"/>
                              <a:pt x="1296" y="1220"/>
                              <a:pt x="1251" y="1284"/>
                            </a:cubicBezTo>
                            <a:cubicBezTo>
                              <a:pt x="1094" y="1274"/>
                              <a:pt x="970" y="1172"/>
                              <a:pt x="875" y="1111"/>
                            </a:cubicBezTo>
                            <a:cubicBezTo>
                              <a:pt x="795" y="1102"/>
                              <a:pt x="735" y="1081"/>
                              <a:pt x="696" y="1064"/>
                            </a:cubicBezTo>
                            <a:cubicBezTo>
                              <a:pt x="562" y="1061"/>
                              <a:pt x="521" y="1076"/>
                              <a:pt x="619" y="1196"/>
                            </a:cubicBezTo>
                            <a:cubicBezTo>
                              <a:pt x="612" y="1206"/>
                              <a:pt x="606" y="1219"/>
                              <a:pt x="599" y="1232"/>
                            </a:cubicBezTo>
                            <a:cubicBezTo>
                              <a:pt x="584" y="1228"/>
                              <a:pt x="568" y="1224"/>
                              <a:pt x="555" y="1224"/>
                            </a:cubicBezTo>
                            <a:cubicBezTo>
                              <a:pt x="395" y="1220"/>
                              <a:pt x="356" y="1281"/>
                              <a:pt x="295" y="1417"/>
                            </a:cubicBezTo>
                            <a:cubicBezTo>
                              <a:pt x="276" y="1427"/>
                              <a:pt x="260" y="1439"/>
                              <a:pt x="244" y="1452"/>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94" name="Freeform 19"/>
                      <p:cNvSpPr/>
                      <p:nvPr/>
                    </p:nvSpPr>
                    <p:spPr bwMode="auto">
                      <a:xfrm>
                        <a:off x="3574" y="1821"/>
                        <a:ext cx="358" cy="339"/>
                      </a:xfrm>
                      <a:custGeom>
                        <a:gdLst>
                          <a:gd fmla="*/ 0 w 1411" name="T0"/>
                          <a:gd fmla="*/ 0 h 1801" name="T1"/>
                          <a:gd fmla="*/ 0 w 1411" name="T2"/>
                          <a:gd fmla="*/ 0 h 1801" name="T3"/>
                          <a:gd fmla="*/ 0 w 1411" name="T4"/>
                          <a:gd fmla="*/ 0 h 1801" name="T5"/>
                          <a:gd fmla="*/ 0 w 1411" name="T6"/>
                          <a:gd fmla="*/ 0 h 1801" name="T7"/>
                          <a:gd fmla="*/ 0 w 1411" name="T8"/>
                          <a:gd fmla="*/ 0 h 1801" name="T9"/>
                          <a:gd fmla="*/ 0 w 1411" name="T10"/>
                          <a:gd fmla="*/ 0 h 1801" name="T11"/>
                          <a:gd fmla="*/ 0 w 1411" name="T12"/>
                          <a:gd fmla="*/ 0 h 1801" name="T13"/>
                          <a:gd fmla="*/ 0 w 1411" name="T14"/>
                          <a:gd fmla="*/ 0 h 1801" name="T15"/>
                          <a:gd fmla="*/ 0 w 1411" name="T16"/>
                          <a:gd fmla="*/ 0 h 1801" name="T17"/>
                          <a:gd fmla="*/ 0 w 1411" name="T18"/>
                          <a:gd fmla="*/ 0 h 1801" name="T19"/>
                          <a:gd fmla="*/ 0 w 1411" name="T20"/>
                          <a:gd fmla="*/ 0 h 1801" name="T21"/>
                          <a:gd fmla="*/ 0 w 1411" name="T22"/>
                          <a:gd fmla="*/ 0 h 1801" name="T23"/>
                          <a:gd fmla="*/ 0 w 1411" name="T24"/>
                          <a:gd fmla="*/ 0 h 1801" name="T25"/>
                          <a:gd fmla="*/ 0 w 1411" name="T26"/>
                          <a:gd fmla="*/ 0 h 1801" name="T27"/>
                          <a:gd fmla="*/ 0 w 1411" name="T28"/>
                          <a:gd fmla="*/ 0 h 1801" name="T29"/>
                          <a:gd fmla="*/ 0 w 1411" name="T30"/>
                          <a:gd fmla="*/ 0 h 1801" name="T31"/>
                          <a:gd fmla="*/ 0 w 1411" name="T32"/>
                          <a:gd fmla="*/ 0 h 1801" name="T33"/>
                          <a:gd fmla="*/ 0 w 1411" name="T34"/>
                          <a:gd fmla="*/ 0 h 1801" name="T35"/>
                          <a:gd fmla="*/ 0 w 1411" name="T36"/>
                          <a:gd fmla="*/ 0 h 1801" name="T37"/>
                          <a:gd fmla="*/ 0 w 1411" name="T38"/>
                          <a:gd fmla="*/ 0 h 1801" name="T39"/>
                          <a:gd fmla="*/ 0 w 1411" name="T40"/>
                          <a:gd fmla="*/ 0 h 1801" name="T41"/>
                          <a:gd fmla="*/ 0 w 1411" name="T42"/>
                          <a:gd fmla="*/ 0 h 1801" name="T43"/>
                          <a:gd fmla="*/ 0 w 1411" name="T44"/>
                          <a:gd fmla="*/ 0 h 1801" name="T45"/>
                          <a:gd fmla="*/ 0 w 1411" name="T46"/>
                          <a:gd fmla="*/ 0 h 1801" name="T47"/>
                          <a:gd fmla="*/ 0 w 1411" name="T48"/>
                          <a:gd fmla="*/ 0 h 1801" name="T49"/>
                          <a:gd fmla="*/ 0 w 1411" name="T50"/>
                          <a:gd fmla="*/ 0 h 1801" name="T51"/>
                          <a:gd fmla="*/ 0 w 1411" name="T52"/>
                          <a:gd fmla="*/ 0 h 1801" name="T53"/>
                          <a:gd fmla="*/ 0 w 1411" name="T54"/>
                          <a:gd fmla="*/ 0 h 1801" name="T55"/>
                          <a:gd fmla="*/ 0 w 1411" name="T56"/>
                          <a:gd fmla="*/ 0 h 1801" name="T57"/>
                          <a:gd fmla="*/ 0 w 1411" name="T58"/>
                          <a:gd fmla="*/ 0 h 1801" name="T59"/>
                          <a:gd fmla="*/ 0 w 1411" name="T60"/>
                          <a:gd fmla="*/ 0 h 1801" name="T61"/>
                          <a:gd fmla="*/ 0 w 1411" name="T62"/>
                          <a:gd fmla="*/ 0 h 1801" name="T63"/>
                          <a:gd fmla="*/ 0 w 1411" name="T64"/>
                          <a:gd fmla="*/ 0 h 1801" name="T65"/>
                          <a:gd fmla="*/ 0 w 1411" name="T66"/>
                          <a:gd fmla="*/ 0 h 1801" name="T67"/>
                          <a:gd fmla="*/ 0 w 1411" name="T68"/>
                          <a:gd fmla="*/ 0 h 1801" name="T69"/>
                          <a:gd fmla="*/ 0 w 1411" name="T70"/>
                          <a:gd fmla="*/ 0 h 1801" name="T71"/>
                          <a:gd fmla="*/ 0 w 1411" name="T72"/>
                          <a:gd fmla="*/ 0 h 1801" name="T73"/>
                          <a:gd fmla="*/ 0 w 1411" name="T74"/>
                          <a:gd fmla="*/ 0 h 1801" name="T75"/>
                          <a:gd fmla="*/ 0 w 1411" name="T76"/>
                          <a:gd fmla="*/ 0 h 1801" name="T77"/>
                          <a:gd fmla="*/ 0 w 1411" name="T78"/>
                          <a:gd fmla="*/ 0 h 1801" name="T79"/>
                          <a:gd fmla="*/ 0 w 1411" name="T80"/>
                          <a:gd fmla="*/ 0 h 1801" name="T81"/>
                          <a:gd fmla="*/ 0 w 1411" name="T82"/>
                          <a:gd fmla="*/ 0 h 1801" name="T83"/>
                          <a:gd fmla="*/ 0 w 1411" name="T84"/>
                          <a:gd fmla="*/ 0 h 1801" name="T85"/>
                          <a:gd fmla="*/ 0 w 1411" name="T86"/>
                          <a:gd fmla="*/ 0 h 1801" name="T87"/>
                          <a:gd fmla="*/ 0 w 1411" name="T88"/>
                          <a:gd fmla="*/ 0 h 1801" name="T89"/>
                          <a:gd fmla="*/ 0 w 1411" name="T90"/>
                          <a:gd fmla="*/ 0 h 1801" name="T91"/>
                          <a:gd fmla="*/ 0 w 1411" name="T92"/>
                          <a:gd fmla="*/ 0 h 1801" name="T93"/>
                          <a:gd fmla="*/ 0 w 1411" name="T94"/>
                          <a:gd fmla="*/ 0 h 1801" name="T95"/>
                          <a:gd fmla="*/ 0 w 1411" name="T96"/>
                          <a:gd fmla="*/ 0 h 1801" name="T97"/>
                          <a:gd fmla="*/ 0 w 1411" name="T98"/>
                          <a:gd fmla="*/ 0 h 1801" name="T99"/>
                          <a:gd fmla="*/ 0 w 1411" name="T100"/>
                          <a:gd fmla="*/ 0 h 1801" name="T101"/>
                          <a:gd fmla="*/ 0 w 1411" name="T102"/>
                          <a:gd fmla="*/ 0 h 1801" name="T103"/>
                          <a:gd fmla="*/ 0 w 1411" name="T104"/>
                          <a:gd fmla="*/ 0 h 1801" name="T105"/>
                          <a:gd fmla="*/ 0 w 1411" name="T106"/>
                          <a:gd fmla="*/ 0 h 1801" name="T107"/>
                          <a:gd fmla="*/ 0 w 1411" name="T108"/>
                          <a:gd fmla="*/ 0 h 1801" name="T109"/>
                          <a:gd fmla="*/ 0 w 1411" name="T110"/>
                          <a:gd fmla="*/ 0 h 1801" name="T111"/>
                          <a:gd fmla="*/ 0 w 1411" name="T112"/>
                          <a:gd fmla="*/ 0 h 1801" name="T113"/>
                          <a:gd fmla="*/ 0 w 1411" name="T114"/>
                          <a:gd fmla="*/ 0 h 1801" name="T115"/>
                          <a:gd fmla="*/ 0 w 1411" name="T116"/>
                          <a:gd fmla="*/ 0 h 1801" name="T117"/>
                          <a:gd fmla="*/ 0 w 1411" name="T118"/>
                          <a:gd fmla="*/ 0 h 1801" name="T119"/>
                          <a:gd fmla="*/ 0 w 1411" name="T120"/>
                          <a:gd fmla="*/ 0 h 1801" name="T121"/>
                          <a:gd fmla="*/ 0 w 1411" name="T122"/>
                          <a:gd fmla="*/ 0 h 1801"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1411" name="T186"/>
                          <a:gd fmla="*/ 0 h 1801" name="T187"/>
                          <a:gd fmla="*/ 1411 w 1411" name="T188"/>
                          <a:gd fmla="*/ 1801 h 1801"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1801" w="1411">
                            <a:moveTo>
                              <a:pt x="648" y="1792"/>
                            </a:moveTo>
                            <a:cubicBezTo>
                              <a:pt x="641" y="1786"/>
                              <a:pt x="635" y="1782"/>
                              <a:pt x="632" y="1779"/>
                            </a:cubicBezTo>
                            <a:cubicBezTo>
                              <a:pt x="632" y="1733"/>
                              <a:pt x="632" y="1687"/>
                              <a:pt x="636" y="1641"/>
                            </a:cubicBezTo>
                            <a:cubicBezTo>
                              <a:pt x="626" y="1631"/>
                              <a:pt x="617" y="1621"/>
                              <a:pt x="607" y="1614"/>
                            </a:cubicBezTo>
                            <a:cubicBezTo>
                              <a:pt x="502" y="1612"/>
                              <a:pt x="502" y="1608"/>
                              <a:pt x="460" y="1693"/>
                            </a:cubicBezTo>
                            <a:cubicBezTo>
                              <a:pt x="447" y="1696"/>
                              <a:pt x="437" y="1702"/>
                              <a:pt x="428" y="1708"/>
                            </a:cubicBezTo>
                            <a:cubicBezTo>
                              <a:pt x="428" y="1682"/>
                              <a:pt x="406" y="1672"/>
                              <a:pt x="383" y="1655"/>
                            </a:cubicBezTo>
                            <a:cubicBezTo>
                              <a:pt x="377" y="1641"/>
                              <a:pt x="371" y="1631"/>
                              <a:pt x="364" y="1621"/>
                            </a:cubicBezTo>
                            <a:cubicBezTo>
                              <a:pt x="365" y="1517"/>
                              <a:pt x="320" y="1519"/>
                              <a:pt x="301" y="1459"/>
                            </a:cubicBezTo>
                            <a:cubicBezTo>
                              <a:pt x="292" y="1453"/>
                              <a:pt x="282" y="1446"/>
                              <a:pt x="276" y="1439"/>
                            </a:cubicBezTo>
                            <a:cubicBezTo>
                              <a:pt x="276" y="1383"/>
                              <a:pt x="305" y="1381"/>
                              <a:pt x="331" y="1355"/>
                            </a:cubicBezTo>
                            <a:cubicBezTo>
                              <a:pt x="331" y="1241"/>
                              <a:pt x="223" y="1258"/>
                              <a:pt x="178" y="1220"/>
                            </a:cubicBezTo>
                            <a:cubicBezTo>
                              <a:pt x="175" y="1204"/>
                              <a:pt x="172" y="1191"/>
                              <a:pt x="172" y="1178"/>
                            </a:cubicBezTo>
                            <a:cubicBezTo>
                              <a:pt x="166" y="1174"/>
                              <a:pt x="159" y="1171"/>
                              <a:pt x="156" y="1168"/>
                            </a:cubicBezTo>
                            <a:cubicBezTo>
                              <a:pt x="156" y="1115"/>
                              <a:pt x="211" y="1087"/>
                              <a:pt x="256" y="1072"/>
                            </a:cubicBezTo>
                            <a:cubicBezTo>
                              <a:pt x="272" y="1049"/>
                              <a:pt x="288" y="1030"/>
                              <a:pt x="304" y="1011"/>
                            </a:cubicBezTo>
                            <a:cubicBezTo>
                              <a:pt x="305" y="919"/>
                              <a:pt x="283" y="833"/>
                              <a:pt x="235" y="783"/>
                            </a:cubicBezTo>
                            <a:cubicBezTo>
                              <a:pt x="210" y="782"/>
                              <a:pt x="187" y="782"/>
                              <a:pt x="165" y="781"/>
                            </a:cubicBezTo>
                            <a:cubicBezTo>
                              <a:pt x="155" y="791"/>
                              <a:pt x="146" y="800"/>
                              <a:pt x="139" y="810"/>
                            </a:cubicBezTo>
                            <a:cubicBezTo>
                              <a:pt x="129" y="810"/>
                              <a:pt x="123" y="810"/>
                              <a:pt x="117" y="813"/>
                            </a:cubicBezTo>
                            <a:cubicBezTo>
                              <a:pt x="66" y="769"/>
                              <a:pt x="66" y="697"/>
                              <a:pt x="57" y="661"/>
                            </a:cubicBezTo>
                            <a:cubicBezTo>
                              <a:pt x="38" y="644"/>
                              <a:pt x="19" y="630"/>
                              <a:pt x="0" y="617"/>
                            </a:cubicBezTo>
                            <a:cubicBezTo>
                              <a:pt x="0" y="548"/>
                              <a:pt x="83" y="504"/>
                              <a:pt x="128" y="456"/>
                            </a:cubicBezTo>
                            <a:cubicBezTo>
                              <a:pt x="148" y="368"/>
                              <a:pt x="133" y="293"/>
                              <a:pt x="133" y="217"/>
                            </a:cubicBezTo>
                            <a:cubicBezTo>
                              <a:pt x="136" y="214"/>
                              <a:pt x="139" y="211"/>
                              <a:pt x="143" y="211"/>
                            </a:cubicBezTo>
                            <a:cubicBezTo>
                              <a:pt x="152" y="215"/>
                              <a:pt x="162" y="218"/>
                              <a:pt x="174" y="225"/>
                            </a:cubicBezTo>
                            <a:cubicBezTo>
                              <a:pt x="184" y="245"/>
                              <a:pt x="206" y="344"/>
                              <a:pt x="273" y="368"/>
                            </a:cubicBezTo>
                            <a:cubicBezTo>
                              <a:pt x="292" y="369"/>
                              <a:pt x="311" y="369"/>
                              <a:pt x="333" y="370"/>
                            </a:cubicBezTo>
                            <a:cubicBezTo>
                              <a:pt x="378" y="302"/>
                              <a:pt x="366" y="262"/>
                              <a:pt x="401" y="204"/>
                            </a:cubicBezTo>
                            <a:cubicBezTo>
                              <a:pt x="402" y="191"/>
                              <a:pt x="402" y="178"/>
                              <a:pt x="405" y="165"/>
                            </a:cubicBezTo>
                            <a:cubicBezTo>
                              <a:pt x="367" y="125"/>
                              <a:pt x="329" y="88"/>
                              <a:pt x="291" y="51"/>
                            </a:cubicBezTo>
                            <a:cubicBezTo>
                              <a:pt x="291" y="12"/>
                              <a:pt x="323" y="16"/>
                              <a:pt x="342" y="0"/>
                            </a:cubicBezTo>
                            <a:cubicBezTo>
                              <a:pt x="345" y="0"/>
                              <a:pt x="352" y="0"/>
                              <a:pt x="358" y="0"/>
                            </a:cubicBezTo>
                            <a:cubicBezTo>
                              <a:pt x="399" y="44"/>
                              <a:pt x="456" y="98"/>
                              <a:pt x="485" y="187"/>
                            </a:cubicBezTo>
                            <a:cubicBezTo>
                              <a:pt x="500" y="207"/>
                              <a:pt x="516" y="227"/>
                              <a:pt x="535" y="250"/>
                            </a:cubicBezTo>
                            <a:cubicBezTo>
                              <a:pt x="609" y="265"/>
                              <a:pt x="682" y="284"/>
                              <a:pt x="756" y="302"/>
                            </a:cubicBezTo>
                            <a:cubicBezTo>
                              <a:pt x="768" y="312"/>
                              <a:pt x="784" y="325"/>
                              <a:pt x="800" y="339"/>
                            </a:cubicBezTo>
                            <a:cubicBezTo>
                              <a:pt x="835" y="409"/>
                              <a:pt x="853" y="547"/>
                              <a:pt x="952" y="618"/>
                            </a:cubicBezTo>
                            <a:cubicBezTo>
                              <a:pt x="955" y="624"/>
                              <a:pt x="958" y="631"/>
                              <a:pt x="964" y="641"/>
                            </a:cubicBezTo>
                            <a:cubicBezTo>
                              <a:pt x="993" y="642"/>
                              <a:pt x="1047" y="646"/>
                              <a:pt x="1086" y="621"/>
                            </a:cubicBezTo>
                            <a:cubicBezTo>
                              <a:pt x="1093" y="553"/>
                              <a:pt x="1083" y="585"/>
                              <a:pt x="1150" y="577"/>
                            </a:cubicBezTo>
                            <a:cubicBezTo>
                              <a:pt x="1156" y="587"/>
                              <a:pt x="1194" y="650"/>
                              <a:pt x="1194" y="703"/>
                            </a:cubicBezTo>
                            <a:cubicBezTo>
                              <a:pt x="1149" y="724"/>
                              <a:pt x="1089" y="720"/>
                              <a:pt x="1057" y="719"/>
                            </a:cubicBezTo>
                            <a:cubicBezTo>
                              <a:pt x="1044" y="745"/>
                              <a:pt x="1031" y="770"/>
                              <a:pt x="1021" y="796"/>
                            </a:cubicBezTo>
                            <a:cubicBezTo>
                              <a:pt x="1018" y="819"/>
                              <a:pt x="1014" y="845"/>
                              <a:pt x="1014" y="872"/>
                            </a:cubicBezTo>
                            <a:cubicBezTo>
                              <a:pt x="982" y="894"/>
                              <a:pt x="985" y="897"/>
                              <a:pt x="985" y="956"/>
                            </a:cubicBezTo>
                            <a:cubicBezTo>
                              <a:pt x="1026" y="996"/>
                              <a:pt x="1067" y="1040"/>
                              <a:pt x="1112" y="1084"/>
                            </a:cubicBezTo>
                            <a:cubicBezTo>
                              <a:pt x="1122" y="1087"/>
                              <a:pt x="1173" y="1088"/>
                              <a:pt x="1188" y="1141"/>
                            </a:cubicBezTo>
                            <a:cubicBezTo>
                              <a:pt x="1204" y="1155"/>
                              <a:pt x="1220" y="1168"/>
                              <a:pt x="1236" y="1185"/>
                            </a:cubicBezTo>
                            <a:cubicBezTo>
                              <a:pt x="1284" y="1189"/>
                              <a:pt x="1332" y="1197"/>
                              <a:pt x="1380" y="1205"/>
                            </a:cubicBezTo>
                            <a:cubicBezTo>
                              <a:pt x="1389" y="1212"/>
                              <a:pt x="1399" y="1219"/>
                              <a:pt x="1408" y="1229"/>
                            </a:cubicBezTo>
                            <a:cubicBezTo>
                              <a:pt x="1408" y="1242"/>
                              <a:pt x="1408" y="1258"/>
                              <a:pt x="1411" y="1274"/>
                            </a:cubicBezTo>
                            <a:cubicBezTo>
                              <a:pt x="1344" y="1342"/>
                              <a:pt x="1261" y="1290"/>
                              <a:pt x="1260" y="1395"/>
                            </a:cubicBezTo>
                            <a:cubicBezTo>
                              <a:pt x="1270" y="1415"/>
                              <a:pt x="1276" y="1432"/>
                              <a:pt x="1266" y="1457"/>
                            </a:cubicBezTo>
                            <a:cubicBezTo>
                              <a:pt x="1241" y="1463"/>
                              <a:pt x="1221" y="1479"/>
                              <a:pt x="1209" y="1489"/>
                            </a:cubicBezTo>
                            <a:cubicBezTo>
                              <a:pt x="1208" y="1541"/>
                              <a:pt x="1208" y="1594"/>
                              <a:pt x="1208" y="1646"/>
                            </a:cubicBezTo>
                            <a:cubicBezTo>
                              <a:pt x="1146" y="1736"/>
                              <a:pt x="1086" y="1748"/>
                              <a:pt x="996" y="1762"/>
                            </a:cubicBezTo>
                            <a:cubicBezTo>
                              <a:pt x="929" y="1783"/>
                              <a:pt x="881" y="1801"/>
                              <a:pt x="833" y="1777"/>
                            </a:cubicBezTo>
                            <a:cubicBezTo>
                              <a:pt x="785" y="1727"/>
                              <a:pt x="776" y="1684"/>
                              <a:pt x="751" y="1657"/>
                            </a:cubicBezTo>
                            <a:cubicBezTo>
                              <a:pt x="709" y="1660"/>
                              <a:pt x="719" y="1660"/>
                              <a:pt x="699" y="1699"/>
                            </a:cubicBezTo>
                            <a:cubicBezTo>
                              <a:pt x="693" y="1728"/>
                              <a:pt x="686" y="1760"/>
                              <a:pt x="680" y="1793"/>
                            </a:cubicBezTo>
                            <a:cubicBezTo>
                              <a:pt x="667" y="1793"/>
                              <a:pt x="657" y="1792"/>
                              <a:pt x="648" y="1792"/>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95" name="Freeform 20"/>
                      <p:cNvSpPr/>
                      <p:nvPr/>
                    </p:nvSpPr>
                    <p:spPr bwMode="auto">
                      <a:xfrm>
                        <a:off x="3664" y="1777"/>
                        <a:ext cx="423" cy="319"/>
                      </a:xfrm>
                      <a:custGeom>
                        <a:gdLst>
                          <a:gd fmla="*/ 0 w 1669" name="T0"/>
                          <a:gd fmla="*/ 0 h 1690" name="T1"/>
                          <a:gd fmla="*/ 0 w 1669" name="T2"/>
                          <a:gd fmla="*/ 0 h 1690" name="T3"/>
                          <a:gd fmla="*/ 0 w 1669" name="T4"/>
                          <a:gd fmla="*/ 0 h 1690" name="T5"/>
                          <a:gd fmla="*/ 0 w 1669" name="T6"/>
                          <a:gd fmla="*/ 0 h 1690" name="T7"/>
                          <a:gd fmla="*/ 0 w 1669" name="T8"/>
                          <a:gd fmla="*/ 0 h 1690" name="T9"/>
                          <a:gd fmla="*/ 0 w 1669" name="T10"/>
                          <a:gd fmla="*/ 0 h 1690" name="T11"/>
                          <a:gd fmla="*/ 0 w 1669" name="T12"/>
                          <a:gd fmla="*/ 0 h 1690" name="T13"/>
                          <a:gd fmla="*/ 0 w 1669" name="T14"/>
                          <a:gd fmla="*/ 0 h 1690" name="T15"/>
                          <a:gd fmla="*/ 0 w 1669" name="T16"/>
                          <a:gd fmla="*/ 0 h 1690" name="T17"/>
                          <a:gd fmla="*/ 0 w 1669" name="T18"/>
                          <a:gd fmla="*/ 0 h 1690" name="T19"/>
                          <a:gd fmla="*/ 0 w 1669" name="T20"/>
                          <a:gd fmla="*/ 0 h 1690" name="T21"/>
                          <a:gd fmla="*/ 0 w 1669" name="T22"/>
                          <a:gd fmla="*/ 0 h 1690" name="T23"/>
                          <a:gd fmla="*/ 0 w 1669" name="T24"/>
                          <a:gd fmla="*/ 0 h 1690" name="T25"/>
                          <a:gd fmla="*/ 0 w 1669" name="T26"/>
                          <a:gd fmla="*/ 0 h 1690" name="T27"/>
                          <a:gd fmla="*/ 0 w 1669" name="T28"/>
                          <a:gd fmla="*/ 0 h 1690" name="T29"/>
                          <a:gd fmla="*/ 0 w 1669" name="T30"/>
                          <a:gd fmla="*/ 0 h 1690" name="T31"/>
                          <a:gd fmla="*/ 0 w 1669" name="T32"/>
                          <a:gd fmla="*/ 0 h 1690" name="T33"/>
                          <a:gd fmla="*/ 0 w 1669" name="T34"/>
                          <a:gd fmla="*/ 0 h 1690" name="T35"/>
                          <a:gd fmla="*/ 0 w 1669" name="T36"/>
                          <a:gd fmla="*/ 0 h 1690" name="T37"/>
                          <a:gd fmla="*/ 0 w 1669" name="T38"/>
                          <a:gd fmla="*/ 0 h 1690" name="T39"/>
                          <a:gd fmla="*/ 0 w 1669" name="T40"/>
                          <a:gd fmla="*/ 0 h 1690" name="T41"/>
                          <a:gd fmla="*/ 0 w 1669" name="T42"/>
                          <a:gd fmla="*/ 0 h 1690" name="T43"/>
                          <a:gd fmla="*/ 0 w 1669" name="T44"/>
                          <a:gd fmla="*/ 0 h 1690" name="T45"/>
                          <a:gd fmla="*/ 0 w 1669" name="T46"/>
                          <a:gd fmla="*/ 0 h 1690" name="T47"/>
                          <a:gd fmla="*/ 0 w 1669" name="T48"/>
                          <a:gd fmla="*/ 0 h 1690" name="T49"/>
                          <a:gd fmla="*/ 0 w 1669" name="T50"/>
                          <a:gd fmla="*/ 0 h 1690" name="T51"/>
                          <a:gd fmla="*/ 0 w 1669" name="T52"/>
                          <a:gd fmla="*/ 0 h 1690" name="T53"/>
                          <a:gd fmla="*/ 0 w 1669" name="T54"/>
                          <a:gd fmla="*/ 0 h 1690" name="T55"/>
                          <a:gd fmla="*/ 0 w 1669" name="T56"/>
                          <a:gd fmla="*/ 0 h 1690" name="T57"/>
                          <a:gd fmla="*/ 0 w 1669" name="T58"/>
                          <a:gd fmla="*/ 0 h 1690" name="T59"/>
                          <a:gd fmla="*/ 0 w 1669" name="T60"/>
                          <a:gd fmla="*/ 0 h 1690" name="T61"/>
                          <a:gd fmla="*/ 0 w 1669" name="T62"/>
                          <a:gd fmla="*/ 0 h 1690" name="T63"/>
                          <a:gd fmla="*/ 0 w 1669" name="T64"/>
                          <a:gd fmla="*/ 0 h 1690" name="T65"/>
                          <a:gd fmla="*/ 0 w 1669" name="T66"/>
                          <a:gd fmla="*/ 0 h 1690" name="T67"/>
                          <a:gd fmla="*/ 0 w 1669" name="T68"/>
                          <a:gd fmla="*/ 0 h 1690" name="T69"/>
                          <a:gd fmla="*/ 0 w 1669" name="T70"/>
                          <a:gd fmla="*/ 0 h 1690" name="T71"/>
                          <a:gd fmla="*/ 0 w 1669" name="T72"/>
                          <a:gd fmla="*/ 0 h 1690" name="T73"/>
                          <a:gd fmla="*/ 0 w 1669" name="T74"/>
                          <a:gd fmla="*/ 0 h 1690" name="T75"/>
                          <a:gd fmla="*/ 0 w 1669" name="T76"/>
                          <a:gd fmla="*/ 0 h 1690" name="T77"/>
                          <a:gd fmla="*/ 0 w 1669" name="T78"/>
                          <a:gd fmla="*/ 0 h 1690" name="T79"/>
                          <a:gd fmla="*/ 0 w 1669" name="T80"/>
                          <a:gd fmla="*/ 0 h 1690" name="T81"/>
                          <a:gd fmla="*/ 0 w 1669" name="T82"/>
                          <a:gd fmla="*/ 0 h 1690" name="T83"/>
                          <a:gd fmla="*/ 0 w 1669" name="T84"/>
                          <a:gd fmla="*/ 0 h 1690" name="T85"/>
                          <a:gd fmla="*/ 0 w 1669" name="T86"/>
                          <a:gd fmla="*/ 0 h 1690" name="T87"/>
                          <a:gd fmla="*/ 0 w 1669" name="T88"/>
                          <a:gd fmla="*/ 0 h 1690" name="T89"/>
                          <a:gd fmla="*/ 0 w 1669" name="T90"/>
                          <a:gd fmla="*/ 0 h 1690" name="T91"/>
                          <a:gd fmla="*/ 0 w 1669" name="T92"/>
                          <a:gd fmla="*/ 0 h 1690" name="T93"/>
                          <a:gd fmla="*/ 0 w 1669" name="T94"/>
                          <a:gd fmla="*/ 0 h 1690" name="T95"/>
                          <a:gd fmla="*/ 0 w 1669" name="T96"/>
                          <a:gd fmla="*/ 0 h 1690" name="T97"/>
                          <a:gd fmla="*/ 0 w 1669" name="T98"/>
                          <a:gd fmla="*/ 0 h 1690" name="T99"/>
                          <a:gd fmla="*/ 0 w 1669" name="T100"/>
                          <a:gd fmla="*/ 0 h 1690"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w 1669" name="T153"/>
                          <a:gd fmla="*/ 0 h 1690" name="T154"/>
                          <a:gd fmla="*/ 1669 w 1669" name="T155"/>
                          <a:gd fmla="*/ 1690 h 1690" name="T156"/>
                        </a:gd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b="T156" l="T153" r="T155" t="T154"/>
                        <a:pathLst>
                          <a:path h="1690" w="1669">
                            <a:moveTo>
                              <a:pt x="1054" y="1690"/>
                            </a:moveTo>
                            <a:cubicBezTo>
                              <a:pt x="1000" y="1666"/>
                              <a:pt x="977" y="1669"/>
                              <a:pt x="952" y="1665"/>
                            </a:cubicBezTo>
                            <a:cubicBezTo>
                              <a:pt x="952" y="1652"/>
                              <a:pt x="952" y="1638"/>
                              <a:pt x="952" y="1625"/>
                            </a:cubicBezTo>
                            <a:cubicBezTo>
                              <a:pt x="885" y="1601"/>
                              <a:pt x="1045" y="1562"/>
                              <a:pt x="1061" y="1556"/>
                            </a:cubicBezTo>
                            <a:cubicBezTo>
                              <a:pt x="1071" y="1543"/>
                              <a:pt x="1081" y="1530"/>
                              <a:pt x="1090" y="1517"/>
                            </a:cubicBezTo>
                            <a:cubicBezTo>
                              <a:pt x="1091" y="1373"/>
                              <a:pt x="998" y="1394"/>
                              <a:pt x="918" y="1389"/>
                            </a:cubicBezTo>
                            <a:cubicBezTo>
                              <a:pt x="867" y="1374"/>
                              <a:pt x="852" y="1331"/>
                              <a:pt x="842" y="1315"/>
                            </a:cubicBezTo>
                            <a:cubicBezTo>
                              <a:pt x="782" y="1287"/>
                              <a:pt x="743" y="1257"/>
                              <a:pt x="728" y="1230"/>
                            </a:cubicBezTo>
                            <a:cubicBezTo>
                              <a:pt x="670" y="1193"/>
                              <a:pt x="667" y="1176"/>
                              <a:pt x="658" y="1146"/>
                            </a:cubicBezTo>
                            <a:cubicBezTo>
                              <a:pt x="706" y="1118"/>
                              <a:pt x="693" y="1069"/>
                              <a:pt x="697" y="1043"/>
                            </a:cubicBezTo>
                            <a:cubicBezTo>
                              <a:pt x="703" y="1020"/>
                              <a:pt x="710" y="1000"/>
                              <a:pt x="720" y="981"/>
                            </a:cubicBezTo>
                            <a:cubicBezTo>
                              <a:pt x="761" y="982"/>
                              <a:pt x="812" y="996"/>
                              <a:pt x="870" y="952"/>
                            </a:cubicBezTo>
                            <a:cubicBezTo>
                              <a:pt x="870" y="873"/>
                              <a:pt x="848" y="801"/>
                              <a:pt x="810" y="774"/>
                            </a:cubicBezTo>
                            <a:cubicBezTo>
                              <a:pt x="753" y="772"/>
                              <a:pt x="740" y="772"/>
                              <a:pt x="711" y="784"/>
                            </a:cubicBezTo>
                            <a:cubicBezTo>
                              <a:pt x="708" y="801"/>
                              <a:pt x="705" y="817"/>
                              <a:pt x="701" y="836"/>
                            </a:cubicBezTo>
                            <a:cubicBezTo>
                              <a:pt x="679" y="839"/>
                              <a:pt x="656" y="842"/>
                              <a:pt x="634" y="845"/>
                            </a:cubicBezTo>
                            <a:cubicBezTo>
                              <a:pt x="618" y="808"/>
                              <a:pt x="606" y="811"/>
                              <a:pt x="583" y="794"/>
                            </a:cubicBezTo>
                            <a:cubicBezTo>
                              <a:pt x="523" y="681"/>
                              <a:pt x="501" y="589"/>
                              <a:pt x="448" y="519"/>
                            </a:cubicBezTo>
                            <a:cubicBezTo>
                              <a:pt x="397" y="482"/>
                              <a:pt x="342" y="487"/>
                              <a:pt x="310" y="483"/>
                            </a:cubicBezTo>
                            <a:cubicBezTo>
                              <a:pt x="272" y="469"/>
                              <a:pt x="234" y="455"/>
                              <a:pt x="196" y="444"/>
                            </a:cubicBezTo>
                            <a:cubicBezTo>
                              <a:pt x="186" y="434"/>
                              <a:pt x="177" y="424"/>
                              <a:pt x="170" y="414"/>
                            </a:cubicBezTo>
                            <a:cubicBezTo>
                              <a:pt x="139" y="328"/>
                              <a:pt x="69" y="238"/>
                              <a:pt x="21" y="200"/>
                            </a:cubicBezTo>
                            <a:cubicBezTo>
                              <a:pt x="22" y="145"/>
                              <a:pt x="0" y="59"/>
                              <a:pt x="76" y="113"/>
                            </a:cubicBezTo>
                            <a:cubicBezTo>
                              <a:pt x="82" y="127"/>
                              <a:pt x="92" y="140"/>
                              <a:pt x="111" y="150"/>
                            </a:cubicBezTo>
                            <a:cubicBezTo>
                              <a:pt x="111" y="153"/>
                              <a:pt x="111" y="157"/>
                              <a:pt x="111" y="160"/>
                            </a:cubicBezTo>
                            <a:cubicBezTo>
                              <a:pt x="140" y="180"/>
                              <a:pt x="165" y="204"/>
                              <a:pt x="203" y="267"/>
                            </a:cubicBezTo>
                            <a:cubicBezTo>
                              <a:pt x="235" y="284"/>
                              <a:pt x="289" y="292"/>
                              <a:pt x="359" y="301"/>
                            </a:cubicBezTo>
                            <a:cubicBezTo>
                              <a:pt x="411" y="285"/>
                              <a:pt x="447" y="136"/>
                              <a:pt x="510" y="236"/>
                            </a:cubicBezTo>
                            <a:cubicBezTo>
                              <a:pt x="526" y="236"/>
                              <a:pt x="542" y="236"/>
                              <a:pt x="561" y="240"/>
                            </a:cubicBezTo>
                            <a:cubicBezTo>
                              <a:pt x="584" y="211"/>
                              <a:pt x="606" y="182"/>
                              <a:pt x="629" y="157"/>
                            </a:cubicBezTo>
                            <a:cubicBezTo>
                              <a:pt x="642" y="82"/>
                              <a:pt x="649" y="0"/>
                              <a:pt x="738" y="2"/>
                            </a:cubicBezTo>
                            <a:cubicBezTo>
                              <a:pt x="738" y="28"/>
                              <a:pt x="738" y="55"/>
                              <a:pt x="741" y="84"/>
                            </a:cubicBezTo>
                            <a:cubicBezTo>
                              <a:pt x="773" y="111"/>
                              <a:pt x="804" y="138"/>
                              <a:pt x="839" y="165"/>
                            </a:cubicBezTo>
                            <a:cubicBezTo>
                              <a:pt x="897" y="186"/>
                              <a:pt x="960" y="244"/>
                              <a:pt x="1050" y="285"/>
                            </a:cubicBezTo>
                            <a:cubicBezTo>
                              <a:pt x="1110" y="411"/>
                              <a:pt x="1179" y="547"/>
                              <a:pt x="1274" y="697"/>
                            </a:cubicBezTo>
                            <a:cubicBezTo>
                              <a:pt x="1274" y="736"/>
                              <a:pt x="1289" y="809"/>
                              <a:pt x="1334" y="869"/>
                            </a:cubicBezTo>
                            <a:cubicBezTo>
                              <a:pt x="1439" y="927"/>
                              <a:pt x="1502" y="961"/>
                              <a:pt x="1617" y="1053"/>
                            </a:cubicBezTo>
                            <a:cubicBezTo>
                              <a:pt x="1617" y="1059"/>
                              <a:pt x="1617" y="1066"/>
                              <a:pt x="1617" y="1072"/>
                            </a:cubicBezTo>
                            <a:cubicBezTo>
                              <a:pt x="1588" y="1101"/>
                              <a:pt x="1457" y="1081"/>
                              <a:pt x="1444" y="1081"/>
                            </a:cubicBezTo>
                            <a:cubicBezTo>
                              <a:pt x="1444" y="1101"/>
                              <a:pt x="1444" y="1124"/>
                              <a:pt x="1444" y="1147"/>
                            </a:cubicBezTo>
                            <a:cubicBezTo>
                              <a:pt x="1476" y="1160"/>
                              <a:pt x="1511" y="1174"/>
                              <a:pt x="1546" y="1188"/>
                            </a:cubicBezTo>
                            <a:cubicBezTo>
                              <a:pt x="1533" y="1214"/>
                              <a:pt x="1526" y="1227"/>
                              <a:pt x="1539" y="1270"/>
                            </a:cubicBezTo>
                            <a:cubicBezTo>
                              <a:pt x="1577" y="1291"/>
                              <a:pt x="1619" y="1311"/>
                              <a:pt x="1660" y="1332"/>
                            </a:cubicBezTo>
                            <a:cubicBezTo>
                              <a:pt x="1663" y="1339"/>
                              <a:pt x="1666" y="1345"/>
                              <a:pt x="1669" y="1352"/>
                            </a:cubicBezTo>
                            <a:cubicBezTo>
                              <a:pt x="1669" y="1421"/>
                              <a:pt x="1599" y="1445"/>
                              <a:pt x="1541" y="1480"/>
                            </a:cubicBezTo>
                            <a:cubicBezTo>
                              <a:pt x="1541" y="1483"/>
                              <a:pt x="1541" y="1490"/>
                              <a:pt x="1541" y="1496"/>
                            </a:cubicBezTo>
                            <a:cubicBezTo>
                              <a:pt x="1512" y="1495"/>
                              <a:pt x="1419" y="1598"/>
                              <a:pt x="1390" y="1620"/>
                            </a:cubicBezTo>
                            <a:cubicBezTo>
                              <a:pt x="1355" y="1629"/>
                              <a:pt x="1320" y="1641"/>
                              <a:pt x="1284" y="1653"/>
                            </a:cubicBezTo>
                            <a:cubicBezTo>
                              <a:pt x="1281" y="1657"/>
                              <a:pt x="1278" y="1663"/>
                              <a:pt x="1278" y="1670"/>
                            </a:cubicBezTo>
                            <a:cubicBezTo>
                              <a:pt x="1227" y="1665"/>
                              <a:pt x="1176" y="1660"/>
                              <a:pt x="1125" y="1656"/>
                            </a:cubicBezTo>
                            <a:cubicBezTo>
                              <a:pt x="1099" y="1665"/>
                              <a:pt x="1076" y="1678"/>
                              <a:pt x="1054" y="1690"/>
                            </a:cubicBezTo>
                            <a:close/>
                          </a:path>
                        </a:pathLst>
                      </a:custGeom>
                      <a:solidFill>
                        <a:schemeClr val="tx2"/>
                      </a:solidFill>
                      <a:ln cap="flat" w="8">
                        <a:solidFill>
                          <a:srgbClr val="FFFFFF"/>
                        </a:solidFill>
                        <a:prstDash val="solid"/>
                        <a:miter lim="800000"/>
                      </a:ln>
                    </p:spPr>
                    <p:txBody>
                      <a:bodyPr/>
                      <a:lstStyle/>
                      <a:p>
                        <a:endParaRPr altLang="en-US" lang="zh-CN"/>
                      </a:p>
                    </p:txBody>
                  </p:sp>
                </p:grpSp>
                <p:sp>
                  <p:nvSpPr>
                    <p:cNvPr id="82991" name="Freeform 22"/>
                    <p:cNvSpPr/>
                    <p:nvPr/>
                  </p:nvSpPr>
                  <p:spPr bwMode="auto">
                    <a:xfrm>
                      <a:off x="2890" y="1507"/>
                      <a:ext cx="382" cy="520"/>
                    </a:xfrm>
                    <a:custGeom>
                      <a:gdLst>
                        <a:gd fmla="*/ 0 w 1498" name="T0"/>
                        <a:gd fmla="*/ 0 h 2761" name="T1"/>
                        <a:gd fmla="*/ 0 w 1498" name="T2"/>
                        <a:gd fmla="*/ 0 h 2761" name="T3"/>
                        <a:gd fmla="*/ 0 w 1498" name="T4"/>
                        <a:gd fmla="*/ 0 h 2761" name="T5"/>
                        <a:gd fmla="*/ 0 w 1498" name="T6"/>
                        <a:gd fmla="*/ 0 h 2761" name="T7"/>
                        <a:gd fmla="*/ 0 w 1498" name="T8"/>
                        <a:gd fmla="*/ 0 h 2761" name="T9"/>
                        <a:gd fmla="*/ 0 w 1498" name="T10"/>
                        <a:gd fmla="*/ 0 h 2761" name="T11"/>
                        <a:gd fmla="*/ 0 w 1498" name="T12"/>
                        <a:gd fmla="*/ 0 h 2761" name="T13"/>
                        <a:gd fmla="*/ 0 w 1498" name="T14"/>
                        <a:gd fmla="*/ 0 h 2761" name="T15"/>
                        <a:gd fmla="*/ 0 w 1498" name="T16"/>
                        <a:gd fmla="*/ 0 h 2761" name="T17"/>
                        <a:gd fmla="*/ 0 w 1498" name="T18"/>
                        <a:gd fmla="*/ 0 h 2761" name="T19"/>
                        <a:gd fmla="*/ 0 w 1498" name="T20"/>
                        <a:gd fmla="*/ 0 h 2761" name="T21"/>
                        <a:gd fmla="*/ 0 w 1498" name="T22"/>
                        <a:gd fmla="*/ 0 h 2761" name="T23"/>
                        <a:gd fmla="*/ 0 w 1498" name="T24"/>
                        <a:gd fmla="*/ 0 h 2761" name="T25"/>
                        <a:gd fmla="*/ 0 w 1498" name="T26"/>
                        <a:gd fmla="*/ 0 h 2761" name="T27"/>
                        <a:gd fmla="*/ 0 w 1498" name="T28"/>
                        <a:gd fmla="*/ 0 h 2761" name="T29"/>
                        <a:gd fmla="*/ 0 w 1498" name="T30"/>
                        <a:gd fmla="*/ 0 h 2761" name="T31"/>
                        <a:gd fmla="*/ 0 w 1498" name="T32"/>
                        <a:gd fmla="*/ 0 h 2761" name="T33"/>
                        <a:gd fmla="*/ 0 w 1498" name="T34"/>
                        <a:gd fmla="*/ 0 h 2761" name="T35"/>
                        <a:gd fmla="*/ 0 w 1498" name="T36"/>
                        <a:gd fmla="*/ 0 h 2761" name="T37"/>
                        <a:gd fmla="*/ 0 w 1498" name="T38"/>
                        <a:gd fmla="*/ 0 h 2761" name="T39"/>
                        <a:gd fmla="*/ 0 w 1498" name="T40"/>
                        <a:gd fmla="*/ 0 h 2761" name="T41"/>
                        <a:gd fmla="*/ 0 w 1498" name="T42"/>
                        <a:gd fmla="*/ 0 h 2761" name="T43"/>
                        <a:gd fmla="*/ 0 w 1498" name="T44"/>
                        <a:gd fmla="*/ 0 h 2761" name="T45"/>
                        <a:gd fmla="*/ 0 w 1498" name="T46"/>
                        <a:gd fmla="*/ 0 h 2761" name="T47"/>
                        <a:gd fmla="*/ 0 w 1498" name="T48"/>
                        <a:gd fmla="*/ 0 h 2761" name="T49"/>
                        <a:gd fmla="*/ 0 w 1498" name="T50"/>
                        <a:gd fmla="*/ 0 h 2761" name="T51"/>
                        <a:gd fmla="*/ 0 w 1498" name="T52"/>
                        <a:gd fmla="*/ 0 h 2761" name="T53"/>
                        <a:gd fmla="*/ 0 w 1498" name="T54"/>
                        <a:gd fmla="*/ 0 h 2761" name="T55"/>
                        <a:gd fmla="*/ 0 w 1498" name="T56"/>
                        <a:gd fmla="*/ 0 h 2761" name="T57"/>
                        <a:gd fmla="*/ 0 w 1498" name="T58"/>
                        <a:gd fmla="*/ 0 h 2761" name="T59"/>
                        <a:gd fmla="*/ 0 w 1498" name="T60"/>
                        <a:gd fmla="*/ 0 h 2761" name="T61"/>
                        <a:gd fmla="*/ 0 w 1498" name="T62"/>
                        <a:gd fmla="*/ 0 h 2761" name="T63"/>
                        <a:gd fmla="*/ 0 w 1498" name="T64"/>
                        <a:gd fmla="*/ 0 h 2761" name="T65"/>
                        <a:gd fmla="*/ 0 w 1498" name="T66"/>
                        <a:gd fmla="*/ 0 h 2761" name="T67"/>
                        <a:gd fmla="*/ 0 w 1498" name="T68"/>
                        <a:gd fmla="*/ 0 h 2761" name="T69"/>
                        <a:gd fmla="*/ 0 w 1498" name="T70"/>
                        <a:gd fmla="*/ 0 h 2761" name="T71"/>
                        <a:gd fmla="*/ 0 w 1498" name="T72"/>
                        <a:gd fmla="*/ 0 h 2761" name="T73"/>
                        <a:gd fmla="*/ 0 w 1498" name="T74"/>
                        <a:gd fmla="*/ 0 h 2761" name="T75"/>
                        <a:gd fmla="*/ 0 w 1498" name="T76"/>
                        <a:gd fmla="*/ 0 h 2761" name="T77"/>
                        <a:gd fmla="*/ 0 w 1498" name="T78"/>
                        <a:gd fmla="*/ 0 h 2761" name="T79"/>
                        <a:gd fmla="*/ 0 w 1498" name="T80"/>
                        <a:gd fmla="*/ 0 h 2761" name="T81"/>
                        <a:gd fmla="*/ 0 w 1498" name="T82"/>
                        <a:gd fmla="*/ 0 h 2761" name="T83"/>
                        <a:gd fmla="*/ 0 w 1498" name="T84"/>
                        <a:gd fmla="*/ 0 h 2761" name="T85"/>
                        <a:gd fmla="*/ 0 w 1498" name="T86"/>
                        <a:gd fmla="*/ 0 h 2761" name="T87"/>
                        <a:gd fmla="*/ 0 w 1498" name="T88"/>
                        <a:gd fmla="*/ 0 h 2761" name="T89"/>
                        <a:gd fmla="*/ 0 w 1498" name="T90"/>
                        <a:gd fmla="*/ 0 h 2761" name="T91"/>
                        <a:gd fmla="*/ 0 w 1498" name="T92"/>
                        <a:gd fmla="*/ 0 h 2761" name="T93"/>
                        <a:gd fmla="*/ 0 w 1498" name="T94"/>
                        <a:gd fmla="*/ 0 h 2761" name="T95"/>
                        <a:gd fmla="*/ 0 w 1498" name="T96"/>
                        <a:gd fmla="*/ 0 h 2761" name="T97"/>
                        <a:gd fmla="*/ 0 w 1498" name="T98"/>
                        <a:gd fmla="*/ 0 h 2761" name="T99"/>
                        <a:gd fmla="*/ 0 w 1498" name="T100"/>
                        <a:gd fmla="*/ 0 h 2761" name="T101"/>
                        <a:gd fmla="*/ 0 w 1498" name="T102"/>
                        <a:gd fmla="*/ 0 h 2761" name="T103"/>
                        <a:gd fmla="*/ 0 w 1498" name="T104"/>
                        <a:gd fmla="*/ 0 h 2761" name="T105"/>
                        <a:gd fmla="*/ 0 w 1498" name="T106"/>
                        <a:gd fmla="*/ 0 h 2761" name="T107"/>
                        <a:gd fmla="*/ 0 w 1498" name="T108"/>
                        <a:gd fmla="*/ 0 h 2761" name="T109"/>
                        <a:gd fmla="*/ 0 w 1498" name="T110"/>
                        <a:gd fmla="*/ 0 h 2761" name="T111"/>
                        <a:gd fmla="*/ 0 w 1498" name="T112"/>
                        <a:gd fmla="*/ 0 h 2761" name="T113"/>
                        <a:gd fmla="*/ 0 w 1498" name="T114"/>
                        <a:gd fmla="*/ 0 h 2761" name="T115"/>
                        <a:gd fmla="*/ 0 w 1498" name="T116"/>
                        <a:gd fmla="*/ 0 h 2761"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1498" name="T177"/>
                        <a:gd fmla="*/ 0 h 2761" name="T178"/>
                        <a:gd fmla="*/ 1498 w 1498" name="T179"/>
                        <a:gd fmla="*/ 2761 h 2761"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2761" w="1498">
                          <a:moveTo>
                            <a:pt x="1048" y="2760"/>
                          </a:moveTo>
                          <a:cubicBezTo>
                            <a:pt x="933" y="2715"/>
                            <a:pt x="911" y="2665"/>
                            <a:pt x="851" y="2611"/>
                          </a:cubicBezTo>
                          <a:cubicBezTo>
                            <a:pt x="825" y="2600"/>
                            <a:pt x="800" y="2590"/>
                            <a:pt x="774" y="2583"/>
                          </a:cubicBezTo>
                          <a:cubicBezTo>
                            <a:pt x="694" y="2581"/>
                            <a:pt x="611" y="2575"/>
                            <a:pt x="554" y="2610"/>
                          </a:cubicBezTo>
                          <a:cubicBezTo>
                            <a:pt x="518" y="2609"/>
                            <a:pt x="464" y="2559"/>
                            <a:pt x="452" y="2548"/>
                          </a:cubicBezTo>
                          <a:cubicBezTo>
                            <a:pt x="359" y="2546"/>
                            <a:pt x="337" y="2474"/>
                            <a:pt x="305" y="2463"/>
                          </a:cubicBezTo>
                          <a:cubicBezTo>
                            <a:pt x="261" y="2462"/>
                            <a:pt x="216" y="2461"/>
                            <a:pt x="174" y="2460"/>
                          </a:cubicBezTo>
                          <a:cubicBezTo>
                            <a:pt x="130" y="2442"/>
                            <a:pt x="85" y="2425"/>
                            <a:pt x="40" y="2410"/>
                          </a:cubicBezTo>
                          <a:cubicBezTo>
                            <a:pt x="41" y="2368"/>
                            <a:pt x="53" y="2358"/>
                            <a:pt x="66" y="2329"/>
                          </a:cubicBezTo>
                          <a:cubicBezTo>
                            <a:pt x="67" y="2251"/>
                            <a:pt x="61" y="2241"/>
                            <a:pt x="32" y="2227"/>
                          </a:cubicBezTo>
                          <a:cubicBezTo>
                            <a:pt x="3" y="2197"/>
                            <a:pt x="0" y="2174"/>
                            <a:pt x="10" y="2164"/>
                          </a:cubicBezTo>
                          <a:cubicBezTo>
                            <a:pt x="67" y="2162"/>
                            <a:pt x="125" y="2164"/>
                            <a:pt x="182" y="2165"/>
                          </a:cubicBezTo>
                          <a:cubicBezTo>
                            <a:pt x="231" y="2091"/>
                            <a:pt x="209" y="2002"/>
                            <a:pt x="206" y="1937"/>
                          </a:cubicBezTo>
                          <a:cubicBezTo>
                            <a:pt x="190" y="1907"/>
                            <a:pt x="178" y="1877"/>
                            <a:pt x="165" y="1847"/>
                          </a:cubicBezTo>
                          <a:cubicBezTo>
                            <a:pt x="134" y="1643"/>
                            <a:pt x="131" y="1617"/>
                            <a:pt x="329" y="1622"/>
                          </a:cubicBezTo>
                          <a:cubicBezTo>
                            <a:pt x="374" y="1646"/>
                            <a:pt x="422" y="1670"/>
                            <a:pt x="470" y="1698"/>
                          </a:cubicBezTo>
                          <a:cubicBezTo>
                            <a:pt x="482" y="1698"/>
                            <a:pt x="521" y="1692"/>
                            <a:pt x="534" y="1680"/>
                          </a:cubicBezTo>
                          <a:cubicBezTo>
                            <a:pt x="534" y="1634"/>
                            <a:pt x="534" y="1591"/>
                            <a:pt x="534" y="1549"/>
                          </a:cubicBezTo>
                          <a:cubicBezTo>
                            <a:pt x="535" y="1513"/>
                            <a:pt x="634" y="1505"/>
                            <a:pt x="665" y="1539"/>
                          </a:cubicBezTo>
                          <a:cubicBezTo>
                            <a:pt x="691" y="1539"/>
                            <a:pt x="716" y="1540"/>
                            <a:pt x="745" y="1541"/>
                          </a:cubicBezTo>
                          <a:cubicBezTo>
                            <a:pt x="781" y="1460"/>
                            <a:pt x="785" y="1332"/>
                            <a:pt x="760" y="1279"/>
                          </a:cubicBezTo>
                          <a:cubicBezTo>
                            <a:pt x="766" y="1220"/>
                            <a:pt x="779" y="1214"/>
                            <a:pt x="795" y="1182"/>
                          </a:cubicBezTo>
                          <a:cubicBezTo>
                            <a:pt x="795" y="1159"/>
                            <a:pt x="796" y="1139"/>
                            <a:pt x="796" y="1120"/>
                          </a:cubicBezTo>
                          <a:cubicBezTo>
                            <a:pt x="776" y="1116"/>
                            <a:pt x="757" y="1112"/>
                            <a:pt x="741" y="1112"/>
                          </a:cubicBezTo>
                          <a:cubicBezTo>
                            <a:pt x="684" y="1061"/>
                            <a:pt x="611" y="1023"/>
                            <a:pt x="589" y="1000"/>
                          </a:cubicBezTo>
                          <a:cubicBezTo>
                            <a:pt x="518" y="985"/>
                            <a:pt x="426" y="956"/>
                            <a:pt x="397" y="926"/>
                          </a:cubicBezTo>
                          <a:cubicBezTo>
                            <a:pt x="398" y="884"/>
                            <a:pt x="410" y="874"/>
                            <a:pt x="427" y="848"/>
                          </a:cubicBezTo>
                          <a:cubicBezTo>
                            <a:pt x="420" y="809"/>
                            <a:pt x="414" y="773"/>
                            <a:pt x="411" y="737"/>
                          </a:cubicBezTo>
                          <a:cubicBezTo>
                            <a:pt x="427" y="737"/>
                            <a:pt x="460" y="685"/>
                            <a:pt x="469" y="666"/>
                          </a:cubicBezTo>
                          <a:cubicBezTo>
                            <a:pt x="492" y="667"/>
                            <a:pt x="527" y="661"/>
                            <a:pt x="575" y="685"/>
                          </a:cubicBezTo>
                          <a:cubicBezTo>
                            <a:pt x="654" y="690"/>
                            <a:pt x="734" y="696"/>
                            <a:pt x="817" y="701"/>
                          </a:cubicBezTo>
                          <a:cubicBezTo>
                            <a:pt x="888" y="631"/>
                            <a:pt x="863" y="499"/>
                            <a:pt x="864" y="434"/>
                          </a:cubicBezTo>
                          <a:cubicBezTo>
                            <a:pt x="864" y="358"/>
                            <a:pt x="902" y="356"/>
                            <a:pt x="941" y="315"/>
                          </a:cubicBezTo>
                          <a:cubicBezTo>
                            <a:pt x="973" y="269"/>
                            <a:pt x="1005" y="224"/>
                            <a:pt x="1038" y="179"/>
                          </a:cubicBezTo>
                          <a:cubicBezTo>
                            <a:pt x="1067" y="157"/>
                            <a:pt x="1095" y="135"/>
                            <a:pt x="1127" y="113"/>
                          </a:cubicBezTo>
                          <a:cubicBezTo>
                            <a:pt x="1147" y="84"/>
                            <a:pt x="1166" y="55"/>
                            <a:pt x="1185" y="29"/>
                          </a:cubicBezTo>
                          <a:cubicBezTo>
                            <a:pt x="1205" y="46"/>
                            <a:pt x="1227" y="63"/>
                            <a:pt x="1249" y="80"/>
                          </a:cubicBezTo>
                          <a:cubicBezTo>
                            <a:pt x="1255" y="80"/>
                            <a:pt x="1262" y="80"/>
                            <a:pt x="1268" y="80"/>
                          </a:cubicBezTo>
                          <a:cubicBezTo>
                            <a:pt x="1294" y="65"/>
                            <a:pt x="1317" y="26"/>
                            <a:pt x="1329" y="0"/>
                          </a:cubicBezTo>
                          <a:cubicBezTo>
                            <a:pt x="1355" y="1"/>
                            <a:pt x="1432" y="6"/>
                            <a:pt x="1431" y="88"/>
                          </a:cubicBezTo>
                          <a:cubicBezTo>
                            <a:pt x="1418" y="110"/>
                            <a:pt x="1405" y="133"/>
                            <a:pt x="1392" y="159"/>
                          </a:cubicBezTo>
                          <a:cubicBezTo>
                            <a:pt x="1392" y="247"/>
                            <a:pt x="1382" y="319"/>
                            <a:pt x="1308" y="393"/>
                          </a:cubicBezTo>
                          <a:cubicBezTo>
                            <a:pt x="1279" y="483"/>
                            <a:pt x="1313" y="596"/>
                            <a:pt x="1325" y="707"/>
                          </a:cubicBezTo>
                          <a:cubicBezTo>
                            <a:pt x="1325" y="786"/>
                            <a:pt x="1267" y="870"/>
                            <a:pt x="1228" y="931"/>
                          </a:cubicBezTo>
                          <a:cubicBezTo>
                            <a:pt x="1228" y="1016"/>
                            <a:pt x="1227" y="1101"/>
                            <a:pt x="1227" y="1189"/>
                          </a:cubicBezTo>
                          <a:cubicBezTo>
                            <a:pt x="1249" y="1242"/>
                            <a:pt x="1286" y="1332"/>
                            <a:pt x="1286" y="1410"/>
                          </a:cubicBezTo>
                          <a:cubicBezTo>
                            <a:pt x="1260" y="1488"/>
                            <a:pt x="1240" y="1566"/>
                            <a:pt x="1272" y="1672"/>
                          </a:cubicBezTo>
                          <a:cubicBezTo>
                            <a:pt x="1287" y="1695"/>
                            <a:pt x="1303" y="1706"/>
                            <a:pt x="1332" y="1765"/>
                          </a:cubicBezTo>
                          <a:cubicBezTo>
                            <a:pt x="1328" y="1798"/>
                            <a:pt x="1325" y="1834"/>
                            <a:pt x="1325" y="1870"/>
                          </a:cubicBezTo>
                          <a:cubicBezTo>
                            <a:pt x="1347" y="1929"/>
                            <a:pt x="1372" y="1992"/>
                            <a:pt x="1397" y="2055"/>
                          </a:cubicBezTo>
                          <a:cubicBezTo>
                            <a:pt x="1438" y="2112"/>
                            <a:pt x="1476" y="2181"/>
                            <a:pt x="1498" y="2283"/>
                          </a:cubicBezTo>
                          <a:cubicBezTo>
                            <a:pt x="1469" y="2276"/>
                            <a:pt x="1441" y="2269"/>
                            <a:pt x="1412" y="2265"/>
                          </a:cubicBezTo>
                          <a:cubicBezTo>
                            <a:pt x="1338" y="2263"/>
                            <a:pt x="1118" y="2244"/>
                            <a:pt x="1089" y="2273"/>
                          </a:cubicBezTo>
                          <a:cubicBezTo>
                            <a:pt x="1086" y="2283"/>
                            <a:pt x="1086" y="2296"/>
                            <a:pt x="1086" y="2309"/>
                          </a:cubicBezTo>
                          <a:cubicBezTo>
                            <a:pt x="1124" y="2343"/>
                            <a:pt x="1162" y="2377"/>
                            <a:pt x="1203" y="2414"/>
                          </a:cubicBezTo>
                          <a:cubicBezTo>
                            <a:pt x="1206" y="2430"/>
                            <a:pt x="1210" y="2446"/>
                            <a:pt x="1216" y="2463"/>
                          </a:cubicBezTo>
                          <a:cubicBezTo>
                            <a:pt x="1136" y="2490"/>
                            <a:pt x="1116" y="2513"/>
                            <a:pt x="1068" y="2571"/>
                          </a:cubicBezTo>
                          <a:cubicBezTo>
                            <a:pt x="1068" y="2633"/>
                            <a:pt x="1067" y="2695"/>
                            <a:pt x="1070" y="2761"/>
                          </a:cubicBezTo>
                          <a:cubicBezTo>
                            <a:pt x="1061" y="2760"/>
                            <a:pt x="1054" y="2760"/>
                            <a:pt x="1048" y="2760"/>
                          </a:cubicBezTo>
                          <a:close/>
                        </a:path>
                      </a:pathLst>
                    </a:custGeom>
                    <a:solidFill>
                      <a:schemeClr val="tx2"/>
                    </a:solidFill>
                    <a:ln cap="flat" w="8">
                      <a:solidFill>
                        <a:srgbClr val="FFFFFF"/>
                      </a:solidFill>
                      <a:prstDash val="solid"/>
                      <a:miter lim="800000"/>
                    </a:ln>
                  </p:spPr>
                  <p:txBody>
                    <a:bodyPr/>
                    <a:lstStyle/>
                    <a:p>
                      <a:endParaRPr altLang="en-US" lang="zh-CN"/>
                    </a:p>
                  </p:txBody>
                </p:sp>
              </p:grpSp>
            </p:grpSp>
            <p:grpSp>
              <p:nvGrpSpPr>
                <p:cNvPr id="82961" name="Group 55"/>
                <p:cNvGrpSpPr/>
                <p:nvPr/>
              </p:nvGrpSpPr>
              <p:grpSpPr>
                <a:xfrm>
                  <a:off x="721" y="537"/>
                  <a:ext cx="3871" cy="2277"/>
                  <a:chOff x="721" y="537"/>
                  <a:chExt cx="3871" cy="2277"/>
                </a:xfrm>
              </p:grpSpPr>
              <p:grpSp>
                <p:nvGrpSpPr>
                  <p:cNvPr id="82962" name="Group 54"/>
                  <p:cNvGrpSpPr/>
                  <p:nvPr/>
                </p:nvGrpSpPr>
                <p:grpSpPr>
                  <a:xfrm>
                    <a:off x="721" y="537"/>
                    <a:ext cx="3871" cy="1770"/>
                    <a:chOff x="721" y="537"/>
                    <a:chExt cx="3871" cy="1770"/>
                  </a:xfrm>
                </p:grpSpPr>
                <p:grpSp>
                  <p:nvGrpSpPr>
                    <p:cNvPr id="82971" name="Group 52"/>
                    <p:cNvGrpSpPr/>
                    <p:nvPr/>
                  </p:nvGrpSpPr>
                  <p:grpSpPr>
                    <a:xfrm>
                      <a:off x="2341" y="537"/>
                      <a:ext cx="2251" cy="1500"/>
                      <a:chOff x="2341" y="537"/>
                      <a:chExt cx="2251" cy="1500"/>
                    </a:xfrm>
                  </p:grpSpPr>
                  <p:sp>
                    <p:nvSpPr>
                      <p:cNvPr id="82977" name="Freeform 27"/>
                      <p:cNvSpPr/>
                      <p:nvPr/>
                    </p:nvSpPr>
                    <p:spPr bwMode="auto">
                      <a:xfrm>
                        <a:off x="3424" y="1270"/>
                        <a:ext cx="413" cy="459"/>
                      </a:xfrm>
                      <a:custGeom>
                        <a:gdLst>
                          <a:gd fmla="*/ 0 w 1625" name="T0"/>
                          <a:gd fmla="*/ 0 h 2434" name="T1"/>
                          <a:gd fmla="*/ 0 w 1625" name="T2"/>
                          <a:gd fmla="*/ 0 h 2434" name="T3"/>
                          <a:gd fmla="*/ 0 w 1625" name="T4"/>
                          <a:gd fmla="*/ 0 h 2434" name="T5"/>
                          <a:gd fmla="*/ 0 w 1625" name="T6"/>
                          <a:gd fmla="*/ 0 h 2434" name="T7"/>
                          <a:gd fmla="*/ 0 w 1625" name="T8"/>
                          <a:gd fmla="*/ 0 h 2434" name="T9"/>
                          <a:gd fmla="*/ 0 w 1625" name="T10"/>
                          <a:gd fmla="*/ 0 h 2434" name="T11"/>
                          <a:gd fmla="*/ 0 w 1625" name="T12"/>
                          <a:gd fmla="*/ 0 h 2434" name="T13"/>
                          <a:gd fmla="*/ 0 w 1625" name="T14"/>
                          <a:gd fmla="*/ 0 h 2434" name="T15"/>
                          <a:gd fmla="*/ 0 w 1625" name="T16"/>
                          <a:gd fmla="*/ 0 h 2434" name="T17"/>
                          <a:gd fmla="*/ 0 w 1625" name="T18"/>
                          <a:gd fmla="*/ 0 h 2434" name="T19"/>
                          <a:gd fmla="*/ 0 w 1625" name="T20"/>
                          <a:gd fmla="*/ 0 h 2434" name="T21"/>
                          <a:gd fmla="*/ 0 w 1625" name="T22"/>
                          <a:gd fmla="*/ 0 h 2434" name="T23"/>
                          <a:gd fmla="*/ 0 w 1625" name="T24"/>
                          <a:gd fmla="*/ 0 h 2434" name="T25"/>
                          <a:gd fmla="*/ 0 w 1625" name="T26"/>
                          <a:gd fmla="*/ 0 h 2434" name="T27"/>
                          <a:gd fmla="*/ 0 w 1625" name="T28"/>
                          <a:gd fmla="*/ 0 h 2434" name="T29"/>
                          <a:gd fmla="*/ 0 w 1625" name="T30"/>
                          <a:gd fmla="*/ 0 h 2434" name="T31"/>
                          <a:gd fmla="*/ 0 w 1625" name="T32"/>
                          <a:gd fmla="*/ 0 h 2434" name="T33"/>
                          <a:gd fmla="*/ 0 w 1625" name="T34"/>
                          <a:gd fmla="*/ 0 h 2434" name="T35"/>
                          <a:gd fmla="*/ 0 w 1625" name="T36"/>
                          <a:gd fmla="*/ 0 h 2434" name="T37"/>
                          <a:gd fmla="*/ 0 w 1625" name="T38"/>
                          <a:gd fmla="*/ 0 h 2434" name="T39"/>
                          <a:gd fmla="*/ 0 w 1625" name="T40"/>
                          <a:gd fmla="*/ 0 h 2434" name="T41"/>
                          <a:gd fmla="*/ 0 w 1625" name="T42"/>
                          <a:gd fmla="*/ 0 h 2434" name="T43"/>
                          <a:gd fmla="*/ 0 w 1625" name="T44"/>
                          <a:gd fmla="*/ 0 h 2434" name="T45"/>
                          <a:gd fmla="*/ 0 w 1625" name="T46"/>
                          <a:gd fmla="*/ 0 h 2434" name="T47"/>
                          <a:gd fmla="*/ 0 w 1625" name="T48"/>
                          <a:gd fmla="*/ 0 h 2434" name="T49"/>
                          <a:gd fmla="*/ 0 w 1625" name="T50"/>
                          <a:gd fmla="*/ 0 h 2434" name="T51"/>
                          <a:gd fmla="*/ 0 w 1625" name="T52"/>
                          <a:gd fmla="*/ 0 h 2434" name="T53"/>
                          <a:gd fmla="*/ 0 w 1625" name="T54"/>
                          <a:gd fmla="*/ 0 h 2434" name="T55"/>
                          <a:gd fmla="*/ 0 w 1625" name="T56"/>
                          <a:gd fmla="*/ 0 h 2434" name="T57"/>
                          <a:gd fmla="*/ 0 w 1625" name="T58"/>
                          <a:gd fmla="*/ 0 h 2434" name="T59"/>
                          <a:gd fmla="*/ 0 w 1625" name="T60"/>
                          <a:gd fmla="*/ 0 h 2434" name="T61"/>
                          <a:gd fmla="*/ 0 w 1625" name="T62"/>
                          <a:gd fmla="*/ 0 h 2434"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1625" name="T96"/>
                          <a:gd fmla="*/ 0 h 2434" name="T97"/>
                          <a:gd fmla="*/ 1625 w 1625" name="T98"/>
                          <a:gd fmla="*/ 2434 h 2434"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2434" w="1625">
                            <a:moveTo>
                              <a:pt x="571" y="2434"/>
                            </a:moveTo>
                            <a:cubicBezTo>
                              <a:pt x="558" y="2417"/>
                              <a:pt x="545" y="2400"/>
                              <a:pt x="533" y="2387"/>
                            </a:cubicBezTo>
                            <a:cubicBezTo>
                              <a:pt x="459" y="2385"/>
                              <a:pt x="389" y="2383"/>
                              <a:pt x="319" y="2385"/>
                            </a:cubicBezTo>
                            <a:cubicBezTo>
                              <a:pt x="252" y="2367"/>
                              <a:pt x="185" y="2348"/>
                              <a:pt x="121" y="2334"/>
                            </a:cubicBezTo>
                            <a:cubicBezTo>
                              <a:pt x="67" y="2296"/>
                              <a:pt x="32" y="2243"/>
                              <a:pt x="32" y="2230"/>
                            </a:cubicBezTo>
                            <a:cubicBezTo>
                              <a:pt x="71" y="2185"/>
                              <a:pt x="109" y="2140"/>
                              <a:pt x="148" y="2099"/>
                            </a:cubicBezTo>
                            <a:cubicBezTo>
                              <a:pt x="158" y="2063"/>
                              <a:pt x="167" y="2027"/>
                              <a:pt x="180" y="1991"/>
                            </a:cubicBezTo>
                            <a:cubicBezTo>
                              <a:pt x="223" y="1793"/>
                              <a:pt x="105" y="1711"/>
                              <a:pt x="10" y="1611"/>
                            </a:cubicBezTo>
                            <a:cubicBezTo>
                              <a:pt x="11" y="1483"/>
                              <a:pt x="91" y="1446"/>
                              <a:pt x="184" y="1396"/>
                            </a:cubicBezTo>
                            <a:cubicBezTo>
                              <a:pt x="200" y="1366"/>
                              <a:pt x="216" y="1341"/>
                              <a:pt x="232" y="1315"/>
                            </a:cubicBezTo>
                            <a:cubicBezTo>
                              <a:pt x="229" y="1282"/>
                              <a:pt x="230" y="1253"/>
                              <a:pt x="230" y="1223"/>
                            </a:cubicBezTo>
                            <a:cubicBezTo>
                              <a:pt x="176" y="1130"/>
                              <a:pt x="132" y="1077"/>
                              <a:pt x="77" y="1029"/>
                            </a:cubicBezTo>
                            <a:cubicBezTo>
                              <a:pt x="68" y="1026"/>
                              <a:pt x="58" y="1022"/>
                              <a:pt x="52" y="1022"/>
                            </a:cubicBezTo>
                            <a:cubicBezTo>
                              <a:pt x="52" y="1019"/>
                              <a:pt x="52" y="1016"/>
                              <a:pt x="52" y="1012"/>
                            </a:cubicBezTo>
                            <a:cubicBezTo>
                              <a:pt x="71" y="996"/>
                              <a:pt x="91" y="981"/>
                              <a:pt x="110" y="965"/>
                            </a:cubicBezTo>
                            <a:cubicBezTo>
                              <a:pt x="123" y="942"/>
                              <a:pt x="142" y="913"/>
                              <a:pt x="142" y="890"/>
                            </a:cubicBezTo>
                            <a:cubicBezTo>
                              <a:pt x="117" y="867"/>
                              <a:pt x="91" y="846"/>
                              <a:pt x="69" y="826"/>
                            </a:cubicBezTo>
                            <a:cubicBezTo>
                              <a:pt x="69" y="803"/>
                              <a:pt x="69" y="780"/>
                              <a:pt x="69" y="761"/>
                            </a:cubicBezTo>
                            <a:cubicBezTo>
                              <a:pt x="35" y="724"/>
                              <a:pt x="12" y="700"/>
                              <a:pt x="0" y="674"/>
                            </a:cubicBezTo>
                            <a:cubicBezTo>
                              <a:pt x="0" y="628"/>
                              <a:pt x="0" y="582"/>
                              <a:pt x="1" y="536"/>
                            </a:cubicBezTo>
                            <a:cubicBezTo>
                              <a:pt x="13" y="517"/>
                              <a:pt x="30" y="498"/>
                              <a:pt x="46" y="482"/>
                            </a:cubicBezTo>
                            <a:cubicBezTo>
                              <a:pt x="46" y="482"/>
                              <a:pt x="87" y="476"/>
                              <a:pt x="103" y="460"/>
                            </a:cubicBezTo>
                            <a:cubicBezTo>
                              <a:pt x="103" y="411"/>
                              <a:pt x="104" y="365"/>
                              <a:pt x="104" y="319"/>
                            </a:cubicBezTo>
                            <a:cubicBezTo>
                              <a:pt x="133" y="291"/>
                              <a:pt x="133" y="281"/>
                              <a:pt x="175" y="272"/>
                            </a:cubicBezTo>
                            <a:cubicBezTo>
                              <a:pt x="197" y="286"/>
                              <a:pt x="241" y="313"/>
                              <a:pt x="241" y="379"/>
                            </a:cubicBezTo>
                            <a:cubicBezTo>
                              <a:pt x="167" y="419"/>
                              <a:pt x="228" y="483"/>
                              <a:pt x="298" y="540"/>
                            </a:cubicBezTo>
                            <a:cubicBezTo>
                              <a:pt x="307" y="541"/>
                              <a:pt x="317" y="541"/>
                              <a:pt x="330" y="545"/>
                            </a:cubicBezTo>
                            <a:cubicBezTo>
                              <a:pt x="342" y="535"/>
                              <a:pt x="358" y="526"/>
                              <a:pt x="374" y="516"/>
                            </a:cubicBezTo>
                            <a:cubicBezTo>
                              <a:pt x="375" y="451"/>
                              <a:pt x="445" y="443"/>
                              <a:pt x="490" y="408"/>
                            </a:cubicBezTo>
                            <a:cubicBezTo>
                              <a:pt x="555" y="321"/>
                              <a:pt x="672" y="389"/>
                              <a:pt x="765" y="330"/>
                            </a:cubicBezTo>
                            <a:cubicBezTo>
                              <a:pt x="762" y="274"/>
                              <a:pt x="760" y="218"/>
                              <a:pt x="760" y="166"/>
                            </a:cubicBezTo>
                            <a:cubicBezTo>
                              <a:pt x="795" y="118"/>
                              <a:pt x="815" y="111"/>
                              <a:pt x="879" y="74"/>
                            </a:cubicBezTo>
                            <a:cubicBezTo>
                              <a:pt x="953" y="0"/>
                              <a:pt x="971" y="73"/>
                              <a:pt x="1009" y="172"/>
                            </a:cubicBezTo>
                            <a:cubicBezTo>
                              <a:pt x="1047" y="235"/>
                              <a:pt x="1085" y="298"/>
                              <a:pt x="1126" y="365"/>
                            </a:cubicBezTo>
                            <a:cubicBezTo>
                              <a:pt x="1132" y="421"/>
                              <a:pt x="1122" y="453"/>
                              <a:pt x="1212" y="492"/>
                            </a:cubicBezTo>
                            <a:cubicBezTo>
                              <a:pt x="1250" y="492"/>
                              <a:pt x="1327" y="485"/>
                              <a:pt x="1394" y="493"/>
                            </a:cubicBezTo>
                            <a:cubicBezTo>
                              <a:pt x="1365" y="535"/>
                              <a:pt x="1327" y="527"/>
                              <a:pt x="1307" y="576"/>
                            </a:cubicBezTo>
                            <a:cubicBezTo>
                              <a:pt x="1307" y="628"/>
                              <a:pt x="1287" y="657"/>
                              <a:pt x="1364" y="711"/>
                            </a:cubicBezTo>
                            <a:cubicBezTo>
                              <a:pt x="1434" y="723"/>
                              <a:pt x="1494" y="800"/>
                              <a:pt x="1580" y="845"/>
                            </a:cubicBezTo>
                            <a:cubicBezTo>
                              <a:pt x="1593" y="858"/>
                              <a:pt x="1609" y="872"/>
                              <a:pt x="1625" y="888"/>
                            </a:cubicBezTo>
                            <a:cubicBezTo>
                              <a:pt x="1576" y="953"/>
                              <a:pt x="1528" y="1020"/>
                              <a:pt x="1480" y="1088"/>
                            </a:cubicBezTo>
                            <a:cubicBezTo>
                              <a:pt x="1479" y="1150"/>
                              <a:pt x="1364" y="1212"/>
                              <a:pt x="1319" y="1231"/>
                            </a:cubicBezTo>
                            <a:cubicBezTo>
                              <a:pt x="1281" y="1237"/>
                              <a:pt x="1242" y="1242"/>
                              <a:pt x="1207" y="1251"/>
                            </a:cubicBezTo>
                            <a:cubicBezTo>
                              <a:pt x="1131" y="1203"/>
                              <a:pt x="1102" y="1134"/>
                              <a:pt x="1058" y="1110"/>
                            </a:cubicBezTo>
                            <a:cubicBezTo>
                              <a:pt x="1033" y="1040"/>
                              <a:pt x="1059" y="969"/>
                              <a:pt x="1037" y="936"/>
                            </a:cubicBezTo>
                            <a:cubicBezTo>
                              <a:pt x="1005" y="922"/>
                              <a:pt x="973" y="908"/>
                              <a:pt x="941" y="897"/>
                            </a:cubicBezTo>
                            <a:cubicBezTo>
                              <a:pt x="938" y="819"/>
                              <a:pt x="955" y="721"/>
                              <a:pt x="952" y="675"/>
                            </a:cubicBezTo>
                            <a:cubicBezTo>
                              <a:pt x="872" y="666"/>
                              <a:pt x="799" y="664"/>
                              <a:pt x="783" y="615"/>
                            </a:cubicBezTo>
                            <a:cubicBezTo>
                              <a:pt x="681" y="612"/>
                              <a:pt x="687" y="609"/>
                              <a:pt x="667" y="707"/>
                            </a:cubicBezTo>
                            <a:cubicBezTo>
                              <a:pt x="613" y="729"/>
                              <a:pt x="565" y="770"/>
                              <a:pt x="523" y="795"/>
                            </a:cubicBezTo>
                            <a:cubicBezTo>
                              <a:pt x="523" y="824"/>
                              <a:pt x="523" y="847"/>
                              <a:pt x="554" y="904"/>
                            </a:cubicBezTo>
                            <a:cubicBezTo>
                              <a:pt x="547" y="989"/>
                              <a:pt x="452" y="967"/>
                              <a:pt x="429" y="1015"/>
                            </a:cubicBezTo>
                            <a:cubicBezTo>
                              <a:pt x="429" y="1055"/>
                              <a:pt x="403" y="1119"/>
                              <a:pt x="428" y="1159"/>
                            </a:cubicBezTo>
                            <a:cubicBezTo>
                              <a:pt x="492" y="1161"/>
                              <a:pt x="556" y="1163"/>
                              <a:pt x="620" y="1164"/>
                            </a:cubicBezTo>
                            <a:cubicBezTo>
                              <a:pt x="665" y="1126"/>
                              <a:pt x="668" y="1093"/>
                              <a:pt x="761" y="1109"/>
                            </a:cubicBezTo>
                            <a:cubicBezTo>
                              <a:pt x="777" y="1135"/>
                              <a:pt x="799" y="1139"/>
                              <a:pt x="827" y="1169"/>
                            </a:cubicBezTo>
                            <a:cubicBezTo>
                              <a:pt x="837" y="1186"/>
                              <a:pt x="846" y="1206"/>
                              <a:pt x="856" y="1226"/>
                            </a:cubicBezTo>
                            <a:cubicBezTo>
                              <a:pt x="862" y="1272"/>
                              <a:pt x="868" y="1318"/>
                              <a:pt x="874" y="1364"/>
                            </a:cubicBezTo>
                            <a:cubicBezTo>
                              <a:pt x="912" y="1414"/>
                              <a:pt x="966" y="1478"/>
                              <a:pt x="1065" y="1513"/>
                            </a:cubicBezTo>
                            <a:cubicBezTo>
                              <a:pt x="1084" y="1546"/>
                              <a:pt x="1103" y="1579"/>
                              <a:pt x="1125" y="1616"/>
                            </a:cubicBezTo>
                            <a:cubicBezTo>
                              <a:pt x="1080" y="1615"/>
                              <a:pt x="1055" y="1670"/>
                              <a:pt x="1026" y="1689"/>
                            </a:cubicBezTo>
                            <a:cubicBezTo>
                              <a:pt x="997" y="1750"/>
                              <a:pt x="897" y="1810"/>
                              <a:pt x="843" y="1825"/>
                            </a:cubicBezTo>
                            <a:cubicBezTo>
                              <a:pt x="785" y="1866"/>
                              <a:pt x="737" y="1911"/>
                              <a:pt x="701" y="1972"/>
                            </a:cubicBezTo>
                            <a:cubicBezTo>
                              <a:pt x="553" y="2119"/>
                              <a:pt x="467" y="2146"/>
                              <a:pt x="565" y="2394"/>
                            </a:cubicBezTo>
                            <a:cubicBezTo>
                              <a:pt x="565" y="2407"/>
                              <a:pt x="568" y="2420"/>
                              <a:pt x="571" y="2434"/>
                            </a:cubicBezTo>
                            <a:close/>
                          </a:path>
                        </a:pathLst>
                      </a:custGeom>
                      <a:solidFill>
                        <a:schemeClr val="tx2"/>
                      </a:solidFill>
                      <a:ln cap="flat" w="8">
                        <a:solidFill>
                          <a:srgbClr val="FFFFFF"/>
                        </a:solidFill>
                        <a:prstDash val="solid"/>
                        <a:miter lim="800000"/>
                      </a:ln>
                    </p:spPr>
                    <p:txBody>
                      <a:bodyPr/>
                      <a:lstStyle/>
                      <a:p>
                        <a:endParaRPr altLang="en-US" lang="zh-CN"/>
                      </a:p>
                    </p:txBody>
                  </p:sp>
                  <p:grpSp>
                    <p:nvGrpSpPr>
                      <p:cNvPr id="82978" name="Group 51"/>
                      <p:cNvGrpSpPr/>
                      <p:nvPr/>
                    </p:nvGrpSpPr>
                    <p:grpSpPr>
                      <a:xfrm>
                        <a:off x="2341" y="537"/>
                        <a:ext cx="2251" cy="1500"/>
                        <a:chOff x="2341" y="537"/>
                        <a:chExt cx="2251" cy="1500"/>
                      </a:xfrm>
                    </p:grpSpPr>
                    <p:sp>
                      <p:nvSpPr>
                        <p:cNvPr id="82979" name="Freeform 21"/>
                        <p:cNvSpPr/>
                        <p:nvPr/>
                      </p:nvSpPr>
                      <p:spPr bwMode="auto">
                        <a:xfrm>
                          <a:off x="3235" y="1717"/>
                          <a:ext cx="432" cy="320"/>
                        </a:xfrm>
                        <a:custGeom>
                          <a:gdLst>
                            <a:gd fmla="*/ 0 w 1700" name="T0"/>
                            <a:gd fmla="*/ 0 h 1701" name="T1"/>
                            <a:gd fmla="*/ 0 w 1700" name="T2"/>
                            <a:gd fmla="*/ 0 h 1701" name="T3"/>
                            <a:gd fmla="*/ 0 w 1700" name="T4"/>
                            <a:gd fmla="*/ 0 h 1701" name="T5"/>
                            <a:gd fmla="*/ 0 w 1700" name="T6"/>
                            <a:gd fmla="*/ 0 h 1701" name="T7"/>
                            <a:gd fmla="*/ 0 w 1700" name="T8"/>
                            <a:gd fmla="*/ 0 h 1701" name="T9"/>
                            <a:gd fmla="*/ 0 w 1700" name="T10"/>
                            <a:gd fmla="*/ 0 h 1701" name="T11"/>
                            <a:gd fmla="*/ 0 w 1700" name="T12"/>
                            <a:gd fmla="*/ 0 h 1701" name="T13"/>
                            <a:gd fmla="*/ 0 w 1700" name="T14"/>
                            <a:gd fmla="*/ 0 h 1701" name="T15"/>
                            <a:gd fmla="*/ 0 w 1700" name="T16"/>
                            <a:gd fmla="*/ 0 h 1701" name="T17"/>
                            <a:gd fmla="*/ 0 w 1700" name="T18"/>
                            <a:gd fmla="*/ 0 h 1701" name="T19"/>
                            <a:gd fmla="*/ 0 w 1700" name="T20"/>
                            <a:gd fmla="*/ 0 h 1701" name="T21"/>
                            <a:gd fmla="*/ 0 w 1700" name="T22"/>
                            <a:gd fmla="*/ 0 h 1701" name="T23"/>
                            <a:gd fmla="*/ 0 w 1700" name="T24"/>
                            <a:gd fmla="*/ 0 h 1701" name="T25"/>
                            <a:gd fmla="*/ 0 w 1700" name="T26"/>
                            <a:gd fmla="*/ 0 h 1701" name="T27"/>
                            <a:gd fmla="*/ 0 w 1700" name="T28"/>
                            <a:gd fmla="*/ 0 h 1701" name="T29"/>
                            <a:gd fmla="*/ 0 w 1700" name="T30"/>
                            <a:gd fmla="*/ 0 h 1701" name="T31"/>
                            <a:gd fmla="*/ 0 w 1700" name="T32"/>
                            <a:gd fmla="*/ 0 h 1701" name="T33"/>
                            <a:gd fmla="*/ 0 w 1700" name="T34"/>
                            <a:gd fmla="*/ 0 h 1701" name="T35"/>
                            <a:gd fmla="*/ 0 w 1700" name="T36"/>
                            <a:gd fmla="*/ 0 h 1701" name="T37"/>
                            <a:gd fmla="*/ 0 w 1700" name="T38"/>
                            <a:gd fmla="*/ 0 h 1701" name="T39"/>
                            <a:gd fmla="*/ 0 w 1700" name="T40"/>
                            <a:gd fmla="*/ 0 h 1701" name="T41"/>
                            <a:gd fmla="*/ 0 w 1700" name="T42"/>
                            <a:gd fmla="*/ 0 h 1701" name="T43"/>
                            <a:gd fmla="*/ 0 w 1700" name="T44"/>
                            <a:gd fmla="*/ 0 h 1701" name="T45"/>
                            <a:gd fmla="*/ 0 w 1700" name="T46"/>
                            <a:gd fmla="*/ 0 h 1701" name="T47"/>
                            <a:gd fmla="*/ 0 w 1700" name="T48"/>
                            <a:gd fmla="*/ 0 h 1701" name="T49"/>
                            <a:gd fmla="*/ 0 w 1700" name="T50"/>
                            <a:gd fmla="*/ 0 h 1701" name="T51"/>
                            <a:gd fmla="*/ 0 w 1700" name="T52"/>
                            <a:gd fmla="*/ 0 h 1701" name="T53"/>
                            <a:gd fmla="*/ 0 w 1700" name="T54"/>
                            <a:gd fmla="*/ 0 h 1701" name="T55"/>
                            <a:gd fmla="*/ 0 w 1700" name="T56"/>
                            <a:gd fmla="*/ 0 h 1701" name="T57"/>
                            <a:gd fmla="*/ 0 w 1700" name="T58"/>
                            <a:gd fmla="*/ 0 h 1701" name="T59"/>
                            <a:gd fmla="*/ 0 w 1700" name="T60"/>
                            <a:gd fmla="*/ 0 h 1701" name="T61"/>
                            <a:gd fmla="*/ 0 w 1700" name="T62"/>
                            <a:gd fmla="*/ 0 h 1701" name="T63"/>
                            <a:gd fmla="*/ 0 w 1700" name="T64"/>
                            <a:gd fmla="*/ 0 h 1701" name="T65"/>
                            <a:gd fmla="*/ 0 w 1700" name="T66"/>
                            <a:gd fmla="*/ 0 h 1701" name="T67"/>
                            <a:gd fmla="*/ 0 w 1700" name="T68"/>
                            <a:gd fmla="*/ 0 h 1701" name="T69"/>
                            <a:gd fmla="*/ 0 w 1700" name="T70"/>
                            <a:gd fmla="*/ 0 h 1701" name="T71"/>
                            <a:gd fmla="*/ 0 w 1700" name="T72"/>
                            <a:gd fmla="*/ 0 h 1701" name="T73"/>
                            <a:gd fmla="*/ 0 w 1700" name="T74"/>
                            <a:gd fmla="*/ 0 h 1701" name="T75"/>
                            <a:gd fmla="*/ 0 w 1700" name="T76"/>
                            <a:gd fmla="*/ 0 h 1701" name="T77"/>
                            <a:gd fmla="*/ 0 w 1700" name="T78"/>
                            <a:gd fmla="*/ 0 h 1701" name="T79"/>
                            <a:gd fmla="*/ 0 w 1700" name="T80"/>
                            <a:gd fmla="*/ 0 h 1701" name="T81"/>
                            <a:gd fmla="*/ 0 w 1700" name="T82"/>
                            <a:gd fmla="*/ 0 h 1701" name="T83"/>
                            <a:gd fmla="*/ 0 w 1700" name="T84"/>
                            <a:gd fmla="*/ 0 h 1701" name="T85"/>
                            <a:gd fmla="*/ 0 w 1700" name="T86"/>
                            <a:gd fmla="*/ 0 h 1701"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1700" name="T132"/>
                            <a:gd fmla="*/ 0 h 1701" name="T133"/>
                            <a:gd fmla="*/ 1700 w 1700" name="T134"/>
                            <a:gd fmla="*/ 1701 h 1701"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1701" w="1700">
                              <a:moveTo>
                                <a:pt x="1448" y="1701"/>
                              </a:moveTo>
                              <a:cubicBezTo>
                                <a:pt x="1403" y="1693"/>
                                <a:pt x="1359" y="1686"/>
                                <a:pt x="1314" y="1678"/>
                              </a:cubicBezTo>
                              <a:cubicBezTo>
                                <a:pt x="1279" y="1658"/>
                                <a:pt x="1244" y="1637"/>
                                <a:pt x="1209" y="1620"/>
                              </a:cubicBezTo>
                              <a:cubicBezTo>
                                <a:pt x="1091" y="1617"/>
                                <a:pt x="1062" y="1616"/>
                                <a:pt x="1008" y="1569"/>
                              </a:cubicBezTo>
                              <a:cubicBezTo>
                                <a:pt x="989" y="1539"/>
                                <a:pt x="970" y="1509"/>
                                <a:pt x="954" y="1482"/>
                              </a:cubicBezTo>
                              <a:cubicBezTo>
                                <a:pt x="919" y="1459"/>
                                <a:pt x="884" y="1435"/>
                                <a:pt x="852" y="1414"/>
                              </a:cubicBezTo>
                              <a:cubicBezTo>
                                <a:pt x="728" y="1408"/>
                                <a:pt x="606" y="1402"/>
                                <a:pt x="485" y="1395"/>
                              </a:cubicBezTo>
                              <a:cubicBezTo>
                                <a:pt x="408" y="1361"/>
                                <a:pt x="274" y="1315"/>
                                <a:pt x="252" y="1268"/>
                              </a:cubicBezTo>
                              <a:cubicBezTo>
                                <a:pt x="198" y="1234"/>
                                <a:pt x="192" y="1211"/>
                                <a:pt x="179" y="1185"/>
                              </a:cubicBezTo>
                              <a:cubicBezTo>
                                <a:pt x="161" y="1050"/>
                                <a:pt x="94" y="970"/>
                                <a:pt x="53" y="890"/>
                              </a:cubicBezTo>
                              <a:cubicBezTo>
                                <a:pt x="34" y="840"/>
                                <a:pt x="19" y="791"/>
                                <a:pt x="3" y="741"/>
                              </a:cubicBezTo>
                              <a:cubicBezTo>
                                <a:pt x="0" y="702"/>
                                <a:pt x="0" y="663"/>
                                <a:pt x="1" y="623"/>
                              </a:cubicBezTo>
                              <a:cubicBezTo>
                                <a:pt x="52" y="625"/>
                                <a:pt x="109" y="580"/>
                                <a:pt x="151" y="545"/>
                              </a:cubicBezTo>
                              <a:cubicBezTo>
                                <a:pt x="167" y="536"/>
                                <a:pt x="183" y="526"/>
                                <a:pt x="202" y="520"/>
                              </a:cubicBezTo>
                              <a:cubicBezTo>
                                <a:pt x="282" y="516"/>
                                <a:pt x="350" y="491"/>
                                <a:pt x="417" y="437"/>
                              </a:cubicBezTo>
                              <a:cubicBezTo>
                                <a:pt x="478" y="432"/>
                                <a:pt x="558" y="408"/>
                                <a:pt x="631" y="390"/>
                              </a:cubicBezTo>
                              <a:cubicBezTo>
                                <a:pt x="692" y="353"/>
                                <a:pt x="740" y="301"/>
                                <a:pt x="786" y="250"/>
                              </a:cubicBezTo>
                              <a:cubicBezTo>
                                <a:pt x="866" y="197"/>
                                <a:pt x="863" y="72"/>
                                <a:pt x="867" y="0"/>
                              </a:cubicBezTo>
                              <a:cubicBezTo>
                                <a:pt x="918" y="11"/>
                                <a:pt x="972" y="26"/>
                                <a:pt x="1026" y="40"/>
                              </a:cubicBezTo>
                              <a:cubicBezTo>
                                <a:pt x="1103" y="42"/>
                                <a:pt x="1183" y="44"/>
                                <a:pt x="1263" y="46"/>
                              </a:cubicBezTo>
                              <a:cubicBezTo>
                                <a:pt x="1275" y="66"/>
                                <a:pt x="1288" y="86"/>
                                <a:pt x="1301" y="106"/>
                              </a:cubicBezTo>
                              <a:cubicBezTo>
                                <a:pt x="1329" y="126"/>
                                <a:pt x="1377" y="200"/>
                                <a:pt x="1335" y="264"/>
                              </a:cubicBezTo>
                              <a:cubicBezTo>
                                <a:pt x="1274" y="295"/>
                                <a:pt x="1252" y="308"/>
                                <a:pt x="1238" y="376"/>
                              </a:cubicBezTo>
                              <a:cubicBezTo>
                                <a:pt x="1226" y="379"/>
                                <a:pt x="1213" y="382"/>
                                <a:pt x="1203" y="388"/>
                              </a:cubicBezTo>
                              <a:cubicBezTo>
                                <a:pt x="1203" y="395"/>
                                <a:pt x="1203" y="402"/>
                                <a:pt x="1203" y="411"/>
                              </a:cubicBezTo>
                              <a:cubicBezTo>
                                <a:pt x="1238" y="438"/>
                                <a:pt x="1273" y="466"/>
                                <a:pt x="1311" y="496"/>
                              </a:cubicBezTo>
                              <a:cubicBezTo>
                                <a:pt x="1311" y="499"/>
                                <a:pt x="1314" y="506"/>
                                <a:pt x="1318" y="513"/>
                              </a:cubicBezTo>
                              <a:cubicBezTo>
                                <a:pt x="1365" y="550"/>
                                <a:pt x="1457" y="667"/>
                                <a:pt x="1550" y="597"/>
                              </a:cubicBezTo>
                              <a:cubicBezTo>
                                <a:pt x="1573" y="601"/>
                                <a:pt x="1589" y="614"/>
                                <a:pt x="1617" y="654"/>
                              </a:cubicBezTo>
                              <a:cubicBezTo>
                                <a:pt x="1642" y="675"/>
                                <a:pt x="1671" y="698"/>
                                <a:pt x="1700" y="722"/>
                              </a:cubicBezTo>
                              <a:cubicBezTo>
                                <a:pt x="1696" y="732"/>
                                <a:pt x="1696" y="741"/>
                                <a:pt x="1696" y="751"/>
                              </a:cubicBezTo>
                              <a:cubicBezTo>
                                <a:pt x="1667" y="780"/>
                                <a:pt x="1667" y="852"/>
                                <a:pt x="1651" y="894"/>
                              </a:cubicBezTo>
                              <a:cubicBezTo>
                                <a:pt x="1632" y="887"/>
                                <a:pt x="1616" y="883"/>
                                <a:pt x="1600" y="880"/>
                              </a:cubicBezTo>
                              <a:cubicBezTo>
                                <a:pt x="1536" y="790"/>
                                <a:pt x="1537" y="708"/>
                                <a:pt x="1434" y="738"/>
                              </a:cubicBezTo>
                              <a:cubicBezTo>
                                <a:pt x="1434" y="810"/>
                                <a:pt x="1437" y="882"/>
                                <a:pt x="1440" y="954"/>
                              </a:cubicBezTo>
                              <a:cubicBezTo>
                                <a:pt x="1417" y="1009"/>
                                <a:pt x="1346" y="1076"/>
                                <a:pt x="1298" y="1115"/>
                              </a:cubicBezTo>
                              <a:cubicBezTo>
                                <a:pt x="1298" y="1137"/>
                                <a:pt x="1298" y="1160"/>
                                <a:pt x="1298" y="1183"/>
                              </a:cubicBezTo>
                              <a:cubicBezTo>
                                <a:pt x="1313" y="1200"/>
                                <a:pt x="1323" y="1213"/>
                                <a:pt x="1361" y="1234"/>
                              </a:cubicBezTo>
                              <a:cubicBezTo>
                                <a:pt x="1371" y="1270"/>
                                <a:pt x="1380" y="1310"/>
                                <a:pt x="1392" y="1349"/>
                              </a:cubicBezTo>
                              <a:cubicBezTo>
                                <a:pt x="1396" y="1359"/>
                                <a:pt x="1415" y="1402"/>
                                <a:pt x="1472" y="1404"/>
                              </a:cubicBezTo>
                              <a:cubicBezTo>
                                <a:pt x="1504" y="1372"/>
                                <a:pt x="1501" y="1362"/>
                                <a:pt x="1555" y="1373"/>
                              </a:cubicBezTo>
                              <a:cubicBezTo>
                                <a:pt x="1571" y="1410"/>
                                <a:pt x="1628" y="1509"/>
                                <a:pt x="1592" y="1580"/>
                              </a:cubicBezTo>
                              <a:cubicBezTo>
                                <a:pt x="1560" y="1580"/>
                                <a:pt x="1499" y="1627"/>
                                <a:pt x="1487" y="1640"/>
                              </a:cubicBezTo>
                              <a:cubicBezTo>
                                <a:pt x="1474" y="1659"/>
                                <a:pt x="1461" y="1679"/>
                                <a:pt x="1448" y="1701"/>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80" name="Freeform 24"/>
                        <p:cNvSpPr/>
                        <p:nvPr/>
                      </p:nvSpPr>
                      <p:spPr bwMode="auto">
                        <a:xfrm>
                          <a:off x="3211" y="1431"/>
                          <a:ext cx="265" cy="398"/>
                        </a:xfrm>
                        <a:custGeom>
                          <a:gdLst>
                            <a:gd fmla="*/ 0 w 1042" name="T0"/>
                            <a:gd fmla="*/ 0 h 2109" name="T1"/>
                            <a:gd fmla="*/ 0 w 1042" name="T2"/>
                            <a:gd fmla="*/ 0 h 2109" name="T3"/>
                            <a:gd fmla="*/ 0 w 1042" name="T4"/>
                            <a:gd fmla="*/ 0 h 2109" name="T5"/>
                            <a:gd fmla="*/ 0 w 1042" name="T6"/>
                            <a:gd fmla="*/ 0 h 2109" name="T7"/>
                            <a:gd fmla="*/ 0 w 1042" name="T8"/>
                            <a:gd fmla="*/ 0 h 2109" name="T9"/>
                            <a:gd fmla="*/ 0 w 1042" name="T10"/>
                            <a:gd fmla="*/ 0 h 2109" name="T11"/>
                            <a:gd fmla="*/ 0 w 1042" name="T12"/>
                            <a:gd fmla="*/ 0 h 2109" name="T13"/>
                            <a:gd fmla="*/ 0 w 1042" name="T14"/>
                            <a:gd fmla="*/ 0 h 2109" name="T15"/>
                            <a:gd fmla="*/ 0 w 1042" name="T16"/>
                            <a:gd fmla="*/ 0 h 2109" name="T17"/>
                            <a:gd fmla="*/ 0 w 1042" name="T18"/>
                            <a:gd fmla="*/ 0 h 2109" name="T19"/>
                            <a:gd fmla="*/ 0 w 1042" name="T20"/>
                            <a:gd fmla="*/ 0 h 2109" name="T21"/>
                            <a:gd fmla="*/ 0 w 1042" name="T22"/>
                            <a:gd fmla="*/ 0 h 2109" name="T23"/>
                            <a:gd fmla="*/ 0 w 1042" name="T24"/>
                            <a:gd fmla="*/ 0 h 2109" name="T25"/>
                            <a:gd fmla="*/ 0 w 1042" name="T26"/>
                            <a:gd fmla="*/ 0 h 2109" name="T27"/>
                            <a:gd fmla="*/ 0 w 1042" name="T28"/>
                            <a:gd fmla="*/ 0 h 2109" name="T29"/>
                            <a:gd fmla="*/ 0 w 1042" name="T30"/>
                            <a:gd fmla="*/ 0 h 2109" name="T31"/>
                            <a:gd fmla="*/ 0 w 1042" name="T32"/>
                            <a:gd fmla="*/ 0 h 2109" name="T33"/>
                            <a:gd fmla="*/ 0 w 1042" name="T34"/>
                            <a:gd fmla="*/ 0 h 2109" name="T35"/>
                            <a:gd fmla="*/ 0 w 1042" name="T36"/>
                            <a:gd fmla="*/ 0 h 2109" name="T37"/>
                            <a:gd fmla="*/ 0 w 1042" name="T38"/>
                            <a:gd fmla="*/ 0 h 2109" name="T39"/>
                            <a:gd fmla="*/ 0 w 1042" name="T40"/>
                            <a:gd fmla="*/ 0 h 2109" name="T41"/>
                            <a:gd fmla="*/ 0 w 1042" name="T42"/>
                            <a:gd fmla="*/ 0 h 2109" name="T43"/>
                            <a:gd fmla="*/ 0 w 1042" name="T44"/>
                            <a:gd fmla="*/ 0 h 2109" name="T45"/>
                            <a:gd fmla="*/ 0 w 1042" name="T46"/>
                            <a:gd fmla="*/ 0 h 2109" name="T47"/>
                            <a:gd fmla="*/ 0 w 1042" name="T48"/>
                            <a:gd fmla="*/ 0 h 2109" name="T49"/>
                            <a:gd fmla="*/ 0 w 1042" name="T50"/>
                            <a:gd fmla="*/ 0 h 2109" name="T51"/>
                            <a:gd fmla="*/ 0 w 1042" name="T52"/>
                            <a:gd fmla="*/ 0 h 2109" name="T53"/>
                            <a:gd fmla="*/ 0 w 1042" name="T54"/>
                            <a:gd fmla="*/ 0 h 2109" name="T55"/>
                            <a:gd fmla="*/ 0 w 1042" name="T56"/>
                            <a:gd fmla="*/ 0 h 2109" name="T57"/>
                            <a:gd fmla="*/ 0 w 1042" name="T58"/>
                            <a:gd fmla="*/ 0 h 2109" name="T59"/>
                            <a:gd fmla="*/ 0 w 1042" name="T60"/>
                            <a:gd fmla="*/ 0 h 2109" name="T61"/>
                            <a:gd fmla="*/ 0 w 1042" name="T62"/>
                            <a:gd fmla="*/ 0 h 2109" name="T63"/>
                            <a:gd fmla="*/ 0 w 1042" name="T64"/>
                            <a:gd fmla="*/ 0 h 2109" name="T65"/>
                            <a:gd fmla="*/ 0 w 1042" name="T66"/>
                            <a:gd fmla="*/ 0 h 2109" name="T67"/>
                            <a:gd fmla="*/ 0 w 1042" name="T68"/>
                            <a:gd fmla="*/ 0 h 2109"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1042" name="T105"/>
                            <a:gd fmla="*/ 0 h 2109" name="T106"/>
                            <a:gd fmla="*/ 1042 w 1042" name="T107"/>
                            <a:gd fmla="*/ 2109 h 2109"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2109" w="1042">
                              <a:moveTo>
                                <a:pt x="99" y="2109"/>
                              </a:moveTo>
                              <a:cubicBezTo>
                                <a:pt x="10" y="2051"/>
                                <a:pt x="29" y="1979"/>
                                <a:pt x="30" y="1923"/>
                              </a:cubicBezTo>
                              <a:cubicBezTo>
                                <a:pt x="39" y="1891"/>
                                <a:pt x="49" y="1862"/>
                                <a:pt x="59" y="1833"/>
                              </a:cubicBezTo>
                              <a:cubicBezTo>
                                <a:pt x="56" y="1793"/>
                                <a:pt x="53" y="1757"/>
                                <a:pt x="53" y="1721"/>
                              </a:cubicBezTo>
                              <a:cubicBezTo>
                                <a:pt x="34" y="1675"/>
                                <a:pt x="15" y="1628"/>
                                <a:pt x="0" y="1582"/>
                              </a:cubicBezTo>
                              <a:cubicBezTo>
                                <a:pt x="0" y="1504"/>
                                <a:pt x="0" y="1425"/>
                                <a:pt x="1" y="1350"/>
                              </a:cubicBezTo>
                              <a:cubicBezTo>
                                <a:pt x="43" y="1289"/>
                                <a:pt x="62" y="1237"/>
                                <a:pt x="95" y="1182"/>
                              </a:cubicBezTo>
                              <a:cubicBezTo>
                                <a:pt x="95" y="1152"/>
                                <a:pt x="95" y="1123"/>
                                <a:pt x="98" y="1097"/>
                              </a:cubicBezTo>
                              <a:cubicBezTo>
                                <a:pt x="80" y="955"/>
                                <a:pt x="23" y="830"/>
                                <a:pt x="139" y="754"/>
                              </a:cubicBezTo>
                              <a:cubicBezTo>
                                <a:pt x="161" y="679"/>
                                <a:pt x="162" y="633"/>
                                <a:pt x="165" y="578"/>
                              </a:cubicBezTo>
                              <a:cubicBezTo>
                                <a:pt x="175" y="555"/>
                                <a:pt x="188" y="533"/>
                                <a:pt x="201" y="510"/>
                              </a:cubicBezTo>
                              <a:cubicBezTo>
                                <a:pt x="217" y="415"/>
                                <a:pt x="272" y="377"/>
                                <a:pt x="342" y="330"/>
                              </a:cubicBezTo>
                              <a:cubicBezTo>
                                <a:pt x="378" y="279"/>
                                <a:pt x="417" y="194"/>
                                <a:pt x="471" y="170"/>
                              </a:cubicBezTo>
                              <a:cubicBezTo>
                                <a:pt x="490" y="150"/>
                                <a:pt x="510" y="131"/>
                                <a:pt x="529" y="115"/>
                              </a:cubicBezTo>
                              <a:cubicBezTo>
                                <a:pt x="564" y="116"/>
                                <a:pt x="692" y="142"/>
                                <a:pt x="737" y="98"/>
                              </a:cubicBezTo>
                              <a:cubicBezTo>
                                <a:pt x="778" y="89"/>
                                <a:pt x="823" y="77"/>
                                <a:pt x="868" y="32"/>
                              </a:cubicBezTo>
                              <a:cubicBezTo>
                                <a:pt x="875" y="19"/>
                                <a:pt x="881" y="10"/>
                                <a:pt x="891" y="0"/>
                              </a:cubicBezTo>
                              <a:cubicBezTo>
                                <a:pt x="910" y="14"/>
                                <a:pt x="929" y="27"/>
                                <a:pt x="948" y="41"/>
                              </a:cubicBezTo>
                              <a:cubicBezTo>
                                <a:pt x="948" y="90"/>
                                <a:pt x="833" y="117"/>
                                <a:pt x="854" y="189"/>
                              </a:cubicBezTo>
                              <a:cubicBezTo>
                                <a:pt x="934" y="211"/>
                                <a:pt x="972" y="284"/>
                                <a:pt x="1042" y="387"/>
                              </a:cubicBezTo>
                              <a:cubicBezTo>
                                <a:pt x="1042" y="407"/>
                                <a:pt x="1042" y="426"/>
                                <a:pt x="1041" y="446"/>
                              </a:cubicBezTo>
                              <a:cubicBezTo>
                                <a:pt x="993" y="533"/>
                                <a:pt x="961" y="529"/>
                                <a:pt x="887" y="576"/>
                              </a:cubicBezTo>
                              <a:cubicBezTo>
                                <a:pt x="855" y="638"/>
                                <a:pt x="787" y="718"/>
                                <a:pt x="838" y="798"/>
                              </a:cubicBezTo>
                              <a:cubicBezTo>
                                <a:pt x="864" y="818"/>
                                <a:pt x="889" y="842"/>
                                <a:pt x="918" y="865"/>
                              </a:cubicBezTo>
                              <a:cubicBezTo>
                                <a:pt x="940" y="915"/>
                                <a:pt x="1000" y="959"/>
                                <a:pt x="999" y="1077"/>
                              </a:cubicBezTo>
                              <a:cubicBezTo>
                                <a:pt x="986" y="1116"/>
                                <a:pt x="977" y="1158"/>
                                <a:pt x="967" y="1201"/>
                              </a:cubicBezTo>
                              <a:cubicBezTo>
                                <a:pt x="944" y="1243"/>
                                <a:pt x="880" y="1329"/>
                                <a:pt x="841" y="1358"/>
                              </a:cubicBezTo>
                              <a:cubicBezTo>
                                <a:pt x="838" y="1371"/>
                                <a:pt x="838" y="1384"/>
                                <a:pt x="838" y="1397"/>
                              </a:cubicBezTo>
                              <a:cubicBezTo>
                                <a:pt x="860" y="1424"/>
                                <a:pt x="885" y="1451"/>
                                <a:pt x="911" y="1477"/>
                              </a:cubicBezTo>
                              <a:cubicBezTo>
                                <a:pt x="926" y="1527"/>
                                <a:pt x="926" y="1619"/>
                                <a:pt x="903" y="1693"/>
                              </a:cubicBezTo>
                              <a:cubicBezTo>
                                <a:pt x="848" y="1761"/>
                                <a:pt x="787" y="1818"/>
                                <a:pt x="717" y="1872"/>
                              </a:cubicBezTo>
                              <a:cubicBezTo>
                                <a:pt x="643" y="1887"/>
                                <a:pt x="570" y="1904"/>
                                <a:pt x="496" y="1922"/>
                              </a:cubicBezTo>
                              <a:cubicBezTo>
                                <a:pt x="419" y="1982"/>
                                <a:pt x="361" y="1988"/>
                                <a:pt x="281" y="2005"/>
                              </a:cubicBezTo>
                              <a:cubicBezTo>
                                <a:pt x="253" y="2021"/>
                                <a:pt x="224" y="2036"/>
                                <a:pt x="198" y="2052"/>
                              </a:cubicBezTo>
                              <a:cubicBezTo>
                                <a:pt x="160" y="2091"/>
                                <a:pt x="124" y="2103"/>
                                <a:pt x="99" y="2109"/>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81" name="Freeform 26"/>
                        <p:cNvSpPr/>
                        <p:nvPr/>
                      </p:nvSpPr>
                      <p:spPr bwMode="auto">
                        <a:xfrm>
                          <a:off x="2788" y="1521"/>
                          <a:ext cx="213" cy="263"/>
                        </a:xfrm>
                        <a:custGeom>
                          <a:gdLst>
                            <a:gd fmla="*/ 0 w 840" name="T0"/>
                            <a:gd fmla="*/ 0 h 1400" name="T1"/>
                            <a:gd fmla="*/ 0 w 840" name="T2"/>
                            <a:gd fmla="*/ 0 h 1400" name="T3"/>
                            <a:gd fmla="*/ 0 w 840" name="T4"/>
                            <a:gd fmla="*/ 0 h 1400" name="T5"/>
                            <a:gd fmla="*/ 0 w 840" name="T6"/>
                            <a:gd fmla="*/ 0 h 1400" name="T7"/>
                            <a:gd fmla="*/ 0 w 840" name="T8"/>
                            <a:gd fmla="*/ 0 h 1400" name="T9"/>
                            <a:gd fmla="*/ 0 w 840" name="T10"/>
                            <a:gd fmla="*/ 0 h 1400" name="T11"/>
                            <a:gd fmla="*/ 0 w 840" name="T12"/>
                            <a:gd fmla="*/ 0 h 1400" name="T13"/>
                            <a:gd fmla="*/ 0 w 840" name="T14"/>
                            <a:gd fmla="*/ 0 h 1400" name="T15"/>
                            <a:gd fmla="*/ 0 w 840" name="T16"/>
                            <a:gd fmla="*/ 0 h 1400" name="T17"/>
                            <a:gd fmla="*/ 0 w 840" name="T18"/>
                            <a:gd fmla="*/ 0 h 1400" name="T19"/>
                            <a:gd fmla="*/ 0 w 840" name="T20"/>
                            <a:gd fmla="*/ 0 h 1400" name="T21"/>
                            <a:gd fmla="*/ 0 w 840" name="T22"/>
                            <a:gd fmla="*/ 0 h 1400" name="T23"/>
                            <a:gd fmla="*/ 0 w 840" name="T24"/>
                            <a:gd fmla="*/ 0 h 1400" name="T25"/>
                            <a:gd fmla="*/ 0 w 840" name="T26"/>
                            <a:gd fmla="*/ 0 h 1400" name="T27"/>
                            <a:gd fmla="*/ 0 w 840" name="T28"/>
                            <a:gd fmla="*/ 0 h 1400" name="T29"/>
                            <a:gd fmla="*/ 0 w 840" name="T30"/>
                            <a:gd fmla="*/ 0 h 1400" name="T31"/>
                            <a:gd fmla="*/ 0 w 840" name="T32"/>
                            <a:gd fmla="*/ 0 h 1400" name="T33"/>
                            <a:gd fmla="*/ 0 w 840" name="T34"/>
                            <a:gd fmla="*/ 0 h 1400" name="T35"/>
                            <a:gd fmla="*/ 0 w 840" name="T36"/>
                            <a:gd fmla="*/ 0 h 1400" name="T37"/>
                            <a:gd fmla="*/ 0 w 840" name="T38"/>
                            <a:gd fmla="*/ 0 h 1400" name="T39"/>
                            <a:gd fmla="*/ 0 w 840" name="T40"/>
                            <a:gd fmla="*/ 0 h 1400" name="T41"/>
                            <a:gd fmla="*/ 0 w 840" name="T42"/>
                            <a:gd fmla="*/ 0 h 1400" name="T43"/>
                            <a:gd fmla="*/ 0 w 840" name="T44"/>
                            <a:gd fmla="*/ 0 h 1400" name="T45"/>
                            <a:gd fmla="*/ 0 w 840" name="T46"/>
                            <a:gd fmla="*/ 0 h 1400" name="T47"/>
                            <a:gd fmla="*/ 0 w 840" name="T48"/>
                            <a:gd fmla="*/ 0 h 1400" name="T49"/>
                            <a:gd fmla="*/ 0 w 840" name="T50"/>
                            <a:gd fmla="*/ 0 h 1400"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w 840" name="T78"/>
                            <a:gd fmla="*/ 0 h 1400" name="T79"/>
                            <a:gd fmla="*/ 840 w 840" name="T80"/>
                            <a:gd fmla="*/ 1400 h 1400" name="T81"/>
                          </a:gd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b="T81" l="T78" r="T80" t="T79"/>
                          <a:pathLst>
                            <a:path h="1400" w="840">
                              <a:moveTo>
                                <a:pt x="319" y="1263"/>
                              </a:moveTo>
                              <a:cubicBezTo>
                                <a:pt x="309" y="1227"/>
                                <a:pt x="300" y="1191"/>
                                <a:pt x="294" y="1158"/>
                              </a:cubicBezTo>
                              <a:cubicBezTo>
                                <a:pt x="288" y="1050"/>
                                <a:pt x="266" y="961"/>
                                <a:pt x="257" y="892"/>
                              </a:cubicBezTo>
                              <a:cubicBezTo>
                                <a:pt x="194" y="795"/>
                                <a:pt x="111" y="734"/>
                                <a:pt x="79" y="681"/>
                              </a:cubicBezTo>
                              <a:cubicBezTo>
                                <a:pt x="51" y="664"/>
                                <a:pt x="25" y="650"/>
                                <a:pt x="0" y="636"/>
                              </a:cubicBezTo>
                              <a:cubicBezTo>
                                <a:pt x="16" y="604"/>
                                <a:pt x="147" y="588"/>
                                <a:pt x="205" y="579"/>
                              </a:cubicBezTo>
                              <a:cubicBezTo>
                                <a:pt x="259" y="535"/>
                                <a:pt x="243" y="528"/>
                                <a:pt x="339" y="520"/>
                              </a:cubicBezTo>
                              <a:cubicBezTo>
                                <a:pt x="355" y="498"/>
                                <a:pt x="375" y="475"/>
                                <a:pt x="394" y="453"/>
                              </a:cubicBezTo>
                              <a:cubicBezTo>
                                <a:pt x="391" y="410"/>
                                <a:pt x="388" y="368"/>
                                <a:pt x="388" y="328"/>
                              </a:cubicBezTo>
                              <a:cubicBezTo>
                                <a:pt x="417" y="270"/>
                                <a:pt x="450" y="212"/>
                                <a:pt x="482" y="157"/>
                              </a:cubicBezTo>
                              <a:cubicBezTo>
                                <a:pt x="485" y="125"/>
                                <a:pt x="492" y="92"/>
                                <a:pt x="498" y="63"/>
                              </a:cubicBezTo>
                              <a:cubicBezTo>
                                <a:pt x="556" y="64"/>
                                <a:pt x="604" y="0"/>
                                <a:pt x="674" y="51"/>
                              </a:cubicBezTo>
                              <a:cubicBezTo>
                                <a:pt x="677" y="67"/>
                                <a:pt x="684" y="84"/>
                                <a:pt x="690" y="104"/>
                              </a:cubicBezTo>
                              <a:cubicBezTo>
                                <a:pt x="674" y="139"/>
                                <a:pt x="657" y="175"/>
                                <a:pt x="644" y="214"/>
                              </a:cubicBezTo>
                              <a:cubicBezTo>
                                <a:pt x="580" y="287"/>
                                <a:pt x="577" y="317"/>
                                <a:pt x="592" y="442"/>
                              </a:cubicBezTo>
                              <a:cubicBezTo>
                                <a:pt x="630" y="446"/>
                                <a:pt x="669" y="453"/>
                                <a:pt x="707" y="461"/>
                              </a:cubicBezTo>
                              <a:cubicBezTo>
                                <a:pt x="729" y="488"/>
                                <a:pt x="767" y="544"/>
                                <a:pt x="840" y="566"/>
                              </a:cubicBezTo>
                              <a:cubicBezTo>
                                <a:pt x="834" y="592"/>
                                <a:pt x="811" y="627"/>
                                <a:pt x="782" y="649"/>
                              </a:cubicBezTo>
                              <a:cubicBezTo>
                                <a:pt x="766" y="685"/>
                                <a:pt x="725" y="714"/>
                                <a:pt x="696" y="739"/>
                              </a:cubicBezTo>
                              <a:cubicBezTo>
                                <a:pt x="558" y="736"/>
                                <a:pt x="635" y="767"/>
                                <a:pt x="602" y="871"/>
                              </a:cubicBezTo>
                              <a:cubicBezTo>
                                <a:pt x="547" y="951"/>
                                <a:pt x="541" y="938"/>
                                <a:pt x="540" y="1063"/>
                              </a:cubicBezTo>
                              <a:cubicBezTo>
                                <a:pt x="553" y="1076"/>
                                <a:pt x="569" y="1089"/>
                                <a:pt x="585" y="1106"/>
                              </a:cubicBezTo>
                              <a:cubicBezTo>
                                <a:pt x="610" y="1110"/>
                                <a:pt x="690" y="1132"/>
                                <a:pt x="674" y="1220"/>
                              </a:cubicBezTo>
                              <a:cubicBezTo>
                                <a:pt x="667" y="1233"/>
                                <a:pt x="661" y="1246"/>
                                <a:pt x="654" y="1262"/>
                              </a:cubicBezTo>
                              <a:cubicBezTo>
                                <a:pt x="613" y="1271"/>
                                <a:pt x="581" y="1280"/>
                                <a:pt x="555" y="1295"/>
                              </a:cubicBezTo>
                              <a:cubicBezTo>
                                <a:pt x="423" y="1400"/>
                                <a:pt x="476" y="1394"/>
                                <a:pt x="319" y="1263"/>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82" name="Freeform 30"/>
                        <p:cNvSpPr/>
                        <p:nvPr/>
                      </p:nvSpPr>
                      <p:spPr bwMode="auto">
                        <a:xfrm>
                          <a:off x="3537" y="1391"/>
                          <a:ext cx="180" cy="156"/>
                        </a:xfrm>
                        <a:custGeom>
                          <a:gdLst>
                            <a:gd fmla="*/ 0 w 714" name="T0"/>
                            <a:gd fmla="*/ 0 h 831" name="T1"/>
                            <a:gd fmla="*/ 0 w 714" name="T2"/>
                            <a:gd fmla="*/ 0 h 831" name="T3"/>
                            <a:gd fmla="*/ 0 w 714" name="T4"/>
                            <a:gd fmla="*/ 0 h 831" name="T5"/>
                            <a:gd fmla="*/ 0 w 714" name="T6"/>
                            <a:gd fmla="*/ 0 h 831" name="T7"/>
                            <a:gd fmla="*/ 0 w 714" name="T8"/>
                            <a:gd fmla="*/ 0 h 831" name="T9"/>
                            <a:gd fmla="*/ 0 w 714" name="T10"/>
                            <a:gd fmla="*/ 0 h 831" name="T11"/>
                            <a:gd fmla="*/ 0 w 714" name="T12"/>
                            <a:gd fmla="*/ 0 h 831" name="T13"/>
                            <a:gd fmla="*/ 0 w 714" name="T14"/>
                            <a:gd fmla="*/ 0 h 831" name="T15"/>
                            <a:gd fmla="*/ 0 w 714" name="T16"/>
                            <a:gd fmla="*/ 0 h 831" name="T17"/>
                            <a:gd fmla="*/ 0 w 714" name="T18"/>
                            <a:gd fmla="*/ 0 h 831" name="T19"/>
                            <a:gd fmla="*/ 0 w 714" name="T20"/>
                            <a:gd fmla="*/ 0 h 831" name="T21"/>
                            <a:gd fmla="*/ 0 w 714" name="T22"/>
                            <a:gd fmla="*/ 0 h 831" name="T23"/>
                            <a:gd fmla="*/ 0 w 714" name="T24"/>
                            <a:gd fmla="*/ 0 h 831" name="T25"/>
                            <a:gd fmla="*/ 0 w 714" name="T26"/>
                            <a:gd fmla="*/ 0 h 831" name="T27"/>
                            <a:gd fmla="*/ 0 w 714" name="T28"/>
                            <a:gd fmla="*/ 0 h 831" name="T29"/>
                            <a:gd fmla="*/ 0 w 714" name="T30"/>
                            <a:gd fmla="*/ 0 h 831" name="T31"/>
                            <a:gd fmla="*/ 0 w 714" name="T32"/>
                            <a:gd fmla="*/ 0 h 831" name="T33"/>
                            <a:gd fmla="*/ 0 w 714" name="T34"/>
                            <a:gd fmla="*/ 0 h 831" name="T35"/>
                            <a:gd fmla="*/ 0 w 714" name="T36"/>
                            <a:gd fmla="*/ 0 h 831" name="T37"/>
                            <a:gd fmla="*/ 0 w 714" name="T38"/>
                            <a:gd fmla="*/ 0 h 831" name="T39"/>
                            <a:gd fmla="*/ 0 w 714" name="T40"/>
                            <a:gd fmla="*/ 0 h 831"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w 714" name="T63"/>
                            <a:gd fmla="*/ 0 h 831" name="T64"/>
                            <a:gd fmla="*/ 714 w 714" name="T65"/>
                            <a:gd fmla="*/ 831 h 831" name="T66"/>
                          </a:gd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b="T66" l="T63" r="T65" t="T64"/>
                          <a:pathLst>
                            <a:path h="831" w="714">
                              <a:moveTo>
                                <a:pt x="604" y="831"/>
                              </a:moveTo>
                              <a:cubicBezTo>
                                <a:pt x="550" y="803"/>
                                <a:pt x="493" y="743"/>
                                <a:pt x="486" y="743"/>
                              </a:cubicBezTo>
                              <a:cubicBezTo>
                                <a:pt x="439" y="666"/>
                                <a:pt x="459" y="582"/>
                                <a:pt x="433" y="555"/>
                              </a:cubicBezTo>
                              <a:cubicBezTo>
                                <a:pt x="430" y="542"/>
                                <a:pt x="427" y="529"/>
                                <a:pt x="424" y="519"/>
                              </a:cubicBezTo>
                              <a:cubicBezTo>
                                <a:pt x="329" y="425"/>
                                <a:pt x="300" y="417"/>
                                <a:pt x="197" y="447"/>
                              </a:cubicBezTo>
                              <a:cubicBezTo>
                                <a:pt x="185" y="460"/>
                                <a:pt x="172" y="473"/>
                                <a:pt x="162" y="489"/>
                              </a:cubicBezTo>
                              <a:cubicBezTo>
                                <a:pt x="111" y="488"/>
                                <a:pt x="60" y="486"/>
                                <a:pt x="12" y="489"/>
                              </a:cubicBezTo>
                              <a:cubicBezTo>
                                <a:pt x="12" y="426"/>
                                <a:pt x="0" y="380"/>
                                <a:pt x="64" y="372"/>
                              </a:cubicBezTo>
                              <a:cubicBezTo>
                                <a:pt x="86" y="353"/>
                                <a:pt x="109" y="337"/>
                                <a:pt x="131" y="321"/>
                              </a:cubicBezTo>
                              <a:cubicBezTo>
                                <a:pt x="170" y="244"/>
                                <a:pt x="113" y="206"/>
                                <a:pt x="113" y="170"/>
                              </a:cubicBezTo>
                              <a:cubicBezTo>
                                <a:pt x="158" y="145"/>
                                <a:pt x="222" y="107"/>
                                <a:pt x="260" y="69"/>
                              </a:cubicBezTo>
                              <a:cubicBezTo>
                                <a:pt x="270" y="14"/>
                                <a:pt x="264" y="0"/>
                                <a:pt x="318" y="2"/>
                              </a:cubicBezTo>
                              <a:cubicBezTo>
                                <a:pt x="334" y="19"/>
                                <a:pt x="350" y="35"/>
                                <a:pt x="369" y="52"/>
                              </a:cubicBezTo>
                              <a:cubicBezTo>
                                <a:pt x="404" y="56"/>
                                <a:pt x="443" y="61"/>
                                <a:pt x="481" y="65"/>
                              </a:cubicBezTo>
                              <a:cubicBezTo>
                                <a:pt x="462" y="97"/>
                                <a:pt x="448" y="228"/>
                                <a:pt x="486" y="294"/>
                              </a:cubicBezTo>
                              <a:cubicBezTo>
                                <a:pt x="505" y="298"/>
                                <a:pt x="524" y="302"/>
                                <a:pt x="543" y="306"/>
                              </a:cubicBezTo>
                              <a:cubicBezTo>
                                <a:pt x="553" y="312"/>
                                <a:pt x="562" y="322"/>
                                <a:pt x="575" y="332"/>
                              </a:cubicBezTo>
                              <a:cubicBezTo>
                                <a:pt x="575" y="418"/>
                                <a:pt x="549" y="466"/>
                                <a:pt x="654" y="541"/>
                              </a:cubicBezTo>
                              <a:cubicBezTo>
                                <a:pt x="673" y="567"/>
                                <a:pt x="692" y="594"/>
                                <a:pt x="714" y="621"/>
                              </a:cubicBezTo>
                              <a:cubicBezTo>
                                <a:pt x="634" y="658"/>
                                <a:pt x="634" y="645"/>
                                <a:pt x="598" y="706"/>
                              </a:cubicBezTo>
                              <a:cubicBezTo>
                                <a:pt x="598" y="746"/>
                                <a:pt x="601" y="788"/>
                                <a:pt x="604" y="831"/>
                              </a:cubicBezTo>
                              <a:close/>
                            </a:path>
                          </a:pathLst>
                        </a:custGeom>
                        <a:solidFill>
                          <a:schemeClr val="tx2"/>
                        </a:solidFill>
                        <a:ln cap="flat" w="8">
                          <a:solidFill>
                            <a:srgbClr val="FFFFFF"/>
                          </a:solidFill>
                          <a:prstDash val="solid"/>
                          <a:miter lim="800000"/>
                        </a:ln>
                      </p:spPr>
                      <p:txBody>
                        <a:bodyPr/>
                        <a:lstStyle/>
                        <a:p>
                          <a:endParaRPr altLang="en-US" lang="zh-CN"/>
                        </a:p>
                      </p:txBody>
                    </p:sp>
                    <p:grpSp>
                      <p:nvGrpSpPr>
                        <p:cNvPr id="82983" name="Group 45"/>
                        <p:cNvGrpSpPr/>
                        <p:nvPr/>
                      </p:nvGrpSpPr>
                      <p:grpSpPr>
                        <a:xfrm>
                          <a:off x="2341" y="537"/>
                          <a:ext cx="2251" cy="1107"/>
                          <a:chOff x="2341" y="537"/>
                          <a:chExt cx="2251" cy="1107"/>
                        </a:xfrm>
                      </p:grpSpPr>
                      <p:sp>
                        <p:nvSpPr>
                          <p:cNvPr id="82984" name="Freeform 29"/>
                          <p:cNvSpPr/>
                          <p:nvPr/>
                        </p:nvSpPr>
                        <p:spPr bwMode="auto">
                          <a:xfrm>
                            <a:off x="2341" y="566"/>
                            <a:ext cx="1688" cy="1078"/>
                          </a:xfrm>
                          <a:custGeom>
                            <a:gdLst>
                              <a:gd fmla="*/ 0 w 6642" name="T0"/>
                              <a:gd fmla="*/ 0 h 5728" name="T1"/>
                              <a:gd fmla="*/ 0 w 6642" name="T2"/>
                              <a:gd fmla="*/ 0 h 5728" name="T3"/>
                              <a:gd fmla="*/ 0 w 6642" name="T4"/>
                              <a:gd fmla="*/ 0 h 5728" name="T5"/>
                              <a:gd fmla="*/ 0 w 6642" name="T6"/>
                              <a:gd fmla="*/ 0 h 5728" name="T7"/>
                              <a:gd fmla="*/ 0 w 6642" name="T8"/>
                              <a:gd fmla="*/ 0 h 5728" name="T9"/>
                              <a:gd fmla="*/ 0 w 6642" name="T10"/>
                              <a:gd fmla="*/ 0 h 5728" name="T11"/>
                              <a:gd fmla="*/ 0 w 6642" name="T12"/>
                              <a:gd fmla="*/ 0 h 5728" name="T13"/>
                              <a:gd fmla="*/ 0 w 6642" name="T14"/>
                              <a:gd fmla="*/ 0 h 5728" name="T15"/>
                              <a:gd fmla="*/ 0 w 6642" name="T16"/>
                              <a:gd fmla="*/ 0 h 5728" name="T17"/>
                              <a:gd fmla="*/ 0 w 6642" name="T18"/>
                              <a:gd fmla="*/ 0 h 5728" name="T19"/>
                              <a:gd fmla="*/ 0 w 6642" name="T20"/>
                              <a:gd fmla="*/ 0 h 5728" name="T21"/>
                              <a:gd fmla="*/ 0 w 6642" name="T22"/>
                              <a:gd fmla="*/ 0 h 5728" name="T23"/>
                              <a:gd fmla="*/ 0 w 6642" name="T24"/>
                              <a:gd fmla="*/ 0 h 5728" name="T25"/>
                              <a:gd fmla="*/ 0 w 6642" name="T26"/>
                              <a:gd fmla="*/ 0 h 5728" name="T27"/>
                              <a:gd fmla="*/ 0 w 6642" name="T28"/>
                              <a:gd fmla="*/ 0 h 5728" name="T29"/>
                              <a:gd fmla="*/ 0 w 6642" name="T30"/>
                              <a:gd fmla="*/ 0 h 5728" name="T31"/>
                              <a:gd fmla="*/ 0 w 6642" name="T32"/>
                              <a:gd fmla="*/ 0 h 5728" name="T33"/>
                              <a:gd fmla="*/ 0 w 6642" name="T34"/>
                              <a:gd fmla="*/ 0 h 5728" name="T35"/>
                              <a:gd fmla="*/ 0 w 6642" name="T36"/>
                              <a:gd fmla="*/ 0 h 5728" name="T37"/>
                              <a:gd fmla="*/ 0 w 6642" name="T38"/>
                              <a:gd fmla="*/ 0 h 5728" name="T39"/>
                              <a:gd fmla="*/ 0 w 6642" name="T40"/>
                              <a:gd fmla="*/ 0 h 5728" name="T41"/>
                              <a:gd fmla="*/ 0 w 6642" name="T42"/>
                              <a:gd fmla="*/ 0 h 5728" name="T43"/>
                              <a:gd fmla="*/ 0 w 6642" name="T44"/>
                              <a:gd fmla="*/ 0 h 5728" name="T45"/>
                              <a:gd fmla="*/ 0 w 6642" name="T46"/>
                              <a:gd fmla="*/ 0 h 5728" name="T47"/>
                              <a:gd fmla="*/ 0 w 6642" name="T48"/>
                              <a:gd fmla="*/ 0 h 5728" name="T49"/>
                              <a:gd fmla="*/ 0 w 6642" name="T50"/>
                              <a:gd fmla="*/ 0 h 5728" name="T51"/>
                              <a:gd fmla="*/ 0 w 6642" name="T52"/>
                              <a:gd fmla="*/ 0 h 5728" name="T53"/>
                              <a:gd fmla="*/ 0 w 6642" name="T54"/>
                              <a:gd fmla="*/ 0 h 5728" name="T55"/>
                              <a:gd fmla="*/ 0 w 6642" name="T56"/>
                              <a:gd fmla="*/ 0 h 5728" name="T57"/>
                              <a:gd fmla="*/ 0 w 6642" name="T58"/>
                              <a:gd fmla="*/ 0 h 5728" name="T59"/>
                              <a:gd fmla="*/ 0 w 6642" name="T60"/>
                              <a:gd fmla="*/ 0 h 5728" name="T61"/>
                              <a:gd fmla="*/ 0 w 6642" name="T62"/>
                              <a:gd fmla="*/ 0 h 5728" name="T63"/>
                              <a:gd fmla="*/ 0 w 6642" name="T64"/>
                              <a:gd fmla="*/ 0 h 5728" name="T65"/>
                              <a:gd fmla="*/ 0 w 6642" name="T66"/>
                              <a:gd fmla="*/ 0 h 5728" name="T67"/>
                              <a:gd fmla="*/ 0 w 6642" name="T68"/>
                              <a:gd fmla="*/ 0 h 5728" name="T69"/>
                              <a:gd fmla="*/ 0 w 6642" name="T70"/>
                              <a:gd fmla="*/ 0 h 5728" name="T71"/>
                              <a:gd fmla="*/ 0 w 6642" name="T72"/>
                              <a:gd fmla="*/ 0 h 5728" name="T73"/>
                              <a:gd fmla="*/ 0 w 6642" name="T74"/>
                              <a:gd fmla="*/ 0 h 5728" name="T75"/>
                              <a:gd fmla="*/ 0 w 6642" name="T76"/>
                              <a:gd fmla="*/ 0 h 5728" name="T77"/>
                              <a:gd fmla="*/ 0 w 6642" name="T78"/>
                              <a:gd fmla="*/ 0 h 5728" name="T79"/>
                              <a:gd fmla="*/ 0 w 6642" name="T80"/>
                              <a:gd fmla="*/ 0 h 5728" name="T81"/>
                              <a:gd fmla="*/ 0 w 6642" name="T82"/>
                              <a:gd fmla="*/ 0 h 5728" name="T83"/>
                              <a:gd fmla="*/ 0 w 6642" name="T84"/>
                              <a:gd fmla="*/ 0 h 5728" name="T85"/>
                              <a:gd fmla="*/ 0 w 6642" name="T86"/>
                              <a:gd fmla="*/ 0 h 5728" name="T87"/>
                              <a:gd fmla="*/ 0 w 6642" name="T88"/>
                              <a:gd fmla="*/ 0 h 5728" name="T89"/>
                              <a:gd fmla="*/ 0 w 6642" name="T90"/>
                              <a:gd fmla="*/ 0 h 5728" name="T91"/>
                              <a:gd fmla="*/ 0 w 6642" name="T92"/>
                              <a:gd fmla="*/ 0 h 5728" name="T93"/>
                              <a:gd fmla="*/ 0 w 6642" name="T94"/>
                              <a:gd fmla="*/ 0 h 5728" name="T95"/>
                              <a:gd fmla="*/ 0 w 6642" name="T96"/>
                              <a:gd fmla="*/ 0 h 5728" name="T97"/>
                              <a:gd fmla="*/ 0 w 6642" name="T98"/>
                              <a:gd fmla="*/ 0 h 5728"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w 6642" name="T150"/>
                              <a:gd fmla="*/ 0 h 5728" name="T151"/>
                              <a:gd fmla="*/ 6642 w 6642" name="T152"/>
                              <a:gd fmla="*/ 5728 h 5728" name="T153"/>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T153" l="T150" r="T152" t="T151"/>
                            <a:pathLst>
                              <a:path h="5728" w="6640">
                                <a:moveTo>
                                  <a:pt x="1682" y="5728"/>
                                </a:moveTo>
                                <a:cubicBezTo>
                                  <a:pt x="1644" y="5688"/>
                                  <a:pt x="1606" y="5648"/>
                                  <a:pt x="1568" y="5611"/>
                                </a:cubicBezTo>
                                <a:cubicBezTo>
                                  <a:pt x="1545" y="5568"/>
                                  <a:pt x="1527" y="5525"/>
                                  <a:pt x="1508" y="5485"/>
                                </a:cubicBezTo>
                                <a:cubicBezTo>
                                  <a:pt x="1508" y="5354"/>
                                  <a:pt x="1525" y="5302"/>
                                  <a:pt x="1630" y="5242"/>
                                </a:cubicBezTo>
                                <a:cubicBezTo>
                                  <a:pt x="1647" y="5226"/>
                                  <a:pt x="1666" y="5210"/>
                                  <a:pt x="1685" y="5195"/>
                                </a:cubicBezTo>
                                <a:cubicBezTo>
                                  <a:pt x="1698" y="5169"/>
                                  <a:pt x="1714" y="5143"/>
                                  <a:pt x="1730" y="5120"/>
                                </a:cubicBezTo>
                                <a:cubicBezTo>
                                  <a:pt x="1727" y="5104"/>
                                  <a:pt x="1727" y="5088"/>
                                  <a:pt x="1727" y="5071"/>
                                </a:cubicBezTo>
                                <a:cubicBezTo>
                                  <a:pt x="1664" y="4962"/>
                                  <a:pt x="1622" y="4977"/>
                                  <a:pt x="1530" y="5007"/>
                                </a:cubicBezTo>
                                <a:cubicBezTo>
                                  <a:pt x="1504" y="5026"/>
                                  <a:pt x="1481" y="5045"/>
                                  <a:pt x="1459" y="5064"/>
                                </a:cubicBezTo>
                                <a:cubicBezTo>
                                  <a:pt x="1424" y="5080"/>
                                  <a:pt x="1389" y="5095"/>
                                  <a:pt x="1353" y="5111"/>
                                </a:cubicBezTo>
                                <a:cubicBezTo>
                                  <a:pt x="1331" y="5078"/>
                                  <a:pt x="1309" y="5077"/>
                                  <a:pt x="1290" y="5063"/>
                                </a:cubicBezTo>
                                <a:cubicBezTo>
                                  <a:pt x="1066" y="5058"/>
                                  <a:pt x="1069" y="5042"/>
                                  <a:pt x="1052" y="5254"/>
                                </a:cubicBezTo>
                                <a:cubicBezTo>
                                  <a:pt x="1007" y="5299"/>
                                  <a:pt x="940" y="5231"/>
                                  <a:pt x="924" y="5231"/>
                                </a:cubicBezTo>
                                <a:cubicBezTo>
                                  <a:pt x="886" y="5174"/>
                                  <a:pt x="839" y="5124"/>
                                  <a:pt x="813" y="5097"/>
                                </a:cubicBezTo>
                                <a:cubicBezTo>
                                  <a:pt x="782" y="5008"/>
                                  <a:pt x="750" y="4945"/>
                                  <a:pt x="683" y="4930"/>
                                </a:cubicBezTo>
                                <a:cubicBezTo>
                                  <a:pt x="645" y="4887"/>
                                  <a:pt x="607" y="4846"/>
                                  <a:pt x="572" y="4806"/>
                                </a:cubicBezTo>
                                <a:cubicBezTo>
                                  <a:pt x="550" y="4799"/>
                                  <a:pt x="528" y="4792"/>
                                  <a:pt x="505" y="4788"/>
                                </a:cubicBezTo>
                                <a:cubicBezTo>
                                  <a:pt x="506" y="4700"/>
                                  <a:pt x="592" y="4695"/>
                                  <a:pt x="640" y="4631"/>
                                </a:cubicBezTo>
                                <a:cubicBezTo>
                                  <a:pt x="653" y="4599"/>
                                  <a:pt x="666" y="4570"/>
                                  <a:pt x="683" y="4541"/>
                                </a:cubicBezTo>
                                <a:cubicBezTo>
                                  <a:pt x="683" y="4482"/>
                                  <a:pt x="677" y="4459"/>
                                  <a:pt x="651" y="4438"/>
                                </a:cubicBezTo>
                                <a:cubicBezTo>
                                  <a:pt x="520" y="4435"/>
                                  <a:pt x="383" y="4448"/>
                                  <a:pt x="277" y="4491"/>
                                </a:cubicBezTo>
                                <a:cubicBezTo>
                                  <a:pt x="232" y="4523"/>
                                  <a:pt x="223" y="4519"/>
                                  <a:pt x="187" y="4518"/>
                                </a:cubicBezTo>
                                <a:cubicBezTo>
                                  <a:pt x="188" y="4472"/>
                                  <a:pt x="191" y="4427"/>
                                  <a:pt x="195" y="4384"/>
                                </a:cubicBezTo>
                                <a:cubicBezTo>
                                  <a:pt x="179" y="4361"/>
                                  <a:pt x="163" y="4338"/>
                                  <a:pt x="147" y="4318"/>
                                </a:cubicBezTo>
                                <a:cubicBezTo>
                                  <a:pt x="109" y="4284"/>
                                  <a:pt x="74" y="4250"/>
                                  <a:pt x="39" y="4220"/>
                                </a:cubicBezTo>
                                <a:cubicBezTo>
                                  <a:pt x="39" y="4158"/>
                                  <a:pt x="59" y="4145"/>
                                  <a:pt x="75" y="4093"/>
                                </a:cubicBezTo>
                                <a:cubicBezTo>
                                  <a:pt x="75" y="4024"/>
                                  <a:pt x="76" y="3975"/>
                                  <a:pt x="63" y="3929"/>
                                </a:cubicBezTo>
                                <a:cubicBezTo>
                                  <a:pt x="41" y="3899"/>
                                  <a:pt x="19" y="3869"/>
                                  <a:pt x="0" y="3842"/>
                                </a:cubicBezTo>
                                <a:cubicBezTo>
                                  <a:pt x="0" y="3806"/>
                                  <a:pt x="0" y="3770"/>
                                  <a:pt x="0" y="3737"/>
                                </a:cubicBezTo>
                                <a:cubicBezTo>
                                  <a:pt x="99" y="3766"/>
                                  <a:pt x="201" y="3795"/>
                                  <a:pt x="303" y="3824"/>
                                </a:cubicBezTo>
                                <a:cubicBezTo>
                                  <a:pt x="479" y="3828"/>
                                  <a:pt x="655" y="3833"/>
                                  <a:pt x="830" y="3840"/>
                                </a:cubicBezTo>
                                <a:cubicBezTo>
                                  <a:pt x="878" y="3858"/>
                                  <a:pt x="980" y="3874"/>
                                  <a:pt x="1044" y="3908"/>
                                </a:cubicBezTo>
                                <a:cubicBezTo>
                                  <a:pt x="1098" y="3955"/>
                                  <a:pt x="1155" y="4002"/>
                                  <a:pt x="1213" y="4053"/>
                                </a:cubicBezTo>
                                <a:cubicBezTo>
                                  <a:pt x="1225" y="4060"/>
                                  <a:pt x="1241" y="4067"/>
                                  <a:pt x="1257" y="4077"/>
                                </a:cubicBezTo>
                                <a:cubicBezTo>
                                  <a:pt x="1308" y="4085"/>
                                  <a:pt x="1362" y="4096"/>
                                  <a:pt x="1417" y="4107"/>
                                </a:cubicBezTo>
                                <a:cubicBezTo>
                                  <a:pt x="1439" y="4124"/>
                                  <a:pt x="1461" y="4141"/>
                                  <a:pt x="1487" y="4158"/>
                                </a:cubicBezTo>
                                <a:cubicBezTo>
                                  <a:pt x="1554" y="4179"/>
                                  <a:pt x="1621" y="4204"/>
                                  <a:pt x="1688" y="4229"/>
                                </a:cubicBezTo>
                                <a:cubicBezTo>
                                  <a:pt x="1739" y="4256"/>
                                  <a:pt x="1795" y="4389"/>
                                  <a:pt x="1904" y="4309"/>
                                </a:cubicBezTo>
                                <a:cubicBezTo>
                                  <a:pt x="1940" y="4255"/>
                                  <a:pt x="2004" y="4237"/>
                                  <a:pt x="2068" y="4212"/>
                                </a:cubicBezTo>
                                <a:cubicBezTo>
                                  <a:pt x="2139" y="4155"/>
                                  <a:pt x="2161" y="4146"/>
                                  <a:pt x="2267" y="4125"/>
                                </a:cubicBezTo>
                                <a:cubicBezTo>
                                  <a:pt x="2267" y="4093"/>
                                  <a:pt x="2337" y="4091"/>
                                  <a:pt x="2363" y="4075"/>
                                </a:cubicBezTo>
                                <a:cubicBezTo>
                                  <a:pt x="2423" y="4067"/>
                                  <a:pt x="2478" y="4003"/>
                                  <a:pt x="2539" y="3995"/>
                                </a:cubicBezTo>
                                <a:cubicBezTo>
                                  <a:pt x="2593" y="3960"/>
                                  <a:pt x="2638" y="3961"/>
                                  <a:pt x="2721" y="3970"/>
                                </a:cubicBezTo>
                                <a:cubicBezTo>
                                  <a:pt x="2782" y="3984"/>
                                  <a:pt x="3005" y="4046"/>
                                  <a:pt x="3073" y="3979"/>
                                </a:cubicBezTo>
                                <a:cubicBezTo>
                                  <a:pt x="3220" y="3973"/>
                                  <a:pt x="3323" y="3834"/>
                                  <a:pt x="3416" y="3722"/>
                                </a:cubicBezTo>
                                <a:cubicBezTo>
                                  <a:pt x="3448" y="3693"/>
                                  <a:pt x="3483" y="3665"/>
                                  <a:pt x="3519" y="3636"/>
                                </a:cubicBezTo>
                                <a:cubicBezTo>
                                  <a:pt x="3548" y="3611"/>
                                  <a:pt x="3576" y="3585"/>
                                  <a:pt x="3609" y="3563"/>
                                </a:cubicBezTo>
                                <a:cubicBezTo>
                                  <a:pt x="3634" y="3554"/>
                                  <a:pt x="3676" y="3532"/>
                                  <a:pt x="3705" y="3503"/>
                                </a:cubicBezTo>
                                <a:cubicBezTo>
                                  <a:pt x="3702" y="3474"/>
                                  <a:pt x="3702" y="3448"/>
                                  <a:pt x="3702" y="3422"/>
                                </a:cubicBezTo>
                                <a:cubicBezTo>
                                  <a:pt x="3667" y="3385"/>
                                  <a:pt x="3632" y="3351"/>
                                  <a:pt x="3597" y="3317"/>
                                </a:cubicBezTo>
                                <a:cubicBezTo>
                                  <a:pt x="3591" y="3294"/>
                                  <a:pt x="3585" y="3271"/>
                                  <a:pt x="3582" y="3252"/>
                                </a:cubicBezTo>
                                <a:cubicBezTo>
                                  <a:pt x="3589" y="3131"/>
                                  <a:pt x="3586" y="3052"/>
                                  <a:pt x="3692" y="3012"/>
                                </a:cubicBezTo>
                                <a:cubicBezTo>
                                  <a:pt x="3692" y="2969"/>
                                  <a:pt x="3759" y="3033"/>
                                  <a:pt x="3835" y="3094"/>
                                </a:cubicBezTo>
                                <a:cubicBezTo>
                                  <a:pt x="3861" y="3101"/>
                                  <a:pt x="3886" y="3112"/>
                                  <a:pt x="3915" y="3122"/>
                                </a:cubicBezTo>
                                <a:cubicBezTo>
                                  <a:pt x="3940" y="3123"/>
                                  <a:pt x="3969" y="3124"/>
                                  <a:pt x="3998" y="3124"/>
                                </a:cubicBezTo>
                                <a:cubicBezTo>
                                  <a:pt x="4097" y="3098"/>
                                  <a:pt x="4184" y="2959"/>
                                  <a:pt x="4258" y="2876"/>
                                </a:cubicBezTo>
                                <a:cubicBezTo>
                                  <a:pt x="4309" y="2825"/>
                                  <a:pt x="4354" y="2855"/>
                                  <a:pt x="4431" y="2857"/>
                                </a:cubicBezTo>
                                <a:cubicBezTo>
                                  <a:pt x="4463" y="2825"/>
                                  <a:pt x="4498" y="2819"/>
                                  <a:pt x="4543" y="2801"/>
                                </a:cubicBezTo>
                                <a:cubicBezTo>
                                  <a:pt x="4569" y="2775"/>
                                  <a:pt x="4597" y="2750"/>
                                  <a:pt x="4626" y="2724"/>
                                </a:cubicBezTo>
                                <a:cubicBezTo>
                                  <a:pt x="4652" y="2725"/>
                                  <a:pt x="4672" y="2627"/>
                                  <a:pt x="4672" y="2621"/>
                                </a:cubicBezTo>
                                <a:cubicBezTo>
                                  <a:pt x="4727" y="2468"/>
                                  <a:pt x="4765" y="2528"/>
                                  <a:pt x="4903" y="2469"/>
                                </a:cubicBezTo>
                                <a:cubicBezTo>
                                  <a:pt x="4948" y="2415"/>
                                  <a:pt x="4996" y="2387"/>
                                  <a:pt x="5060" y="2356"/>
                                </a:cubicBezTo>
                                <a:cubicBezTo>
                                  <a:pt x="5111" y="2304"/>
                                  <a:pt x="5303" y="2342"/>
                                  <a:pt x="5411" y="2351"/>
                                </a:cubicBezTo>
                                <a:cubicBezTo>
                                  <a:pt x="5424" y="2345"/>
                                  <a:pt x="5440" y="2339"/>
                                  <a:pt x="5456" y="2333"/>
                                </a:cubicBezTo>
                                <a:cubicBezTo>
                                  <a:pt x="5527" y="2263"/>
                                  <a:pt x="5489" y="2167"/>
                                  <a:pt x="5454" y="2117"/>
                                </a:cubicBezTo>
                                <a:cubicBezTo>
                                  <a:pt x="5429" y="2090"/>
                                  <a:pt x="5403" y="2063"/>
                                  <a:pt x="5378" y="2039"/>
                                </a:cubicBezTo>
                                <a:cubicBezTo>
                                  <a:pt x="5330" y="2009"/>
                                  <a:pt x="5283" y="1978"/>
                                  <a:pt x="5235" y="1951"/>
                                </a:cubicBezTo>
                                <a:cubicBezTo>
                                  <a:pt x="5222" y="1895"/>
                                  <a:pt x="5152" y="1837"/>
                                  <a:pt x="5143" y="1827"/>
                                </a:cubicBezTo>
                                <a:cubicBezTo>
                                  <a:pt x="5111" y="1826"/>
                                  <a:pt x="5079" y="1826"/>
                                  <a:pt x="5047" y="1828"/>
                                </a:cubicBezTo>
                                <a:cubicBezTo>
                                  <a:pt x="5031" y="1844"/>
                                  <a:pt x="5015" y="1863"/>
                                  <a:pt x="5002" y="1883"/>
                                </a:cubicBezTo>
                                <a:cubicBezTo>
                                  <a:pt x="4970" y="1879"/>
                                  <a:pt x="4938" y="1878"/>
                                  <a:pt x="4909" y="1877"/>
                                </a:cubicBezTo>
                                <a:cubicBezTo>
                                  <a:pt x="4903" y="1916"/>
                                  <a:pt x="4896" y="1955"/>
                                  <a:pt x="4889" y="1994"/>
                                </a:cubicBezTo>
                                <a:cubicBezTo>
                                  <a:pt x="4819" y="2019"/>
                                  <a:pt x="4736" y="1954"/>
                                  <a:pt x="4708" y="1941"/>
                                </a:cubicBezTo>
                                <a:cubicBezTo>
                                  <a:pt x="4679" y="1940"/>
                                  <a:pt x="4650" y="1939"/>
                                  <a:pt x="4625" y="1939"/>
                                </a:cubicBezTo>
                                <a:cubicBezTo>
                                  <a:pt x="4564" y="1957"/>
                                  <a:pt x="4535" y="1985"/>
                                  <a:pt x="4500" y="2014"/>
                                </a:cubicBezTo>
                                <a:cubicBezTo>
                                  <a:pt x="4404" y="2012"/>
                                  <a:pt x="4388" y="1939"/>
                                  <a:pt x="4388" y="1890"/>
                                </a:cubicBezTo>
                                <a:cubicBezTo>
                                  <a:pt x="4417" y="1861"/>
                                  <a:pt x="4449" y="1833"/>
                                  <a:pt x="4482" y="1804"/>
                                </a:cubicBezTo>
                                <a:cubicBezTo>
                                  <a:pt x="4482" y="1725"/>
                                  <a:pt x="4476" y="1683"/>
                                  <a:pt x="4486" y="1634"/>
                                </a:cubicBezTo>
                                <a:cubicBezTo>
                                  <a:pt x="4502" y="1592"/>
                                  <a:pt x="4521" y="1553"/>
                                  <a:pt x="4541" y="1514"/>
                                </a:cubicBezTo>
                                <a:cubicBezTo>
                                  <a:pt x="4541" y="1413"/>
                                  <a:pt x="4535" y="1367"/>
                                  <a:pt x="4584" y="1306"/>
                                </a:cubicBezTo>
                                <a:cubicBezTo>
                                  <a:pt x="4603" y="1306"/>
                                  <a:pt x="4622" y="1307"/>
                                  <a:pt x="4644" y="1307"/>
                                </a:cubicBezTo>
                                <a:cubicBezTo>
                                  <a:pt x="4727" y="1319"/>
                                  <a:pt x="4874" y="1355"/>
                                  <a:pt x="4967" y="1286"/>
                                </a:cubicBezTo>
                                <a:cubicBezTo>
                                  <a:pt x="5022" y="1228"/>
                                  <a:pt x="5092" y="1181"/>
                                  <a:pt x="5141" y="1117"/>
                                </a:cubicBezTo>
                                <a:cubicBezTo>
                                  <a:pt x="5141" y="1025"/>
                                  <a:pt x="5133" y="786"/>
                                  <a:pt x="5210" y="748"/>
                                </a:cubicBezTo>
                                <a:cubicBezTo>
                                  <a:pt x="5281" y="655"/>
                                  <a:pt x="5249" y="556"/>
                                  <a:pt x="5320" y="486"/>
                                </a:cubicBezTo>
                                <a:cubicBezTo>
                                  <a:pt x="5317" y="443"/>
                                  <a:pt x="5317" y="401"/>
                                  <a:pt x="5318" y="358"/>
                                </a:cubicBezTo>
                                <a:cubicBezTo>
                                  <a:pt x="5311" y="348"/>
                                  <a:pt x="5308" y="338"/>
                                  <a:pt x="5305" y="328"/>
                                </a:cubicBezTo>
                                <a:cubicBezTo>
                                  <a:pt x="5283" y="302"/>
                                  <a:pt x="5261" y="275"/>
                                  <a:pt x="5238" y="251"/>
                                </a:cubicBezTo>
                                <a:cubicBezTo>
                                  <a:pt x="5216" y="238"/>
                                  <a:pt x="5197" y="227"/>
                                  <a:pt x="5178" y="217"/>
                                </a:cubicBezTo>
                                <a:cubicBezTo>
                                  <a:pt x="5178" y="125"/>
                                  <a:pt x="5227" y="91"/>
                                  <a:pt x="5303" y="56"/>
                                </a:cubicBezTo>
                                <a:cubicBezTo>
                                  <a:pt x="5367" y="58"/>
                                  <a:pt x="5406" y="0"/>
                                  <a:pt x="5476" y="2"/>
                                </a:cubicBezTo>
                                <a:cubicBezTo>
                                  <a:pt x="5476" y="22"/>
                                  <a:pt x="5492" y="32"/>
                                  <a:pt x="5508" y="49"/>
                                </a:cubicBezTo>
                                <a:cubicBezTo>
                                  <a:pt x="5505" y="75"/>
                                  <a:pt x="5501" y="104"/>
                                  <a:pt x="5498" y="133"/>
                                </a:cubicBezTo>
                                <a:cubicBezTo>
                                  <a:pt x="5456" y="175"/>
                                  <a:pt x="5437" y="174"/>
                                  <a:pt x="5437" y="243"/>
                                </a:cubicBezTo>
                                <a:cubicBezTo>
                                  <a:pt x="5459" y="260"/>
                                  <a:pt x="5481" y="280"/>
                                  <a:pt x="5507" y="301"/>
                                </a:cubicBezTo>
                                <a:cubicBezTo>
                                  <a:pt x="5532" y="341"/>
                                  <a:pt x="5545" y="351"/>
                                  <a:pt x="5621" y="366"/>
                                </a:cubicBezTo>
                                <a:cubicBezTo>
                                  <a:pt x="5628" y="327"/>
                                  <a:pt x="5634" y="291"/>
                                  <a:pt x="5641" y="255"/>
                                </a:cubicBezTo>
                                <a:cubicBezTo>
                                  <a:pt x="5676" y="256"/>
                                  <a:pt x="5711" y="247"/>
                                  <a:pt x="5775" y="291"/>
                                </a:cubicBezTo>
                                <a:cubicBezTo>
                                  <a:pt x="5781" y="304"/>
                                  <a:pt x="5791" y="318"/>
                                  <a:pt x="5800" y="331"/>
                                </a:cubicBezTo>
                                <a:cubicBezTo>
                                  <a:pt x="5809" y="400"/>
                                  <a:pt x="5822" y="489"/>
                                  <a:pt x="5876" y="562"/>
                                </a:cubicBezTo>
                                <a:cubicBezTo>
                                  <a:pt x="5885" y="569"/>
                                  <a:pt x="5898" y="576"/>
                                  <a:pt x="5911" y="586"/>
                                </a:cubicBezTo>
                                <a:cubicBezTo>
                                  <a:pt x="5939" y="583"/>
                                  <a:pt x="5971" y="581"/>
                                  <a:pt x="6003" y="578"/>
                                </a:cubicBezTo>
                                <a:cubicBezTo>
                                  <a:pt x="6087" y="538"/>
                                  <a:pt x="6182" y="570"/>
                                  <a:pt x="6263" y="490"/>
                                </a:cubicBezTo>
                                <a:cubicBezTo>
                                  <a:pt x="6314" y="367"/>
                                  <a:pt x="6401" y="349"/>
                                  <a:pt x="6483" y="479"/>
                                </a:cubicBezTo>
                                <a:cubicBezTo>
                                  <a:pt x="6502" y="535"/>
                                  <a:pt x="6521" y="591"/>
                                  <a:pt x="6543" y="648"/>
                                </a:cubicBezTo>
                                <a:cubicBezTo>
                                  <a:pt x="6543" y="703"/>
                                  <a:pt x="6497" y="886"/>
                                  <a:pt x="6461" y="944"/>
                                </a:cubicBezTo>
                                <a:cubicBezTo>
                                  <a:pt x="6461" y="970"/>
                                  <a:pt x="6461" y="996"/>
                                  <a:pt x="6461" y="1022"/>
                                </a:cubicBezTo>
                                <a:cubicBezTo>
                                  <a:pt x="6483" y="1069"/>
                                  <a:pt x="6505" y="1118"/>
                                  <a:pt x="6530" y="1168"/>
                                </a:cubicBezTo>
                                <a:cubicBezTo>
                                  <a:pt x="6530" y="1227"/>
                                  <a:pt x="6430" y="1346"/>
                                  <a:pt x="6545" y="1427"/>
                                </a:cubicBezTo>
                                <a:cubicBezTo>
                                  <a:pt x="6557" y="1467"/>
                                  <a:pt x="6550" y="1545"/>
                                  <a:pt x="6547" y="1617"/>
                                </a:cubicBezTo>
                                <a:cubicBezTo>
                                  <a:pt x="6524" y="1620"/>
                                  <a:pt x="6502" y="1622"/>
                                  <a:pt x="6480" y="1625"/>
                                </a:cubicBezTo>
                                <a:cubicBezTo>
                                  <a:pt x="6435" y="1578"/>
                                  <a:pt x="6458" y="1533"/>
                                  <a:pt x="6458" y="1507"/>
                                </a:cubicBezTo>
                                <a:cubicBezTo>
                                  <a:pt x="6449" y="1474"/>
                                  <a:pt x="6445" y="1474"/>
                                  <a:pt x="6423" y="1450"/>
                                </a:cubicBezTo>
                                <a:cubicBezTo>
                                  <a:pt x="6292" y="1453"/>
                                  <a:pt x="6384" y="1502"/>
                                  <a:pt x="6333" y="1582"/>
                                </a:cubicBezTo>
                                <a:cubicBezTo>
                                  <a:pt x="6265" y="1639"/>
                                  <a:pt x="6240" y="1678"/>
                                  <a:pt x="6220" y="1776"/>
                                </a:cubicBezTo>
                                <a:cubicBezTo>
                                  <a:pt x="6204" y="1818"/>
                                  <a:pt x="6139" y="1879"/>
                                  <a:pt x="6101" y="1904"/>
                                </a:cubicBezTo>
                                <a:cubicBezTo>
                                  <a:pt x="6098" y="1940"/>
                                  <a:pt x="6094" y="1979"/>
                                  <a:pt x="6094" y="2018"/>
                                </a:cubicBezTo>
                                <a:cubicBezTo>
                                  <a:pt x="6116" y="2042"/>
                                  <a:pt x="6122" y="2061"/>
                                  <a:pt x="6154" y="2115"/>
                                </a:cubicBezTo>
                                <a:cubicBezTo>
                                  <a:pt x="6186" y="2135"/>
                                  <a:pt x="6221" y="2159"/>
                                  <a:pt x="6256" y="2183"/>
                                </a:cubicBezTo>
                                <a:cubicBezTo>
                                  <a:pt x="6281" y="2180"/>
                                  <a:pt x="6307" y="2177"/>
                                  <a:pt x="6333" y="2178"/>
                                </a:cubicBezTo>
                                <a:cubicBezTo>
                                  <a:pt x="6345" y="2152"/>
                                  <a:pt x="6362" y="2126"/>
                                  <a:pt x="6378" y="2104"/>
                                </a:cubicBezTo>
                                <a:cubicBezTo>
                                  <a:pt x="6384" y="2114"/>
                                  <a:pt x="6413" y="2157"/>
                                  <a:pt x="6412" y="2210"/>
                                </a:cubicBezTo>
                                <a:cubicBezTo>
                                  <a:pt x="6374" y="2222"/>
                                  <a:pt x="6335" y="2234"/>
                                  <a:pt x="6300" y="2249"/>
                                </a:cubicBezTo>
                                <a:cubicBezTo>
                                  <a:pt x="6300" y="2276"/>
                                  <a:pt x="6290" y="2331"/>
                                  <a:pt x="6347" y="2362"/>
                                </a:cubicBezTo>
                                <a:cubicBezTo>
                                  <a:pt x="6312" y="2413"/>
                                  <a:pt x="6260" y="2481"/>
                                  <a:pt x="6212" y="2509"/>
                                </a:cubicBezTo>
                                <a:cubicBezTo>
                                  <a:pt x="6196" y="2505"/>
                                  <a:pt x="6184" y="2502"/>
                                  <a:pt x="6171" y="2498"/>
                                </a:cubicBezTo>
                                <a:cubicBezTo>
                                  <a:pt x="6130" y="2468"/>
                                  <a:pt x="6088" y="2440"/>
                                  <a:pt x="6047" y="2413"/>
                                </a:cubicBezTo>
                                <a:cubicBezTo>
                                  <a:pt x="6028" y="2413"/>
                                  <a:pt x="6008" y="2412"/>
                                  <a:pt x="5992" y="2412"/>
                                </a:cubicBezTo>
                                <a:cubicBezTo>
                                  <a:pt x="5983" y="2428"/>
                                  <a:pt x="5960" y="2457"/>
                                  <a:pt x="5957" y="2480"/>
                                </a:cubicBezTo>
                                <a:cubicBezTo>
                                  <a:pt x="5957" y="2506"/>
                                  <a:pt x="5957" y="2532"/>
                                  <a:pt x="5960" y="2562"/>
                                </a:cubicBezTo>
                                <a:cubicBezTo>
                                  <a:pt x="5985" y="2605"/>
                                  <a:pt x="6081" y="2630"/>
                                  <a:pt x="6138" y="2730"/>
                                </a:cubicBezTo>
                                <a:cubicBezTo>
                                  <a:pt x="6137" y="2766"/>
                                  <a:pt x="6137" y="2805"/>
                                  <a:pt x="6137" y="2844"/>
                                </a:cubicBezTo>
                                <a:cubicBezTo>
                                  <a:pt x="6165" y="2891"/>
                                  <a:pt x="6200" y="2980"/>
                                  <a:pt x="6228" y="3060"/>
                                </a:cubicBezTo>
                                <a:cubicBezTo>
                                  <a:pt x="6235" y="3070"/>
                                  <a:pt x="6244" y="3080"/>
                                  <a:pt x="6254" y="3090"/>
                                </a:cubicBezTo>
                                <a:cubicBezTo>
                                  <a:pt x="6266" y="3090"/>
                                  <a:pt x="6282" y="3090"/>
                                  <a:pt x="6298" y="3094"/>
                                </a:cubicBezTo>
                                <a:cubicBezTo>
                                  <a:pt x="6311" y="3065"/>
                                  <a:pt x="6327" y="3036"/>
                                  <a:pt x="6344" y="3010"/>
                                </a:cubicBezTo>
                                <a:cubicBezTo>
                                  <a:pt x="6369" y="2988"/>
                                  <a:pt x="6395" y="2969"/>
                                  <a:pt x="6424" y="2950"/>
                                </a:cubicBezTo>
                                <a:cubicBezTo>
                                  <a:pt x="6443" y="2990"/>
                                  <a:pt x="6484" y="3040"/>
                                  <a:pt x="6519" y="3126"/>
                                </a:cubicBezTo>
                                <a:cubicBezTo>
                                  <a:pt x="6531" y="3195"/>
                                  <a:pt x="6527" y="3257"/>
                                  <a:pt x="6629" y="3312"/>
                                </a:cubicBezTo>
                                <a:cubicBezTo>
                                  <a:pt x="6633" y="3322"/>
                                  <a:pt x="6636" y="3332"/>
                                  <a:pt x="6642" y="3342"/>
                                </a:cubicBezTo>
                                <a:cubicBezTo>
                                  <a:pt x="6626" y="3374"/>
                                  <a:pt x="6632" y="3456"/>
                                  <a:pt x="6631" y="3518"/>
                                </a:cubicBezTo>
                                <a:cubicBezTo>
                                  <a:pt x="6619" y="3528"/>
                                  <a:pt x="6606" y="3541"/>
                                  <a:pt x="6596" y="3554"/>
                                </a:cubicBezTo>
                                <a:cubicBezTo>
                                  <a:pt x="6538" y="3552"/>
                                  <a:pt x="6529" y="3526"/>
                                  <a:pt x="6507" y="3515"/>
                                </a:cubicBezTo>
                                <a:cubicBezTo>
                                  <a:pt x="6350" y="3511"/>
                                  <a:pt x="6328" y="3530"/>
                                  <a:pt x="6273" y="3644"/>
                                </a:cubicBezTo>
                                <a:cubicBezTo>
                                  <a:pt x="6263" y="3650"/>
                                  <a:pt x="6254" y="3656"/>
                                  <a:pt x="6247" y="3666"/>
                                </a:cubicBezTo>
                                <a:cubicBezTo>
                                  <a:pt x="6247" y="3699"/>
                                  <a:pt x="6090" y="3796"/>
                                  <a:pt x="6067" y="3812"/>
                                </a:cubicBezTo>
                                <a:cubicBezTo>
                                  <a:pt x="6051" y="3844"/>
                                  <a:pt x="5961" y="3904"/>
                                  <a:pt x="5926" y="3926"/>
                                </a:cubicBezTo>
                                <a:cubicBezTo>
                                  <a:pt x="5913" y="3939"/>
                                  <a:pt x="5900" y="3952"/>
                                  <a:pt x="5891" y="3965"/>
                                </a:cubicBezTo>
                                <a:cubicBezTo>
                                  <a:pt x="5871" y="3967"/>
                                  <a:pt x="5855" y="3970"/>
                                  <a:pt x="5839" y="3973"/>
                                </a:cubicBezTo>
                                <a:cubicBezTo>
                                  <a:pt x="5820" y="3953"/>
                                  <a:pt x="5801" y="3933"/>
                                  <a:pt x="5782" y="3916"/>
                                </a:cubicBezTo>
                                <a:cubicBezTo>
                                  <a:pt x="5751" y="3814"/>
                                  <a:pt x="5722" y="3810"/>
                                  <a:pt x="5658" y="3808"/>
                                </a:cubicBezTo>
                                <a:cubicBezTo>
                                  <a:pt x="5623" y="3870"/>
                                  <a:pt x="5603" y="3980"/>
                                  <a:pt x="5682" y="4064"/>
                                </a:cubicBezTo>
                                <a:cubicBezTo>
                                  <a:pt x="5685" y="4107"/>
                                  <a:pt x="5688" y="4150"/>
                                  <a:pt x="5691" y="4192"/>
                                </a:cubicBezTo>
                                <a:cubicBezTo>
                                  <a:pt x="5586" y="4199"/>
                                  <a:pt x="5490" y="4213"/>
                                  <a:pt x="5429" y="4166"/>
                                </a:cubicBezTo>
                                <a:cubicBezTo>
                                  <a:pt x="5417" y="4064"/>
                                  <a:pt x="5385" y="4037"/>
                                  <a:pt x="5347" y="3987"/>
                                </a:cubicBezTo>
                                <a:cubicBezTo>
                                  <a:pt x="5319" y="3924"/>
                                  <a:pt x="5291" y="3861"/>
                                  <a:pt x="5265" y="3802"/>
                                </a:cubicBezTo>
                                <a:cubicBezTo>
                                  <a:pt x="5202" y="3734"/>
                                  <a:pt x="5211" y="3758"/>
                                  <a:pt x="5160" y="3750"/>
                                </a:cubicBezTo>
                                <a:cubicBezTo>
                                  <a:pt x="5115" y="3794"/>
                                  <a:pt x="5048" y="3826"/>
                                  <a:pt x="5003" y="3867"/>
                                </a:cubicBezTo>
                                <a:cubicBezTo>
                                  <a:pt x="4984" y="3906"/>
                                  <a:pt x="4980" y="3978"/>
                                  <a:pt x="4999" y="4057"/>
                                </a:cubicBezTo>
                                <a:cubicBezTo>
                                  <a:pt x="4935" y="4062"/>
                                  <a:pt x="4871" y="4067"/>
                                  <a:pt x="4807" y="4072"/>
                                </a:cubicBezTo>
                                <a:cubicBezTo>
                                  <a:pt x="4749" y="4106"/>
                                  <a:pt x="4691" y="4141"/>
                                  <a:pt x="4634" y="4175"/>
                                </a:cubicBezTo>
                                <a:cubicBezTo>
                                  <a:pt x="4618" y="4201"/>
                                  <a:pt x="4605" y="4247"/>
                                  <a:pt x="4569" y="4246"/>
                                </a:cubicBezTo>
                                <a:cubicBezTo>
                                  <a:pt x="4519" y="4212"/>
                                  <a:pt x="4506" y="4185"/>
                                  <a:pt x="4506" y="4159"/>
                                </a:cubicBezTo>
                                <a:cubicBezTo>
                                  <a:pt x="4516" y="4149"/>
                                  <a:pt x="4529" y="4140"/>
                                  <a:pt x="4541" y="4134"/>
                                </a:cubicBezTo>
                                <a:cubicBezTo>
                                  <a:pt x="4542" y="4032"/>
                                  <a:pt x="4475" y="3981"/>
                                  <a:pt x="4408" y="3980"/>
                                </a:cubicBezTo>
                                <a:cubicBezTo>
                                  <a:pt x="4322" y="4020"/>
                                  <a:pt x="4315" y="4069"/>
                                  <a:pt x="4340" y="4188"/>
                                </a:cubicBezTo>
                                <a:cubicBezTo>
                                  <a:pt x="4321" y="4187"/>
                                  <a:pt x="4301" y="4190"/>
                                  <a:pt x="4282" y="4193"/>
                                </a:cubicBezTo>
                                <a:cubicBezTo>
                                  <a:pt x="4273" y="4205"/>
                                  <a:pt x="4266" y="4222"/>
                                  <a:pt x="4260" y="4238"/>
                                </a:cubicBezTo>
                                <a:cubicBezTo>
                                  <a:pt x="4250" y="4241"/>
                                  <a:pt x="4240" y="4244"/>
                                  <a:pt x="4231" y="4250"/>
                                </a:cubicBezTo>
                                <a:cubicBezTo>
                                  <a:pt x="4230" y="4309"/>
                                  <a:pt x="4230" y="4368"/>
                                  <a:pt x="4230" y="4427"/>
                                </a:cubicBezTo>
                                <a:cubicBezTo>
                                  <a:pt x="4249" y="4450"/>
                                  <a:pt x="4268" y="4477"/>
                                  <a:pt x="4290" y="4504"/>
                                </a:cubicBezTo>
                                <a:cubicBezTo>
                                  <a:pt x="4290" y="4520"/>
                                  <a:pt x="4290" y="4537"/>
                                  <a:pt x="4293" y="4556"/>
                                </a:cubicBezTo>
                                <a:cubicBezTo>
                                  <a:pt x="4280" y="4576"/>
                                  <a:pt x="4267" y="4595"/>
                                  <a:pt x="4257" y="4614"/>
                                </a:cubicBezTo>
                                <a:cubicBezTo>
                                  <a:pt x="4168" y="4674"/>
                                  <a:pt x="4075" y="4692"/>
                                  <a:pt x="3992" y="4680"/>
                                </a:cubicBezTo>
                                <a:cubicBezTo>
                                  <a:pt x="3915" y="4678"/>
                                  <a:pt x="3902" y="4714"/>
                                  <a:pt x="3857" y="4739"/>
                                </a:cubicBezTo>
                                <a:cubicBezTo>
                                  <a:pt x="3841" y="4751"/>
                                  <a:pt x="3828" y="4764"/>
                                  <a:pt x="3815" y="4777"/>
                                </a:cubicBezTo>
                                <a:cubicBezTo>
                                  <a:pt x="3773" y="4861"/>
                                  <a:pt x="3690" y="4944"/>
                                  <a:pt x="3616" y="5021"/>
                                </a:cubicBezTo>
                                <a:cubicBezTo>
                                  <a:pt x="3590" y="5004"/>
                                  <a:pt x="3565" y="4987"/>
                                  <a:pt x="3543" y="4970"/>
                                </a:cubicBezTo>
                                <a:cubicBezTo>
                                  <a:pt x="3514" y="4969"/>
                                  <a:pt x="3485" y="4968"/>
                                  <a:pt x="3460" y="4971"/>
                                </a:cubicBezTo>
                                <a:cubicBezTo>
                                  <a:pt x="3456" y="4997"/>
                                  <a:pt x="3443" y="5036"/>
                                  <a:pt x="3424" y="5045"/>
                                </a:cubicBezTo>
                                <a:cubicBezTo>
                                  <a:pt x="3383" y="4989"/>
                                  <a:pt x="3341" y="4997"/>
                                  <a:pt x="3313" y="5000"/>
                                </a:cubicBezTo>
                                <a:cubicBezTo>
                                  <a:pt x="3299" y="5039"/>
                                  <a:pt x="3277" y="5081"/>
                                  <a:pt x="3235" y="5109"/>
                                </a:cubicBezTo>
                                <a:cubicBezTo>
                                  <a:pt x="3139" y="5149"/>
                                  <a:pt x="3103" y="5296"/>
                                  <a:pt x="3013" y="5349"/>
                                </a:cubicBezTo>
                                <a:cubicBezTo>
                                  <a:pt x="2991" y="5398"/>
                                  <a:pt x="2994" y="5444"/>
                                  <a:pt x="2993" y="5516"/>
                                </a:cubicBezTo>
                                <a:cubicBezTo>
                                  <a:pt x="2999" y="5542"/>
                                  <a:pt x="2989" y="5617"/>
                                  <a:pt x="2976" y="5659"/>
                                </a:cubicBezTo>
                                <a:cubicBezTo>
                                  <a:pt x="2970" y="5663"/>
                                  <a:pt x="2964" y="5666"/>
                                  <a:pt x="2960" y="5669"/>
                                </a:cubicBezTo>
                                <a:cubicBezTo>
                                  <a:pt x="2826" y="5665"/>
                                  <a:pt x="2734" y="5640"/>
                                  <a:pt x="2638" y="5621"/>
                                </a:cubicBezTo>
                                <a:cubicBezTo>
                                  <a:pt x="2603" y="5601"/>
                                  <a:pt x="2568" y="5584"/>
                                  <a:pt x="2536" y="5566"/>
                                </a:cubicBezTo>
                                <a:cubicBezTo>
                                  <a:pt x="2517" y="5543"/>
                                  <a:pt x="2498" y="5523"/>
                                  <a:pt x="2482" y="5503"/>
                                </a:cubicBezTo>
                                <a:cubicBezTo>
                                  <a:pt x="2447" y="5492"/>
                                  <a:pt x="2412" y="5485"/>
                                  <a:pt x="2377" y="5477"/>
                                </a:cubicBezTo>
                                <a:cubicBezTo>
                                  <a:pt x="2377" y="5445"/>
                                  <a:pt x="2377" y="5412"/>
                                  <a:pt x="2377" y="5379"/>
                                </a:cubicBezTo>
                                <a:cubicBezTo>
                                  <a:pt x="2426" y="5315"/>
                                  <a:pt x="2480" y="5231"/>
                                  <a:pt x="2481" y="5149"/>
                                </a:cubicBezTo>
                                <a:cubicBezTo>
                                  <a:pt x="2459" y="5054"/>
                                  <a:pt x="2386" y="5071"/>
                                  <a:pt x="2341" y="5070"/>
                                </a:cubicBezTo>
                                <a:cubicBezTo>
                                  <a:pt x="2325" y="5076"/>
                                  <a:pt x="2312" y="5086"/>
                                  <a:pt x="2299" y="5095"/>
                                </a:cubicBezTo>
                                <a:cubicBezTo>
                                  <a:pt x="2187" y="5102"/>
                                  <a:pt x="2229" y="5097"/>
                                  <a:pt x="2209" y="5214"/>
                                </a:cubicBezTo>
                                <a:cubicBezTo>
                                  <a:pt x="2186" y="5237"/>
                                  <a:pt x="2183" y="5243"/>
                                  <a:pt x="2177" y="5276"/>
                                </a:cubicBezTo>
                                <a:cubicBezTo>
                                  <a:pt x="2154" y="5311"/>
                                  <a:pt x="2135" y="5347"/>
                                  <a:pt x="2115" y="5386"/>
                                </a:cubicBezTo>
                                <a:cubicBezTo>
                                  <a:pt x="2115" y="5425"/>
                                  <a:pt x="2118" y="5467"/>
                                  <a:pt x="2121" y="5510"/>
                                </a:cubicBezTo>
                                <a:cubicBezTo>
                                  <a:pt x="2108" y="5526"/>
                                  <a:pt x="2095" y="5542"/>
                                  <a:pt x="2082" y="5558"/>
                                </a:cubicBezTo>
                                <a:cubicBezTo>
                                  <a:pt x="1999" y="5566"/>
                                  <a:pt x="1993" y="5576"/>
                                  <a:pt x="1951" y="5617"/>
                                </a:cubicBezTo>
                                <a:cubicBezTo>
                                  <a:pt x="1893" y="5626"/>
                                  <a:pt x="1839" y="5637"/>
                                  <a:pt x="1785" y="5649"/>
                                </a:cubicBezTo>
                                <a:cubicBezTo>
                                  <a:pt x="1730" y="5674"/>
                                  <a:pt x="1724" y="5710"/>
                                  <a:pt x="1682" y="5728"/>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85" name="Freeform 31"/>
                          <p:cNvSpPr/>
                          <p:nvPr/>
                        </p:nvSpPr>
                        <p:spPr bwMode="auto">
                          <a:xfrm>
                            <a:off x="3763" y="1193"/>
                            <a:ext cx="457" cy="322"/>
                          </a:xfrm>
                          <a:custGeom>
                            <a:gdLst>
                              <a:gd fmla="*/ 0 w 1797" name="T0"/>
                              <a:gd fmla="*/ 0 h 1713" name="T1"/>
                              <a:gd fmla="*/ 0 w 1797" name="T2"/>
                              <a:gd fmla="*/ 0 h 1713" name="T3"/>
                              <a:gd fmla="*/ 0 w 1797" name="T4"/>
                              <a:gd fmla="*/ 0 h 1713" name="T5"/>
                              <a:gd fmla="*/ 0 w 1797" name="T6"/>
                              <a:gd fmla="*/ 0 h 1713" name="T7"/>
                              <a:gd fmla="*/ 0 w 1797" name="T8"/>
                              <a:gd fmla="*/ 0 h 1713" name="T9"/>
                              <a:gd fmla="*/ 0 w 1797" name="T10"/>
                              <a:gd fmla="*/ 0 h 1713" name="T11"/>
                              <a:gd fmla="*/ 0 w 1797" name="T12"/>
                              <a:gd fmla="*/ 0 h 1713" name="T13"/>
                              <a:gd fmla="*/ 0 w 1797" name="T14"/>
                              <a:gd fmla="*/ 0 h 1713" name="T15"/>
                              <a:gd fmla="*/ 0 w 1797" name="T16"/>
                              <a:gd fmla="*/ 0 h 1713" name="T17"/>
                              <a:gd fmla="*/ 0 w 1797" name="T18"/>
                              <a:gd fmla="*/ 0 h 1713" name="T19"/>
                              <a:gd fmla="*/ 0 w 1797" name="T20"/>
                              <a:gd fmla="*/ 0 h 1713" name="T21"/>
                              <a:gd fmla="*/ 0 w 1797" name="T22"/>
                              <a:gd fmla="*/ 0 h 1713" name="T23"/>
                              <a:gd fmla="*/ 0 w 1797" name="T24"/>
                              <a:gd fmla="*/ 0 h 1713" name="T25"/>
                              <a:gd fmla="*/ 0 w 1797" name="T26"/>
                              <a:gd fmla="*/ 0 h 1713" name="T27"/>
                              <a:gd fmla="*/ 0 w 1797" name="T28"/>
                              <a:gd fmla="*/ 0 h 1713" name="T29"/>
                              <a:gd fmla="*/ 0 w 1797" name="T30"/>
                              <a:gd fmla="*/ 0 h 1713" name="T31"/>
                              <a:gd fmla="*/ 0 w 1797" name="T32"/>
                              <a:gd fmla="*/ 0 h 1713" name="T33"/>
                              <a:gd fmla="*/ 0 w 1797" name="T34"/>
                              <a:gd fmla="*/ 0 h 1713" name="T35"/>
                              <a:gd fmla="*/ 0 w 1797" name="T36"/>
                              <a:gd fmla="*/ 0 h 1713" name="T37"/>
                              <a:gd fmla="*/ 0 w 1797" name="T38"/>
                              <a:gd fmla="*/ 0 h 1713" name="T39"/>
                              <a:gd fmla="*/ 0 w 1797" name="T40"/>
                              <a:gd fmla="*/ 0 h 1713" name="T41"/>
                              <a:gd fmla="*/ 0 w 1797" name="T42"/>
                              <a:gd fmla="*/ 0 h 1713" name="T43"/>
                              <a:gd fmla="*/ 0 w 1797" name="T44"/>
                              <a:gd fmla="*/ 0 h 1713" name="T45"/>
                              <a:gd fmla="*/ 0 w 1797" name="T46"/>
                              <a:gd fmla="*/ 0 h 1713" name="T47"/>
                              <a:gd fmla="*/ 0 w 1797" name="T48"/>
                              <a:gd fmla="*/ 0 h 1713" name="T49"/>
                              <a:gd fmla="*/ 0 w 1797" name="T50"/>
                              <a:gd fmla="*/ 0 h 1713" name="T51"/>
                              <a:gd fmla="*/ 0 w 1797" name="T52"/>
                              <a:gd fmla="*/ 0 h 1713" name="T53"/>
                              <a:gd fmla="*/ 0 w 1797" name="T54"/>
                              <a:gd fmla="*/ 0 h 1713" name="T55"/>
                              <a:gd fmla="*/ 0 w 1797" name="T56"/>
                              <a:gd fmla="*/ 0 h 1713" name="T57"/>
                              <a:gd fmla="*/ 0 w 1797" name="T58"/>
                              <a:gd fmla="*/ 0 h 1713" name="T59"/>
                              <a:gd fmla="*/ 0 w 1797" name="T60"/>
                              <a:gd fmla="*/ 0 h 1713" name="T61"/>
                              <a:gd fmla="*/ 0 w 1797" name="T62"/>
                              <a:gd fmla="*/ 0 h 1713" name="T63"/>
                              <a:gd fmla="*/ 0 w 1797" name="T64"/>
                              <a:gd fmla="*/ 0 h 1713" name="T65"/>
                              <a:gd fmla="*/ 0 w 1797" name="T66"/>
                              <a:gd fmla="*/ 0 h 1713" name="T67"/>
                              <a:gd fmla="*/ 0 w 1797" name="T68"/>
                              <a:gd fmla="*/ 0 h 1713" name="T69"/>
                              <a:gd fmla="*/ 0 w 1797" name="T70"/>
                              <a:gd fmla="*/ 0 h 1713" name="T71"/>
                              <a:gd fmla="*/ 0 w 1797" name="T72"/>
                              <a:gd fmla="*/ 0 h 1713" name="T73"/>
                              <a:gd fmla="*/ 0 w 1797" name="T74"/>
                              <a:gd fmla="*/ 0 h 1713" name="T75"/>
                              <a:gd fmla="*/ 0 w 1797" name="T76"/>
                              <a:gd fmla="*/ 0 h 1713" name="T77"/>
                              <a:gd fmla="*/ 0 w 1797" name="T78"/>
                              <a:gd fmla="*/ 0 h 1713" name="T79"/>
                              <a:gd fmla="*/ 0 w 1797" name="T80"/>
                              <a:gd fmla="*/ 0 h 1713" name="T81"/>
                              <a:gd fmla="*/ 0 w 1797" name="T82"/>
                              <a:gd fmla="*/ 0 h 1713" name="T83"/>
                              <a:gd fmla="*/ 0 w 1797" name="T84"/>
                              <a:gd fmla="*/ 0 h 1713" name="T85"/>
                              <a:gd fmla="*/ 0 w 1797" name="T86"/>
                              <a:gd fmla="*/ 0 h 1713" name="T87"/>
                              <a:gd fmla="*/ 0 w 1797" name="T88"/>
                              <a:gd fmla="*/ 0 h 1713" name="T89"/>
                              <a:gd fmla="*/ 0 w 1797" name="T90"/>
                              <a:gd fmla="*/ 0 h 1713" name="T91"/>
                              <a:gd fmla="*/ 0 w 1797" name="T92"/>
                              <a:gd fmla="*/ 0 h 1713" name="T93"/>
                              <a:gd fmla="*/ 0 w 1797" name="T94"/>
                              <a:gd fmla="*/ 0 h 1713" name="T95"/>
                              <a:gd fmla="*/ 0 w 1797" name="T96"/>
                              <a:gd fmla="*/ 0 h 1713" name="T97"/>
                              <a:gd fmla="*/ 0 w 1797" name="T98"/>
                              <a:gd fmla="*/ 0 h 1713" name="T99"/>
                              <a:gd fmla="*/ 0 w 1797" name="T100"/>
                              <a:gd fmla="*/ 0 h 1713" name="T101"/>
                              <a:gd fmla="*/ 0 w 1797" name="T102"/>
                              <a:gd fmla="*/ 0 h 1713"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797" name="T156"/>
                              <a:gd fmla="*/ 0 h 1713" name="T157"/>
                              <a:gd fmla="*/ 1797 w 1797" name="T158"/>
                              <a:gd fmla="*/ 1713 h 1713"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712" w="1796">
                                <a:moveTo>
                                  <a:pt x="721" y="1713"/>
                                </a:moveTo>
                                <a:cubicBezTo>
                                  <a:pt x="717" y="1706"/>
                                  <a:pt x="714" y="1703"/>
                                  <a:pt x="714" y="1700"/>
                                </a:cubicBezTo>
                                <a:cubicBezTo>
                                  <a:pt x="740" y="1635"/>
                                  <a:pt x="763" y="1639"/>
                                  <a:pt x="801" y="1600"/>
                                </a:cubicBezTo>
                                <a:cubicBezTo>
                                  <a:pt x="811" y="1578"/>
                                  <a:pt x="821" y="1558"/>
                                  <a:pt x="833" y="1539"/>
                                </a:cubicBezTo>
                                <a:cubicBezTo>
                                  <a:pt x="834" y="1523"/>
                                  <a:pt x="834" y="1506"/>
                                  <a:pt x="834" y="1490"/>
                                </a:cubicBezTo>
                                <a:cubicBezTo>
                                  <a:pt x="811" y="1476"/>
                                  <a:pt x="789" y="1463"/>
                                  <a:pt x="770" y="1449"/>
                                </a:cubicBezTo>
                                <a:cubicBezTo>
                                  <a:pt x="742" y="1340"/>
                                  <a:pt x="800" y="1309"/>
                                  <a:pt x="854" y="1248"/>
                                </a:cubicBezTo>
                                <a:cubicBezTo>
                                  <a:pt x="896" y="1184"/>
                                  <a:pt x="887" y="1111"/>
                                  <a:pt x="887" y="1056"/>
                                </a:cubicBezTo>
                                <a:cubicBezTo>
                                  <a:pt x="846" y="1012"/>
                                  <a:pt x="808" y="969"/>
                                  <a:pt x="770" y="925"/>
                                </a:cubicBezTo>
                                <a:cubicBezTo>
                                  <a:pt x="751" y="921"/>
                                  <a:pt x="735" y="918"/>
                                  <a:pt x="719" y="917"/>
                                </a:cubicBezTo>
                                <a:cubicBezTo>
                                  <a:pt x="684" y="923"/>
                                  <a:pt x="649" y="928"/>
                                  <a:pt x="613" y="934"/>
                                </a:cubicBezTo>
                                <a:cubicBezTo>
                                  <a:pt x="552" y="982"/>
                                  <a:pt x="510" y="1043"/>
                                  <a:pt x="456" y="1104"/>
                                </a:cubicBezTo>
                                <a:cubicBezTo>
                                  <a:pt x="417" y="1165"/>
                                  <a:pt x="385" y="1230"/>
                                  <a:pt x="337" y="1278"/>
                                </a:cubicBezTo>
                                <a:cubicBezTo>
                                  <a:pt x="254" y="1217"/>
                                  <a:pt x="168" y="1162"/>
                                  <a:pt x="114" y="1108"/>
                                </a:cubicBezTo>
                                <a:cubicBezTo>
                                  <a:pt x="50" y="1100"/>
                                  <a:pt x="21" y="1070"/>
                                  <a:pt x="6" y="1053"/>
                                </a:cubicBezTo>
                                <a:cubicBezTo>
                                  <a:pt x="6" y="984"/>
                                  <a:pt x="0" y="978"/>
                                  <a:pt x="57" y="966"/>
                                </a:cubicBezTo>
                                <a:cubicBezTo>
                                  <a:pt x="80" y="937"/>
                                  <a:pt x="102" y="908"/>
                                  <a:pt x="128" y="883"/>
                                </a:cubicBezTo>
                                <a:cubicBezTo>
                                  <a:pt x="125" y="827"/>
                                  <a:pt x="122" y="771"/>
                                  <a:pt x="119" y="719"/>
                                </a:cubicBezTo>
                                <a:cubicBezTo>
                                  <a:pt x="113" y="715"/>
                                  <a:pt x="110" y="712"/>
                                  <a:pt x="107" y="712"/>
                                </a:cubicBezTo>
                                <a:cubicBezTo>
                                  <a:pt x="100" y="702"/>
                                  <a:pt x="94" y="692"/>
                                  <a:pt x="91" y="682"/>
                                </a:cubicBezTo>
                                <a:cubicBezTo>
                                  <a:pt x="81" y="659"/>
                                  <a:pt x="72" y="636"/>
                                  <a:pt x="66" y="616"/>
                                </a:cubicBezTo>
                                <a:cubicBezTo>
                                  <a:pt x="66" y="570"/>
                                  <a:pt x="63" y="534"/>
                                  <a:pt x="89" y="508"/>
                                </a:cubicBezTo>
                                <a:cubicBezTo>
                                  <a:pt x="124" y="519"/>
                                  <a:pt x="136" y="542"/>
                                  <a:pt x="155" y="602"/>
                                </a:cubicBezTo>
                                <a:cubicBezTo>
                                  <a:pt x="197" y="642"/>
                                  <a:pt x="212" y="688"/>
                                  <a:pt x="308" y="668"/>
                                </a:cubicBezTo>
                                <a:cubicBezTo>
                                  <a:pt x="324" y="649"/>
                                  <a:pt x="344" y="629"/>
                                  <a:pt x="363" y="613"/>
                                </a:cubicBezTo>
                                <a:cubicBezTo>
                                  <a:pt x="459" y="554"/>
                                  <a:pt x="575" y="449"/>
                                  <a:pt x="668" y="385"/>
                                </a:cubicBezTo>
                                <a:cubicBezTo>
                                  <a:pt x="703" y="344"/>
                                  <a:pt x="735" y="282"/>
                                  <a:pt x="752" y="247"/>
                                </a:cubicBezTo>
                                <a:cubicBezTo>
                                  <a:pt x="835" y="223"/>
                                  <a:pt x="867" y="187"/>
                                  <a:pt x="956" y="258"/>
                                </a:cubicBezTo>
                                <a:cubicBezTo>
                                  <a:pt x="975" y="259"/>
                                  <a:pt x="998" y="259"/>
                                  <a:pt x="1020" y="260"/>
                                </a:cubicBezTo>
                                <a:cubicBezTo>
                                  <a:pt x="1036" y="241"/>
                                  <a:pt x="1052" y="222"/>
                                  <a:pt x="1068" y="202"/>
                                </a:cubicBezTo>
                                <a:cubicBezTo>
                                  <a:pt x="1069" y="150"/>
                                  <a:pt x="1069" y="98"/>
                                  <a:pt x="1069" y="48"/>
                                </a:cubicBezTo>
                                <a:cubicBezTo>
                                  <a:pt x="1072" y="32"/>
                                  <a:pt x="1079" y="16"/>
                                  <a:pt x="1085" y="0"/>
                                </a:cubicBezTo>
                                <a:cubicBezTo>
                                  <a:pt x="1121" y="1"/>
                                  <a:pt x="1168" y="28"/>
                                  <a:pt x="1213" y="98"/>
                                </a:cubicBezTo>
                                <a:cubicBezTo>
                                  <a:pt x="1241" y="122"/>
                                  <a:pt x="1254" y="151"/>
                                  <a:pt x="1324" y="153"/>
                                </a:cubicBezTo>
                                <a:cubicBezTo>
                                  <a:pt x="1340" y="137"/>
                                  <a:pt x="1347" y="98"/>
                                  <a:pt x="1347" y="88"/>
                                </a:cubicBezTo>
                                <a:cubicBezTo>
                                  <a:pt x="1357" y="75"/>
                                  <a:pt x="1366" y="66"/>
                                  <a:pt x="1376" y="56"/>
                                </a:cubicBezTo>
                                <a:cubicBezTo>
                                  <a:pt x="1382" y="63"/>
                                  <a:pt x="1392" y="70"/>
                                  <a:pt x="1401" y="80"/>
                                </a:cubicBezTo>
                                <a:cubicBezTo>
                                  <a:pt x="1401" y="119"/>
                                  <a:pt x="1404" y="158"/>
                                  <a:pt x="1407" y="201"/>
                                </a:cubicBezTo>
                                <a:cubicBezTo>
                                  <a:pt x="1458" y="255"/>
                                  <a:pt x="1499" y="325"/>
                                  <a:pt x="1578" y="408"/>
                                </a:cubicBezTo>
                                <a:cubicBezTo>
                                  <a:pt x="1578" y="461"/>
                                  <a:pt x="1578" y="513"/>
                                  <a:pt x="1577" y="566"/>
                                </a:cubicBezTo>
                                <a:cubicBezTo>
                                  <a:pt x="1590" y="582"/>
                                  <a:pt x="1603" y="599"/>
                                  <a:pt x="1618" y="619"/>
                                </a:cubicBezTo>
                                <a:cubicBezTo>
                                  <a:pt x="1650" y="646"/>
                                  <a:pt x="1685" y="673"/>
                                  <a:pt x="1720" y="700"/>
                                </a:cubicBezTo>
                                <a:cubicBezTo>
                                  <a:pt x="1746" y="717"/>
                                  <a:pt x="1771" y="734"/>
                                  <a:pt x="1797" y="751"/>
                                </a:cubicBezTo>
                                <a:cubicBezTo>
                                  <a:pt x="1796" y="787"/>
                                  <a:pt x="1610" y="907"/>
                                  <a:pt x="1588" y="919"/>
                                </a:cubicBezTo>
                                <a:cubicBezTo>
                                  <a:pt x="1569" y="935"/>
                                  <a:pt x="1549" y="954"/>
                                  <a:pt x="1530" y="974"/>
                                </a:cubicBezTo>
                                <a:cubicBezTo>
                                  <a:pt x="1498" y="1009"/>
                                  <a:pt x="1466" y="1044"/>
                                  <a:pt x="1437" y="1083"/>
                                </a:cubicBezTo>
                                <a:cubicBezTo>
                                  <a:pt x="1424" y="1118"/>
                                  <a:pt x="1433" y="1155"/>
                                  <a:pt x="1411" y="1203"/>
                                </a:cubicBezTo>
                                <a:cubicBezTo>
                                  <a:pt x="1379" y="1215"/>
                                  <a:pt x="1346" y="1228"/>
                                  <a:pt x="1318" y="1243"/>
                                </a:cubicBezTo>
                                <a:cubicBezTo>
                                  <a:pt x="1142" y="1275"/>
                                  <a:pt x="1049" y="1341"/>
                                  <a:pt x="946" y="1480"/>
                                </a:cubicBezTo>
                                <a:cubicBezTo>
                                  <a:pt x="936" y="1496"/>
                                  <a:pt x="929" y="1512"/>
                                  <a:pt x="923" y="1531"/>
                                </a:cubicBezTo>
                                <a:cubicBezTo>
                                  <a:pt x="907" y="1580"/>
                                  <a:pt x="894" y="1632"/>
                                  <a:pt x="881" y="1684"/>
                                </a:cubicBezTo>
                                <a:cubicBezTo>
                                  <a:pt x="813" y="1705"/>
                                  <a:pt x="769" y="1711"/>
                                  <a:pt x="721" y="1713"/>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86" name="Freeform 33"/>
                          <p:cNvSpPr/>
                          <p:nvPr/>
                        </p:nvSpPr>
                        <p:spPr bwMode="auto">
                          <a:xfrm>
                            <a:off x="3731" y="537"/>
                            <a:ext cx="861" cy="597"/>
                          </a:xfrm>
                          <a:custGeom>
                            <a:gdLst>
                              <a:gd fmla="*/ 0 w 3386" name="T0"/>
                              <a:gd fmla="*/ 0 h 3170" name="T1"/>
                              <a:gd fmla="*/ 0 w 3386" name="T2"/>
                              <a:gd fmla="*/ 0 h 3170" name="T3"/>
                              <a:gd fmla="*/ 0 w 3386" name="T4"/>
                              <a:gd fmla="*/ 0 h 3170" name="T5"/>
                              <a:gd fmla="*/ 0 w 3386" name="T6"/>
                              <a:gd fmla="*/ 0 h 3170" name="T7"/>
                              <a:gd fmla="*/ 0 w 3386" name="T8"/>
                              <a:gd fmla="*/ 0 h 3170" name="T9"/>
                              <a:gd fmla="*/ 0 w 3386" name="T10"/>
                              <a:gd fmla="*/ 0 h 3170" name="T11"/>
                              <a:gd fmla="*/ 0 w 3386" name="T12"/>
                              <a:gd fmla="*/ 0 h 3170" name="T13"/>
                              <a:gd fmla="*/ 0 w 3386" name="T14"/>
                              <a:gd fmla="*/ 0 h 3170" name="T15"/>
                              <a:gd fmla="*/ 0 w 3386" name="T16"/>
                              <a:gd fmla="*/ 0 h 3170" name="T17"/>
                              <a:gd fmla="*/ 0 w 3386" name="T18"/>
                              <a:gd fmla="*/ 0 h 3170" name="T19"/>
                              <a:gd fmla="*/ 0 w 3386" name="T20"/>
                              <a:gd fmla="*/ 0 h 3170" name="T21"/>
                              <a:gd fmla="*/ 0 w 3386" name="T22"/>
                              <a:gd fmla="*/ 0 h 3170" name="T23"/>
                              <a:gd fmla="*/ 0 w 3386" name="T24"/>
                              <a:gd fmla="*/ 0 h 3170" name="T25"/>
                              <a:gd fmla="*/ 0 w 3386" name="T26"/>
                              <a:gd fmla="*/ 0 h 3170" name="T27"/>
                              <a:gd fmla="*/ 0 w 3386" name="T28"/>
                              <a:gd fmla="*/ 0 h 3170" name="T29"/>
                              <a:gd fmla="*/ 0 w 3386" name="T30"/>
                              <a:gd fmla="*/ 0 h 3170" name="T31"/>
                              <a:gd fmla="*/ 0 w 3386" name="T32"/>
                              <a:gd fmla="*/ 0 h 3170" name="T33"/>
                              <a:gd fmla="*/ 0 w 3386" name="T34"/>
                              <a:gd fmla="*/ 0 h 3170" name="T35"/>
                              <a:gd fmla="*/ 0 w 3386" name="T36"/>
                              <a:gd fmla="*/ 0 h 3170" name="T37"/>
                              <a:gd fmla="*/ 0 w 3386" name="T38"/>
                              <a:gd fmla="*/ 0 h 3170" name="T39"/>
                              <a:gd fmla="*/ 0 w 3386" name="T40"/>
                              <a:gd fmla="*/ 0 h 3170" name="T41"/>
                              <a:gd fmla="*/ 0 w 3386" name="T42"/>
                              <a:gd fmla="*/ 0 h 3170" name="T43"/>
                              <a:gd fmla="*/ 0 w 3386" name="T44"/>
                              <a:gd fmla="*/ 0 h 3170" name="T45"/>
                              <a:gd fmla="*/ 0 w 3386" name="T46"/>
                              <a:gd fmla="*/ 0 h 3170" name="T47"/>
                              <a:gd fmla="*/ 0 w 3386" name="T48"/>
                              <a:gd fmla="*/ 0 h 3170" name="T49"/>
                              <a:gd fmla="*/ 0 w 3386" name="T50"/>
                              <a:gd fmla="*/ 0 h 3170" name="T51"/>
                              <a:gd fmla="*/ 0 w 3386" name="T52"/>
                              <a:gd fmla="*/ 0 h 3170" name="T53"/>
                              <a:gd fmla="*/ 0 w 3386" name="T54"/>
                              <a:gd fmla="*/ 0 h 3170" name="T55"/>
                              <a:gd fmla="*/ 0 w 3386" name="T56"/>
                              <a:gd fmla="*/ 0 h 3170" name="T57"/>
                              <a:gd fmla="*/ 0 w 3386" name="T58"/>
                              <a:gd fmla="*/ 0 h 3170" name="T59"/>
                              <a:gd fmla="*/ 0 w 3386" name="T60"/>
                              <a:gd fmla="*/ 0 h 3170" name="T61"/>
                              <a:gd fmla="*/ 0 w 3386" name="T62"/>
                              <a:gd fmla="*/ 0 h 3170" name="T63"/>
                              <a:gd fmla="*/ 0 w 3386" name="T64"/>
                              <a:gd fmla="*/ 0 h 3170" name="T65"/>
                              <a:gd fmla="*/ 0 w 3386" name="T66"/>
                              <a:gd fmla="*/ 0 h 3170" name="T67"/>
                              <a:gd fmla="*/ 0 w 3386" name="T68"/>
                              <a:gd fmla="*/ 0 h 3170" name="T69"/>
                              <a:gd fmla="*/ 0 w 3386" name="T70"/>
                              <a:gd fmla="*/ 0 h 3170" name="T71"/>
                              <a:gd fmla="*/ 0 w 3386" name="T72"/>
                              <a:gd fmla="*/ 0 h 3170" name="T73"/>
                              <a:gd fmla="*/ 0 w 3386" name="T74"/>
                              <a:gd fmla="*/ 0 h 3170" name="T75"/>
                              <a:gd fmla="*/ 0 w 3386" name="T76"/>
                              <a:gd fmla="*/ 0 h 3170" name="T77"/>
                              <a:gd fmla="*/ 0 w 3386" name="T78"/>
                              <a:gd fmla="*/ 0 h 3170" name="T79"/>
                              <a:gd fmla="*/ 0 w 3386" name="T80"/>
                              <a:gd fmla="*/ 0 h 3170" name="T81"/>
                              <a:gd fmla="*/ 0 w 3386" name="T82"/>
                              <a:gd fmla="*/ 0 h 3170" name="T83"/>
                              <a:gd fmla="*/ 0 w 3386" name="T84"/>
                              <a:gd fmla="*/ 0 h 3170" name="T85"/>
                              <a:gd fmla="*/ 0 w 3386" name="T86"/>
                              <a:gd fmla="*/ 0 h 3170" name="T87"/>
                              <a:gd fmla="*/ 0 w 3386" name="T88"/>
                              <a:gd fmla="*/ 0 h 3170" name="T89"/>
                              <a:gd fmla="*/ 0 w 3386" name="T90"/>
                              <a:gd fmla="*/ 0 h 3170" name="T91"/>
                              <a:gd fmla="*/ 0 w 3386" name="T92"/>
                              <a:gd fmla="*/ 0 h 3170" name="T93"/>
                              <a:gd fmla="*/ 0 w 3386" name="T94"/>
                              <a:gd fmla="*/ 0 h 3170" name="T95"/>
                              <a:gd fmla="*/ 0 w 3386" name="T96"/>
                              <a:gd fmla="*/ 0 h 3170"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w 3386" name="T147"/>
                              <a:gd fmla="*/ 0 h 3170" name="T148"/>
                              <a:gd fmla="*/ 3386 w 3386" name="T149"/>
                              <a:gd fmla="*/ 3170 h 3170" name="T150"/>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T150" l="T147" r="T149" t="T148"/>
                            <a:pathLst>
                              <a:path h="3170" w="3386">
                                <a:moveTo>
                                  <a:pt x="2456" y="3170"/>
                                </a:moveTo>
                                <a:cubicBezTo>
                                  <a:pt x="2415" y="3127"/>
                                  <a:pt x="2374" y="3086"/>
                                  <a:pt x="2335" y="3046"/>
                                </a:cubicBezTo>
                                <a:cubicBezTo>
                                  <a:pt x="2285" y="2937"/>
                                  <a:pt x="2256" y="2887"/>
                                  <a:pt x="2167" y="2898"/>
                                </a:cubicBezTo>
                                <a:cubicBezTo>
                                  <a:pt x="2148" y="2940"/>
                                  <a:pt x="2128" y="2982"/>
                                  <a:pt x="2109" y="3024"/>
                                </a:cubicBezTo>
                                <a:cubicBezTo>
                                  <a:pt x="2058" y="3023"/>
                                  <a:pt x="1998" y="2900"/>
                                  <a:pt x="1994" y="2887"/>
                                </a:cubicBezTo>
                                <a:cubicBezTo>
                                  <a:pt x="1975" y="2886"/>
                                  <a:pt x="1972" y="2857"/>
                                  <a:pt x="1966" y="2847"/>
                                </a:cubicBezTo>
                                <a:cubicBezTo>
                                  <a:pt x="1944" y="2840"/>
                                  <a:pt x="1921" y="2833"/>
                                  <a:pt x="1899" y="2829"/>
                                </a:cubicBezTo>
                                <a:cubicBezTo>
                                  <a:pt x="1836" y="2722"/>
                                  <a:pt x="1800" y="2735"/>
                                  <a:pt x="1727" y="2726"/>
                                </a:cubicBezTo>
                                <a:cubicBezTo>
                                  <a:pt x="1724" y="2729"/>
                                  <a:pt x="1721" y="2736"/>
                                  <a:pt x="1717" y="2742"/>
                                </a:cubicBezTo>
                                <a:cubicBezTo>
                                  <a:pt x="1586" y="2805"/>
                                  <a:pt x="1612" y="2677"/>
                                  <a:pt x="1616" y="2612"/>
                                </a:cubicBezTo>
                                <a:cubicBezTo>
                                  <a:pt x="1575" y="2568"/>
                                  <a:pt x="1562" y="2575"/>
                                  <a:pt x="1530" y="2574"/>
                                </a:cubicBezTo>
                                <a:cubicBezTo>
                                  <a:pt x="1511" y="2593"/>
                                  <a:pt x="1491" y="2615"/>
                                  <a:pt x="1472" y="2638"/>
                                </a:cubicBezTo>
                                <a:cubicBezTo>
                                  <a:pt x="1459" y="2644"/>
                                  <a:pt x="1446" y="2650"/>
                                  <a:pt x="1434" y="2660"/>
                                </a:cubicBezTo>
                                <a:cubicBezTo>
                                  <a:pt x="1392" y="2718"/>
                                  <a:pt x="1273" y="2734"/>
                                  <a:pt x="1219" y="2740"/>
                                </a:cubicBezTo>
                                <a:cubicBezTo>
                                  <a:pt x="1104" y="2688"/>
                                  <a:pt x="1069" y="2654"/>
                                  <a:pt x="1051" y="2565"/>
                                </a:cubicBezTo>
                                <a:cubicBezTo>
                                  <a:pt x="987" y="2465"/>
                                  <a:pt x="1000" y="2495"/>
                                  <a:pt x="917" y="2483"/>
                                </a:cubicBezTo>
                                <a:cubicBezTo>
                                  <a:pt x="914" y="2483"/>
                                  <a:pt x="911" y="2486"/>
                                  <a:pt x="907" y="2489"/>
                                </a:cubicBezTo>
                                <a:cubicBezTo>
                                  <a:pt x="872" y="2472"/>
                                  <a:pt x="863" y="2449"/>
                                  <a:pt x="863" y="2426"/>
                                </a:cubicBezTo>
                                <a:cubicBezTo>
                                  <a:pt x="892" y="2410"/>
                                  <a:pt x="933" y="2415"/>
                                  <a:pt x="975" y="2383"/>
                                </a:cubicBezTo>
                                <a:cubicBezTo>
                                  <a:pt x="975" y="2331"/>
                                  <a:pt x="966" y="2301"/>
                                  <a:pt x="960" y="2275"/>
                                </a:cubicBezTo>
                                <a:cubicBezTo>
                                  <a:pt x="950" y="2258"/>
                                  <a:pt x="941" y="2245"/>
                                  <a:pt x="934" y="2231"/>
                                </a:cubicBezTo>
                                <a:cubicBezTo>
                                  <a:pt x="861" y="2230"/>
                                  <a:pt x="867" y="2240"/>
                                  <a:pt x="835" y="2304"/>
                                </a:cubicBezTo>
                                <a:cubicBezTo>
                                  <a:pt x="774" y="2303"/>
                                  <a:pt x="739" y="2253"/>
                                  <a:pt x="704" y="2239"/>
                                </a:cubicBezTo>
                                <a:cubicBezTo>
                                  <a:pt x="692" y="2186"/>
                                  <a:pt x="685" y="2189"/>
                                  <a:pt x="663" y="2159"/>
                                </a:cubicBezTo>
                                <a:cubicBezTo>
                                  <a:pt x="660" y="2133"/>
                                  <a:pt x="660" y="2107"/>
                                  <a:pt x="661" y="2080"/>
                                </a:cubicBezTo>
                                <a:cubicBezTo>
                                  <a:pt x="722" y="2036"/>
                                  <a:pt x="750" y="1994"/>
                                  <a:pt x="786" y="1939"/>
                                </a:cubicBezTo>
                                <a:cubicBezTo>
                                  <a:pt x="799" y="1828"/>
                                  <a:pt x="883" y="1781"/>
                                  <a:pt x="915" y="1697"/>
                                </a:cubicBezTo>
                                <a:cubicBezTo>
                                  <a:pt x="915" y="1674"/>
                                  <a:pt x="915" y="1655"/>
                                  <a:pt x="919" y="1635"/>
                                </a:cubicBezTo>
                                <a:cubicBezTo>
                                  <a:pt x="941" y="1636"/>
                                  <a:pt x="951" y="1655"/>
                                  <a:pt x="957" y="1672"/>
                                </a:cubicBezTo>
                                <a:cubicBezTo>
                                  <a:pt x="957" y="1711"/>
                                  <a:pt x="928" y="1773"/>
                                  <a:pt x="998" y="1811"/>
                                </a:cubicBezTo>
                                <a:cubicBezTo>
                                  <a:pt x="1030" y="1811"/>
                                  <a:pt x="1074" y="1819"/>
                                  <a:pt x="1110" y="1784"/>
                                </a:cubicBezTo>
                                <a:cubicBezTo>
                                  <a:pt x="1110" y="1712"/>
                                  <a:pt x="1120" y="1614"/>
                                  <a:pt x="1108" y="1568"/>
                                </a:cubicBezTo>
                                <a:cubicBezTo>
                                  <a:pt x="1025" y="1481"/>
                                  <a:pt x="1054" y="1432"/>
                                  <a:pt x="1093" y="1364"/>
                                </a:cubicBezTo>
                                <a:cubicBezTo>
                                  <a:pt x="1093" y="1289"/>
                                  <a:pt x="1052" y="1200"/>
                                  <a:pt x="1033" y="1189"/>
                                </a:cubicBezTo>
                                <a:cubicBezTo>
                                  <a:pt x="1030" y="1163"/>
                                  <a:pt x="1027" y="1137"/>
                                  <a:pt x="1024" y="1110"/>
                                </a:cubicBezTo>
                                <a:cubicBezTo>
                                  <a:pt x="1037" y="1081"/>
                                  <a:pt x="1050" y="1052"/>
                                  <a:pt x="1063" y="1026"/>
                                </a:cubicBezTo>
                                <a:cubicBezTo>
                                  <a:pt x="1063" y="967"/>
                                  <a:pt x="1089" y="922"/>
                                  <a:pt x="1105" y="867"/>
                                </a:cubicBezTo>
                                <a:cubicBezTo>
                                  <a:pt x="1106" y="739"/>
                                  <a:pt x="1040" y="561"/>
                                  <a:pt x="957" y="516"/>
                                </a:cubicBezTo>
                                <a:cubicBezTo>
                                  <a:pt x="877" y="514"/>
                                  <a:pt x="839" y="516"/>
                                  <a:pt x="797" y="558"/>
                                </a:cubicBezTo>
                                <a:cubicBezTo>
                                  <a:pt x="749" y="642"/>
                                  <a:pt x="746" y="652"/>
                                  <a:pt x="659" y="669"/>
                                </a:cubicBezTo>
                                <a:cubicBezTo>
                                  <a:pt x="579" y="667"/>
                                  <a:pt x="522" y="698"/>
                                  <a:pt x="461" y="707"/>
                                </a:cubicBezTo>
                                <a:cubicBezTo>
                                  <a:pt x="391" y="669"/>
                                  <a:pt x="401" y="620"/>
                                  <a:pt x="388" y="584"/>
                                </a:cubicBezTo>
                                <a:cubicBezTo>
                                  <a:pt x="376" y="492"/>
                                  <a:pt x="348" y="442"/>
                                  <a:pt x="313" y="405"/>
                                </a:cubicBezTo>
                                <a:cubicBezTo>
                                  <a:pt x="160" y="336"/>
                                  <a:pt x="134" y="351"/>
                                  <a:pt x="133" y="492"/>
                                </a:cubicBezTo>
                                <a:cubicBezTo>
                                  <a:pt x="89" y="455"/>
                                  <a:pt x="44" y="421"/>
                                  <a:pt x="3" y="387"/>
                                </a:cubicBezTo>
                                <a:cubicBezTo>
                                  <a:pt x="0" y="381"/>
                                  <a:pt x="0" y="374"/>
                                  <a:pt x="0" y="368"/>
                                </a:cubicBezTo>
                                <a:cubicBezTo>
                                  <a:pt x="19" y="345"/>
                                  <a:pt x="38" y="323"/>
                                  <a:pt x="61" y="300"/>
                                </a:cubicBezTo>
                                <a:cubicBezTo>
                                  <a:pt x="64" y="261"/>
                                  <a:pt x="71" y="222"/>
                                  <a:pt x="77" y="186"/>
                                </a:cubicBezTo>
                                <a:cubicBezTo>
                                  <a:pt x="62" y="173"/>
                                  <a:pt x="46" y="159"/>
                                  <a:pt x="33" y="146"/>
                                </a:cubicBezTo>
                                <a:cubicBezTo>
                                  <a:pt x="97" y="108"/>
                                  <a:pt x="161" y="74"/>
                                  <a:pt x="225" y="39"/>
                                </a:cubicBezTo>
                                <a:cubicBezTo>
                                  <a:pt x="293" y="15"/>
                                  <a:pt x="341" y="0"/>
                                  <a:pt x="439" y="22"/>
                                </a:cubicBezTo>
                                <a:cubicBezTo>
                                  <a:pt x="490" y="62"/>
                                  <a:pt x="535" y="73"/>
                                  <a:pt x="624" y="82"/>
                                </a:cubicBezTo>
                                <a:cubicBezTo>
                                  <a:pt x="714" y="58"/>
                                  <a:pt x="752" y="56"/>
                                  <a:pt x="861" y="108"/>
                                </a:cubicBezTo>
                                <a:cubicBezTo>
                                  <a:pt x="940" y="201"/>
                                  <a:pt x="1029" y="331"/>
                                  <a:pt x="1137" y="455"/>
                                </a:cubicBezTo>
                                <a:cubicBezTo>
                                  <a:pt x="1155" y="505"/>
                                  <a:pt x="1174" y="554"/>
                                  <a:pt x="1196" y="607"/>
                                </a:cubicBezTo>
                                <a:cubicBezTo>
                                  <a:pt x="1238" y="648"/>
                                  <a:pt x="1279" y="688"/>
                                  <a:pt x="1324" y="728"/>
                                </a:cubicBezTo>
                                <a:cubicBezTo>
                                  <a:pt x="1374" y="795"/>
                                  <a:pt x="1384" y="799"/>
                                  <a:pt x="1393" y="907"/>
                                </a:cubicBezTo>
                                <a:cubicBezTo>
                                  <a:pt x="1405" y="927"/>
                                  <a:pt x="1450" y="954"/>
                                  <a:pt x="1494" y="991"/>
                                </a:cubicBezTo>
                                <a:cubicBezTo>
                                  <a:pt x="1498" y="998"/>
                                  <a:pt x="1504" y="1008"/>
                                  <a:pt x="1510" y="1018"/>
                                </a:cubicBezTo>
                                <a:cubicBezTo>
                                  <a:pt x="1510" y="1054"/>
                                  <a:pt x="1510" y="1077"/>
                                  <a:pt x="1532" y="1146"/>
                                </a:cubicBezTo>
                                <a:cubicBezTo>
                                  <a:pt x="1551" y="1160"/>
                                  <a:pt x="1669" y="1166"/>
                                  <a:pt x="1730" y="1148"/>
                                </a:cubicBezTo>
                                <a:cubicBezTo>
                                  <a:pt x="1781" y="1149"/>
                                  <a:pt x="1791" y="1143"/>
                                  <a:pt x="1867" y="1191"/>
                                </a:cubicBezTo>
                                <a:cubicBezTo>
                                  <a:pt x="1889" y="1191"/>
                                  <a:pt x="1912" y="1192"/>
                                  <a:pt x="1937" y="1192"/>
                                </a:cubicBezTo>
                                <a:cubicBezTo>
                                  <a:pt x="1960" y="1170"/>
                                  <a:pt x="1957" y="1170"/>
                                  <a:pt x="2014" y="1171"/>
                                </a:cubicBezTo>
                                <a:cubicBezTo>
                                  <a:pt x="2056" y="1209"/>
                                  <a:pt x="2097" y="1249"/>
                                  <a:pt x="2138" y="1289"/>
                                </a:cubicBezTo>
                                <a:cubicBezTo>
                                  <a:pt x="2180" y="1290"/>
                                  <a:pt x="2240" y="1285"/>
                                  <a:pt x="2288" y="1336"/>
                                </a:cubicBezTo>
                                <a:cubicBezTo>
                                  <a:pt x="2304" y="1375"/>
                                  <a:pt x="2319" y="1415"/>
                                  <a:pt x="2338" y="1455"/>
                                </a:cubicBezTo>
                                <a:cubicBezTo>
                                  <a:pt x="2354" y="1530"/>
                                  <a:pt x="2423" y="1729"/>
                                  <a:pt x="2567" y="1644"/>
                                </a:cubicBezTo>
                                <a:cubicBezTo>
                                  <a:pt x="2628" y="1636"/>
                                  <a:pt x="2695" y="1614"/>
                                  <a:pt x="2772" y="1590"/>
                                </a:cubicBezTo>
                                <a:cubicBezTo>
                                  <a:pt x="2785" y="1577"/>
                                  <a:pt x="2801" y="1565"/>
                                  <a:pt x="2817" y="1555"/>
                                </a:cubicBezTo>
                                <a:cubicBezTo>
                                  <a:pt x="2875" y="1452"/>
                                  <a:pt x="2920" y="1410"/>
                                  <a:pt x="3010" y="1337"/>
                                </a:cubicBezTo>
                                <a:cubicBezTo>
                                  <a:pt x="3036" y="1309"/>
                                  <a:pt x="3062" y="1280"/>
                                  <a:pt x="3087" y="1254"/>
                                </a:cubicBezTo>
                                <a:cubicBezTo>
                                  <a:pt x="3135" y="1213"/>
                                  <a:pt x="3184" y="1172"/>
                                  <a:pt x="3235" y="1130"/>
                                </a:cubicBezTo>
                                <a:cubicBezTo>
                                  <a:pt x="3312" y="1145"/>
                                  <a:pt x="3315" y="1132"/>
                                  <a:pt x="3292" y="1236"/>
                                </a:cubicBezTo>
                                <a:cubicBezTo>
                                  <a:pt x="3292" y="1279"/>
                                  <a:pt x="3291" y="1325"/>
                                  <a:pt x="3291" y="1371"/>
                                </a:cubicBezTo>
                                <a:cubicBezTo>
                                  <a:pt x="3313" y="1397"/>
                                  <a:pt x="3371" y="1438"/>
                                  <a:pt x="3386" y="1511"/>
                                </a:cubicBezTo>
                                <a:cubicBezTo>
                                  <a:pt x="3383" y="1553"/>
                                  <a:pt x="3379" y="1596"/>
                                  <a:pt x="3376" y="1641"/>
                                </a:cubicBezTo>
                                <a:cubicBezTo>
                                  <a:pt x="3363" y="1667"/>
                                  <a:pt x="3353" y="1693"/>
                                  <a:pt x="3343" y="1722"/>
                                </a:cubicBezTo>
                                <a:cubicBezTo>
                                  <a:pt x="3308" y="1758"/>
                                  <a:pt x="3314" y="1830"/>
                                  <a:pt x="3329" y="1905"/>
                                </a:cubicBezTo>
                                <a:cubicBezTo>
                                  <a:pt x="3326" y="1974"/>
                                  <a:pt x="3325" y="2043"/>
                                  <a:pt x="3325" y="2112"/>
                                </a:cubicBezTo>
                                <a:cubicBezTo>
                                  <a:pt x="3315" y="2151"/>
                                  <a:pt x="3305" y="2193"/>
                                  <a:pt x="3296" y="2235"/>
                                </a:cubicBezTo>
                                <a:cubicBezTo>
                                  <a:pt x="3295" y="2278"/>
                                  <a:pt x="3298" y="2324"/>
                                  <a:pt x="3301" y="2370"/>
                                </a:cubicBezTo>
                                <a:cubicBezTo>
                                  <a:pt x="3282" y="2389"/>
                                  <a:pt x="3266" y="2411"/>
                                  <a:pt x="3240" y="2424"/>
                                </a:cubicBezTo>
                                <a:cubicBezTo>
                                  <a:pt x="3215" y="2423"/>
                                  <a:pt x="3192" y="2426"/>
                                  <a:pt x="3170" y="2429"/>
                                </a:cubicBezTo>
                                <a:cubicBezTo>
                                  <a:pt x="3087" y="2400"/>
                                  <a:pt x="3055" y="2403"/>
                                  <a:pt x="3004" y="2398"/>
                                </a:cubicBezTo>
                                <a:cubicBezTo>
                                  <a:pt x="2975" y="2427"/>
                                  <a:pt x="2975" y="2453"/>
                                  <a:pt x="2952" y="2482"/>
                                </a:cubicBezTo>
                                <a:cubicBezTo>
                                  <a:pt x="2863" y="2503"/>
                                  <a:pt x="2850" y="2535"/>
                                  <a:pt x="2859" y="2630"/>
                                </a:cubicBezTo>
                                <a:cubicBezTo>
                                  <a:pt x="2874" y="2657"/>
                                  <a:pt x="2890" y="2684"/>
                                  <a:pt x="2909" y="2710"/>
                                </a:cubicBezTo>
                                <a:cubicBezTo>
                                  <a:pt x="2922" y="2789"/>
                                  <a:pt x="2959" y="2888"/>
                                  <a:pt x="3016" y="2995"/>
                                </a:cubicBezTo>
                                <a:cubicBezTo>
                                  <a:pt x="3026" y="3037"/>
                                  <a:pt x="3035" y="3080"/>
                                  <a:pt x="3044" y="3123"/>
                                </a:cubicBezTo>
                                <a:cubicBezTo>
                                  <a:pt x="2936" y="3120"/>
                                  <a:pt x="2875" y="3034"/>
                                  <a:pt x="2831" y="3009"/>
                                </a:cubicBezTo>
                                <a:cubicBezTo>
                                  <a:pt x="2831" y="2941"/>
                                  <a:pt x="2764" y="2923"/>
                                  <a:pt x="2742" y="2945"/>
                                </a:cubicBezTo>
                                <a:cubicBezTo>
                                  <a:pt x="2739" y="2951"/>
                                  <a:pt x="2739" y="2958"/>
                                  <a:pt x="2738" y="2968"/>
                                </a:cubicBezTo>
                                <a:cubicBezTo>
                                  <a:pt x="2668" y="2976"/>
                                  <a:pt x="2620" y="3014"/>
                                  <a:pt x="2566" y="3039"/>
                                </a:cubicBezTo>
                                <a:cubicBezTo>
                                  <a:pt x="2565" y="3058"/>
                                  <a:pt x="2565" y="3078"/>
                                  <a:pt x="2565" y="3098"/>
                                </a:cubicBezTo>
                                <a:cubicBezTo>
                                  <a:pt x="2568" y="3101"/>
                                  <a:pt x="2572" y="3104"/>
                                  <a:pt x="2575" y="3108"/>
                                </a:cubicBezTo>
                                <a:cubicBezTo>
                                  <a:pt x="2543" y="3123"/>
                                  <a:pt x="2533" y="3136"/>
                                  <a:pt x="2514" y="3155"/>
                                </a:cubicBezTo>
                                <a:cubicBezTo>
                                  <a:pt x="2495" y="3158"/>
                                  <a:pt x="2475" y="3164"/>
                                  <a:pt x="2456" y="3170"/>
                                </a:cubicBezTo>
                                <a:close/>
                              </a:path>
                            </a:pathLst>
                          </a:custGeom>
                          <a:solidFill>
                            <a:schemeClr val="tx2"/>
                          </a:solidFill>
                          <a:ln cap="flat" w="8">
                            <a:solidFill>
                              <a:srgbClr val="FFFFFF"/>
                            </a:solidFill>
                            <a:prstDash val="solid"/>
                            <a:miter lim="800000"/>
                          </a:ln>
                        </p:spPr>
                        <p:txBody>
                          <a:bodyPr/>
                          <a:lstStyle/>
                          <a:p>
                            <a:endParaRPr altLang="en-US" lang="zh-CN"/>
                          </a:p>
                        </p:txBody>
                      </p:sp>
                    </p:grpSp>
                  </p:grpSp>
                </p:grpSp>
                <p:grpSp>
                  <p:nvGrpSpPr>
                    <p:cNvPr id="82972" name="Group 46"/>
                    <p:cNvGrpSpPr/>
                    <p:nvPr/>
                  </p:nvGrpSpPr>
                  <p:grpSpPr>
                    <a:xfrm>
                      <a:off x="721" y="778"/>
                      <a:ext cx="2365" cy="1529"/>
                      <a:chOff x="721" y="778"/>
                      <a:chExt cx="2365" cy="1529"/>
                    </a:xfrm>
                  </p:grpSpPr>
                  <p:sp>
                    <p:nvSpPr>
                      <p:cNvPr id="82973" name="Freeform 15"/>
                      <p:cNvSpPr/>
                      <p:nvPr/>
                    </p:nvSpPr>
                    <p:spPr bwMode="auto">
                      <a:xfrm>
                        <a:off x="863" y="1591"/>
                        <a:ext cx="1514" cy="716"/>
                      </a:xfrm>
                      <a:custGeom>
                        <a:gdLst>
                          <a:gd fmla="*/ 0 w 5957" name="T0"/>
                          <a:gd fmla="*/ 0 h 3807" name="T1"/>
                          <a:gd fmla="*/ 0 w 5957" name="T2"/>
                          <a:gd fmla="*/ 0 h 3807" name="T3"/>
                          <a:gd fmla="*/ 0 w 5957" name="T4"/>
                          <a:gd fmla="*/ 0 h 3807" name="T5"/>
                          <a:gd fmla="*/ 0 w 5957" name="T6"/>
                          <a:gd fmla="*/ 0 h 3807" name="T7"/>
                          <a:gd fmla="*/ 0 w 5957" name="T8"/>
                          <a:gd fmla="*/ 0 h 3807" name="T9"/>
                          <a:gd fmla="*/ 0 w 5957" name="T10"/>
                          <a:gd fmla="*/ 0 h 3807" name="T11"/>
                          <a:gd fmla="*/ 0 w 5957" name="T12"/>
                          <a:gd fmla="*/ 0 h 3807" name="T13"/>
                          <a:gd fmla="*/ 0 w 5957" name="T14"/>
                          <a:gd fmla="*/ 0 h 3807" name="T15"/>
                          <a:gd fmla="*/ 0 w 5957" name="T16"/>
                          <a:gd fmla="*/ 0 h 3807" name="T17"/>
                          <a:gd fmla="*/ 0 w 5957" name="T18"/>
                          <a:gd fmla="*/ 0 h 3807" name="T19"/>
                          <a:gd fmla="*/ 0 w 5957" name="T20"/>
                          <a:gd fmla="*/ 0 h 3807" name="T21"/>
                          <a:gd fmla="*/ 0 w 5957" name="T22"/>
                          <a:gd fmla="*/ 0 h 3807" name="T23"/>
                          <a:gd fmla="*/ 0 w 5957" name="T24"/>
                          <a:gd fmla="*/ 0 h 3807" name="T25"/>
                          <a:gd fmla="*/ 0 w 5957" name="T26"/>
                          <a:gd fmla="*/ 0 h 3807" name="T27"/>
                          <a:gd fmla="*/ 0 w 5957" name="T28"/>
                          <a:gd fmla="*/ 0 h 3807" name="T29"/>
                          <a:gd fmla="*/ 0 w 5957" name="T30"/>
                          <a:gd fmla="*/ 0 h 3807" name="T31"/>
                          <a:gd fmla="*/ 0 w 5957" name="T32"/>
                          <a:gd fmla="*/ 0 h 3807" name="T33"/>
                          <a:gd fmla="*/ 0 w 5957" name="T34"/>
                          <a:gd fmla="*/ 0 h 3807" name="T35"/>
                          <a:gd fmla="*/ 0 w 5957" name="T36"/>
                          <a:gd fmla="*/ 0 h 3807" name="T37"/>
                          <a:gd fmla="*/ 0 w 5957" name="T38"/>
                          <a:gd fmla="*/ 0 h 3807" name="T39"/>
                          <a:gd fmla="*/ 0 w 5957" name="T40"/>
                          <a:gd fmla="*/ 0 h 3807" name="T41"/>
                          <a:gd fmla="*/ 0 w 5957" name="T42"/>
                          <a:gd fmla="*/ 0 h 3807" name="T43"/>
                          <a:gd fmla="*/ 0 w 5957" name="T44"/>
                          <a:gd fmla="*/ 0 h 3807" name="T45"/>
                          <a:gd fmla="*/ 0 w 5957" name="T46"/>
                          <a:gd fmla="*/ 0 h 3807" name="T47"/>
                          <a:gd fmla="*/ 0 w 5957" name="T48"/>
                          <a:gd fmla="*/ 0 h 3807" name="T49"/>
                          <a:gd fmla="*/ 0 w 5957" name="T50"/>
                          <a:gd fmla="*/ 0 h 3807" name="T51"/>
                          <a:gd fmla="*/ 0 w 5957" name="T52"/>
                          <a:gd fmla="*/ 0 h 3807" name="T53"/>
                          <a:gd fmla="*/ 0 w 5957" name="T54"/>
                          <a:gd fmla="*/ 0 h 3807" name="T55"/>
                          <a:gd fmla="*/ 0 w 5957" name="T56"/>
                          <a:gd fmla="*/ 0 h 3807" name="T57"/>
                          <a:gd fmla="*/ 0 w 5957" name="T58"/>
                          <a:gd fmla="*/ 0 h 3807" name="T59"/>
                          <a:gd fmla="*/ 0 w 5957" name="T60"/>
                          <a:gd fmla="*/ 0 h 3807" name="T61"/>
                          <a:gd fmla="*/ 0 w 5957" name="T62"/>
                          <a:gd fmla="*/ 0 h 3807" name="T63"/>
                          <a:gd fmla="*/ 0 w 5957" name="T64"/>
                          <a:gd fmla="*/ 0 h 3807" name="T65"/>
                          <a:gd fmla="*/ 0 w 5957" name="T66"/>
                          <a:gd fmla="*/ 0 h 3807" name="T67"/>
                          <a:gd fmla="*/ 0 w 5957" name="T68"/>
                          <a:gd fmla="*/ 0 h 3807" name="T69"/>
                          <a:gd fmla="*/ 0 w 5957" name="T70"/>
                          <a:gd fmla="*/ 0 h 3807" name="T71"/>
                          <a:gd fmla="*/ 0 w 5957" name="T72"/>
                          <a:gd fmla="*/ 0 h 3807" name="T73"/>
                          <a:gd fmla="*/ 0 w 5957" name="T74"/>
                          <a:gd fmla="*/ 0 h 3807" name="T75"/>
                          <a:gd fmla="*/ 0 w 5957" name="T76"/>
                          <a:gd fmla="*/ 0 h 3807" name="T77"/>
                          <a:gd fmla="*/ 0 w 5957" name="T78"/>
                          <a:gd fmla="*/ 0 h 3807" name="T79"/>
                          <a:gd fmla="*/ 0 w 5957" name="T80"/>
                          <a:gd fmla="*/ 0 h 3807" name="T81"/>
                          <a:gd fmla="*/ 0 w 5957" name="T82"/>
                          <a:gd fmla="*/ 0 h 3807" name="T83"/>
                          <a:gd fmla="*/ 0 w 5957" name="T84"/>
                          <a:gd fmla="*/ 0 h 3807" name="T85"/>
                          <a:gd fmla="*/ 0 w 5957" name="T86"/>
                          <a:gd fmla="*/ 0 h 3807" name="T87"/>
                          <a:gd fmla="*/ 0 w 5957" name="T88"/>
                          <a:gd fmla="*/ 0 h 3807" name="T89"/>
                          <a:gd fmla="*/ 0 w 5957" name="T90"/>
                          <a:gd fmla="*/ 0 h 3807" name="T91"/>
                          <a:gd fmla="*/ 0 w 5957" name="T92"/>
                          <a:gd fmla="*/ 0 h 3807" name="T93"/>
                          <a:gd fmla="*/ 0 w 5957" name="T94"/>
                          <a:gd fmla="*/ 0 h 3807" name="T95"/>
                          <a:gd fmla="*/ 0 w 5957" name="T96"/>
                          <a:gd fmla="*/ 0 h 3807" name="T97"/>
                          <a:gd fmla="*/ 0 w 5957" name="T98"/>
                          <a:gd fmla="*/ 0 h 3807" name="T99"/>
                          <a:gd fmla="*/ 0 w 5957" name="T100"/>
                          <a:gd fmla="*/ 0 h 3807" name="T101"/>
                          <a:gd fmla="*/ 0 w 5957" name="T102"/>
                          <a:gd fmla="*/ 0 h 3807" name="T103"/>
                          <a:gd fmla="*/ 0 w 5957" name="T104"/>
                          <a:gd fmla="*/ 0 h 3807" name="T105"/>
                          <a:gd fmla="*/ 0 w 5957" name="T106"/>
                          <a:gd fmla="*/ 0 h 3807" name="T107"/>
                          <a:gd fmla="*/ 0 w 5957" name="T108"/>
                          <a:gd fmla="*/ 0 h 3807" name="T109"/>
                          <a:gd fmla="*/ 0 w 5957" name="T110"/>
                          <a:gd fmla="*/ 0 h 3807" name="T111"/>
                          <a:gd fmla="*/ 0 w 5957" name="T112"/>
                          <a:gd fmla="*/ 0 h 3807" name="T113"/>
                          <a:gd fmla="*/ 0 w 5957" name="T114"/>
                          <a:gd fmla="*/ 0 h 3807" name="T115"/>
                          <a:gd fmla="*/ 0 w 5957" name="T116"/>
                          <a:gd fmla="*/ 0 h 3807"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5957" name="T177"/>
                          <a:gd fmla="*/ 0 h 3807" name="T178"/>
                          <a:gd fmla="*/ 5957 w 5957" name="T179"/>
                          <a:gd fmla="*/ 3807 h 3807"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3807" w="5957">
                            <a:moveTo>
                              <a:pt x="4098" y="3807"/>
                            </a:moveTo>
                            <a:cubicBezTo>
                              <a:pt x="4066" y="3773"/>
                              <a:pt x="3868" y="3778"/>
                              <a:pt x="3842" y="3778"/>
                            </a:cubicBezTo>
                            <a:cubicBezTo>
                              <a:pt x="3830" y="3781"/>
                              <a:pt x="3817" y="3784"/>
                              <a:pt x="3804" y="3790"/>
                            </a:cubicBezTo>
                            <a:cubicBezTo>
                              <a:pt x="3622" y="3772"/>
                              <a:pt x="3725" y="3706"/>
                              <a:pt x="3757" y="3615"/>
                            </a:cubicBezTo>
                            <a:cubicBezTo>
                              <a:pt x="3757" y="3592"/>
                              <a:pt x="3757" y="3569"/>
                              <a:pt x="3757" y="3546"/>
                            </a:cubicBezTo>
                            <a:cubicBezTo>
                              <a:pt x="3636" y="3504"/>
                              <a:pt x="3646" y="3471"/>
                              <a:pt x="3627" y="3399"/>
                            </a:cubicBezTo>
                            <a:cubicBezTo>
                              <a:pt x="3621" y="3389"/>
                              <a:pt x="3615" y="3379"/>
                              <a:pt x="3608" y="3372"/>
                            </a:cubicBezTo>
                            <a:cubicBezTo>
                              <a:pt x="3544" y="3371"/>
                              <a:pt x="3497" y="3363"/>
                              <a:pt x="3452" y="3349"/>
                            </a:cubicBezTo>
                            <a:cubicBezTo>
                              <a:pt x="3433" y="3322"/>
                              <a:pt x="3417" y="3295"/>
                              <a:pt x="3401" y="3272"/>
                            </a:cubicBezTo>
                            <a:cubicBezTo>
                              <a:pt x="3321" y="3247"/>
                              <a:pt x="3248" y="3206"/>
                              <a:pt x="3216" y="3179"/>
                            </a:cubicBezTo>
                            <a:cubicBezTo>
                              <a:pt x="3204" y="3172"/>
                              <a:pt x="3191" y="3165"/>
                              <a:pt x="3178" y="3162"/>
                            </a:cubicBezTo>
                            <a:cubicBezTo>
                              <a:pt x="3140" y="3161"/>
                              <a:pt x="3105" y="3160"/>
                              <a:pt x="3070" y="3159"/>
                            </a:cubicBezTo>
                            <a:cubicBezTo>
                              <a:pt x="3021" y="3187"/>
                              <a:pt x="2992" y="3239"/>
                              <a:pt x="2932" y="3260"/>
                            </a:cubicBezTo>
                            <a:cubicBezTo>
                              <a:pt x="2916" y="3273"/>
                              <a:pt x="2903" y="3286"/>
                              <a:pt x="2890" y="3298"/>
                            </a:cubicBezTo>
                            <a:cubicBezTo>
                              <a:pt x="2880" y="3315"/>
                              <a:pt x="2874" y="3331"/>
                              <a:pt x="2867" y="3347"/>
                            </a:cubicBezTo>
                            <a:cubicBezTo>
                              <a:pt x="2857" y="3386"/>
                              <a:pt x="2851" y="3428"/>
                              <a:pt x="2844" y="3471"/>
                            </a:cubicBezTo>
                            <a:cubicBezTo>
                              <a:pt x="2694" y="3444"/>
                              <a:pt x="2736" y="3311"/>
                              <a:pt x="2782" y="3230"/>
                            </a:cubicBezTo>
                            <a:cubicBezTo>
                              <a:pt x="2782" y="3214"/>
                              <a:pt x="2782" y="3197"/>
                              <a:pt x="2782" y="3181"/>
                            </a:cubicBezTo>
                            <a:cubicBezTo>
                              <a:pt x="2715" y="3127"/>
                              <a:pt x="2718" y="3147"/>
                              <a:pt x="2674" y="3139"/>
                            </a:cubicBezTo>
                            <a:cubicBezTo>
                              <a:pt x="2546" y="3162"/>
                              <a:pt x="2485" y="3167"/>
                              <a:pt x="2401" y="3214"/>
                            </a:cubicBezTo>
                            <a:cubicBezTo>
                              <a:pt x="2309" y="3212"/>
                              <a:pt x="2261" y="3145"/>
                              <a:pt x="2239" y="3095"/>
                            </a:cubicBezTo>
                            <a:cubicBezTo>
                              <a:pt x="2223" y="3079"/>
                              <a:pt x="2207" y="3062"/>
                              <a:pt x="2195" y="3048"/>
                            </a:cubicBezTo>
                            <a:cubicBezTo>
                              <a:pt x="2112" y="3046"/>
                              <a:pt x="2032" y="3044"/>
                              <a:pt x="1952" y="3042"/>
                            </a:cubicBezTo>
                            <a:cubicBezTo>
                              <a:pt x="1885" y="2995"/>
                              <a:pt x="1876" y="2906"/>
                              <a:pt x="1851" y="2860"/>
                            </a:cubicBezTo>
                            <a:cubicBezTo>
                              <a:pt x="1800" y="2842"/>
                              <a:pt x="1797" y="2845"/>
                              <a:pt x="1778" y="2812"/>
                            </a:cubicBezTo>
                            <a:cubicBezTo>
                              <a:pt x="1755" y="2792"/>
                              <a:pt x="1733" y="2775"/>
                              <a:pt x="1711" y="2758"/>
                            </a:cubicBezTo>
                            <a:cubicBezTo>
                              <a:pt x="1669" y="2740"/>
                              <a:pt x="1628" y="2726"/>
                              <a:pt x="1587" y="2712"/>
                            </a:cubicBezTo>
                            <a:cubicBezTo>
                              <a:pt x="1463" y="2598"/>
                              <a:pt x="1495" y="2582"/>
                              <a:pt x="1479" y="2461"/>
                            </a:cubicBezTo>
                            <a:cubicBezTo>
                              <a:pt x="1470" y="2441"/>
                              <a:pt x="1460" y="2421"/>
                              <a:pt x="1451" y="2401"/>
                            </a:cubicBezTo>
                            <a:cubicBezTo>
                              <a:pt x="1403" y="2400"/>
                              <a:pt x="1358" y="2399"/>
                              <a:pt x="1314" y="2401"/>
                            </a:cubicBezTo>
                            <a:cubicBezTo>
                              <a:pt x="1218" y="2366"/>
                              <a:pt x="1225" y="2336"/>
                              <a:pt x="1212" y="2277"/>
                            </a:cubicBezTo>
                            <a:cubicBezTo>
                              <a:pt x="1171" y="2224"/>
                              <a:pt x="1142" y="2207"/>
                              <a:pt x="1117" y="2193"/>
                            </a:cubicBezTo>
                            <a:cubicBezTo>
                              <a:pt x="1075" y="2156"/>
                              <a:pt x="1034" y="2119"/>
                              <a:pt x="996" y="2082"/>
                            </a:cubicBezTo>
                            <a:cubicBezTo>
                              <a:pt x="961" y="2022"/>
                              <a:pt x="926" y="1962"/>
                              <a:pt x="892" y="1902"/>
                            </a:cubicBezTo>
                            <a:cubicBezTo>
                              <a:pt x="825" y="1900"/>
                              <a:pt x="805" y="1903"/>
                              <a:pt x="767" y="1919"/>
                            </a:cubicBezTo>
                            <a:cubicBezTo>
                              <a:pt x="741" y="1931"/>
                              <a:pt x="716" y="1944"/>
                              <a:pt x="693" y="1959"/>
                            </a:cubicBezTo>
                            <a:cubicBezTo>
                              <a:pt x="655" y="1958"/>
                              <a:pt x="616" y="1957"/>
                              <a:pt x="581" y="1957"/>
                            </a:cubicBezTo>
                            <a:cubicBezTo>
                              <a:pt x="480" y="1885"/>
                              <a:pt x="474" y="1790"/>
                              <a:pt x="461" y="1715"/>
                            </a:cubicBezTo>
                            <a:cubicBezTo>
                              <a:pt x="430" y="1665"/>
                              <a:pt x="401" y="1615"/>
                              <a:pt x="373" y="1565"/>
                            </a:cubicBezTo>
                            <a:cubicBezTo>
                              <a:pt x="278" y="1464"/>
                              <a:pt x="160" y="1429"/>
                              <a:pt x="67" y="1397"/>
                            </a:cubicBezTo>
                            <a:cubicBezTo>
                              <a:pt x="0" y="1346"/>
                              <a:pt x="39" y="1298"/>
                              <a:pt x="58" y="1266"/>
                            </a:cubicBezTo>
                            <a:cubicBezTo>
                              <a:pt x="84" y="1250"/>
                              <a:pt x="97" y="1204"/>
                              <a:pt x="103" y="1195"/>
                            </a:cubicBezTo>
                            <a:cubicBezTo>
                              <a:pt x="104" y="1116"/>
                              <a:pt x="108" y="1041"/>
                              <a:pt x="111" y="966"/>
                            </a:cubicBezTo>
                            <a:cubicBezTo>
                              <a:pt x="77" y="867"/>
                              <a:pt x="48" y="856"/>
                              <a:pt x="147" y="858"/>
                            </a:cubicBezTo>
                            <a:cubicBezTo>
                              <a:pt x="156" y="865"/>
                              <a:pt x="166" y="875"/>
                              <a:pt x="179" y="885"/>
                            </a:cubicBezTo>
                            <a:cubicBezTo>
                              <a:pt x="191" y="919"/>
                              <a:pt x="251" y="1041"/>
                              <a:pt x="322" y="951"/>
                            </a:cubicBezTo>
                            <a:cubicBezTo>
                              <a:pt x="332" y="919"/>
                              <a:pt x="342" y="890"/>
                              <a:pt x="351" y="860"/>
                            </a:cubicBezTo>
                            <a:cubicBezTo>
                              <a:pt x="345" y="791"/>
                              <a:pt x="339" y="726"/>
                              <a:pt x="337" y="660"/>
                            </a:cubicBezTo>
                            <a:cubicBezTo>
                              <a:pt x="318" y="607"/>
                              <a:pt x="299" y="558"/>
                              <a:pt x="280" y="508"/>
                            </a:cubicBezTo>
                            <a:cubicBezTo>
                              <a:pt x="258" y="393"/>
                              <a:pt x="268" y="347"/>
                              <a:pt x="336" y="297"/>
                            </a:cubicBezTo>
                            <a:cubicBezTo>
                              <a:pt x="345" y="281"/>
                              <a:pt x="355" y="264"/>
                              <a:pt x="368" y="248"/>
                            </a:cubicBezTo>
                            <a:cubicBezTo>
                              <a:pt x="406" y="266"/>
                              <a:pt x="444" y="283"/>
                              <a:pt x="486" y="301"/>
                            </a:cubicBezTo>
                            <a:cubicBezTo>
                              <a:pt x="521" y="301"/>
                              <a:pt x="556" y="302"/>
                              <a:pt x="594" y="303"/>
                            </a:cubicBezTo>
                            <a:cubicBezTo>
                              <a:pt x="623" y="275"/>
                              <a:pt x="658" y="262"/>
                              <a:pt x="694" y="221"/>
                            </a:cubicBezTo>
                            <a:cubicBezTo>
                              <a:pt x="733" y="114"/>
                              <a:pt x="775" y="59"/>
                              <a:pt x="877" y="3"/>
                            </a:cubicBezTo>
                            <a:cubicBezTo>
                              <a:pt x="906" y="3"/>
                              <a:pt x="906" y="0"/>
                              <a:pt x="967" y="21"/>
                            </a:cubicBezTo>
                            <a:cubicBezTo>
                              <a:pt x="1011" y="52"/>
                              <a:pt x="1059" y="82"/>
                              <a:pt x="1107" y="113"/>
                            </a:cubicBezTo>
                            <a:cubicBezTo>
                              <a:pt x="1106" y="202"/>
                              <a:pt x="1202" y="161"/>
                              <a:pt x="1263" y="143"/>
                            </a:cubicBezTo>
                            <a:cubicBezTo>
                              <a:pt x="1298" y="138"/>
                              <a:pt x="1337" y="132"/>
                              <a:pt x="1375" y="126"/>
                            </a:cubicBezTo>
                            <a:cubicBezTo>
                              <a:pt x="1452" y="50"/>
                              <a:pt x="1443" y="14"/>
                              <a:pt x="1551" y="88"/>
                            </a:cubicBezTo>
                            <a:cubicBezTo>
                              <a:pt x="1550" y="180"/>
                              <a:pt x="1550" y="170"/>
                              <a:pt x="1646" y="235"/>
                            </a:cubicBezTo>
                            <a:cubicBezTo>
                              <a:pt x="1681" y="249"/>
                              <a:pt x="1716" y="266"/>
                              <a:pt x="1754" y="283"/>
                            </a:cubicBezTo>
                            <a:cubicBezTo>
                              <a:pt x="1783" y="284"/>
                              <a:pt x="1812" y="285"/>
                              <a:pt x="1844" y="286"/>
                            </a:cubicBezTo>
                            <a:cubicBezTo>
                              <a:pt x="1898" y="261"/>
                              <a:pt x="1959" y="239"/>
                              <a:pt x="2039" y="235"/>
                            </a:cubicBezTo>
                            <a:cubicBezTo>
                              <a:pt x="2148" y="195"/>
                              <a:pt x="2145" y="179"/>
                              <a:pt x="2272" y="247"/>
                            </a:cubicBezTo>
                            <a:cubicBezTo>
                              <a:pt x="2314" y="248"/>
                              <a:pt x="2355" y="249"/>
                              <a:pt x="2400" y="254"/>
                            </a:cubicBezTo>
                            <a:cubicBezTo>
                              <a:pt x="2442" y="222"/>
                              <a:pt x="2432" y="192"/>
                              <a:pt x="2483" y="181"/>
                            </a:cubicBezTo>
                            <a:cubicBezTo>
                              <a:pt x="2576" y="104"/>
                              <a:pt x="2621" y="66"/>
                              <a:pt x="2771" y="145"/>
                            </a:cubicBezTo>
                            <a:cubicBezTo>
                              <a:pt x="2873" y="148"/>
                              <a:pt x="3011" y="128"/>
                              <a:pt x="3135" y="132"/>
                            </a:cubicBezTo>
                            <a:cubicBezTo>
                              <a:pt x="3164" y="145"/>
                              <a:pt x="3193" y="163"/>
                              <a:pt x="3221" y="180"/>
                            </a:cubicBezTo>
                            <a:cubicBezTo>
                              <a:pt x="3244" y="203"/>
                              <a:pt x="3278" y="250"/>
                              <a:pt x="3342" y="268"/>
                            </a:cubicBezTo>
                            <a:cubicBezTo>
                              <a:pt x="3342" y="291"/>
                              <a:pt x="3342" y="317"/>
                              <a:pt x="3345" y="343"/>
                            </a:cubicBezTo>
                            <a:cubicBezTo>
                              <a:pt x="3370" y="383"/>
                              <a:pt x="3443" y="447"/>
                              <a:pt x="3414" y="538"/>
                            </a:cubicBezTo>
                            <a:cubicBezTo>
                              <a:pt x="3395" y="570"/>
                              <a:pt x="3375" y="603"/>
                              <a:pt x="3359" y="635"/>
                            </a:cubicBezTo>
                            <a:cubicBezTo>
                              <a:pt x="3359" y="674"/>
                              <a:pt x="3359" y="714"/>
                              <a:pt x="3359" y="753"/>
                            </a:cubicBezTo>
                            <a:cubicBezTo>
                              <a:pt x="3380" y="956"/>
                              <a:pt x="3337" y="1168"/>
                              <a:pt x="3515" y="1356"/>
                            </a:cubicBezTo>
                            <a:cubicBezTo>
                              <a:pt x="3543" y="1373"/>
                              <a:pt x="3604" y="1417"/>
                              <a:pt x="3658" y="1441"/>
                            </a:cubicBezTo>
                            <a:cubicBezTo>
                              <a:pt x="3703" y="1449"/>
                              <a:pt x="3747" y="1457"/>
                              <a:pt x="3792" y="1468"/>
                            </a:cubicBezTo>
                            <a:cubicBezTo>
                              <a:pt x="3855" y="1597"/>
                              <a:pt x="3954" y="1642"/>
                              <a:pt x="4120" y="1673"/>
                            </a:cubicBezTo>
                            <a:cubicBezTo>
                              <a:pt x="4187" y="1727"/>
                              <a:pt x="4231" y="1783"/>
                              <a:pt x="4349" y="1799"/>
                            </a:cubicBezTo>
                            <a:cubicBezTo>
                              <a:pt x="4458" y="1799"/>
                              <a:pt x="4567" y="1798"/>
                              <a:pt x="4675" y="1801"/>
                            </a:cubicBezTo>
                            <a:cubicBezTo>
                              <a:pt x="4697" y="1808"/>
                              <a:pt x="4723" y="1819"/>
                              <a:pt x="4748" y="1829"/>
                            </a:cubicBezTo>
                            <a:cubicBezTo>
                              <a:pt x="4780" y="1850"/>
                              <a:pt x="4815" y="1873"/>
                              <a:pt x="4850" y="1897"/>
                            </a:cubicBezTo>
                            <a:cubicBezTo>
                              <a:pt x="4869" y="1947"/>
                              <a:pt x="4891" y="1997"/>
                              <a:pt x="4913" y="2046"/>
                            </a:cubicBezTo>
                            <a:cubicBezTo>
                              <a:pt x="4935" y="2135"/>
                              <a:pt x="4932" y="2145"/>
                              <a:pt x="5027" y="2232"/>
                            </a:cubicBezTo>
                            <a:cubicBezTo>
                              <a:pt x="5050" y="2233"/>
                              <a:pt x="5072" y="2234"/>
                              <a:pt x="5094" y="2237"/>
                            </a:cubicBezTo>
                            <a:cubicBezTo>
                              <a:pt x="5104" y="2218"/>
                              <a:pt x="5117" y="2199"/>
                              <a:pt x="5130" y="2179"/>
                            </a:cubicBezTo>
                            <a:cubicBezTo>
                              <a:pt x="5149" y="2177"/>
                              <a:pt x="5168" y="2174"/>
                              <a:pt x="5187" y="2174"/>
                            </a:cubicBezTo>
                            <a:cubicBezTo>
                              <a:pt x="5187" y="2210"/>
                              <a:pt x="5228" y="2238"/>
                              <a:pt x="5286" y="2239"/>
                            </a:cubicBezTo>
                            <a:cubicBezTo>
                              <a:pt x="5321" y="2217"/>
                              <a:pt x="5357" y="2195"/>
                              <a:pt x="5395" y="2173"/>
                            </a:cubicBezTo>
                            <a:cubicBezTo>
                              <a:pt x="5437" y="2122"/>
                              <a:pt x="5472" y="2047"/>
                              <a:pt x="5517" y="2003"/>
                            </a:cubicBezTo>
                            <a:cubicBezTo>
                              <a:pt x="5521" y="1999"/>
                              <a:pt x="5524" y="1999"/>
                              <a:pt x="5530" y="2000"/>
                            </a:cubicBezTo>
                            <a:cubicBezTo>
                              <a:pt x="5546" y="2023"/>
                              <a:pt x="5591" y="2057"/>
                              <a:pt x="5648" y="2094"/>
                            </a:cubicBezTo>
                            <a:cubicBezTo>
                              <a:pt x="5667" y="2177"/>
                              <a:pt x="5739" y="2280"/>
                              <a:pt x="5825" y="2377"/>
                            </a:cubicBezTo>
                            <a:cubicBezTo>
                              <a:pt x="5844" y="2446"/>
                              <a:pt x="5863" y="2516"/>
                              <a:pt x="5885" y="2585"/>
                            </a:cubicBezTo>
                            <a:cubicBezTo>
                              <a:pt x="5913" y="2628"/>
                              <a:pt x="5957" y="2688"/>
                              <a:pt x="5957" y="2783"/>
                            </a:cubicBezTo>
                            <a:cubicBezTo>
                              <a:pt x="5886" y="2866"/>
                              <a:pt x="5883" y="2857"/>
                              <a:pt x="5885" y="2988"/>
                            </a:cubicBezTo>
                            <a:cubicBezTo>
                              <a:pt x="5901" y="3044"/>
                              <a:pt x="5949" y="3120"/>
                              <a:pt x="5916" y="3205"/>
                            </a:cubicBezTo>
                            <a:cubicBezTo>
                              <a:pt x="5916" y="3224"/>
                              <a:pt x="5916" y="3247"/>
                              <a:pt x="5916" y="3270"/>
                            </a:cubicBezTo>
                            <a:cubicBezTo>
                              <a:pt x="5909" y="3270"/>
                              <a:pt x="5903" y="3270"/>
                              <a:pt x="5900" y="3270"/>
                            </a:cubicBezTo>
                            <a:cubicBezTo>
                              <a:pt x="5900" y="3243"/>
                              <a:pt x="5852" y="3223"/>
                              <a:pt x="5839" y="3206"/>
                            </a:cubicBezTo>
                            <a:cubicBezTo>
                              <a:pt x="5760" y="3204"/>
                              <a:pt x="5750" y="3233"/>
                              <a:pt x="5714" y="3258"/>
                            </a:cubicBezTo>
                            <a:cubicBezTo>
                              <a:pt x="5714" y="3307"/>
                              <a:pt x="5733" y="3364"/>
                              <a:pt x="5745" y="3449"/>
                            </a:cubicBezTo>
                            <a:cubicBezTo>
                              <a:pt x="5742" y="3475"/>
                              <a:pt x="5739" y="3501"/>
                              <a:pt x="5735" y="3527"/>
                            </a:cubicBezTo>
                            <a:cubicBezTo>
                              <a:pt x="5722" y="3530"/>
                              <a:pt x="5710" y="3537"/>
                              <a:pt x="5697" y="3543"/>
                            </a:cubicBezTo>
                            <a:cubicBezTo>
                              <a:pt x="5671" y="3542"/>
                              <a:pt x="5646" y="3542"/>
                              <a:pt x="5623" y="3541"/>
                            </a:cubicBezTo>
                            <a:cubicBezTo>
                              <a:pt x="5588" y="3494"/>
                              <a:pt x="5557" y="3451"/>
                              <a:pt x="5525" y="3408"/>
                            </a:cubicBezTo>
                            <a:cubicBezTo>
                              <a:pt x="5401" y="3342"/>
                              <a:pt x="5327" y="3439"/>
                              <a:pt x="5352" y="3567"/>
                            </a:cubicBezTo>
                            <a:cubicBezTo>
                              <a:pt x="5342" y="3583"/>
                              <a:pt x="5332" y="3599"/>
                              <a:pt x="5326" y="3619"/>
                            </a:cubicBezTo>
                            <a:cubicBezTo>
                              <a:pt x="5271" y="3617"/>
                              <a:pt x="5205" y="3580"/>
                              <a:pt x="5192" y="3566"/>
                            </a:cubicBezTo>
                            <a:cubicBezTo>
                              <a:pt x="5186" y="3540"/>
                              <a:pt x="5179" y="3517"/>
                              <a:pt x="5176" y="3494"/>
                            </a:cubicBezTo>
                            <a:cubicBezTo>
                              <a:pt x="5100" y="3449"/>
                              <a:pt x="5033" y="3431"/>
                              <a:pt x="4985" y="3410"/>
                            </a:cubicBezTo>
                            <a:cubicBezTo>
                              <a:pt x="4972" y="3394"/>
                              <a:pt x="4960" y="3377"/>
                              <a:pt x="4950" y="3364"/>
                            </a:cubicBezTo>
                            <a:cubicBezTo>
                              <a:pt x="4845" y="3361"/>
                              <a:pt x="4854" y="3381"/>
                              <a:pt x="4780" y="3438"/>
                            </a:cubicBezTo>
                            <a:cubicBezTo>
                              <a:pt x="4736" y="3460"/>
                              <a:pt x="4691" y="3485"/>
                              <a:pt x="4649" y="3510"/>
                            </a:cubicBezTo>
                            <a:cubicBezTo>
                              <a:pt x="4547" y="3527"/>
                              <a:pt x="4563" y="3540"/>
                              <a:pt x="4505" y="3621"/>
                            </a:cubicBezTo>
                            <a:cubicBezTo>
                              <a:pt x="4370" y="3634"/>
                              <a:pt x="4383" y="3634"/>
                              <a:pt x="4309" y="3734"/>
                            </a:cubicBezTo>
                            <a:cubicBezTo>
                              <a:pt x="4296" y="3743"/>
                              <a:pt x="4287" y="3753"/>
                              <a:pt x="4277" y="3762"/>
                            </a:cubicBezTo>
                            <a:cubicBezTo>
                              <a:pt x="4194" y="3773"/>
                              <a:pt x="4155" y="3789"/>
                              <a:pt x="4098" y="3807"/>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74" name="Freeform 23"/>
                      <p:cNvSpPr/>
                      <p:nvPr/>
                    </p:nvSpPr>
                    <p:spPr bwMode="auto">
                      <a:xfrm>
                        <a:off x="1724" y="1475"/>
                        <a:ext cx="963" cy="532"/>
                      </a:xfrm>
                      <a:custGeom>
                        <a:gdLst>
                          <a:gd fmla="*/ 0 w 3788" name="T0"/>
                          <a:gd fmla="*/ 0 h 2823" name="T1"/>
                          <a:gd fmla="*/ 0 w 3788" name="T2"/>
                          <a:gd fmla="*/ 0 h 2823" name="T3"/>
                          <a:gd fmla="*/ 0 w 3788" name="T4"/>
                          <a:gd fmla="*/ 0 h 2823" name="T5"/>
                          <a:gd fmla="*/ 0 w 3788" name="T6"/>
                          <a:gd fmla="*/ 0 h 2823" name="T7"/>
                          <a:gd fmla="*/ 0 w 3788" name="T8"/>
                          <a:gd fmla="*/ 0 h 2823" name="T9"/>
                          <a:gd fmla="*/ 0 w 3788" name="T10"/>
                          <a:gd fmla="*/ 0 h 2823" name="T11"/>
                          <a:gd fmla="*/ 0 w 3788" name="T12"/>
                          <a:gd fmla="*/ 0 h 2823" name="T13"/>
                          <a:gd fmla="*/ 0 w 3788" name="T14"/>
                          <a:gd fmla="*/ 0 h 2823" name="T15"/>
                          <a:gd fmla="*/ 0 w 3788" name="T16"/>
                          <a:gd fmla="*/ 0 h 2823" name="T17"/>
                          <a:gd fmla="*/ 0 w 3788" name="T18"/>
                          <a:gd fmla="*/ 0 h 2823" name="T19"/>
                          <a:gd fmla="*/ 0 w 3788" name="T20"/>
                          <a:gd fmla="*/ 0 h 2823" name="T21"/>
                          <a:gd fmla="*/ 0 w 3788" name="T22"/>
                          <a:gd fmla="*/ 0 h 2823" name="T23"/>
                          <a:gd fmla="*/ 0 w 3788" name="T24"/>
                          <a:gd fmla="*/ 0 h 2823" name="T25"/>
                          <a:gd fmla="*/ 0 w 3788" name="T26"/>
                          <a:gd fmla="*/ 0 h 2823" name="T27"/>
                          <a:gd fmla="*/ 0 w 3788" name="T28"/>
                          <a:gd fmla="*/ 0 h 2823" name="T29"/>
                          <a:gd fmla="*/ 0 w 3788" name="T30"/>
                          <a:gd fmla="*/ 0 h 2823" name="T31"/>
                          <a:gd fmla="*/ 0 w 3788" name="T32"/>
                          <a:gd fmla="*/ 0 h 2823" name="T33"/>
                          <a:gd fmla="*/ 0 w 3788" name="T34"/>
                          <a:gd fmla="*/ 0 h 2823" name="T35"/>
                          <a:gd fmla="*/ 0 w 3788" name="T36"/>
                          <a:gd fmla="*/ 0 h 2823" name="T37"/>
                          <a:gd fmla="*/ 0 w 3788" name="T38"/>
                          <a:gd fmla="*/ 0 h 2823" name="T39"/>
                          <a:gd fmla="*/ 0 w 3788" name="T40"/>
                          <a:gd fmla="*/ 0 h 2823" name="T41"/>
                          <a:gd fmla="*/ 0 w 3788" name="T42"/>
                          <a:gd fmla="*/ 0 h 2823" name="T43"/>
                          <a:gd fmla="*/ 0 w 3788" name="T44"/>
                          <a:gd fmla="*/ 0 h 2823" name="T45"/>
                          <a:gd fmla="*/ 0 w 3788" name="T46"/>
                          <a:gd fmla="*/ 0 h 2823" name="T47"/>
                          <a:gd fmla="*/ 0 w 3788" name="T48"/>
                          <a:gd fmla="*/ 0 h 2823" name="T49"/>
                          <a:gd fmla="*/ 0 w 3788" name="T50"/>
                          <a:gd fmla="*/ 0 h 2823" name="T51"/>
                          <a:gd fmla="*/ 0 w 3788" name="T52"/>
                          <a:gd fmla="*/ 0 h 2823" name="T53"/>
                          <a:gd fmla="*/ 0 w 3788" name="T54"/>
                          <a:gd fmla="*/ 0 h 2823" name="T55"/>
                          <a:gd fmla="*/ 0 w 3788" name="T56"/>
                          <a:gd fmla="*/ 0 h 2823" name="T57"/>
                          <a:gd fmla="*/ 0 w 3788" name="T58"/>
                          <a:gd fmla="*/ 0 h 2823" name="T59"/>
                          <a:gd fmla="*/ 0 w 3788" name="T60"/>
                          <a:gd fmla="*/ 0 h 2823" name="T61"/>
                          <a:gd fmla="*/ 0 w 3788" name="T62"/>
                          <a:gd fmla="*/ 0 h 2823" name="T63"/>
                          <a:gd fmla="*/ 0 w 3788" name="T64"/>
                          <a:gd fmla="*/ 0 h 2823" name="T65"/>
                          <a:gd fmla="*/ 0 w 3788" name="T66"/>
                          <a:gd fmla="*/ 0 h 2823" name="T67"/>
                          <a:gd fmla="*/ 0 w 3788" name="T68"/>
                          <a:gd fmla="*/ 0 h 2823" name="T69"/>
                          <a:gd fmla="*/ 0 w 3788" name="T70"/>
                          <a:gd fmla="*/ 0 h 2823" name="T71"/>
                          <a:gd fmla="*/ 0 w 3788" name="T72"/>
                          <a:gd fmla="*/ 0 h 2823" name="T73"/>
                          <a:gd fmla="*/ 0 w 3788" name="T74"/>
                          <a:gd fmla="*/ 0 h 2823" name="T75"/>
                          <a:gd fmla="*/ 0 w 3788" name="T76"/>
                          <a:gd fmla="*/ 0 h 2823" name="T77"/>
                          <a:gd fmla="*/ 0 w 3788" name="T78"/>
                          <a:gd fmla="*/ 0 h 2823" name="T79"/>
                          <a:gd fmla="*/ 0 w 3788" name="T80"/>
                          <a:gd fmla="*/ 0 h 2823" name="T81"/>
                          <a:gd fmla="*/ 0 w 3788" name="T82"/>
                          <a:gd fmla="*/ 0 h 2823" name="T83"/>
                          <a:gd fmla="*/ 0 w 3788" name="T84"/>
                          <a:gd fmla="*/ 0 h 2823" name="T85"/>
                          <a:gd fmla="*/ 0 w 3788" name="T86"/>
                          <a:gd fmla="*/ 0 h 2823"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3788" name="T132"/>
                          <a:gd fmla="*/ 0 h 2823" name="T133"/>
                          <a:gd fmla="*/ 3788 w 3788" name="T134"/>
                          <a:gd fmla="*/ 2823 h 2823"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2823" w="3787">
                            <a:moveTo>
                              <a:pt x="1665" y="2823"/>
                            </a:moveTo>
                            <a:cubicBezTo>
                              <a:pt x="1637" y="2793"/>
                              <a:pt x="1608" y="2766"/>
                              <a:pt x="1579" y="2739"/>
                            </a:cubicBezTo>
                            <a:cubicBezTo>
                              <a:pt x="1554" y="2647"/>
                              <a:pt x="1523" y="2568"/>
                              <a:pt x="1494" y="2501"/>
                            </a:cubicBezTo>
                            <a:cubicBezTo>
                              <a:pt x="1425" y="2418"/>
                              <a:pt x="1358" y="2406"/>
                              <a:pt x="1297" y="2382"/>
                            </a:cubicBezTo>
                            <a:cubicBezTo>
                              <a:pt x="1188" y="2379"/>
                              <a:pt x="1080" y="2380"/>
                              <a:pt x="971" y="2380"/>
                            </a:cubicBezTo>
                            <a:cubicBezTo>
                              <a:pt x="856" y="2361"/>
                              <a:pt x="802" y="2297"/>
                              <a:pt x="745" y="2253"/>
                            </a:cubicBezTo>
                            <a:cubicBezTo>
                              <a:pt x="627" y="2234"/>
                              <a:pt x="544" y="2199"/>
                              <a:pt x="474" y="2145"/>
                            </a:cubicBezTo>
                            <a:cubicBezTo>
                              <a:pt x="474" y="2125"/>
                              <a:pt x="443" y="2082"/>
                              <a:pt x="443" y="2075"/>
                            </a:cubicBezTo>
                            <a:cubicBezTo>
                              <a:pt x="433" y="2065"/>
                              <a:pt x="424" y="2055"/>
                              <a:pt x="414" y="2048"/>
                            </a:cubicBezTo>
                            <a:cubicBezTo>
                              <a:pt x="325" y="2033"/>
                              <a:pt x="261" y="2015"/>
                              <a:pt x="204" y="1978"/>
                            </a:cubicBezTo>
                            <a:cubicBezTo>
                              <a:pt x="79" y="1938"/>
                              <a:pt x="32" y="1741"/>
                              <a:pt x="14" y="1662"/>
                            </a:cubicBezTo>
                            <a:cubicBezTo>
                              <a:pt x="8" y="1527"/>
                              <a:pt x="3" y="1393"/>
                              <a:pt x="0" y="1262"/>
                            </a:cubicBezTo>
                            <a:cubicBezTo>
                              <a:pt x="23" y="1217"/>
                              <a:pt x="58" y="1152"/>
                              <a:pt x="65" y="1116"/>
                            </a:cubicBezTo>
                            <a:cubicBezTo>
                              <a:pt x="65" y="1047"/>
                              <a:pt x="30" y="1014"/>
                              <a:pt x="30" y="997"/>
                            </a:cubicBezTo>
                            <a:cubicBezTo>
                              <a:pt x="40" y="994"/>
                              <a:pt x="53" y="991"/>
                              <a:pt x="66" y="992"/>
                            </a:cubicBezTo>
                            <a:cubicBezTo>
                              <a:pt x="82" y="1009"/>
                              <a:pt x="107" y="1006"/>
                              <a:pt x="129" y="1006"/>
                            </a:cubicBezTo>
                            <a:cubicBezTo>
                              <a:pt x="152" y="984"/>
                              <a:pt x="155" y="971"/>
                              <a:pt x="158" y="958"/>
                            </a:cubicBezTo>
                            <a:cubicBezTo>
                              <a:pt x="219" y="930"/>
                              <a:pt x="244" y="1003"/>
                              <a:pt x="327" y="1047"/>
                            </a:cubicBezTo>
                            <a:cubicBezTo>
                              <a:pt x="346" y="1048"/>
                              <a:pt x="426" y="1053"/>
                              <a:pt x="455" y="1034"/>
                            </a:cubicBezTo>
                            <a:cubicBezTo>
                              <a:pt x="462" y="1025"/>
                              <a:pt x="471" y="1015"/>
                              <a:pt x="481" y="1006"/>
                            </a:cubicBezTo>
                            <a:cubicBezTo>
                              <a:pt x="481" y="976"/>
                              <a:pt x="481" y="950"/>
                              <a:pt x="481" y="924"/>
                            </a:cubicBezTo>
                            <a:cubicBezTo>
                              <a:pt x="434" y="857"/>
                              <a:pt x="389" y="823"/>
                              <a:pt x="425" y="772"/>
                            </a:cubicBezTo>
                            <a:cubicBezTo>
                              <a:pt x="454" y="753"/>
                              <a:pt x="483" y="737"/>
                              <a:pt x="515" y="721"/>
                            </a:cubicBezTo>
                            <a:cubicBezTo>
                              <a:pt x="524" y="709"/>
                              <a:pt x="534" y="699"/>
                              <a:pt x="547" y="690"/>
                            </a:cubicBezTo>
                            <a:cubicBezTo>
                              <a:pt x="608" y="567"/>
                              <a:pt x="538" y="539"/>
                              <a:pt x="487" y="498"/>
                            </a:cubicBezTo>
                            <a:cubicBezTo>
                              <a:pt x="459" y="435"/>
                              <a:pt x="408" y="375"/>
                              <a:pt x="373" y="374"/>
                            </a:cubicBezTo>
                            <a:cubicBezTo>
                              <a:pt x="367" y="348"/>
                              <a:pt x="347" y="334"/>
                              <a:pt x="348" y="308"/>
                            </a:cubicBezTo>
                            <a:cubicBezTo>
                              <a:pt x="393" y="263"/>
                              <a:pt x="329" y="196"/>
                              <a:pt x="323" y="186"/>
                            </a:cubicBezTo>
                            <a:cubicBezTo>
                              <a:pt x="323" y="180"/>
                              <a:pt x="323" y="173"/>
                              <a:pt x="323" y="167"/>
                            </a:cubicBezTo>
                            <a:cubicBezTo>
                              <a:pt x="448" y="134"/>
                              <a:pt x="627" y="151"/>
                              <a:pt x="771" y="116"/>
                            </a:cubicBezTo>
                            <a:cubicBezTo>
                              <a:pt x="892" y="53"/>
                              <a:pt x="988" y="0"/>
                              <a:pt x="1155" y="4"/>
                            </a:cubicBezTo>
                            <a:cubicBezTo>
                              <a:pt x="1177" y="14"/>
                              <a:pt x="1199" y="25"/>
                              <a:pt x="1221" y="35"/>
                            </a:cubicBezTo>
                            <a:cubicBezTo>
                              <a:pt x="1343" y="38"/>
                              <a:pt x="1474" y="25"/>
                              <a:pt x="1601" y="81"/>
                            </a:cubicBezTo>
                            <a:cubicBezTo>
                              <a:pt x="1681" y="135"/>
                              <a:pt x="1761" y="190"/>
                              <a:pt x="1840" y="247"/>
                            </a:cubicBezTo>
                            <a:cubicBezTo>
                              <a:pt x="1846" y="257"/>
                              <a:pt x="1853" y="271"/>
                              <a:pt x="1862" y="284"/>
                            </a:cubicBezTo>
                            <a:cubicBezTo>
                              <a:pt x="1904" y="318"/>
                              <a:pt x="1967" y="375"/>
                              <a:pt x="2056" y="410"/>
                            </a:cubicBezTo>
                            <a:cubicBezTo>
                              <a:pt x="2085" y="411"/>
                              <a:pt x="2117" y="412"/>
                              <a:pt x="2149" y="412"/>
                            </a:cubicBezTo>
                            <a:cubicBezTo>
                              <a:pt x="2162" y="396"/>
                              <a:pt x="2175" y="384"/>
                              <a:pt x="2191" y="371"/>
                            </a:cubicBezTo>
                            <a:cubicBezTo>
                              <a:pt x="2204" y="309"/>
                              <a:pt x="2195" y="250"/>
                              <a:pt x="2179" y="213"/>
                            </a:cubicBezTo>
                            <a:cubicBezTo>
                              <a:pt x="2211" y="181"/>
                              <a:pt x="2262" y="193"/>
                              <a:pt x="2320" y="197"/>
                            </a:cubicBezTo>
                            <a:cubicBezTo>
                              <a:pt x="2348" y="218"/>
                              <a:pt x="2380" y="238"/>
                              <a:pt x="2412" y="262"/>
                            </a:cubicBezTo>
                            <a:cubicBezTo>
                              <a:pt x="2463" y="276"/>
                              <a:pt x="2533" y="294"/>
                              <a:pt x="2610" y="303"/>
                            </a:cubicBezTo>
                            <a:cubicBezTo>
                              <a:pt x="2651" y="323"/>
                              <a:pt x="2693" y="344"/>
                              <a:pt x="2734" y="368"/>
                            </a:cubicBezTo>
                            <a:cubicBezTo>
                              <a:pt x="2766" y="392"/>
                              <a:pt x="2798" y="419"/>
                              <a:pt x="2829" y="446"/>
                            </a:cubicBezTo>
                            <a:cubicBezTo>
                              <a:pt x="2829" y="449"/>
                              <a:pt x="2829" y="452"/>
                              <a:pt x="2829" y="456"/>
                            </a:cubicBezTo>
                            <a:cubicBezTo>
                              <a:pt x="2839" y="462"/>
                              <a:pt x="2848" y="473"/>
                              <a:pt x="2861" y="483"/>
                            </a:cubicBezTo>
                            <a:cubicBezTo>
                              <a:pt x="2906" y="494"/>
                              <a:pt x="2957" y="485"/>
                              <a:pt x="3018" y="474"/>
                            </a:cubicBezTo>
                            <a:cubicBezTo>
                              <a:pt x="3056" y="524"/>
                              <a:pt x="3097" y="574"/>
                              <a:pt x="3138" y="627"/>
                            </a:cubicBezTo>
                            <a:cubicBezTo>
                              <a:pt x="3195" y="671"/>
                              <a:pt x="3253" y="715"/>
                              <a:pt x="3310" y="759"/>
                            </a:cubicBezTo>
                            <a:cubicBezTo>
                              <a:pt x="3335" y="773"/>
                              <a:pt x="3364" y="787"/>
                              <a:pt x="3393" y="804"/>
                            </a:cubicBezTo>
                            <a:cubicBezTo>
                              <a:pt x="3444" y="805"/>
                              <a:pt x="3495" y="806"/>
                              <a:pt x="3546" y="808"/>
                            </a:cubicBezTo>
                            <a:cubicBezTo>
                              <a:pt x="3575" y="838"/>
                              <a:pt x="3619" y="970"/>
                              <a:pt x="3628" y="1052"/>
                            </a:cubicBezTo>
                            <a:cubicBezTo>
                              <a:pt x="3650" y="1105"/>
                              <a:pt x="3672" y="1161"/>
                              <a:pt x="3697" y="1218"/>
                            </a:cubicBezTo>
                            <a:cubicBezTo>
                              <a:pt x="3700" y="1264"/>
                              <a:pt x="3703" y="1309"/>
                              <a:pt x="3709" y="1355"/>
                            </a:cubicBezTo>
                            <a:cubicBezTo>
                              <a:pt x="3731" y="1389"/>
                              <a:pt x="3788" y="1462"/>
                              <a:pt x="3727" y="1523"/>
                            </a:cubicBezTo>
                            <a:cubicBezTo>
                              <a:pt x="3586" y="1591"/>
                              <a:pt x="3596" y="1608"/>
                              <a:pt x="3509" y="1750"/>
                            </a:cubicBezTo>
                            <a:cubicBezTo>
                              <a:pt x="3473" y="1775"/>
                              <a:pt x="3438" y="1804"/>
                              <a:pt x="3403" y="1832"/>
                            </a:cubicBezTo>
                            <a:cubicBezTo>
                              <a:pt x="3399" y="1849"/>
                              <a:pt x="3399" y="1865"/>
                              <a:pt x="3399" y="1881"/>
                            </a:cubicBezTo>
                            <a:cubicBezTo>
                              <a:pt x="3431" y="1912"/>
                              <a:pt x="3466" y="1945"/>
                              <a:pt x="3501" y="1979"/>
                            </a:cubicBezTo>
                            <a:cubicBezTo>
                              <a:pt x="3501" y="2038"/>
                              <a:pt x="3418" y="2016"/>
                              <a:pt x="3402" y="2016"/>
                            </a:cubicBezTo>
                            <a:cubicBezTo>
                              <a:pt x="3367" y="1992"/>
                              <a:pt x="3332" y="1968"/>
                              <a:pt x="3297" y="1944"/>
                            </a:cubicBezTo>
                            <a:cubicBezTo>
                              <a:pt x="3242" y="1943"/>
                              <a:pt x="3137" y="1934"/>
                              <a:pt x="3124" y="1946"/>
                            </a:cubicBezTo>
                            <a:cubicBezTo>
                              <a:pt x="3123" y="2055"/>
                              <a:pt x="3110" y="2120"/>
                              <a:pt x="3231" y="2218"/>
                            </a:cubicBezTo>
                            <a:cubicBezTo>
                              <a:pt x="3228" y="2254"/>
                              <a:pt x="3227" y="2293"/>
                              <a:pt x="3227" y="2332"/>
                            </a:cubicBezTo>
                            <a:cubicBezTo>
                              <a:pt x="3243" y="2385"/>
                              <a:pt x="3259" y="2438"/>
                              <a:pt x="3274" y="2491"/>
                            </a:cubicBezTo>
                            <a:cubicBezTo>
                              <a:pt x="3274" y="2553"/>
                              <a:pt x="3220" y="2545"/>
                              <a:pt x="3168" y="2550"/>
                            </a:cubicBezTo>
                            <a:cubicBezTo>
                              <a:pt x="3117" y="2562"/>
                              <a:pt x="3108" y="2578"/>
                              <a:pt x="3075" y="2603"/>
                            </a:cubicBezTo>
                            <a:cubicBezTo>
                              <a:pt x="3063" y="2603"/>
                              <a:pt x="3050" y="2603"/>
                              <a:pt x="3040" y="2603"/>
                            </a:cubicBezTo>
                            <a:cubicBezTo>
                              <a:pt x="3034" y="2589"/>
                              <a:pt x="3028" y="2576"/>
                              <a:pt x="3021" y="2563"/>
                            </a:cubicBezTo>
                            <a:cubicBezTo>
                              <a:pt x="2993" y="2559"/>
                              <a:pt x="2964" y="2555"/>
                              <a:pt x="2935" y="2554"/>
                            </a:cubicBezTo>
                            <a:cubicBezTo>
                              <a:pt x="2935" y="2528"/>
                              <a:pt x="2913" y="2514"/>
                              <a:pt x="2897" y="2504"/>
                            </a:cubicBezTo>
                            <a:cubicBezTo>
                              <a:pt x="2878" y="2500"/>
                              <a:pt x="2859" y="2500"/>
                              <a:pt x="2840" y="2499"/>
                            </a:cubicBezTo>
                            <a:cubicBezTo>
                              <a:pt x="2833" y="2512"/>
                              <a:pt x="2785" y="2547"/>
                              <a:pt x="2769" y="2540"/>
                            </a:cubicBezTo>
                            <a:cubicBezTo>
                              <a:pt x="2763" y="2524"/>
                              <a:pt x="2756" y="2510"/>
                              <a:pt x="2750" y="2497"/>
                            </a:cubicBezTo>
                            <a:cubicBezTo>
                              <a:pt x="2718" y="2490"/>
                              <a:pt x="2690" y="2482"/>
                              <a:pt x="2661" y="2475"/>
                            </a:cubicBezTo>
                            <a:cubicBezTo>
                              <a:pt x="2616" y="2422"/>
                              <a:pt x="2575" y="2371"/>
                              <a:pt x="2534" y="2321"/>
                            </a:cubicBezTo>
                            <a:cubicBezTo>
                              <a:pt x="2528" y="2308"/>
                              <a:pt x="2521" y="2298"/>
                              <a:pt x="2518" y="2288"/>
                            </a:cubicBezTo>
                            <a:cubicBezTo>
                              <a:pt x="2519" y="2174"/>
                              <a:pt x="2462" y="2143"/>
                              <a:pt x="2414" y="2086"/>
                            </a:cubicBezTo>
                            <a:cubicBezTo>
                              <a:pt x="2341" y="2061"/>
                              <a:pt x="2251" y="2069"/>
                              <a:pt x="2197" y="2067"/>
                            </a:cubicBezTo>
                            <a:cubicBezTo>
                              <a:pt x="2091" y="2081"/>
                              <a:pt x="2126" y="2079"/>
                              <a:pt x="2116" y="2193"/>
                            </a:cubicBezTo>
                            <a:cubicBezTo>
                              <a:pt x="2138" y="2226"/>
                              <a:pt x="2164" y="2260"/>
                              <a:pt x="2189" y="2293"/>
                            </a:cubicBezTo>
                            <a:cubicBezTo>
                              <a:pt x="2189" y="2313"/>
                              <a:pt x="2189" y="2332"/>
                              <a:pt x="2189" y="2355"/>
                            </a:cubicBezTo>
                            <a:cubicBezTo>
                              <a:pt x="2156" y="2403"/>
                              <a:pt x="2060" y="2450"/>
                              <a:pt x="2114" y="2537"/>
                            </a:cubicBezTo>
                            <a:cubicBezTo>
                              <a:pt x="2114" y="2576"/>
                              <a:pt x="2037" y="2675"/>
                              <a:pt x="2008" y="2711"/>
                            </a:cubicBezTo>
                            <a:cubicBezTo>
                              <a:pt x="1991" y="2756"/>
                              <a:pt x="1953" y="2772"/>
                              <a:pt x="1918" y="2787"/>
                            </a:cubicBezTo>
                            <a:cubicBezTo>
                              <a:pt x="1905" y="2797"/>
                              <a:pt x="1895" y="2806"/>
                              <a:pt x="1886" y="2819"/>
                            </a:cubicBezTo>
                            <a:cubicBezTo>
                              <a:pt x="1828" y="2818"/>
                              <a:pt x="1828" y="2775"/>
                              <a:pt x="1825" y="2765"/>
                            </a:cubicBezTo>
                            <a:cubicBezTo>
                              <a:pt x="1784" y="2735"/>
                              <a:pt x="1733" y="2760"/>
                              <a:pt x="1717" y="2762"/>
                            </a:cubicBezTo>
                            <a:cubicBezTo>
                              <a:pt x="1694" y="2788"/>
                              <a:pt x="1691" y="2811"/>
                              <a:pt x="1665" y="2823"/>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75" name="Freeform 28"/>
                      <p:cNvSpPr/>
                      <p:nvPr/>
                    </p:nvSpPr>
                    <p:spPr bwMode="auto">
                      <a:xfrm>
                        <a:off x="721" y="778"/>
                        <a:ext cx="1532" cy="890"/>
                      </a:xfrm>
                      <a:custGeom>
                        <a:gdLst>
                          <a:gd fmla="*/ 0 w 6029" name="T0"/>
                          <a:gd fmla="*/ 0 h 4727" name="T1"/>
                          <a:gd fmla="*/ 0 w 6029" name="T2"/>
                          <a:gd fmla="*/ 0 h 4727" name="T3"/>
                          <a:gd fmla="*/ 0 w 6029" name="T4"/>
                          <a:gd fmla="*/ 0 h 4727" name="T5"/>
                          <a:gd fmla="*/ 0 w 6029" name="T6"/>
                          <a:gd fmla="*/ 0 h 4727" name="T7"/>
                          <a:gd fmla="*/ 0 w 6029" name="T8"/>
                          <a:gd fmla="*/ 0 h 4727" name="T9"/>
                          <a:gd fmla="*/ 0 w 6029" name="T10"/>
                          <a:gd fmla="*/ 0 h 4727" name="T11"/>
                          <a:gd fmla="*/ 0 w 6029" name="T12"/>
                          <a:gd fmla="*/ 0 h 4727" name="T13"/>
                          <a:gd fmla="*/ 0 w 6029" name="T14"/>
                          <a:gd fmla="*/ 0 h 4727" name="T15"/>
                          <a:gd fmla="*/ 0 w 6029" name="T16"/>
                          <a:gd fmla="*/ 0 h 4727" name="T17"/>
                          <a:gd fmla="*/ 0 w 6029" name="T18"/>
                          <a:gd fmla="*/ 0 h 4727" name="T19"/>
                          <a:gd fmla="*/ 0 w 6029" name="T20"/>
                          <a:gd fmla="*/ 0 h 4727" name="T21"/>
                          <a:gd fmla="*/ 0 w 6029" name="T22"/>
                          <a:gd fmla="*/ 0 h 4727" name="T23"/>
                          <a:gd fmla="*/ 0 w 6029" name="T24"/>
                          <a:gd fmla="*/ 0 h 4727" name="T25"/>
                          <a:gd fmla="*/ 0 w 6029" name="T26"/>
                          <a:gd fmla="*/ 0 h 4727" name="T27"/>
                          <a:gd fmla="*/ 0 w 6029" name="T28"/>
                          <a:gd fmla="*/ 0 h 4727" name="T29"/>
                          <a:gd fmla="*/ 0 w 6029" name="T30"/>
                          <a:gd fmla="*/ 0 h 4727" name="T31"/>
                          <a:gd fmla="*/ 0 w 6029" name="T32"/>
                          <a:gd fmla="*/ 0 h 4727" name="T33"/>
                          <a:gd fmla="*/ 0 w 6029" name="T34"/>
                          <a:gd fmla="*/ 0 h 4727" name="T35"/>
                          <a:gd fmla="*/ 0 w 6029" name="T36"/>
                          <a:gd fmla="*/ 0 h 4727" name="T37"/>
                          <a:gd fmla="*/ 0 w 6029" name="T38"/>
                          <a:gd fmla="*/ 0 h 4727" name="T39"/>
                          <a:gd fmla="*/ 0 w 6029" name="T40"/>
                          <a:gd fmla="*/ 0 h 4727" name="T41"/>
                          <a:gd fmla="*/ 0 w 6029" name="T42"/>
                          <a:gd fmla="*/ 0 h 4727" name="T43"/>
                          <a:gd fmla="*/ 0 w 6029" name="T44"/>
                          <a:gd fmla="*/ 0 h 4727" name="T45"/>
                          <a:gd fmla="*/ 0 w 6029" name="T46"/>
                          <a:gd fmla="*/ 0 h 4727" name="T47"/>
                          <a:gd fmla="*/ 0 w 6029" name="T48"/>
                          <a:gd fmla="*/ 0 h 4727" name="T49"/>
                          <a:gd fmla="*/ 0 w 6029" name="T50"/>
                          <a:gd fmla="*/ 0 h 4727" name="T51"/>
                          <a:gd fmla="*/ 0 w 6029" name="T52"/>
                          <a:gd fmla="*/ 0 h 4727" name="T53"/>
                          <a:gd fmla="*/ 0 w 6029" name="T54"/>
                          <a:gd fmla="*/ 0 h 4727" name="T55"/>
                          <a:gd fmla="*/ 0 w 6029" name="T56"/>
                          <a:gd fmla="*/ 0 h 4727" name="T57"/>
                          <a:gd fmla="*/ 0 w 6029" name="T58"/>
                          <a:gd fmla="*/ 0 h 4727" name="T59"/>
                          <a:gd fmla="*/ 0 w 6029" name="T60"/>
                          <a:gd fmla="*/ 0 h 4727" name="T61"/>
                          <a:gd fmla="*/ 0 w 6029" name="T62"/>
                          <a:gd fmla="*/ 0 h 4727" name="T63"/>
                          <a:gd fmla="*/ 0 w 6029" name="T64"/>
                          <a:gd fmla="*/ 0 h 4727" name="T65"/>
                          <a:gd fmla="*/ 0 w 6029" name="T66"/>
                          <a:gd fmla="*/ 0 h 4727" name="T67"/>
                          <a:gd fmla="*/ 0 w 6029" name="T68"/>
                          <a:gd fmla="*/ 0 h 4727" name="T69"/>
                          <a:gd fmla="*/ 0 w 6029" name="T70"/>
                          <a:gd fmla="*/ 0 h 4727" name="T71"/>
                          <a:gd fmla="*/ 0 w 6029" name="T72"/>
                          <a:gd fmla="*/ 0 h 4727" name="T73"/>
                          <a:gd fmla="*/ 0 w 6029" name="T74"/>
                          <a:gd fmla="*/ 0 h 4727" name="T75"/>
                          <a:gd fmla="*/ 0 w 6029" name="T76"/>
                          <a:gd fmla="*/ 0 h 4727" name="T77"/>
                          <a:gd fmla="*/ 0 w 6029" name="T78"/>
                          <a:gd fmla="*/ 0 h 4727" name="T79"/>
                          <a:gd fmla="*/ 0 w 6029" name="T80"/>
                          <a:gd fmla="*/ 0 h 4727" name="T81"/>
                          <a:gd fmla="*/ 0 w 6029" name="T82"/>
                          <a:gd fmla="*/ 0 h 4727" name="T83"/>
                          <a:gd fmla="*/ 0 w 6029" name="T84"/>
                          <a:gd fmla="*/ 0 h 4727" name="T85"/>
                          <a:gd fmla="*/ 0 w 6029" name="T86"/>
                          <a:gd fmla="*/ 0 h 4727"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w 6029" name="T132"/>
                          <a:gd fmla="*/ 0 h 4727" name="T133"/>
                          <a:gd fmla="*/ 6029 w 6029" name="T134"/>
                          <a:gd fmla="*/ 4727 h 4727" name="T135"/>
                        </a:gd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b="T135" l="T132" r="T134" t="T133"/>
                        <a:pathLst>
                          <a:path h="4727" w="6029">
                            <a:moveTo>
                              <a:pt x="4296" y="4727"/>
                            </a:moveTo>
                            <a:cubicBezTo>
                              <a:pt x="4281" y="4716"/>
                              <a:pt x="4268" y="4710"/>
                              <a:pt x="4255" y="4703"/>
                            </a:cubicBezTo>
                            <a:cubicBezTo>
                              <a:pt x="4230" y="4676"/>
                              <a:pt x="4204" y="4652"/>
                              <a:pt x="4182" y="4629"/>
                            </a:cubicBezTo>
                            <a:cubicBezTo>
                              <a:pt x="4102" y="4627"/>
                              <a:pt x="4096" y="4604"/>
                              <a:pt x="4067" y="4678"/>
                            </a:cubicBezTo>
                            <a:cubicBezTo>
                              <a:pt x="4054" y="4671"/>
                              <a:pt x="4044" y="4668"/>
                              <a:pt x="4035" y="4664"/>
                            </a:cubicBezTo>
                            <a:cubicBezTo>
                              <a:pt x="4009" y="4667"/>
                              <a:pt x="3984" y="4670"/>
                              <a:pt x="3958" y="4672"/>
                            </a:cubicBezTo>
                            <a:cubicBezTo>
                              <a:pt x="3926" y="4619"/>
                              <a:pt x="3933" y="4593"/>
                              <a:pt x="3930" y="4564"/>
                            </a:cubicBezTo>
                            <a:cubicBezTo>
                              <a:pt x="3911" y="4553"/>
                              <a:pt x="3892" y="4543"/>
                              <a:pt x="3873" y="4536"/>
                            </a:cubicBezTo>
                            <a:cubicBezTo>
                              <a:pt x="3774" y="4442"/>
                              <a:pt x="3698" y="4378"/>
                              <a:pt x="3586" y="4421"/>
                            </a:cubicBezTo>
                            <a:cubicBezTo>
                              <a:pt x="3503" y="4428"/>
                              <a:pt x="3426" y="4443"/>
                              <a:pt x="3349" y="4431"/>
                            </a:cubicBezTo>
                            <a:cubicBezTo>
                              <a:pt x="3311" y="4417"/>
                              <a:pt x="3276" y="4403"/>
                              <a:pt x="3241" y="4389"/>
                            </a:cubicBezTo>
                            <a:cubicBezTo>
                              <a:pt x="3209" y="4388"/>
                              <a:pt x="3177" y="4387"/>
                              <a:pt x="3148" y="4387"/>
                            </a:cubicBezTo>
                            <a:cubicBezTo>
                              <a:pt x="3078" y="4427"/>
                              <a:pt x="2985" y="4468"/>
                              <a:pt x="2949" y="4539"/>
                            </a:cubicBezTo>
                            <a:cubicBezTo>
                              <a:pt x="2914" y="4535"/>
                              <a:pt x="2879" y="4534"/>
                              <a:pt x="2847" y="4533"/>
                            </a:cubicBezTo>
                            <a:cubicBezTo>
                              <a:pt x="2815" y="4516"/>
                              <a:pt x="2783" y="4499"/>
                              <a:pt x="2751" y="4485"/>
                            </a:cubicBezTo>
                            <a:cubicBezTo>
                              <a:pt x="2684" y="4483"/>
                              <a:pt x="2665" y="4476"/>
                              <a:pt x="2636" y="4505"/>
                            </a:cubicBezTo>
                            <a:cubicBezTo>
                              <a:pt x="2608" y="4511"/>
                              <a:pt x="2582" y="4516"/>
                              <a:pt x="2556" y="4526"/>
                            </a:cubicBezTo>
                            <a:cubicBezTo>
                              <a:pt x="2480" y="4524"/>
                              <a:pt x="2451" y="4552"/>
                              <a:pt x="2390" y="4571"/>
                            </a:cubicBezTo>
                            <a:cubicBezTo>
                              <a:pt x="2294" y="4568"/>
                              <a:pt x="2176" y="4500"/>
                              <a:pt x="2144" y="4466"/>
                            </a:cubicBezTo>
                            <a:cubicBezTo>
                              <a:pt x="2145" y="4351"/>
                              <a:pt x="2126" y="4380"/>
                              <a:pt x="2072" y="4333"/>
                            </a:cubicBezTo>
                            <a:cubicBezTo>
                              <a:pt x="1963" y="4331"/>
                              <a:pt x="1992" y="4335"/>
                              <a:pt x="1924" y="4411"/>
                            </a:cubicBezTo>
                            <a:cubicBezTo>
                              <a:pt x="1854" y="4439"/>
                              <a:pt x="1787" y="4421"/>
                              <a:pt x="1736" y="4456"/>
                            </a:cubicBezTo>
                            <a:cubicBezTo>
                              <a:pt x="1726" y="4456"/>
                              <a:pt x="1720" y="4455"/>
                              <a:pt x="1713" y="4455"/>
                            </a:cubicBezTo>
                            <a:cubicBezTo>
                              <a:pt x="1707" y="4442"/>
                              <a:pt x="1704" y="4432"/>
                              <a:pt x="1701" y="4422"/>
                            </a:cubicBezTo>
                            <a:cubicBezTo>
                              <a:pt x="1621" y="4328"/>
                              <a:pt x="1513" y="4277"/>
                              <a:pt x="1423" y="4287"/>
                            </a:cubicBezTo>
                            <a:cubicBezTo>
                              <a:pt x="1321" y="4357"/>
                              <a:pt x="1282" y="4389"/>
                              <a:pt x="1234" y="4505"/>
                            </a:cubicBezTo>
                            <a:cubicBezTo>
                              <a:pt x="1192" y="4563"/>
                              <a:pt x="1157" y="4582"/>
                              <a:pt x="1096" y="4590"/>
                            </a:cubicBezTo>
                            <a:cubicBezTo>
                              <a:pt x="1064" y="4583"/>
                              <a:pt x="1032" y="4576"/>
                              <a:pt x="1003" y="4568"/>
                            </a:cubicBezTo>
                            <a:cubicBezTo>
                              <a:pt x="975" y="4545"/>
                              <a:pt x="965" y="4538"/>
                              <a:pt x="943" y="4537"/>
                            </a:cubicBezTo>
                            <a:cubicBezTo>
                              <a:pt x="921" y="4445"/>
                              <a:pt x="844" y="4423"/>
                              <a:pt x="800" y="4396"/>
                            </a:cubicBezTo>
                            <a:cubicBezTo>
                              <a:pt x="787" y="4376"/>
                              <a:pt x="774" y="4359"/>
                              <a:pt x="762" y="4343"/>
                            </a:cubicBezTo>
                            <a:cubicBezTo>
                              <a:pt x="762" y="4297"/>
                              <a:pt x="762" y="4254"/>
                              <a:pt x="763" y="4212"/>
                            </a:cubicBezTo>
                            <a:cubicBezTo>
                              <a:pt x="782" y="4193"/>
                              <a:pt x="773" y="4133"/>
                              <a:pt x="773" y="4124"/>
                            </a:cubicBezTo>
                            <a:cubicBezTo>
                              <a:pt x="738" y="4015"/>
                              <a:pt x="633" y="4045"/>
                              <a:pt x="575" y="4020"/>
                            </a:cubicBezTo>
                            <a:cubicBezTo>
                              <a:pt x="556" y="4000"/>
                              <a:pt x="540" y="3984"/>
                              <a:pt x="524" y="3967"/>
                            </a:cubicBezTo>
                            <a:cubicBezTo>
                              <a:pt x="499" y="3920"/>
                              <a:pt x="477" y="3874"/>
                              <a:pt x="455" y="3827"/>
                            </a:cubicBezTo>
                            <a:cubicBezTo>
                              <a:pt x="417" y="3817"/>
                              <a:pt x="382" y="3809"/>
                              <a:pt x="346" y="3802"/>
                            </a:cubicBezTo>
                            <a:cubicBezTo>
                              <a:pt x="318" y="3723"/>
                              <a:pt x="360" y="3655"/>
                              <a:pt x="380" y="3603"/>
                            </a:cubicBezTo>
                            <a:cubicBezTo>
                              <a:pt x="380" y="3488"/>
                              <a:pt x="310" y="3434"/>
                              <a:pt x="256" y="3374"/>
                            </a:cubicBezTo>
                            <a:cubicBezTo>
                              <a:pt x="209" y="3350"/>
                              <a:pt x="161" y="3326"/>
                              <a:pt x="116" y="3302"/>
                            </a:cubicBezTo>
                            <a:cubicBezTo>
                              <a:pt x="110" y="3292"/>
                              <a:pt x="103" y="3285"/>
                              <a:pt x="97" y="3278"/>
                            </a:cubicBezTo>
                            <a:cubicBezTo>
                              <a:pt x="98" y="3154"/>
                              <a:pt x="91" y="3190"/>
                              <a:pt x="200" y="3137"/>
                            </a:cubicBezTo>
                            <a:cubicBezTo>
                              <a:pt x="219" y="3121"/>
                              <a:pt x="255" y="3095"/>
                              <a:pt x="264" y="3076"/>
                            </a:cubicBezTo>
                            <a:cubicBezTo>
                              <a:pt x="265" y="2971"/>
                              <a:pt x="266" y="2870"/>
                              <a:pt x="266" y="2768"/>
                            </a:cubicBezTo>
                            <a:cubicBezTo>
                              <a:pt x="245" y="2624"/>
                              <a:pt x="142" y="2660"/>
                              <a:pt x="66" y="2655"/>
                            </a:cubicBezTo>
                            <a:cubicBezTo>
                              <a:pt x="53" y="2661"/>
                              <a:pt x="43" y="2671"/>
                              <a:pt x="34" y="2681"/>
                            </a:cubicBezTo>
                            <a:cubicBezTo>
                              <a:pt x="30" y="2684"/>
                              <a:pt x="27" y="2687"/>
                              <a:pt x="27" y="2694"/>
                            </a:cubicBezTo>
                            <a:cubicBezTo>
                              <a:pt x="2" y="2618"/>
                              <a:pt x="2" y="2598"/>
                              <a:pt x="9" y="2562"/>
                            </a:cubicBezTo>
                            <a:cubicBezTo>
                              <a:pt x="31" y="2550"/>
                              <a:pt x="57" y="2537"/>
                              <a:pt x="82" y="2528"/>
                            </a:cubicBezTo>
                            <a:cubicBezTo>
                              <a:pt x="83" y="2502"/>
                              <a:pt x="83" y="2476"/>
                              <a:pt x="86" y="2453"/>
                            </a:cubicBezTo>
                            <a:cubicBezTo>
                              <a:pt x="10" y="2333"/>
                              <a:pt x="0" y="2408"/>
                              <a:pt x="125" y="2326"/>
                            </a:cubicBezTo>
                            <a:cubicBezTo>
                              <a:pt x="148" y="2287"/>
                              <a:pt x="173" y="2249"/>
                              <a:pt x="199" y="2213"/>
                            </a:cubicBezTo>
                            <a:cubicBezTo>
                              <a:pt x="241" y="2195"/>
                              <a:pt x="283" y="2179"/>
                              <a:pt x="327" y="2164"/>
                            </a:cubicBezTo>
                            <a:cubicBezTo>
                              <a:pt x="465" y="2161"/>
                              <a:pt x="532" y="2166"/>
                              <a:pt x="657" y="2107"/>
                            </a:cubicBezTo>
                            <a:cubicBezTo>
                              <a:pt x="673" y="2104"/>
                              <a:pt x="692" y="2105"/>
                              <a:pt x="711" y="2105"/>
                            </a:cubicBezTo>
                            <a:cubicBezTo>
                              <a:pt x="711" y="2148"/>
                              <a:pt x="723" y="2243"/>
                              <a:pt x="806" y="2271"/>
                            </a:cubicBezTo>
                            <a:cubicBezTo>
                              <a:pt x="844" y="2272"/>
                              <a:pt x="899" y="2273"/>
                              <a:pt x="944" y="2242"/>
                            </a:cubicBezTo>
                            <a:cubicBezTo>
                              <a:pt x="973" y="2200"/>
                              <a:pt x="1002" y="2161"/>
                              <a:pt x="1034" y="2123"/>
                            </a:cubicBezTo>
                            <a:cubicBezTo>
                              <a:pt x="1082" y="2124"/>
                              <a:pt x="1126" y="2142"/>
                              <a:pt x="1190" y="2127"/>
                            </a:cubicBezTo>
                            <a:cubicBezTo>
                              <a:pt x="1219" y="2095"/>
                              <a:pt x="1242" y="2079"/>
                              <a:pt x="1277" y="2057"/>
                            </a:cubicBezTo>
                            <a:cubicBezTo>
                              <a:pt x="1293" y="2054"/>
                              <a:pt x="1312" y="2055"/>
                              <a:pt x="1331" y="2055"/>
                            </a:cubicBezTo>
                            <a:cubicBezTo>
                              <a:pt x="1373" y="2069"/>
                              <a:pt x="1417" y="2100"/>
                              <a:pt x="1494" y="2102"/>
                            </a:cubicBezTo>
                            <a:cubicBezTo>
                              <a:pt x="1568" y="2061"/>
                              <a:pt x="1698" y="2084"/>
                              <a:pt x="1798" y="2044"/>
                            </a:cubicBezTo>
                            <a:cubicBezTo>
                              <a:pt x="1836" y="2019"/>
                              <a:pt x="1878" y="1994"/>
                              <a:pt x="1920" y="1972"/>
                            </a:cubicBezTo>
                            <a:cubicBezTo>
                              <a:pt x="1929" y="1939"/>
                              <a:pt x="1939" y="1907"/>
                              <a:pt x="1949" y="1878"/>
                            </a:cubicBezTo>
                            <a:cubicBezTo>
                              <a:pt x="2035" y="1850"/>
                              <a:pt x="2055" y="1726"/>
                              <a:pt x="2084" y="1665"/>
                            </a:cubicBezTo>
                            <a:cubicBezTo>
                              <a:pt x="2116" y="1649"/>
                              <a:pt x="2161" y="1627"/>
                              <a:pt x="2190" y="1599"/>
                            </a:cubicBezTo>
                            <a:cubicBezTo>
                              <a:pt x="2203" y="1563"/>
                              <a:pt x="2216" y="1527"/>
                              <a:pt x="2229" y="1495"/>
                            </a:cubicBezTo>
                            <a:cubicBezTo>
                              <a:pt x="2233" y="1436"/>
                              <a:pt x="2236" y="1377"/>
                              <a:pt x="2240" y="1318"/>
                            </a:cubicBezTo>
                            <a:cubicBezTo>
                              <a:pt x="2230" y="1292"/>
                              <a:pt x="2224" y="1266"/>
                              <a:pt x="2218" y="1243"/>
                            </a:cubicBezTo>
                            <a:cubicBezTo>
                              <a:pt x="2218" y="1148"/>
                              <a:pt x="2270" y="1047"/>
                              <a:pt x="2219" y="994"/>
                            </a:cubicBezTo>
                            <a:cubicBezTo>
                              <a:pt x="2216" y="984"/>
                              <a:pt x="2213" y="974"/>
                              <a:pt x="2210" y="964"/>
                            </a:cubicBezTo>
                            <a:cubicBezTo>
                              <a:pt x="2315" y="967"/>
                              <a:pt x="2411" y="969"/>
                              <a:pt x="2520" y="991"/>
                            </a:cubicBezTo>
                            <a:cubicBezTo>
                              <a:pt x="2596" y="1033"/>
                              <a:pt x="2663" y="1005"/>
                              <a:pt x="2762" y="1076"/>
                            </a:cubicBezTo>
                            <a:cubicBezTo>
                              <a:pt x="2775" y="1076"/>
                              <a:pt x="2791" y="1077"/>
                              <a:pt x="2807" y="1077"/>
                            </a:cubicBezTo>
                            <a:cubicBezTo>
                              <a:pt x="2820" y="1061"/>
                              <a:pt x="2832" y="1048"/>
                              <a:pt x="2849" y="1036"/>
                            </a:cubicBezTo>
                            <a:cubicBezTo>
                              <a:pt x="2849" y="1019"/>
                              <a:pt x="2849" y="1003"/>
                              <a:pt x="2849" y="990"/>
                            </a:cubicBezTo>
                            <a:cubicBezTo>
                              <a:pt x="2820" y="930"/>
                              <a:pt x="2833" y="878"/>
                              <a:pt x="2856" y="839"/>
                            </a:cubicBezTo>
                            <a:cubicBezTo>
                              <a:pt x="2895" y="791"/>
                              <a:pt x="2933" y="746"/>
                              <a:pt x="2972" y="702"/>
                            </a:cubicBezTo>
                            <a:cubicBezTo>
                              <a:pt x="2988" y="597"/>
                              <a:pt x="3024" y="578"/>
                              <a:pt x="3082" y="508"/>
                            </a:cubicBezTo>
                            <a:cubicBezTo>
                              <a:pt x="3108" y="453"/>
                              <a:pt x="3095" y="439"/>
                              <a:pt x="3162" y="441"/>
                            </a:cubicBezTo>
                            <a:cubicBezTo>
                              <a:pt x="3219" y="479"/>
                              <a:pt x="3280" y="519"/>
                              <a:pt x="3340" y="560"/>
                            </a:cubicBezTo>
                            <a:cubicBezTo>
                              <a:pt x="3375" y="571"/>
                              <a:pt x="3458" y="563"/>
                              <a:pt x="3512" y="620"/>
                            </a:cubicBezTo>
                            <a:cubicBezTo>
                              <a:pt x="3586" y="622"/>
                              <a:pt x="3729" y="639"/>
                              <a:pt x="3762" y="535"/>
                            </a:cubicBezTo>
                            <a:cubicBezTo>
                              <a:pt x="3756" y="463"/>
                              <a:pt x="3750" y="391"/>
                              <a:pt x="3747" y="318"/>
                            </a:cubicBezTo>
                            <a:cubicBezTo>
                              <a:pt x="3825" y="163"/>
                              <a:pt x="3914" y="172"/>
                              <a:pt x="4081" y="160"/>
                            </a:cubicBezTo>
                            <a:cubicBezTo>
                              <a:pt x="4122" y="148"/>
                              <a:pt x="4142" y="76"/>
                              <a:pt x="4158" y="44"/>
                            </a:cubicBezTo>
                            <a:cubicBezTo>
                              <a:pt x="4171" y="28"/>
                              <a:pt x="4184" y="15"/>
                              <a:pt x="4200" y="2"/>
                            </a:cubicBezTo>
                            <a:cubicBezTo>
                              <a:pt x="4244" y="0"/>
                              <a:pt x="4289" y="1"/>
                              <a:pt x="4334" y="2"/>
                            </a:cubicBezTo>
                            <a:cubicBezTo>
                              <a:pt x="4356" y="19"/>
                              <a:pt x="4362" y="121"/>
                              <a:pt x="4387" y="187"/>
                            </a:cubicBezTo>
                            <a:cubicBezTo>
                              <a:pt x="4428" y="254"/>
                              <a:pt x="4473" y="324"/>
                              <a:pt x="4517" y="393"/>
                            </a:cubicBezTo>
                            <a:cubicBezTo>
                              <a:pt x="4555" y="414"/>
                              <a:pt x="4616" y="439"/>
                              <a:pt x="4695" y="460"/>
                            </a:cubicBezTo>
                            <a:cubicBezTo>
                              <a:pt x="4724" y="481"/>
                              <a:pt x="4753" y="504"/>
                              <a:pt x="4785" y="528"/>
                            </a:cubicBezTo>
                            <a:cubicBezTo>
                              <a:pt x="4800" y="555"/>
                              <a:pt x="4816" y="581"/>
                              <a:pt x="4832" y="611"/>
                            </a:cubicBezTo>
                            <a:cubicBezTo>
                              <a:pt x="4838" y="664"/>
                              <a:pt x="4844" y="716"/>
                              <a:pt x="4850" y="772"/>
                            </a:cubicBezTo>
                            <a:cubicBezTo>
                              <a:pt x="4869" y="812"/>
                              <a:pt x="4888" y="851"/>
                              <a:pt x="4910" y="891"/>
                            </a:cubicBezTo>
                            <a:cubicBezTo>
                              <a:pt x="4916" y="954"/>
                              <a:pt x="4938" y="1072"/>
                              <a:pt x="4883" y="1156"/>
                            </a:cubicBezTo>
                            <a:cubicBezTo>
                              <a:pt x="4771" y="1228"/>
                              <a:pt x="4787" y="1189"/>
                              <a:pt x="4773" y="1327"/>
                            </a:cubicBezTo>
                            <a:cubicBezTo>
                              <a:pt x="4780" y="1360"/>
                              <a:pt x="4782" y="1412"/>
                              <a:pt x="4820" y="1469"/>
                            </a:cubicBezTo>
                            <a:cubicBezTo>
                              <a:pt x="4852" y="1492"/>
                              <a:pt x="4884" y="1516"/>
                              <a:pt x="4919" y="1543"/>
                            </a:cubicBezTo>
                            <a:cubicBezTo>
                              <a:pt x="4967" y="1554"/>
                              <a:pt x="5015" y="1565"/>
                              <a:pt x="5066" y="1580"/>
                            </a:cubicBezTo>
                            <a:cubicBezTo>
                              <a:pt x="5164" y="1654"/>
                              <a:pt x="5276" y="1657"/>
                              <a:pt x="5417" y="1670"/>
                            </a:cubicBezTo>
                            <a:cubicBezTo>
                              <a:pt x="5461" y="1694"/>
                              <a:pt x="5538" y="1772"/>
                              <a:pt x="5592" y="1832"/>
                            </a:cubicBezTo>
                            <a:cubicBezTo>
                              <a:pt x="5636" y="1872"/>
                              <a:pt x="5684" y="1913"/>
                              <a:pt x="5731" y="1953"/>
                            </a:cubicBezTo>
                            <a:cubicBezTo>
                              <a:pt x="5776" y="1964"/>
                              <a:pt x="5827" y="1972"/>
                              <a:pt x="5878" y="2039"/>
                            </a:cubicBezTo>
                            <a:cubicBezTo>
                              <a:pt x="5890" y="2085"/>
                              <a:pt x="5909" y="2184"/>
                              <a:pt x="5944" y="2257"/>
                            </a:cubicBezTo>
                            <a:cubicBezTo>
                              <a:pt x="5963" y="2274"/>
                              <a:pt x="5991" y="2281"/>
                              <a:pt x="6010" y="2340"/>
                            </a:cubicBezTo>
                            <a:cubicBezTo>
                              <a:pt x="6007" y="2370"/>
                              <a:pt x="6004" y="2399"/>
                              <a:pt x="6003" y="2432"/>
                            </a:cubicBezTo>
                            <a:cubicBezTo>
                              <a:pt x="6010" y="2455"/>
                              <a:pt x="6019" y="2478"/>
                              <a:pt x="6029" y="2501"/>
                            </a:cubicBezTo>
                            <a:cubicBezTo>
                              <a:pt x="5958" y="2535"/>
                              <a:pt x="5964" y="2552"/>
                              <a:pt x="5941" y="2636"/>
                            </a:cubicBezTo>
                            <a:cubicBezTo>
                              <a:pt x="5938" y="2669"/>
                              <a:pt x="5938" y="2705"/>
                              <a:pt x="5938" y="2741"/>
                            </a:cubicBezTo>
                            <a:cubicBezTo>
                              <a:pt x="5944" y="2781"/>
                              <a:pt x="5950" y="2820"/>
                              <a:pt x="5959" y="2860"/>
                            </a:cubicBezTo>
                            <a:cubicBezTo>
                              <a:pt x="5950" y="2863"/>
                              <a:pt x="5943" y="2866"/>
                              <a:pt x="5937" y="2869"/>
                            </a:cubicBezTo>
                            <a:cubicBezTo>
                              <a:pt x="5860" y="2870"/>
                              <a:pt x="5787" y="2872"/>
                              <a:pt x="5713" y="2873"/>
                            </a:cubicBezTo>
                            <a:cubicBezTo>
                              <a:pt x="5553" y="2889"/>
                              <a:pt x="5480" y="2900"/>
                              <a:pt x="5431" y="3053"/>
                            </a:cubicBezTo>
                            <a:cubicBezTo>
                              <a:pt x="5383" y="3100"/>
                              <a:pt x="5357" y="3126"/>
                              <a:pt x="5334" y="3204"/>
                            </a:cubicBezTo>
                            <a:cubicBezTo>
                              <a:pt x="5254" y="3254"/>
                              <a:pt x="5149" y="3248"/>
                              <a:pt x="5085" y="3247"/>
                            </a:cubicBezTo>
                            <a:cubicBezTo>
                              <a:pt x="5085" y="3283"/>
                              <a:pt x="5049" y="3344"/>
                              <a:pt x="5011" y="3373"/>
                            </a:cubicBezTo>
                            <a:cubicBezTo>
                              <a:pt x="4981" y="3431"/>
                              <a:pt x="5013" y="3500"/>
                              <a:pt x="5044" y="3593"/>
                            </a:cubicBezTo>
                            <a:cubicBezTo>
                              <a:pt x="5044" y="3619"/>
                              <a:pt x="5044" y="3645"/>
                              <a:pt x="5047" y="3672"/>
                            </a:cubicBezTo>
                            <a:cubicBezTo>
                              <a:pt x="4990" y="3680"/>
                              <a:pt x="4932" y="3692"/>
                              <a:pt x="4878" y="3703"/>
                            </a:cubicBezTo>
                            <a:cubicBezTo>
                              <a:pt x="4826" y="3718"/>
                              <a:pt x="4775" y="3753"/>
                              <a:pt x="4743" y="3772"/>
                            </a:cubicBezTo>
                            <a:cubicBezTo>
                              <a:pt x="4599" y="3817"/>
                              <a:pt x="4458" y="3824"/>
                              <a:pt x="4334" y="3821"/>
                            </a:cubicBezTo>
                            <a:cubicBezTo>
                              <a:pt x="4279" y="3829"/>
                              <a:pt x="4273" y="3832"/>
                              <a:pt x="4244" y="3854"/>
                            </a:cubicBezTo>
                            <a:cubicBezTo>
                              <a:pt x="4244" y="3894"/>
                              <a:pt x="4244" y="3900"/>
                              <a:pt x="4288" y="3967"/>
                            </a:cubicBezTo>
                            <a:cubicBezTo>
                              <a:pt x="4240" y="4038"/>
                              <a:pt x="4281" y="4088"/>
                              <a:pt x="4367" y="4142"/>
                            </a:cubicBezTo>
                            <a:cubicBezTo>
                              <a:pt x="4389" y="4176"/>
                              <a:pt x="4411" y="4209"/>
                              <a:pt x="4433" y="4245"/>
                            </a:cubicBezTo>
                            <a:cubicBezTo>
                              <a:pt x="4469" y="4263"/>
                              <a:pt x="4497" y="4277"/>
                              <a:pt x="4481" y="4361"/>
                            </a:cubicBezTo>
                            <a:cubicBezTo>
                              <a:pt x="4468" y="4371"/>
                              <a:pt x="4455" y="4384"/>
                              <a:pt x="4445" y="4396"/>
                            </a:cubicBezTo>
                            <a:cubicBezTo>
                              <a:pt x="4346" y="4450"/>
                              <a:pt x="4337" y="4433"/>
                              <a:pt x="4336" y="4557"/>
                            </a:cubicBezTo>
                            <a:cubicBezTo>
                              <a:pt x="4361" y="4578"/>
                              <a:pt x="4403" y="4618"/>
                              <a:pt x="4402" y="4697"/>
                            </a:cubicBezTo>
                            <a:cubicBezTo>
                              <a:pt x="4364" y="4722"/>
                              <a:pt x="4319" y="4727"/>
                              <a:pt x="4296" y="4727"/>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76" name="Freeform 34"/>
                      <p:cNvSpPr/>
                      <p:nvPr/>
                    </p:nvSpPr>
                    <p:spPr bwMode="auto">
                      <a:xfrm>
                        <a:off x="1991" y="1247"/>
                        <a:ext cx="1095" cy="723"/>
                      </a:xfrm>
                      <a:custGeom>
                        <a:gdLst>
                          <a:gd fmla="*/ 0 w 4310" name="T0"/>
                          <a:gd fmla="*/ 0 h 3842" name="T1"/>
                          <a:gd fmla="*/ 0 w 4310" name="T2"/>
                          <a:gd fmla="*/ 0 h 3842" name="T3"/>
                          <a:gd fmla="*/ 0 w 4310" name="T4"/>
                          <a:gd fmla="*/ 0 h 3842" name="T5"/>
                          <a:gd fmla="*/ 0 w 4310" name="T6"/>
                          <a:gd fmla="*/ 0 h 3842" name="T7"/>
                          <a:gd fmla="*/ 0 w 4310" name="T8"/>
                          <a:gd fmla="*/ 0 h 3842" name="T9"/>
                          <a:gd fmla="*/ 0 w 4310" name="T10"/>
                          <a:gd fmla="*/ 0 h 3842" name="T11"/>
                          <a:gd fmla="*/ 0 w 4310" name="T12"/>
                          <a:gd fmla="*/ 0 h 3842" name="T13"/>
                          <a:gd fmla="*/ 0 w 4310" name="T14"/>
                          <a:gd fmla="*/ 0 h 3842" name="T15"/>
                          <a:gd fmla="*/ 0 w 4310" name="T16"/>
                          <a:gd fmla="*/ 0 h 3842" name="T17"/>
                          <a:gd fmla="*/ 0 w 4310" name="T18"/>
                          <a:gd fmla="*/ 0 h 3842" name="T19"/>
                          <a:gd fmla="*/ 0 w 4310" name="T20"/>
                          <a:gd fmla="*/ 0 h 3842" name="T21"/>
                          <a:gd fmla="*/ 0 w 4310" name="T22"/>
                          <a:gd fmla="*/ 0 h 3842" name="T23"/>
                          <a:gd fmla="*/ 0 w 4310" name="T24"/>
                          <a:gd fmla="*/ 0 h 3842" name="T25"/>
                          <a:gd fmla="*/ 0 w 4310" name="T26"/>
                          <a:gd fmla="*/ 0 h 3842" name="T27"/>
                          <a:gd fmla="*/ 0 w 4310" name="T28"/>
                          <a:gd fmla="*/ 0 h 3842" name="T29"/>
                          <a:gd fmla="*/ 0 w 4310" name="T30"/>
                          <a:gd fmla="*/ 0 h 3842" name="T31"/>
                          <a:gd fmla="*/ 0 w 4310" name="T32"/>
                          <a:gd fmla="*/ 0 h 3842" name="T33"/>
                          <a:gd fmla="*/ 0 w 4310" name="T34"/>
                          <a:gd fmla="*/ 0 h 3842" name="T35"/>
                          <a:gd fmla="*/ 0 w 4310" name="T36"/>
                          <a:gd fmla="*/ 0 h 3842" name="T37"/>
                          <a:gd fmla="*/ 0 w 4310" name="T38"/>
                          <a:gd fmla="*/ 0 h 3842" name="T39"/>
                          <a:gd fmla="*/ 0 w 4310" name="T40"/>
                          <a:gd fmla="*/ 0 h 3842" name="T41"/>
                          <a:gd fmla="*/ 0 w 4310" name="T42"/>
                          <a:gd fmla="*/ 0 h 3842" name="T43"/>
                          <a:gd fmla="*/ 0 w 4310" name="T44"/>
                          <a:gd fmla="*/ 0 h 3842" name="T45"/>
                          <a:gd fmla="*/ 0 w 4310" name="T46"/>
                          <a:gd fmla="*/ 0 h 3842" name="T47"/>
                          <a:gd fmla="*/ 0 w 4310" name="T48"/>
                          <a:gd fmla="*/ 0 h 3842" name="T49"/>
                          <a:gd fmla="*/ 0 w 4310" name="T50"/>
                          <a:gd fmla="*/ 0 h 3842" name="T51"/>
                          <a:gd fmla="*/ 0 w 4310" name="T52"/>
                          <a:gd fmla="*/ 0 h 3842" name="T53"/>
                          <a:gd fmla="*/ 0 w 4310" name="T54"/>
                          <a:gd fmla="*/ 0 h 3842" name="T55"/>
                          <a:gd fmla="*/ 0 w 4310" name="T56"/>
                          <a:gd fmla="*/ 0 h 3842" name="T57"/>
                          <a:gd fmla="*/ 0 w 4310" name="T58"/>
                          <a:gd fmla="*/ 0 h 3842" name="T59"/>
                          <a:gd fmla="*/ 0 w 4310" name="T60"/>
                          <a:gd fmla="*/ 0 h 3842" name="T61"/>
                          <a:gd fmla="*/ 0 w 4310" name="T62"/>
                          <a:gd fmla="*/ 0 h 3842" name="T63"/>
                          <a:gd fmla="*/ 0 w 4310" name="T64"/>
                          <a:gd fmla="*/ 0 h 3842" name="T65"/>
                          <a:gd fmla="*/ 0 w 4310" name="T66"/>
                          <a:gd fmla="*/ 0 h 3842" name="T67"/>
                          <a:gd fmla="*/ 0 w 4310" name="T68"/>
                          <a:gd fmla="*/ 0 h 3842" name="T69"/>
                          <a:gd fmla="*/ 0 w 4310" name="T70"/>
                          <a:gd fmla="*/ 0 h 3842" name="T71"/>
                          <a:gd fmla="*/ 0 w 4310" name="T72"/>
                          <a:gd fmla="*/ 0 h 3842" name="T73"/>
                          <a:gd fmla="*/ 0 w 4310" name="T74"/>
                          <a:gd fmla="*/ 0 h 3842" name="T75"/>
                          <a:gd fmla="*/ 0 w 4310" name="T76"/>
                          <a:gd fmla="*/ 0 h 3842" name="T77"/>
                          <a:gd fmla="*/ 0 w 4310" name="T78"/>
                          <a:gd fmla="*/ 0 h 3842" name="T79"/>
                          <a:gd fmla="*/ 0 w 4310" name="T80"/>
                          <a:gd fmla="*/ 0 h 3842" name="T81"/>
                          <a:gd fmla="*/ 0 w 4310" name="T82"/>
                          <a:gd fmla="*/ 0 h 3842" name="T83"/>
                          <a:gd fmla="*/ 0 w 4310" name="T84"/>
                          <a:gd fmla="*/ 0 h 3842" name="T85"/>
                          <a:gd fmla="*/ 0 w 4310" name="T86"/>
                          <a:gd fmla="*/ 0 h 3842" name="T87"/>
                          <a:gd fmla="*/ 0 w 4310" name="T88"/>
                          <a:gd fmla="*/ 0 h 3842" name="T89"/>
                          <a:gd fmla="*/ 0 w 4310" name="T90"/>
                          <a:gd fmla="*/ 0 h 3842" name="T91"/>
                          <a:gd fmla="*/ 0 w 4310" name="T92"/>
                          <a:gd fmla="*/ 0 h 3842" name="T93"/>
                          <a:gd fmla="*/ 0 w 4310" name="T94"/>
                          <a:gd fmla="*/ 0 h 3842" name="T95"/>
                          <a:gd fmla="*/ 0 w 4310" name="T96"/>
                          <a:gd fmla="*/ 0 h 3842" name="T97"/>
                          <a:gd fmla="*/ 0 w 4310" name="T98"/>
                          <a:gd fmla="*/ 0 h 3842" name="T99"/>
                          <a:gd fmla="*/ 0 w 4310" name="T100"/>
                          <a:gd fmla="*/ 0 h 3842" name="T101"/>
                          <a:gd fmla="*/ 0 w 4310" name="T102"/>
                          <a:gd fmla="*/ 0 h 3842" name="T103"/>
                          <a:gd fmla="*/ 0 w 4310" name="T104"/>
                          <a:gd fmla="*/ 0 h 3842" name="T105"/>
                          <a:gd fmla="*/ 0 w 4310" name="T106"/>
                          <a:gd fmla="*/ 0 h 3842" name="T107"/>
                          <a:gd fmla="*/ 0 w 4310" name="T108"/>
                          <a:gd fmla="*/ 0 h 3842" name="T109"/>
                          <a:gd fmla="*/ 0 w 4310" name="T110"/>
                          <a:gd fmla="*/ 0 h 3842" name="T111"/>
                          <a:gd fmla="*/ 0 w 4310" name="T112"/>
                          <a:gd fmla="*/ 0 h 3842" name="T113"/>
                          <a:gd fmla="*/ 0 w 4310" name="T114"/>
                          <a:gd fmla="*/ 0 h 3842" name="T115"/>
                          <a:gd fmla="*/ 0 w 4310" name="T116"/>
                          <a:gd fmla="*/ 0 h 3842"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w 4310" name="T177"/>
                          <a:gd fmla="*/ 0 h 3842" name="T178"/>
                          <a:gd fmla="*/ 4310 w 4310" name="T179"/>
                          <a:gd fmla="*/ 3842 h 3842" name="T180"/>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T180" l="T177" r="T179" t="T178"/>
                        <a:pathLst>
                          <a:path h="3842" w="4310">
                            <a:moveTo>
                              <a:pt x="4013" y="3050"/>
                            </a:moveTo>
                            <a:cubicBezTo>
                              <a:pt x="3913" y="2968"/>
                              <a:pt x="3841" y="2971"/>
                              <a:pt x="3758" y="2973"/>
                            </a:cubicBezTo>
                            <a:cubicBezTo>
                              <a:pt x="3741" y="2981"/>
                              <a:pt x="3719" y="2988"/>
                              <a:pt x="3691" y="2993"/>
                            </a:cubicBezTo>
                            <a:cubicBezTo>
                              <a:pt x="3623" y="3092"/>
                              <a:pt x="3657" y="3211"/>
                              <a:pt x="3714" y="3340"/>
                            </a:cubicBezTo>
                            <a:cubicBezTo>
                              <a:pt x="3717" y="3393"/>
                              <a:pt x="3726" y="3445"/>
                              <a:pt x="3707" y="3517"/>
                            </a:cubicBezTo>
                            <a:cubicBezTo>
                              <a:pt x="3655" y="3516"/>
                              <a:pt x="3604" y="3514"/>
                              <a:pt x="3553" y="3513"/>
                            </a:cubicBezTo>
                            <a:cubicBezTo>
                              <a:pt x="3502" y="3538"/>
                              <a:pt x="3521" y="3535"/>
                              <a:pt x="3511" y="3600"/>
                            </a:cubicBezTo>
                            <a:cubicBezTo>
                              <a:pt x="3530" y="3614"/>
                              <a:pt x="3553" y="3631"/>
                              <a:pt x="3575" y="3648"/>
                            </a:cubicBezTo>
                            <a:cubicBezTo>
                              <a:pt x="3575" y="3664"/>
                              <a:pt x="3575" y="3681"/>
                              <a:pt x="3575" y="3697"/>
                            </a:cubicBezTo>
                            <a:cubicBezTo>
                              <a:pt x="3562" y="3726"/>
                              <a:pt x="3552" y="3759"/>
                              <a:pt x="3542" y="3791"/>
                            </a:cubicBezTo>
                            <a:cubicBezTo>
                              <a:pt x="3465" y="3789"/>
                              <a:pt x="3446" y="3825"/>
                              <a:pt x="3395" y="3840"/>
                            </a:cubicBezTo>
                            <a:cubicBezTo>
                              <a:pt x="3337" y="3838"/>
                              <a:pt x="3280" y="3840"/>
                              <a:pt x="3222" y="3842"/>
                            </a:cubicBezTo>
                            <a:cubicBezTo>
                              <a:pt x="3216" y="3839"/>
                              <a:pt x="3210" y="3835"/>
                              <a:pt x="3206" y="3835"/>
                            </a:cubicBezTo>
                            <a:cubicBezTo>
                              <a:pt x="3178" y="3789"/>
                              <a:pt x="3146" y="3765"/>
                              <a:pt x="3130" y="3764"/>
                            </a:cubicBezTo>
                            <a:cubicBezTo>
                              <a:pt x="3124" y="3748"/>
                              <a:pt x="3117" y="3731"/>
                              <a:pt x="3111" y="3715"/>
                            </a:cubicBezTo>
                            <a:cubicBezTo>
                              <a:pt x="3089" y="3665"/>
                              <a:pt x="3067" y="3619"/>
                              <a:pt x="3045" y="3572"/>
                            </a:cubicBezTo>
                            <a:cubicBezTo>
                              <a:pt x="3019" y="3552"/>
                              <a:pt x="2994" y="3532"/>
                              <a:pt x="2972" y="3512"/>
                            </a:cubicBezTo>
                            <a:cubicBezTo>
                              <a:pt x="2934" y="3448"/>
                              <a:pt x="2870" y="3424"/>
                              <a:pt x="2838" y="3413"/>
                            </a:cubicBezTo>
                            <a:cubicBezTo>
                              <a:pt x="2816" y="3400"/>
                              <a:pt x="2797" y="3386"/>
                              <a:pt x="2778" y="3372"/>
                            </a:cubicBezTo>
                            <a:cubicBezTo>
                              <a:pt x="2702" y="3210"/>
                              <a:pt x="2670" y="3222"/>
                              <a:pt x="2551" y="3295"/>
                            </a:cubicBezTo>
                            <a:cubicBezTo>
                              <a:pt x="2506" y="3339"/>
                              <a:pt x="2503" y="3326"/>
                              <a:pt x="2503" y="3408"/>
                            </a:cubicBezTo>
                            <a:cubicBezTo>
                              <a:pt x="2519" y="3431"/>
                              <a:pt x="2538" y="3465"/>
                              <a:pt x="2537" y="3524"/>
                            </a:cubicBezTo>
                            <a:cubicBezTo>
                              <a:pt x="2512" y="3539"/>
                              <a:pt x="2499" y="3555"/>
                              <a:pt x="2460" y="3567"/>
                            </a:cubicBezTo>
                            <a:cubicBezTo>
                              <a:pt x="2444" y="3567"/>
                              <a:pt x="2428" y="3567"/>
                              <a:pt x="2412" y="3569"/>
                            </a:cubicBezTo>
                            <a:cubicBezTo>
                              <a:pt x="2310" y="3508"/>
                              <a:pt x="2221" y="3437"/>
                              <a:pt x="2171" y="3370"/>
                            </a:cubicBezTo>
                            <a:cubicBezTo>
                              <a:pt x="2104" y="3336"/>
                              <a:pt x="2108" y="3211"/>
                              <a:pt x="2108" y="3185"/>
                            </a:cubicBezTo>
                            <a:cubicBezTo>
                              <a:pt x="2149" y="3186"/>
                              <a:pt x="2191" y="3187"/>
                              <a:pt x="2236" y="3192"/>
                            </a:cubicBezTo>
                            <a:cubicBezTo>
                              <a:pt x="2267" y="3215"/>
                              <a:pt x="2302" y="3239"/>
                              <a:pt x="2337" y="3263"/>
                            </a:cubicBezTo>
                            <a:cubicBezTo>
                              <a:pt x="2389" y="3264"/>
                              <a:pt x="2440" y="3285"/>
                              <a:pt x="2485" y="3227"/>
                            </a:cubicBezTo>
                            <a:cubicBezTo>
                              <a:pt x="2485" y="3211"/>
                              <a:pt x="2485" y="3195"/>
                              <a:pt x="2485" y="3178"/>
                            </a:cubicBezTo>
                            <a:cubicBezTo>
                              <a:pt x="2440" y="3135"/>
                              <a:pt x="2393" y="3091"/>
                              <a:pt x="2383" y="3068"/>
                            </a:cubicBezTo>
                            <a:cubicBezTo>
                              <a:pt x="2451" y="3027"/>
                              <a:pt x="2573" y="2899"/>
                              <a:pt x="2592" y="2821"/>
                            </a:cubicBezTo>
                            <a:cubicBezTo>
                              <a:pt x="2621" y="2809"/>
                              <a:pt x="2657" y="2793"/>
                              <a:pt x="2676" y="2774"/>
                            </a:cubicBezTo>
                            <a:cubicBezTo>
                              <a:pt x="2692" y="2774"/>
                              <a:pt x="2718" y="2739"/>
                              <a:pt x="2734" y="2723"/>
                            </a:cubicBezTo>
                            <a:cubicBezTo>
                              <a:pt x="2731" y="2680"/>
                              <a:pt x="2728" y="2638"/>
                              <a:pt x="2728" y="2595"/>
                            </a:cubicBezTo>
                            <a:cubicBezTo>
                              <a:pt x="2658" y="2521"/>
                              <a:pt x="2687" y="2424"/>
                              <a:pt x="2675" y="2410"/>
                            </a:cubicBezTo>
                            <a:cubicBezTo>
                              <a:pt x="2653" y="2357"/>
                              <a:pt x="2631" y="2304"/>
                              <a:pt x="2612" y="2255"/>
                            </a:cubicBezTo>
                            <a:cubicBezTo>
                              <a:pt x="2606" y="2219"/>
                              <a:pt x="2599" y="2183"/>
                              <a:pt x="2593" y="2150"/>
                            </a:cubicBezTo>
                            <a:cubicBezTo>
                              <a:pt x="2568" y="2090"/>
                              <a:pt x="2527" y="1997"/>
                              <a:pt x="2511" y="1990"/>
                            </a:cubicBezTo>
                            <a:cubicBezTo>
                              <a:pt x="2463" y="1989"/>
                              <a:pt x="2415" y="1988"/>
                              <a:pt x="2367" y="1987"/>
                            </a:cubicBezTo>
                            <a:cubicBezTo>
                              <a:pt x="2278" y="1955"/>
                              <a:pt x="2186" y="1864"/>
                              <a:pt x="2138" y="1840"/>
                            </a:cubicBezTo>
                            <a:cubicBezTo>
                              <a:pt x="2091" y="1777"/>
                              <a:pt x="2043" y="1717"/>
                              <a:pt x="1995" y="1656"/>
                            </a:cubicBezTo>
                            <a:cubicBezTo>
                              <a:pt x="1944" y="1655"/>
                              <a:pt x="1938" y="1665"/>
                              <a:pt x="1906" y="1674"/>
                            </a:cubicBezTo>
                            <a:cubicBezTo>
                              <a:pt x="1880" y="1670"/>
                              <a:pt x="1855" y="1669"/>
                              <a:pt x="1829" y="1669"/>
                            </a:cubicBezTo>
                            <a:cubicBezTo>
                              <a:pt x="1782" y="1625"/>
                              <a:pt x="1734" y="1584"/>
                              <a:pt x="1689" y="1544"/>
                            </a:cubicBezTo>
                            <a:cubicBezTo>
                              <a:pt x="1645" y="1523"/>
                              <a:pt x="1603" y="1502"/>
                              <a:pt x="1562" y="1482"/>
                            </a:cubicBezTo>
                            <a:cubicBezTo>
                              <a:pt x="1482" y="1476"/>
                              <a:pt x="1415" y="1455"/>
                              <a:pt x="1371" y="1441"/>
                            </a:cubicBezTo>
                            <a:cubicBezTo>
                              <a:pt x="1272" y="1360"/>
                              <a:pt x="1243" y="1379"/>
                              <a:pt x="1154" y="1373"/>
                            </a:cubicBezTo>
                            <a:cubicBezTo>
                              <a:pt x="1134" y="1383"/>
                              <a:pt x="1115" y="1395"/>
                              <a:pt x="1099" y="1408"/>
                            </a:cubicBezTo>
                            <a:cubicBezTo>
                              <a:pt x="1099" y="1457"/>
                              <a:pt x="1127" y="1497"/>
                              <a:pt x="1111" y="1572"/>
                            </a:cubicBezTo>
                            <a:cubicBezTo>
                              <a:pt x="1024" y="1658"/>
                              <a:pt x="862" y="1497"/>
                              <a:pt x="824" y="1450"/>
                            </a:cubicBezTo>
                            <a:cubicBezTo>
                              <a:pt x="783" y="1416"/>
                              <a:pt x="741" y="1382"/>
                              <a:pt x="700" y="1349"/>
                            </a:cubicBezTo>
                            <a:cubicBezTo>
                              <a:pt x="614" y="1297"/>
                              <a:pt x="541" y="1250"/>
                              <a:pt x="477" y="1228"/>
                            </a:cubicBezTo>
                            <a:cubicBezTo>
                              <a:pt x="353" y="1225"/>
                              <a:pt x="215" y="1238"/>
                              <a:pt x="120" y="1187"/>
                            </a:cubicBezTo>
                            <a:cubicBezTo>
                              <a:pt x="107" y="1183"/>
                              <a:pt x="97" y="1183"/>
                              <a:pt x="88" y="1183"/>
                            </a:cubicBezTo>
                            <a:cubicBezTo>
                              <a:pt x="85" y="1133"/>
                              <a:pt x="63" y="1044"/>
                              <a:pt x="53" y="1034"/>
                            </a:cubicBezTo>
                            <a:cubicBezTo>
                              <a:pt x="41" y="962"/>
                              <a:pt x="0" y="905"/>
                              <a:pt x="64" y="887"/>
                            </a:cubicBezTo>
                            <a:cubicBezTo>
                              <a:pt x="83" y="855"/>
                              <a:pt x="103" y="826"/>
                              <a:pt x="112" y="790"/>
                            </a:cubicBezTo>
                            <a:cubicBezTo>
                              <a:pt x="183" y="792"/>
                              <a:pt x="298" y="795"/>
                              <a:pt x="362" y="731"/>
                            </a:cubicBezTo>
                            <a:cubicBezTo>
                              <a:pt x="372" y="702"/>
                              <a:pt x="381" y="676"/>
                              <a:pt x="394" y="650"/>
                            </a:cubicBezTo>
                            <a:cubicBezTo>
                              <a:pt x="417" y="624"/>
                              <a:pt x="439" y="599"/>
                              <a:pt x="462" y="576"/>
                            </a:cubicBezTo>
                            <a:cubicBezTo>
                              <a:pt x="523" y="418"/>
                              <a:pt x="581" y="429"/>
                              <a:pt x="757" y="414"/>
                            </a:cubicBezTo>
                            <a:cubicBezTo>
                              <a:pt x="779" y="414"/>
                              <a:pt x="945" y="431"/>
                              <a:pt x="993" y="384"/>
                            </a:cubicBezTo>
                            <a:cubicBezTo>
                              <a:pt x="984" y="334"/>
                              <a:pt x="975" y="285"/>
                              <a:pt x="969" y="239"/>
                            </a:cubicBezTo>
                            <a:cubicBezTo>
                              <a:pt x="969" y="150"/>
                              <a:pt x="973" y="0"/>
                              <a:pt x="1088" y="62"/>
                            </a:cubicBezTo>
                            <a:cubicBezTo>
                              <a:pt x="1174" y="74"/>
                              <a:pt x="1263" y="89"/>
                              <a:pt x="1353" y="104"/>
                            </a:cubicBezTo>
                            <a:cubicBezTo>
                              <a:pt x="1340" y="134"/>
                              <a:pt x="1343" y="186"/>
                              <a:pt x="1346" y="239"/>
                            </a:cubicBezTo>
                            <a:cubicBezTo>
                              <a:pt x="1374" y="282"/>
                              <a:pt x="1400" y="312"/>
                              <a:pt x="1421" y="385"/>
                            </a:cubicBezTo>
                            <a:cubicBezTo>
                              <a:pt x="1421" y="411"/>
                              <a:pt x="1421" y="437"/>
                              <a:pt x="1421" y="463"/>
                            </a:cubicBezTo>
                            <a:cubicBezTo>
                              <a:pt x="1405" y="505"/>
                              <a:pt x="1376" y="550"/>
                              <a:pt x="1385" y="616"/>
                            </a:cubicBezTo>
                            <a:cubicBezTo>
                              <a:pt x="1429" y="660"/>
                              <a:pt x="1474" y="703"/>
                              <a:pt x="1518" y="750"/>
                            </a:cubicBezTo>
                            <a:cubicBezTo>
                              <a:pt x="1525" y="764"/>
                              <a:pt x="1531" y="777"/>
                              <a:pt x="1541" y="790"/>
                            </a:cubicBezTo>
                            <a:cubicBezTo>
                              <a:pt x="1537" y="833"/>
                              <a:pt x="1537" y="875"/>
                              <a:pt x="1537" y="921"/>
                            </a:cubicBezTo>
                            <a:cubicBezTo>
                              <a:pt x="1546" y="931"/>
                              <a:pt x="1584" y="935"/>
                              <a:pt x="1629" y="937"/>
                            </a:cubicBezTo>
                            <a:cubicBezTo>
                              <a:pt x="1719" y="867"/>
                              <a:pt x="1872" y="851"/>
                              <a:pt x="2013" y="855"/>
                            </a:cubicBezTo>
                            <a:cubicBezTo>
                              <a:pt x="2016" y="871"/>
                              <a:pt x="2022" y="888"/>
                              <a:pt x="2029" y="907"/>
                            </a:cubicBezTo>
                            <a:cubicBezTo>
                              <a:pt x="2013" y="936"/>
                              <a:pt x="2000" y="969"/>
                              <a:pt x="1987" y="1001"/>
                            </a:cubicBezTo>
                            <a:cubicBezTo>
                              <a:pt x="1919" y="1078"/>
                              <a:pt x="1839" y="1070"/>
                              <a:pt x="1854" y="1191"/>
                            </a:cubicBezTo>
                            <a:cubicBezTo>
                              <a:pt x="1883" y="1202"/>
                              <a:pt x="1915" y="1216"/>
                              <a:pt x="1947" y="1230"/>
                            </a:cubicBezTo>
                            <a:cubicBezTo>
                              <a:pt x="1988" y="1286"/>
                              <a:pt x="2017" y="1320"/>
                              <a:pt x="2096" y="1371"/>
                            </a:cubicBezTo>
                            <a:cubicBezTo>
                              <a:pt x="2125" y="1401"/>
                              <a:pt x="2134" y="1496"/>
                              <a:pt x="2198" y="1524"/>
                            </a:cubicBezTo>
                            <a:cubicBezTo>
                              <a:pt x="2226" y="1564"/>
                              <a:pt x="2258" y="1604"/>
                              <a:pt x="2289" y="1647"/>
                            </a:cubicBezTo>
                            <a:cubicBezTo>
                              <a:pt x="2312" y="1658"/>
                              <a:pt x="2426" y="1723"/>
                              <a:pt x="2462" y="1652"/>
                            </a:cubicBezTo>
                            <a:cubicBezTo>
                              <a:pt x="2472" y="1511"/>
                              <a:pt x="2444" y="1491"/>
                              <a:pt x="2562" y="1474"/>
                            </a:cubicBezTo>
                            <a:cubicBezTo>
                              <a:pt x="2613" y="1476"/>
                              <a:pt x="2648" y="1460"/>
                              <a:pt x="2709" y="1524"/>
                            </a:cubicBezTo>
                            <a:cubicBezTo>
                              <a:pt x="2725" y="1524"/>
                              <a:pt x="2741" y="1525"/>
                              <a:pt x="2760" y="1528"/>
                            </a:cubicBezTo>
                            <a:cubicBezTo>
                              <a:pt x="2814" y="1504"/>
                              <a:pt x="2869" y="1456"/>
                              <a:pt x="2914" y="1434"/>
                            </a:cubicBezTo>
                            <a:cubicBezTo>
                              <a:pt x="2943" y="1405"/>
                              <a:pt x="2971" y="1409"/>
                              <a:pt x="3029" y="1404"/>
                            </a:cubicBezTo>
                            <a:cubicBezTo>
                              <a:pt x="3042" y="1424"/>
                              <a:pt x="3057" y="1444"/>
                              <a:pt x="3073" y="1468"/>
                            </a:cubicBezTo>
                            <a:cubicBezTo>
                              <a:pt x="3073" y="1533"/>
                              <a:pt x="2973" y="1603"/>
                              <a:pt x="2922" y="1637"/>
                            </a:cubicBezTo>
                            <a:cubicBezTo>
                              <a:pt x="2861" y="1714"/>
                              <a:pt x="2854" y="1760"/>
                              <a:pt x="2854" y="1881"/>
                            </a:cubicBezTo>
                            <a:cubicBezTo>
                              <a:pt x="2876" y="1928"/>
                              <a:pt x="2898" y="1974"/>
                              <a:pt x="2923" y="2020"/>
                            </a:cubicBezTo>
                            <a:cubicBezTo>
                              <a:pt x="2955" y="2061"/>
                              <a:pt x="3005" y="2140"/>
                              <a:pt x="3092" y="2143"/>
                            </a:cubicBezTo>
                            <a:cubicBezTo>
                              <a:pt x="3095" y="2136"/>
                              <a:pt x="3098" y="2133"/>
                              <a:pt x="3101" y="2130"/>
                            </a:cubicBezTo>
                            <a:cubicBezTo>
                              <a:pt x="3114" y="2130"/>
                              <a:pt x="3127" y="2130"/>
                              <a:pt x="3140" y="2131"/>
                            </a:cubicBezTo>
                            <a:cubicBezTo>
                              <a:pt x="3184" y="2145"/>
                              <a:pt x="3311" y="2282"/>
                              <a:pt x="3362" y="2365"/>
                            </a:cubicBezTo>
                            <a:cubicBezTo>
                              <a:pt x="3374" y="2435"/>
                              <a:pt x="3393" y="2520"/>
                              <a:pt x="3399" y="2628"/>
                            </a:cubicBezTo>
                            <a:cubicBezTo>
                              <a:pt x="3405" y="2658"/>
                              <a:pt x="3411" y="2691"/>
                              <a:pt x="3421" y="2724"/>
                            </a:cubicBezTo>
                            <a:cubicBezTo>
                              <a:pt x="3474" y="2797"/>
                              <a:pt x="3483" y="2777"/>
                              <a:pt x="3581" y="2861"/>
                            </a:cubicBezTo>
                            <a:cubicBezTo>
                              <a:pt x="3593" y="2862"/>
                              <a:pt x="3665" y="2827"/>
                              <a:pt x="3709" y="2811"/>
                            </a:cubicBezTo>
                            <a:cubicBezTo>
                              <a:pt x="3712" y="2771"/>
                              <a:pt x="3726" y="2769"/>
                              <a:pt x="3807" y="2750"/>
                            </a:cubicBezTo>
                            <a:cubicBezTo>
                              <a:pt x="3881" y="2677"/>
                              <a:pt x="3837" y="2590"/>
                              <a:pt x="3792" y="2543"/>
                            </a:cubicBezTo>
                            <a:cubicBezTo>
                              <a:pt x="3690" y="2515"/>
                              <a:pt x="3706" y="2499"/>
                              <a:pt x="3713" y="2423"/>
                            </a:cubicBezTo>
                            <a:cubicBezTo>
                              <a:pt x="3732" y="2394"/>
                              <a:pt x="3752" y="2365"/>
                              <a:pt x="3774" y="2337"/>
                            </a:cubicBezTo>
                            <a:cubicBezTo>
                              <a:pt x="3774" y="2304"/>
                              <a:pt x="3775" y="2271"/>
                              <a:pt x="3775" y="2238"/>
                            </a:cubicBezTo>
                            <a:cubicBezTo>
                              <a:pt x="3794" y="2219"/>
                              <a:pt x="3820" y="2230"/>
                              <a:pt x="3845" y="2227"/>
                            </a:cubicBezTo>
                            <a:cubicBezTo>
                              <a:pt x="3877" y="2195"/>
                              <a:pt x="3893" y="2179"/>
                              <a:pt x="3929" y="2164"/>
                            </a:cubicBezTo>
                            <a:cubicBezTo>
                              <a:pt x="3929" y="2180"/>
                              <a:pt x="3941" y="2226"/>
                              <a:pt x="3906" y="2261"/>
                            </a:cubicBezTo>
                            <a:cubicBezTo>
                              <a:pt x="3902" y="2281"/>
                              <a:pt x="3902" y="2304"/>
                              <a:pt x="3902" y="2327"/>
                            </a:cubicBezTo>
                            <a:cubicBezTo>
                              <a:pt x="3931" y="2373"/>
                              <a:pt x="4036" y="2392"/>
                              <a:pt x="4109" y="2417"/>
                            </a:cubicBezTo>
                            <a:cubicBezTo>
                              <a:pt x="4160" y="2451"/>
                              <a:pt x="4211" y="2488"/>
                              <a:pt x="4262" y="2526"/>
                            </a:cubicBezTo>
                            <a:cubicBezTo>
                              <a:pt x="4278" y="2526"/>
                              <a:pt x="4294" y="2527"/>
                              <a:pt x="4310" y="2527"/>
                            </a:cubicBezTo>
                            <a:cubicBezTo>
                              <a:pt x="4294" y="2556"/>
                              <a:pt x="4281" y="2588"/>
                              <a:pt x="4268" y="2621"/>
                            </a:cubicBezTo>
                            <a:cubicBezTo>
                              <a:pt x="4274" y="2683"/>
                              <a:pt x="4280" y="2746"/>
                              <a:pt x="4286" y="2808"/>
                            </a:cubicBezTo>
                            <a:cubicBezTo>
                              <a:pt x="4276" y="2837"/>
                              <a:pt x="4266" y="2866"/>
                              <a:pt x="4260" y="2896"/>
                            </a:cubicBezTo>
                            <a:cubicBezTo>
                              <a:pt x="4241" y="2895"/>
                              <a:pt x="4221" y="2895"/>
                              <a:pt x="4206" y="2878"/>
                            </a:cubicBezTo>
                            <a:cubicBezTo>
                              <a:pt x="4129" y="2863"/>
                              <a:pt x="4081" y="2862"/>
                              <a:pt x="4042" y="2920"/>
                            </a:cubicBezTo>
                            <a:cubicBezTo>
                              <a:pt x="4042" y="2959"/>
                              <a:pt x="4042" y="3002"/>
                              <a:pt x="4042" y="3044"/>
                            </a:cubicBezTo>
                            <a:cubicBezTo>
                              <a:pt x="4032" y="3044"/>
                              <a:pt x="4023" y="3047"/>
                              <a:pt x="4013" y="3050"/>
                            </a:cubicBezTo>
                            <a:close/>
                          </a:path>
                        </a:pathLst>
                      </a:custGeom>
                      <a:solidFill>
                        <a:schemeClr val="tx2"/>
                      </a:solidFill>
                      <a:ln cap="flat" w="8">
                        <a:solidFill>
                          <a:srgbClr val="FFFFFF"/>
                        </a:solidFill>
                        <a:prstDash val="solid"/>
                        <a:miter lim="800000"/>
                      </a:ln>
                    </p:spPr>
                    <p:txBody>
                      <a:bodyPr/>
                      <a:lstStyle/>
                      <a:p>
                        <a:endParaRPr altLang="en-US" lang="zh-CN"/>
                      </a:p>
                    </p:txBody>
                  </p:sp>
                </p:grpSp>
              </p:grpSp>
              <p:grpSp>
                <p:nvGrpSpPr>
                  <p:cNvPr id="82963" name="Group 47"/>
                  <p:cNvGrpSpPr/>
                  <p:nvPr/>
                </p:nvGrpSpPr>
                <p:grpSpPr>
                  <a:xfrm>
                    <a:off x="2230" y="2089"/>
                    <a:ext cx="1887" cy="725"/>
                    <a:chOff x="2230" y="2089"/>
                    <a:chExt cx="1887" cy="725"/>
                  </a:xfrm>
                </p:grpSpPr>
                <p:sp>
                  <p:nvSpPr>
                    <p:cNvPr id="82964" name="Freeform 8"/>
                    <p:cNvSpPr/>
                    <p:nvPr/>
                  </p:nvSpPr>
                  <p:spPr bwMode="auto">
                    <a:xfrm>
                      <a:off x="2230" y="2195"/>
                      <a:ext cx="679" cy="556"/>
                    </a:xfrm>
                    <a:custGeom>
                      <a:gdLst>
                        <a:gd fmla="*/ 0 w 2678" name="T0"/>
                        <a:gd fmla="*/ 0 h 2954" name="T1"/>
                        <a:gd fmla="*/ 0 w 2678" name="T2"/>
                        <a:gd fmla="*/ 0 h 2954" name="T3"/>
                        <a:gd fmla="*/ 0 w 2678" name="T4"/>
                        <a:gd fmla="*/ 0 h 2954" name="T5"/>
                        <a:gd fmla="*/ 0 w 2678" name="T6"/>
                        <a:gd fmla="*/ 0 h 2954" name="T7"/>
                        <a:gd fmla="*/ 0 w 2678" name="T8"/>
                        <a:gd fmla="*/ 0 h 2954" name="T9"/>
                        <a:gd fmla="*/ 0 w 2678" name="T10"/>
                        <a:gd fmla="*/ 0 h 2954" name="T11"/>
                        <a:gd fmla="*/ 0 w 2678" name="T12"/>
                        <a:gd fmla="*/ 0 h 2954" name="T13"/>
                        <a:gd fmla="*/ 0 w 2678" name="T14"/>
                        <a:gd fmla="*/ 0 h 2954" name="T15"/>
                        <a:gd fmla="*/ 0 w 2678" name="T16"/>
                        <a:gd fmla="*/ 0 h 2954" name="T17"/>
                        <a:gd fmla="*/ 0 w 2678" name="T18"/>
                        <a:gd fmla="*/ 0 h 2954" name="T19"/>
                        <a:gd fmla="*/ 0 w 2678" name="T20"/>
                        <a:gd fmla="*/ 0 h 2954" name="T21"/>
                        <a:gd fmla="*/ 0 w 2678" name="T22"/>
                        <a:gd fmla="*/ 0 h 2954" name="T23"/>
                        <a:gd fmla="*/ 0 w 2678" name="T24"/>
                        <a:gd fmla="*/ 0 h 2954" name="T25"/>
                        <a:gd fmla="*/ 0 w 2678" name="T26"/>
                        <a:gd fmla="*/ 0 h 2954" name="T27"/>
                        <a:gd fmla="*/ 0 w 2678" name="T28"/>
                        <a:gd fmla="*/ 0 h 2954" name="T29"/>
                        <a:gd fmla="*/ 0 w 2678" name="T30"/>
                        <a:gd fmla="*/ 0 h 2954" name="T31"/>
                        <a:gd fmla="*/ 0 w 2678" name="T32"/>
                        <a:gd fmla="*/ 0 h 2954" name="T33"/>
                        <a:gd fmla="*/ 0 w 2678" name="T34"/>
                        <a:gd fmla="*/ 0 h 2954" name="T35"/>
                        <a:gd fmla="*/ 0 w 2678" name="T36"/>
                        <a:gd fmla="*/ 0 h 2954" name="T37"/>
                        <a:gd fmla="*/ 0 w 2678" name="T38"/>
                        <a:gd fmla="*/ 0 h 2954" name="T39"/>
                        <a:gd fmla="*/ 0 w 2678" name="T40"/>
                        <a:gd fmla="*/ 0 h 2954" name="T41"/>
                        <a:gd fmla="*/ 0 w 2678" name="T42"/>
                        <a:gd fmla="*/ 0 h 2954" name="T43"/>
                        <a:gd fmla="*/ 0 w 2678" name="T44"/>
                        <a:gd fmla="*/ 0 h 2954" name="T45"/>
                        <a:gd fmla="*/ 0 w 2678" name="T46"/>
                        <a:gd fmla="*/ 0 h 2954" name="T47"/>
                        <a:gd fmla="*/ 0 w 2678" name="T48"/>
                        <a:gd fmla="*/ 0 h 2954" name="T49"/>
                        <a:gd fmla="*/ 0 w 2678" name="T50"/>
                        <a:gd fmla="*/ 0 h 2954" name="T51"/>
                        <a:gd fmla="*/ 0 w 2678" name="T52"/>
                        <a:gd fmla="*/ 0 h 2954" name="T53"/>
                        <a:gd fmla="*/ 0 w 2678" name="T54"/>
                        <a:gd fmla="*/ 0 h 2954" name="T55"/>
                        <a:gd fmla="*/ 0 w 2678" name="T56"/>
                        <a:gd fmla="*/ 0 h 2954" name="T57"/>
                        <a:gd fmla="*/ 0 w 2678" name="T58"/>
                        <a:gd fmla="*/ 0 h 2954" name="T59"/>
                        <a:gd fmla="*/ 0 w 2678" name="T60"/>
                        <a:gd fmla="*/ 0 h 2954" name="T61"/>
                        <a:gd fmla="*/ 0 w 2678" name="T62"/>
                        <a:gd fmla="*/ 0 h 2954" name="T63"/>
                        <a:gd fmla="*/ 0 w 2678" name="T64"/>
                        <a:gd fmla="*/ 0 h 2954" name="T65"/>
                        <a:gd fmla="*/ 0 w 2678" name="T66"/>
                        <a:gd fmla="*/ 0 h 2954" name="T67"/>
                        <a:gd fmla="*/ 0 w 2678" name="T68"/>
                        <a:gd fmla="*/ 0 h 2954" name="T69"/>
                        <a:gd fmla="*/ 0 w 2678" name="T70"/>
                        <a:gd fmla="*/ 0 h 2954" name="T71"/>
                        <a:gd fmla="*/ 0 w 2678" name="T72"/>
                        <a:gd fmla="*/ 0 h 2954" name="T73"/>
                        <a:gd fmla="*/ 0 w 2678" name="T74"/>
                        <a:gd fmla="*/ 0 h 2954" name="T75"/>
                        <a:gd fmla="*/ 0 w 2678" name="T76"/>
                        <a:gd fmla="*/ 0 h 2954" name="T77"/>
                        <a:gd fmla="*/ 0 w 2678" name="T78"/>
                        <a:gd fmla="*/ 0 h 2954" name="T79"/>
                        <a:gd fmla="*/ 0 w 2678" name="T80"/>
                        <a:gd fmla="*/ 0 h 2954" name="T81"/>
                        <a:gd fmla="*/ 0 w 2678" name="T82"/>
                        <a:gd fmla="*/ 0 h 2954" name="T83"/>
                        <a:gd fmla="*/ 0 w 2678" name="T84"/>
                        <a:gd fmla="*/ 0 h 2954" name="T85"/>
                        <a:gd fmla="*/ 0 w 2678" name="T86"/>
                        <a:gd fmla="*/ 0 h 2954" name="T87"/>
                        <a:gd fmla="*/ 0 w 2678" name="T88"/>
                        <a:gd fmla="*/ 0 h 2954"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w 2678" name="T135"/>
                        <a:gd fmla="*/ 0 h 2954" name="T136"/>
                        <a:gd fmla="*/ 2678 w 2678" name="T137"/>
                        <a:gd fmla="*/ 2954 h 2954" name="T138"/>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T138" l="T135" r="T137" t="T136"/>
                      <a:pathLst>
                        <a:path h="2954" w="2678">
                          <a:moveTo>
                            <a:pt x="1223" y="2954"/>
                          </a:moveTo>
                          <a:cubicBezTo>
                            <a:pt x="1172" y="2901"/>
                            <a:pt x="1121" y="2867"/>
                            <a:pt x="1076" y="2846"/>
                          </a:cubicBezTo>
                          <a:cubicBezTo>
                            <a:pt x="1083" y="2764"/>
                            <a:pt x="1090" y="2725"/>
                            <a:pt x="1061" y="2675"/>
                          </a:cubicBezTo>
                          <a:cubicBezTo>
                            <a:pt x="1052" y="2665"/>
                            <a:pt x="1042" y="2655"/>
                            <a:pt x="1033" y="2648"/>
                          </a:cubicBezTo>
                          <a:cubicBezTo>
                            <a:pt x="953" y="2646"/>
                            <a:pt x="908" y="2684"/>
                            <a:pt x="869" y="2742"/>
                          </a:cubicBezTo>
                          <a:cubicBezTo>
                            <a:pt x="840" y="2735"/>
                            <a:pt x="812" y="2728"/>
                            <a:pt x="783" y="2721"/>
                          </a:cubicBezTo>
                          <a:cubicBezTo>
                            <a:pt x="751" y="2661"/>
                            <a:pt x="732" y="2637"/>
                            <a:pt x="704" y="2617"/>
                          </a:cubicBezTo>
                          <a:cubicBezTo>
                            <a:pt x="621" y="2497"/>
                            <a:pt x="634" y="2527"/>
                            <a:pt x="519" y="2517"/>
                          </a:cubicBezTo>
                          <a:cubicBezTo>
                            <a:pt x="465" y="2460"/>
                            <a:pt x="481" y="2379"/>
                            <a:pt x="482" y="2336"/>
                          </a:cubicBezTo>
                          <a:cubicBezTo>
                            <a:pt x="505" y="2268"/>
                            <a:pt x="518" y="2203"/>
                            <a:pt x="486" y="2160"/>
                          </a:cubicBezTo>
                          <a:cubicBezTo>
                            <a:pt x="358" y="2114"/>
                            <a:pt x="371" y="2131"/>
                            <a:pt x="372" y="2052"/>
                          </a:cubicBezTo>
                          <a:cubicBezTo>
                            <a:pt x="359" y="2016"/>
                            <a:pt x="350" y="1979"/>
                            <a:pt x="340" y="1946"/>
                          </a:cubicBezTo>
                          <a:cubicBezTo>
                            <a:pt x="328" y="1927"/>
                            <a:pt x="318" y="1910"/>
                            <a:pt x="309" y="1893"/>
                          </a:cubicBezTo>
                          <a:cubicBezTo>
                            <a:pt x="281" y="1771"/>
                            <a:pt x="261" y="1761"/>
                            <a:pt x="172" y="1759"/>
                          </a:cubicBezTo>
                          <a:cubicBezTo>
                            <a:pt x="121" y="1784"/>
                            <a:pt x="53" y="1828"/>
                            <a:pt x="12" y="1827"/>
                          </a:cubicBezTo>
                          <a:cubicBezTo>
                            <a:pt x="9" y="1823"/>
                            <a:pt x="6" y="1820"/>
                            <a:pt x="2" y="1817"/>
                          </a:cubicBezTo>
                          <a:cubicBezTo>
                            <a:pt x="0" y="1725"/>
                            <a:pt x="0" y="1633"/>
                            <a:pt x="1" y="1545"/>
                          </a:cubicBezTo>
                          <a:cubicBezTo>
                            <a:pt x="14" y="1509"/>
                            <a:pt x="30" y="1474"/>
                            <a:pt x="46" y="1438"/>
                          </a:cubicBezTo>
                          <a:cubicBezTo>
                            <a:pt x="117" y="1348"/>
                            <a:pt x="155" y="1320"/>
                            <a:pt x="258" y="1250"/>
                          </a:cubicBezTo>
                          <a:cubicBezTo>
                            <a:pt x="281" y="1228"/>
                            <a:pt x="303" y="1205"/>
                            <a:pt x="329" y="1183"/>
                          </a:cubicBezTo>
                          <a:cubicBezTo>
                            <a:pt x="332" y="1137"/>
                            <a:pt x="336" y="1092"/>
                            <a:pt x="339" y="1049"/>
                          </a:cubicBezTo>
                          <a:cubicBezTo>
                            <a:pt x="349" y="1030"/>
                            <a:pt x="359" y="1010"/>
                            <a:pt x="368" y="994"/>
                          </a:cubicBezTo>
                          <a:cubicBezTo>
                            <a:pt x="369" y="909"/>
                            <a:pt x="363" y="801"/>
                            <a:pt x="402" y="763"/>
                          </a:cubicBezTo>
                          <a:cubicBezTo>
                            <a:pt x="412" y="694"/>
                            <a:pt x="415" y="629"/>
                            <a:pt x="390" y="585"/>
                          </a:cubicBezTo>
                          <a:cubicBezTo>
                            <a:pt x="345" y="545"/>
                            <a:pt x="304" y="505"/>
                            <a:pt x="263" y="468"/>
                          </a:cubicBezTo>
                          <a:cubicBezTo>
                            <a:pt x="263" y="435"/>
                            <a:pt x="263" y="402"/>
                            <a:pt x="263" y="369"/>
                          </a:cubicBezTo>
                          <a:cubicBezTo>
                            <a:pt x="302" y="370"/>
                            <a:pt x="340" y="362"/>
                            <a:pt x="388" y="340"/>
                          </a:cubicBezTo>
                          <a:cubicBezTo>
                            <a:pt x="421" y="236"/>
                            <a:pt x="367" y="140"/>
                            <a:pt x="367" y="68"/>
                          </a:cubicBezTo>
                          <a:cubicBezTo>
                            <a:pt x="399" y="42"/>
                            <a:pt x="422" y="0"/>
                            <a:pt x="476" y="57"/>
                          </a:cubicBezTo>
                          <a:cubicBezTo>
                            <a:pt x="508" y="127"/>
                            <a:pt x="549" y="203"/>
                            <a:pt x="564" y="315"/>
                          </a:cubicBezTo>
                          <a:cubicBezTo>
                            <a:pt x="593" y="345"/>
                            <a:pt x="583" y="335"/>
                            <a:pt x="640" y="346"/>
                          </a:cubicBezTo>
                          <a:cubicBezTo>
                            <a:pt x="676" y="295"/>
                            <a:pt x="670" y="209"/>
                            <a:pt x="670" y="173"/>
                          </a:cubicBezTo>
                          <a:cubicBezTo>
                            <a:pt x="683" y="161"/>
                            <a:pt x="696" y="151"/>
                            <a:pt x="709" y="142"/>
                          </a:cubicBezTo>
                          <a:cubicBezTo>
                            <a:pt x="734" y="178"/>
                            <a:pt x="753" y="234"/>
                            <a:pt x="775" y="310"/>
                          </a:cubicBezTo>
                          <a:cubicBezTo>
                            <a:pt x="800" y="354"/>
                            <a:pt x="832" y="417"/>
                            <a:pt x="895" y="484"/>
                          </a:cubicBezTo>
                          <a:cubicBezTo>
                            <a:pt x="934" y="491"/>
                            <a:pt x="972" y="499"/>
                            <a:pt x="1013" y="506"/>
                          </a:cubicBezTo>
                          <a:cubicBezTo>
                            <a:pt x="1048" y="576"/>
                            <a:pt x="1083" y="649"/>
                            <a:pt x="1121" y="722"/>
                          </a:cubicBezTo>
                          <a:cubicBezTo>
                            <a:pt x="1156" y="772"/>
                            <a:pt x="1194" y="822"/>
                            <a:pt x="1232" y="872"/>
                          </a:cubicBezTo>
                          <a:cubicBezTo>
                            <a:pt x="1232" y="888"/>
                            <a:pt x="1231" y="905"/>
                            <a:pt x="1235" y="924"/>
                          </a:cubicBezTo>
                          <a:cubicBezTo>
                            <a:pt x="1193" y="979"/>
                            <a:pt x="1190" y="963"/>
                            <a:pt x="1189" y="1058"/>
                          </a:cubicBezTo>
                          <a:cubicBezTo>
                            <a:pt x="1230" y="1111"/>
                            <a:pt x="1246" y="1154"/>
                            <a:pt x="1342" y="1183"/>
                          </a:cubicBezTo>
                          <a:cubicBezTo>
                            <a:pt x="1361" y="1196"/>
                            <a:pt x="1377" y="1219"/>
                            <a:pt x="1437" y="1241"/>
                          </a:cubicBezTo>
                          <a:cubicBezTo>
                            <a:pt x="1463" y="1238"/>
                            <a:pt x="1491" y="1235"/>
                            <a:pt x="1520" y="1233"/>
                          </a:cubicBezTo>
                          <a:cubicBezTo>
                            <a:pt x="1594" y="1202"/>
                            <a:pt x="1668" y="1171"/>
                            <a:pt x="1744" y="1140"/>
                          </a:cubicBezTo>
                          <a:cubicBezTo>
                            <a:pt x="1786" y="1073"/>
                            <a:pt x="1783" y="1030"/>
                            <a:pt x="1784" y="971"/>
                          </a:cubicBezTo>
                          <a:cubicBezTo>
                            <a:pt x="1755" y="908"/>
                            <a:pt x="1724" y="901"/>
                            <a:pt x="1698" y="877"/>
                          </a:cubicBezTo>
                          <a:cubicBezTo>
                            <a:pt x="1699" y="802"/>
                            <a:pt x="1689" y="795"/>
                            <a:pt x="1718" y="757"/>
                          </a:cubicBezTo>
                          <a:cubicBezTo>
                            <a:pt x="1779" y="729"/>
                            <a:pt x="1843" y="688"/>
                            <a:pt x="1888" y="620"/>
                          </a:cubicBezTo>
                          <a:cubicBezTo>
                            <a:pt x="1888" y="591"/>
                            <a:pt x="1888" y="564"/>
                            <a:pt x="1892" y="538"/>
                          </a:cubicBezTo>
                          <a:cubicBezTo>
                            <a:pt x="1870" y="469"/>
                            <a:pt x="1854" y="452"/>
                            <a:pt x="1829" y="425"/>
                          </a:cubicBezTo>
                          <a:cubicBezTo>
                            <a:pt x="1825" y="415"/>
                            <a:pt x="1825" y="409"/>
                            <a:pt x="1825" y="402"/>
                          </a:cubicBezTo>
                          <a:cubicBezTo>
                            <a:pt x="1841" y="399"/>
                            <a:pt x="1857" y="397"/>
                            <a:pt x="1873" y="394"/>
                          </a:cubicBezTo>
                          <a:cubicBezTo>
                            <a:pt x="1967" y="301"/>
                            <a:pt x="1871" y="250"/>
                            <a:pt x="2053" y="274"/>
                          </a:cubicBezTo>
                          <a:cubicBezTo>
                            <a:pt x="2072" y="333"/>
                            <a:pt x="2094" y="396"/>
                            <a:pt x="2116" y="459"/>
                          </a:cubicBezTo>
                          <a:cubicBezTo>
                            <a:pt x="2138" y="486"/>
                            <a:pt x="2151" y="509"/>
                            <a:pt x="2198" y="546"/>
                          </a:cubicBezTo>
                          <a:cubicBezTo>
                            <a:pt x="2234" y="547"/>
                            <a:pt x="2269" y="548"/>
                            <a:pt x="2307" y="549"/>
                          </a:cubicBezTo>
                          <a:cubicBezTo>
                            <a:pt x="2339" y="523"/>
                            <a:pt x="2374" y="501"/>
                            <a:pt x="2410" y="479"/>
                          </a:cubicBezTo>
                          <a:cubicBezTo>
                            <a:pt x="2413" y="489"/>
                            <a:pt x="2419" y="499"/>
                            <a:pt x="2426" y="509"/>
                          </a:cubicBezTo>
                          <a:cubicBezTo>
                            <a:pt x="2425" y="555"/>
                            <a:pt x="2428" y="663"/>
                            <a:pt x="2376" y="714"/>
                          </a:cubicBezTo>
                          <a:cubicBezTo>
                            <a:pt x="2338" y="723"/>
                            <a:pt x="2328" y="729"/>
                            <a:pt x="2293" y="728"/>
                          </a:cubicBezTo>
                          <a:cubicBezTo>
                            <a:pt x="2258" y="708"/>
                            <a:pt x="2226" y="688"/>
                            <a:pt x="2195" y="670"/>
                          </a:cubicBezTo>
                          <a:cubicBezTo>
                            <a:pt x="2073" y="667"/>
                            <a:pt x="2038" y="676"/>
                            <a:pt x="1954" y="746"/>
                          </a:cubicBezTo>
                          <a:cubicBezTo>
                            <a:pt x="1942" y="765"/>
                            <a:pt x="1932" y="785"/>
                            <a:pt x="1922" y="804"/>
                          </a:cubicBezTo>
                          <a:cubicBezTo>
                            <a:pt x="1922" y="844"/>
                            <a:pt x="1906" y="876"/>
                            <a:pt x="1934" y="939"/>
                          </a:cubicBezTo>
                          <a:cubicBezTo>
                            <a:pt x="1934" y="975"/>
                            <a:pt x="1978" y="1071"/>
                            <a:pt x="2055" y="1020"/>
                          </a:cubicBezTo>
                          <a:cubicBezTo>
                            <a:pt x="2129" y="1009"/>
                            <a:pt x="2183" y="978"/>
                            <a:pt x="2182" y="1106"/>
                          </a:cubicBezTo>
                          <a:cubicBezTo>
                            <a:pt x="2166" y="1154"/>
                            <a:pt x="2153" y="1203"/>
                            <a:pt x="2140" y="1252"/>
                          </a:cubicBezTo>
                          <a:cubicBezTo>
                            <a:pt x="2059" y="1355"/>
                            <a:pt x="2094" y="1408"/>
                            <a:pt x="2231" y="1460"/>
                          </a:cubicBezTo>
                          <a:cubicBezTo>
                            <a:pt x="2228" y="1490"/>
                            <a:pt x="2228" y="1519"/>
                            <a:pt x="2228" y="1549"/>
                          </a:cubicBezTo>
                          <a:cubicBezTo>
                            <a:pt x="2218" y="1588"/>
                            <a:pt x="2176" y="1682"/>
                            <a:pt x="2217" y="1748"/>
                          </a:cubicBezTo>
                          <a:cubicBezTo>
                            <a:pt x="2245" y="1785"/>
                            <a:pt x="2277" y="1822"/>
                            <a:pt x="2309" y="1859"/>
                          </a:cubicBezTo>
                          <a:cubicBezTo>
                            <a:pt x="2376" y="1877"/>
                            <a:pt x="2443" y="1898"/>
                            <a:pt x="2513" y="1919"/>
                          </a:cubicBezTo>
                          <a:cubicBezTo>
                            <a:pt x="2535" y="1933"/>
                            <a:pt x="2542" y="1950"/>
                            <a:pt x="2583" y="1967"/>
                          </a:cubicBezTo>
                          <a:cubicBezTo>
                            <a:pt x="2609" y="1968"/>
                            <a:pt x="2634" y="1972"/>
                            <a:pt x="2663" y="1976"/>
                          </a:cubicBezTo>
                          <a:cubicBezTo>
                            <a:pt x="2666" y="1995"/>
                            <a:pt x="2672" y="2018"/>
                            <a:pt x="2678" y="2041"/>
                          </a:cubicBezTo>
                          <a:cubicBezTo>
                            <a:pt x="2666" y="2058"/>
                            <a:pt x="2656" y="2077"/>
                            <a:pt x="2646" y="2096"/>
                          </a:cubicBezTo>
                          <a:cubicBezTo>
                            <a:pt x="2601" y="2128"/>
                            <a:pt x="2560" y="2147"/>
                            <a:pt x="2528" y="2159"/>
                          </a:cubicBezTo>
                          <a:cubicBezTo>
                            <a:pt x="2409" y="2156"/>
                            <a:pt x="2339" y="2197"/>
                            <a:pt x="2259" y="2257"/>
                          </a:cubicBezTo>
                          <a:cubicBezTo>
                            <a:pt x="2243" y="2286"/>
                            <a:pt x="2223" y="2335"/>
                            <a:pt x="2185" y="2360"/>
                          </a:cubicBezTo>
                          <a:cubicBezTo>
                            <a:pt x="2143" y="2359"/>
                            <a:pt x="2105" y="2358"/>
                            <a:pt x="2066" y="2360"/>
                          </a:cubicBezTo>
                          <a:cubicBezTo>
                            <a:pt x="2034" y="2389"/>
                            <a:pt x="1986" y="2469"/>
                            <a:pt x="1925" y="2455"/>
                          </a:cubicBezTo>
                          <a:cubicBezTo>
                            <a:pt x="1862" y="2332"/>
                            <a:pt x="1798" y="2383"/>
                            <a:pt x="1737" y="2427"/>
                          </a:cubicBezTo>
                          <a:cubicBezTo>
                            <a:pt x="1650" y="2454"/>
                            <a:pt x="1628" y="2392"/>
                            <a:pt x="1593" y="2368"/>
                          </a:cubicBezTo>
                          <a:cubicBezTo>
                            <a:pt x="1495" y="2333"/>
                            <a:pt x="1472" y="2378"/>
                            <a:pt x="1433" y="2439"/>
                          </a:cubicBezTo>
                          <a:cubicBezTo>
                            <a:pt x="1388" y="2484"/>
                            <a:pt x="1318" y="2426"/>
                            <a:pt x="1299" y="2409"/>
                          </a:cubicBezTo>
                          <a:cubicBezTo>
                            <a:pt x="1283" y="2409"/>
                            <a:pt x="1267" y="2409"/>
                            <a:pt x="1255" y="2408"/>
                          </a:cubicBezTo>
                          <a:cubicBezTo>
                            <a:pt x="1193" y="2462"/>
                            <a:pt x="1203" y="2450"/>
                            <a:pt x="1193" y="2548"/>
                          </a:cubicBezTo>
                          <a:cubicBezTo>
                            <a:pt x="1225" y="2604"/>
                            <a:pt x="1266" y="2638"/>
                            <a:pt x="1237" y="2732"/>
                          </a:cubicBezTo>
                          <a:cubicBezTo>
                            <a:pt x="1236" y="2781"/>
                            <a:pt x="1258" y="2837"/>
                            <a:pt x="1267" y="2923"/>
                          </a:cubicBezTo>
                          <a:cubicBezTo>
                            <a:pt x="1248" y="2942"/>
                            <a:pt x="1239" y="2951"/>
                            <a:pt x="1223" y="2954"/>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65" name="Freeform 9"/>
                    <p:cNvSpPr/>
                    <p:nvPr/>
                  </p:nvSpPr>
                  <p:spPr bwMode="auto">
                    <a:xfrm>
                      <a:off x="2803" y="2414"/>
                      <a:ext cx="578" cy="326"/>
                    </a:xfrm>
                    <a:custGeom>
                      <a:gdLst>
                        <a:gd fmla="*/ 0 w 2275" name="T0"/>
                        <a:gd fmla="*/ 0 h 1731" name="T1"/>
                        <a:gd fmla="*/ 0 w 2275" name="T2"/>
                        <a:gd fmla="*/ 0 h 1731" name="T3"/>
                        <a:gd fmla="*/ 0 w 2275" name="T4"/>
                        <a:gd fmla="*/ 0 h 1731" name="T5"/>
                        <a:gd fmla="*/ 0 w 2275" name="T6"/>
                        <a:gd fmla="*/ 0 h 1731" name="T7"/>
                        <a:gd fmla="*/ 0 w 2275" name="T8"/>
                        <a:gd fmla="*/ 0 h 1731" name="T9"/>
                        <a:gd fmla="*/ 0 w 2275" name="T10"/>
                        <a:gd fmla="*/ 0 h 1731" name="T11"/>
                        <a:gd fmla="*/ 0 w 2275" name="T12"/>
                        <a:gd fmla="*/ 0 h 1731" name="T13"/>
                        <a:gd fmla="*/ 0 w 2275" name="T14"/>
                        <a:gd fmla="*/ 0 h 1731" name="T15"/>
                        <a:gd fmla="*/ 0 w 2275" name="T16"/>
                        <a:gd fmla="*/ 0 h 1731" name="T17"/>
                        <a:gd fmla="*/ 0 w 2275" name="T18"/>
                        <a:gd fmla="*/ 0 h 1731" name="T19"/>
                        <a:gd fmla="*/ 0 w 2275" name="T20"/>
                        <a:gd fmla="*/ 0 h 1731" name="T21"/>
                        <a:gd fmla="*/ 0 w 2275" name="T22"/>
                        <a:gd fmla="*/ 0 h 1731" name="T23"/>
                        <a:gd fmla="*/ 0 w 2275" name="T24"/>
                        <a:gd fmla="*/ 0 h 1731" name="T25"/>
                        <a:gd fmla="*/ 0 w 2275" name="T26"/>
                        <a:gd fmla="*/ 0 h 1731" name="T27"/>
                        <a:gd fmla="*/ 0 w 2275" name="T28"/>
                        <a:gd fmla="*/ 0 h 1731" name="T29"/>
                        <a:gd fmla="*/ 0 w 2275" name="T30"/>
                        <a:gd fmla="*/ 0 h 1731" name="T31"/>
                        <a:gd fmla="*/ 0 w 2275" name="T32"/>
                        <a:gd fmla="*/ 0 h 1731" name="T33"/>
                        <a:gd fmla="*/ 0 w 2275" name="T34"/>
                        <a:gd fmla="*/ 0 h 1731" name="T35"/>
                        <a:gd fmla="*/ 0 w 2275" name="T36"/>
                        <a:gd fmla="*/ 0 h 1731" name="T37"/>
                        <a:gd fmla="*/ 0 w 2275" name="T38"/>
                        <a:gd fmla="*/ 0 h 1731" name="T39"/>
                        <a:gd fmla="*/ 0 w 2275" name="T40"/>
                        <a:gd fmla="*/ 0 h 1731" name="T41"/>
                        <a:gd fmla="*/ 0 w 2275" name="T42"/>
                        <a:gd fmla="*/ 0 h 1731" name="T43"/>
                        <a:gd fmla="*/ 0 w 2275" name="T44"/>
                        <a:gd fmla="*/ 0 h 1731" name="T45"/>
                        <a:gd fmla="*/ 0 w 2275" name="T46"/>
                        <a:gd fmla="*/ 0 h 1731" name="T47"/>
                        <a:gd fmla="*/ 0 w 2275" name="T48"/>
                        <a:gd fmla="*/ 0 h 1731" name="T49"/>
                        <a:gd fmla="*/ 0 w 2275" name="T50"/>
                        <a:gd fmla="*/ 0 h 1731" name="T51"/>
                        <a:gd fmla="*/ 0 w 2275" name="T52"/>
                        <a:gd fmla="*/ 0 h 1731" name="T53"/>
                        <a:gd fmla="*/ 0 w 2275" name="T54"/>
                        <a:gd fmla="*/ 0 h 1731" name="T55"/>
                        <a:gd fmla="*/ 0 w 2275" name="T56"/>
                        <a:gd fmla="*/ 0 h 1731" name="T57"/>
                        <a:gd fmla="*/ 0 w 2275" name="T58"/>
                        <a:gd fmla="*/ 0 h 1731" name="T59"/>
                        <a:gd fmla="*/ 0 w 2275" name="T60"/>
                        <a:gd fmla="*/ 0 h 1731" name="T61"/>
                        <a:gd fmla="*/ 0 w 2275" name="T62"/>
                        <a:gd fmla="*/ 0 h 1731"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w 2275" name="T96"/>
                        <a:gd fmla="*/ 0 h 1731" name="T97"/>
                        <a:gd fmla="*/ 2275 w 2275" name="T98"/>
                        <a:gd fmla="*/ 1731 h 1731" name="T99"/>
                      </a:gd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b="T99" l="T96" r="T98" t="T97"/>
                      <a:pathLst>
                        <a:path h="1731" w="2275">
                          <a:moveTo>
                            <a:pt x="1361" y="1731"/>
                          </a:moveTo>
                          <a:cubicBezTo>
                            <a:pt x="1361" y="1711"/>
                            <a:pt x="1361" y="1691"/>
                            <a:pt x="1361" y="1675"/>
                          </a:cubicBezTo>
                          <a:cubicBezTo>
                            <a:pt x="1345" y="1675"/>
                            <a:pt x="1339" y="1655"/>
                            <a:pt x="1333" y="1645"/>
                          </a:cubicBezTo>
                          <a:cubicBezTo>
                            <a:pt x="1320" y="1641"/>
                            <a:pt x="1307" y="1638"/>
                            <a:pt x="1298" y="1637"/>
                          </a:cubicBezTo>
                          <a:cubicBezTo>
                            <a:pt x="1276" y="1558"/>
                            <a:pt x="1237" y="1560"/>
                            <a:pt x="1199" y="1576"/>
                          </a:cubicBezTo>
                          <a:cubicBezTo>
                            <a:pt x="1192" y="1602"/>
                            <a:pt x="1186" y="1628"/>
                            <a:pt x="1179" y="1654"/>
                          </a:cubicBezTo>
                          <a:cubicBezTo>
                            <a:pt x="1109" y="1655"/>
                            <a:pt x="1039" y="1660"/>
                            <a:pt x="972" y="1665"/>
                          </a:cubicBezTo>
                          <a:cubicBezTo>
                            <a:pt x="927" y="1654"/>
                            <a:pt x="885" y="1643"/>
                            <a:pt x="844" y="1632"/>
                          </a:cubicBezTo>
                          <a:cubicBezTo>
                            <a:pt x="809" y="1625"/>
                            <a:pt x="774" y="1621"/>
                            <a:pt x="739" y="1617"/>
                          </a:cubicBezTo>
                          <a:cubicBezTo>
                            <a:pt x="710" y="1583"/>
                            <a:pt x="685" y="1553"/>
                            <a:pt x="659" y="1523"/>
                          </a:cubicBezTo>
                          <a:cubicBezTo>
                            <a:pt x="647" y="1503"/>
                            <a:pt x="637" y="1483"/>
                            <a:pt x="628" y="1463"/>
                          </a:cubicBezTo>
                          <a:cubicBezTo>
                            <a:pt x="621" y="1463"/>
                            <a:pt x="618" y="1463"/>
                            <a:pt x="615" y="1463"/>
                          </a:cubicBezTo>
                          <a:cubicBezTo>
                            <a:pt x="590" y="1384"/>
                            <a:pt x="612" y="1361"/>
                            <a:pt x="641" y="1316"/>
                          </a:cubicBezTo>
                          <a:cubicBezTo>
                            <a:pt x="642" y="1287"/>
                            <a:pt x="642" y="1261"/>
                            <a:pt x="642" y="1234"/>
                          </a:cubicBezTo>
                          <a:cubicBezTo>
                            <a:pt x="616" y="1217"/>
                            <a:pt x="591" y="1200"/>
                            <a:pt x="569" y="1183"/>
                          </a:cubicBezTo>
                          <a:cubicBezTo>
                            <a:pt x="566" y="1177"/>
                            <a:pt x="566" y="1170"/>
                            <a:pt x="566" y="1167"/>
                          </a:cubicBezTo>
                          <a:cubicBezTo>
                            <a:pt x="463" y="1164"/>
                            <a:pt x="380" y="1152"/>
                            <a:pt x="313" y="1141"/>
                          </a:cubicBezTo>
                          <a:cubicBezTo>
                            <a:pt x="291" y="1131"/>
                            <a:pt x="269" y="1120"/>
                            <a:pt x="246" y="1110"/>
                          </a:cubicBezTo>
                          <a:cubicBezTo>
                            <a:pt x="237" y="1083"/>
                            <a:pt x="228" y="1057"/>
                            <a:pt x="218" y="1030"/>
                          </a:cubicBezTo>
                          <a:cubicBezTo>
                            <a:pt x="247" y="1028"/>
                            <a:pt x="279" y="1025"/>
                            <a:pt x="311" y="1026"/>
                          </a:cubicBezTo>
                          <a:cubicBezTo>
                            <a:pt x="340" y="1017"/>
                            <a:pt x="391" y="979"/>
                            <a:pt x="423" y="951"/>
                          </a:cubicBezTo>
                          <a:cubicBezTo>
                            <a:pt x="465" y="880"/>
                            <a:pt x="462" y="830"/>
                            <a:pt x="427" y="784"/>
                          </a:cubicBezTo>
                          <a:cubicBezTo>
                            <a:pt x="398" y="780"/>
                            <a:pt x="370" y="776"/>
                            <a:pt x="344" y="775"/>
                          </a:cubicBezTo>
                          <a:cubicBezTo>
                            <a:pt x="246" y="700"/>
                            <a:pt x="131" y="688"/>
                            <a:pt x="57" y="650"/>
                          </a:cubicBezTo>
                          <a:cubicBezTo>
                            <a:pt x="19" y="603"/>
                            <a:pt x="0" y="570"/>
                            <a:pt x="0" y="550"/>
                          </a:cubicBezTo>
                          <a:cubicBezTo>
                            <a:pt x="65" y="463"/>
                            <a:pt x="59" y="434"/>
                            <a:pt x="186" y="437"/>
                          </a:cubicBezTo>
                          <a:cubicBezTo>
                            <a:pt x="215" y="448"/>
                            <a:pt x="244" y="458"/>
                            <a:pt x="276" y="472"/>
                          </a:cubicBezTo>
                          <a:cubicBezTo>
                            <a:pt x="304" y="499"/>
                            <a:pt x="333" y="526"/>
                            <a:pt x="362" y="553"/>
                          </a:cubicBezTo>
                          <a:cubicBezTo>
                            <a:pt x="409" y="564"/>
                            <a:pt x="451" y="571"/>
                            <a:pt x="521" y="557"/>
                          </a:cubicBezTo>
                          <a:cubicBezTo>
                            <a:pt x="592" y="506"/>
                            <a:pt x="656" y="406"/>
                            <a:pt x="727" y="346"/>
                          </a:cubicBezTo>
                          <a:cubicBezTo>
                            <a:pt x="727" y="323"/>
                            <a:pt x="727" y="300"/>
                            <a:pt x="731" y="277"/>
                          </a:cubicBezTo>
                          <a:cubicBezTo>
                            <a:pt x="753" y="274"/>
                            <a:pt x="779" y="272"/>
                            <a:pt x="804" y="272"/>
                          </a:cubicBezTo>
                          <a:cubicBezTo>
                            <a:pt x="814" y="286"/>
                            <a:pt x="823" y="299"/>
                            <a:pt x="833" y="316"/>
                          </a:cubicBezTo>
                          <a:cubicBezTo>
                            <a:pt x="871" y="330"/>
                            <a:pt x="912" y="373"/>
                            <a:pt x="985" y="398"/>
                          </a:cubicBezTo>
                          <a:cubicBezTo>
                            <a:pt x="1005" y="399"/>
                            <a:pt x="1024" y="399"/>
                            <a:pt x="1043" y="400"/>
                          </a:cubicBezTo>
                          <a:cubicBezTo>
                            <a:pt x="1085" y="384"/>
                            <a:pt x="1126" y="372"/>
                            <a:pt x="1171" y="360"/>
                          </a:cubicBezTo>
                          <a:cubicBezTo>
                            <a:pt x="1226" y="306"/>
                            <a:pt x="1264" y="278"/>
                            <a:pt x="1335" y="250"/>
                          </a:cubicBezTo>
                          <a:cubicBezTo>
                            <a:pt x="1344" y="237"/>
                            <a:pt x="1351" y="224"/>
                            <a:pt x="1370" y="215"/>
                          </a:cubicBezTo>
                          <a:cubicBezTo>
                            <a:pt x="1422" y="137"/>
                            <a:pt x="1473" y="119"/>
                            <a:pt x="1565" y="112"/>
                          </a:cubicBezTo>
                          <a:cubicBezTo>
                            <a:pt x="1601" y="109"/>
                            <a:pt x="1639" y="110"/>
                            <a:pt x="1677" y="111"/>
                          </a:cubicBezTo>
                          <a:cubicBezTo>
                            <a:pt x="1770" y="51"/>
                            <a:pt x="1796" y="0"/>
                            <a:pt x="1927" y="3"/>
                          </a:cubicBezTo>
                          <a:cubicBezTo>
                            <a:pt x="1946" y="39"/>
                            <a:pt x="1968" y="79"/>
                            <a:pt x="1990" y="119"/>
                          </a:cubicBezTo>
                          <a:cubicBezTo>
                            <a:pt x="2009" y="136"/>
                            <a:pt x="2028" y="153"/>
                            <a:pt x="2048" y="173"/>
                          </a:cubicBezTo>
                          <a:cubicBezTo>
                            <a:pt x="2015" y="231"/>
                            <a:pt x="1970" y="282"/>
                            <a:pt x="1944" y="350"/>
                          </a:cubicBezTo>
                          <a:cubicBezTo>
                            <a:pt x="1941" y="380"/>
                            <a:pt x="1941" y="409"/>
                            <a:pt x="1941" y="439"/>
                          </a:cubicBezTo>
                          <a:cubicBezTo>
                            <a:pt x="1950" y="449"/>
                            <a:pt x="2001" y="450"/>
                            <a:pt x="2043" y="451"/>
                          </a:cubicBezTo>
                          <a:cubicBezTo>
                            <a:pt x="2052" y="481"/>
                            <a:pt x="2062" y="510"/>
                            <a:pt x="2071" y="543"/>
                          </a:cubicBezTo>
                          <a:cubicBezTo>
                            <a:pt x="2080" y="557"/>
                            <a:pt x="2090" y="570"/>
                            <a:pt x="2099" y="583"/>
                          </a:cubicBezTo>
                          <a:cubicBezTo>
                            <a:pt x="2141" y="578"/>
                            <a:pt x="2186" y="573"/>
                            <a:pt x="2230" y="570"/>
                          </a:cubicBezTo>
                          <a:cubicBezTo>
                            <a:pt x="2259" y="610"/>
                            <a:pt x="2275" y="673"/>
                            <a:pt x="2274" y="755"/>
                          </a:cubicBezTo>
                          <a:cubicBezTo>
                            <a:pt x="2258" y="774"/>
                            <a:pt x="2242" y="797"/>
                            <a:pt x="2204" y="815"/>
                          </a:cubicBezTo>
                          <a:cubicBezTo>
                            <a:pt x="2203" y="828"/>
                            <a:pt x="2187" y="835"/>
                            <a:pt x="2181" y="838"/>
                          </a:cubicBezTo>
                          <a:cubicBezTo>
                            <a:pt x="2174" y="883"/>
                            <a:pt x="2168" y="932"/>
                            <a:pt x="2161" y="981"/>
                          </a:cubicBezTo>
                          <a:cubicBezTo>
                            <a:pt x="2148" y="1007"/>
                            <a:pt x="2135" y="1033"/>
                            <a:pt x="2125" y="1062"/>
                          </a:cubicBezTo>
                          <a:cubicBezTo>
                            <a:pt x="2100" y="1078"/>
                            <a:pt x="2068" y="1090"/>
                            <a:pt x="2068" y="1116"/>
                          </a:cubicBezTo>
                          <a:cubicBezTo>
                            <a:pt x="1988" y="1131"/>
                            <a:pt x="1942" y="1277"/>
                            <a:pt x="1871" y="1311"/>
                          </a:cubicBezTo>
                          <a:cubicBezTo>
                            <a:pt x="1871" y="1324"/>
                            <a:pt x="1827" y="1349"/>
                            <a:pt x="1817" y="1352"/>
                          </a:cubicBezTo>
                          <a:cubicBezTo>
                            <a:pt x="1788" y="1381"/>
                            <a:pt x="1759" y="1410"/>
                            <a:pt x="1733" y="1442"/>
                          </a:cubicBezTo>
                          <a:cubicBezTo>
                            <a:pt x="1730" y="1445"/>
                            <a:pt x="1730" y="1452"/>
                            <a:pt x="1730" y="1458"/>
                          </a:cubicBezTo>
                          <a:cubicBezTo>
                            <a:pt x="1724" y="1458"/>
                            <a:pt x="1717" y="1458"/>
                            <a:pt x="1714" y="1458"/>
                          </a:cubicBezTo>
                          <a:cubicBezTo>
                            <a:pt x="1714" y="1461"/>
                            <a:pt x="1714" y="1468"/>
                            <a:pt x="1714" y="1474"/>
                          </a:cubicBezTo>
                          <a:cubicBezTo>
                            <a:pt x="1669" y="1473"/>
                            <a:pt x="1634" y="1531"/>
                            <a:pt x="1614" y="1554"/>
                          </a:cubicBezTo>
                          <a:cubicBezTo>
                            <a:pt x="1598" y="1589"/>
                            <a:pt x="1582" y="1625"/>
                            <a:pt x="1569" y="1661"/>
                          </a:cubicBezTo>
                          <a:cubicBezTo>
                            <a:pt x="1489" y="1675"/>
                            <a:pt x="1463" y="1691"/>
                            <a:pt x="1412" y="1729"/>
                          </a:cubicBezTo>
                          <a:cubicBezTo>
                            <a:pt x="1393" y="1728"/>
                            <a:pt x="1377" y="1728"/>
                            <a:pt x="1361" y="1731"/>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66" name="Freeform 10"/>
                    <p:cNvSpPr/>
                    <p:nvPr/>
                  </p:nvSpPr>
                  <p:spPr bwMode="auto">
                    <a:xfrm>
                      <a:off x="3705" y="2249"/>
                      <a:ext cx="324" cy="316"/>
                    </a:xfrm>
                    <a:custGeom>
                      <a:gdLst>
                        <a:gd fmla="*/ 0 w 1277" name="T0"/>
                        <a:gd fmla="*/ 0 h 1680" name="T1"/>
                        <a:gd fmla="*/ 0 w 1277" name="T2"/>
                        <a:gd fmla="*/ 0 h 1680" name="T3"/>
                        <a:gd fmla="*/ 0 w 1277" name="T4"/>
                        <a:gd fmla="*/ 0 h 1680" name="T5"/>
                        <a:gd fmla="*/ 0 w 1277" name="T6"/>
                        <a:gd fmla="*/ 0 h 1680" name="T7"/>
                        <a:gd fmla="*/ 0 w 1277" name="T8"/>
                        <a:gd fmla="*/ 0 h 1680" name="T9"/>
                        <a:gd fmla="*/ 0 w 1277" name="T10"/>
                        <a:gd fmla="*/ 0 h 1680" name="T11"/>
                        <a:gd fmla="*/ 0 w 1277" name="T12"/>
                        <a:gd fmla="*/ 0 h 1680" name="T13"/>
                        <a:gd fmla="*/ 0 w 1277" name="T14"/>
                        <a:gd fmla="*/ 0 h 1680" name="T15"/>
                        <a:gd fmla="*/ 0 w 1277" name="T16"/>
                        <a:gd fmla="*/ 0 h 1680" name="T17"/>
                        <a:gd fmla="*/ 0 w 1277" name="T18"/>
                        <a:gd fmla="*/ 0 h 1680" name="T19"/>
                        <a:gd fmla="*/ 0 w 1277" name="T20"/>
                        <a:gd fmla="*/ 0 h 1680" name="T21"/>
                        <a:gd fmla="*/ 0 w 1277" name="T22"/>
                        <a:gd fmla="*/ 0 h 1680" name="T23"/>
                        <a:gd fmla="*/ 0 w 1277" name="T24"/>
                        <a:gd fmla="*/ 0 h 1680" name="T25"/>
                        <a:gd fmla="*/ 0 w 1277" name="T26"/>
                        <a:gd fmla="*/ 0 h 1680" name="T27"/>
                        <a:gd fmla="*/ 0 w 1277" name="T28"/>
                        <a:gd fmla="*/ 0 h 1680" name="T29"/>
                        <a:gd fmla="*/ 0 w 1277" name="T30"/>
                        <a:gd fmla="*/ 0 h 1680" name="T31"/>
                        <a:gd fmla="*/ 0 w 1277" name="T32"/>
                        <a:gd fmla="*/ 0 h 1680" name="T33"/>
                        <a:gd fmla="*/ 0 w 1277" name="T34"/>
                        <a:gd fmla="*/ 0 h 1680" name="T35"/>
                        <a:gd fmla="*/ 0 w 1277" name="T36"/>
                        <a:gd fmla="*/ 0 h 1680" name="T37"/>
                        <a:gd fmla="*/ 0 w 1277" name="T38"/>
                        <a:gd fmla="*/ 0 h 1680" name="T39"/>
                        <a:gd fmla="*/ 0 w 1277" name="T40"/>
                        <a:gd fmla="*/ 0 h 1680" name="T41"/>
                        <a:gd fmla="*/ 0 w 1277" name="T42"/>
                        <a:gd fmla="*/ 0 h 1680" name="T43"/>
                        <a:gd fmla="*/ 0 w 1277" name="T44"/>
                        <a:gd fmla="*/ 0 h 1680" name="T45"/>
                        <a:gd fmla="*/ 0 w 1277" name="T46"/>
                        <a:gd fmla="*/ 0 h 1680" name="T47"/>
                        <a:gd fmla="*/ 0 w 1277" name="T48"/>
                        <a:gd fmla="*/ 0 h 1680" name="T49"/>
                        <a:gd fmla="*/ 0 w 1277" name="T50"/>
                        <a:gd fmla="*/ 0 h 1680" name="T51"/>
                        <a:gd fmla="*/ 0 w 1277" name="T52"/>
                        <a:gd fmla="*/ 0 h 1680" name="T53"/>
                        <a:gd fmla="*/ 0 w 1277" name="T54"/>
                        <a:gd fmla="*/ 0 h 1680" name="T55"/>
                        <a:gd fmla="*/ 0 w 1277" name="T56"/>
                        <a:gd fmla="*/ 0 h 1680" name="T57"/>
                        <a:gd fmla="*/ 0 w 1277" name="T58"/>
                        <a:gd fmla="*/ 0 h 1680" name="T59"/>
                        <a:gd fmla="*/ 0 w 1277" name="T60"/>
                        <a:gd fmla="*/ 0 h 1680" name="T61"/>
                        <a:gd fmla="*/ 0 w 1277" name="T62"/>
                        <a:gd fmla="*/ 0 h 1680" name="T63"/>
                        <a:gd fmla="*/ 0 w 1277" name="T64"/>
                        <a:gd fmla="*/ 0 h 1680" name="T65"/>
                        <a:gd fmla="*/ 0 w 1277" name="T66"/>
                        <a:gd fmla="*/ 0 h 1680" name="T67"/>
                        <a:gd fmla="*/ 0 w 1277" name="T68"/>
                        <a:gd fmla="*/ 0 h 1680" name="T69"/>
                        <a:gd fmla="*/ 0 w 1277" name="T70"/>
                        <a:gd fmla="*/ 0 h 1680" name="T71"/>
                        <a:gd fmla="*/ 0 w 1277" name="T72"/>
                        <a:gd fmla="*/ 0 h 1680" name="T73"/>
                        <a:gd fmla="*/ 0 w 1277" name="T74"/>
                        <a:gd fmla="*/ 0 h 1680" name="T75"/>
                        <a:gd fmla="*/ 0 w 1277" name="T76"/>
                        <a:gd fmla="*/ 0 h 1680" name="T77"/>
                        <a:gd fmla="*/ 0 w 1277" name="T78"/>
                        <a:gd fmla="*/ 0 h 1680" name="T79"/>
                        <a:gd fmla="*/ 0 w 1277" name="T80"/>
                        <a:gd fmla="*/ 0 h 1680"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w 1277" name="T123"/>
                        <a:gd fmla="*/ 0 h 1680" name="T124"/>
                        <a:gd fmla="*/ 1277 w 1277" name="T125"/>
                        <a:gd fmla="*/ 1680 h 1680" name="T126"/>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T126" l="T123" r="T125" t="T124"/>
                      <a:pathLst>
                        <a:path h="1680" w="1277">
                          <a:moveTo>
                            <a:pt x="422" y="1680"/>
                          </a:moveTo>
                          <a:cubicBezTo>
                            <a:pt x="423" y="1621"/>
                            <a:pt x="381" y="1581"/>
                            <a:pt x="362" y="1571"/>
                          </a:cubicBezTo>
                          <a:cubicBezTo>
                            <a:pt x="359" y="1564"/>
                            <a:pt x="359" y="1558"/>
                            <a:pt x="359" y="1554"/>
                          </a:cubicBezTo>
                          <a:cubicBezTo>
                            <a:pt x="302" y="1474"/>
                            <a:pt x="245" y="1397"/>
                            <a:pt x="188" y="1321"/>
                          </a:cubicBezTo>
                          <a:cubicBezTo>
                            <a:pt x="108" y="1292"/>
                            <a:pt x="60" y="1311"/>
                            <a:pt x="16" y="1297"/>
                          </a:cubicBezTo>
                          <a:cubicBezTo>
                            <a:pt x="0" y="1211"/>
                            <a:pt x="16" y="1179"/>
                            <a:pt x="30" y="1114"/>
                          </a:cubicBezTo>
                          <a:cubicBezTo>
                            <a:pt x="62" y="1049"/>
                            <a:pt x="37" y="999"/>
                            <a:pt x="37" y="947"/>
                          </a:cubicBezTo>
                          <a:cubicBezTo>
                            <a:pt x="69" y="908"/>
                            <a:pt x="101" y="870"/>
                            <a:pt x="133" y="835"/>
                          </a:cubicBezTo>
                          <a:cubicBezTo>
                            <a:pt x="137" y="809"/>
                            <a:pt x="143" y="783"/>
                            <a:pt x="150" y="760"/>
                          </a:cubicBezTo>
                          <a:cubicBezTo>
                            <a:pt x="150" y="704"/>
                            <a:pt x="132" y="615"/>
                            <a:pt x="157" y="590"/>
                          </a:cubicBezTo>
                          <a:cubicBezTo>
                            <a:pt x="183" y="571"/>
                            <a:pt x="212" y="555"/>
                            <a:pt x="241" y="539"/>
                          </a:cubicBezTo>
                          <a:cubicBezTo>
                            <a:pt x="260" y="517"/>
                            <a:pt x="279" y="495"/>
                            <a:pt x="302" y="472"/>
                          </a:cubicBezTo>
                          <a:cubicBezTo>
                            <a:pt x="308" y="453"/>
                            <a:pt x="318" y="433"/>
                            <a:pt x="328" y="414"/>
                          </a:cubicBezTo>
                          <a:cubicBezTo>
                            <a:pt x="325" y="394"/>
                            <a:pt x="325" y="375"/>
                            <a:pt x="325" y="358"/>
                          </a:cubicBezTo>
                          <a:cubicBezTo>
                            <a:pt x="274" y="252"/>
                            <a:pt x="300" y="240"/>
                            <a:pt x="380" y="189"/>
                          </a:cubicBezTo>
                          <a:cubicBezTo>
                            <a:pt x="435" y="174"/>
                            <a:pt x="479" y="182"/>
                            <a:pt x="540" y="154"/>
                          </a:cubicBezTo>
                          <a:cubicBezTo>
                            <a:pt x="582" y="129"/>
                            <a:pt x="621" y="58"/>
                            <a:pt x="640" y="12"/>
                          </a:cubicBezTo>
                          <a:cubicBezTo>
                            <a:pt x="669" y="3"/>
                            <a:pt x="685" y="0"/>
                            <a:pt x="723" y="31"/>
                          </a:cubicBezTo>
                          <a:cubicBezTo>
                            <a:pt x="758" y="107"/>
                            <a:pt x="747" y="241"/>
                            <a:pt x="868" y="310"/>
                          </a:cubicBezTo>
                          <a:cubicBezTo>
                            <a:pt x="923" y="314"/>
                            <a:pt x="980" y="319"/>
                            <a:pt x="1037" y="327"/>
                          </a:cubicBezTo>
                          <a:cubicBezTo>
                            <a:pt x="1082" y="282"/>
                            <a:pt x="1172" y="288"/>
                            <a:pt x="1245" y="286"/>
                          </a:cubicBezTo>
                          <a:cubicBezTo>
                            <a:pt x="1255" y="290"/>
                            <a:pt x="1264" y="297"/>
                            <a:pt x="1277" y="304"/>
                          </a:cubicBezTo>
                          <a:cubicBezTo>
                            <a:pt x="1242" y="339"/>
                            <a:pt x="1213" y="354"/>
                            <a:pt x="1184" y="406"/>
                          </a:cubicBezTo>
                          <a:cubicBezTo>
                            <a:pt x="1181" y="439"/>
                            <a:pt x="1180" y="471"/>
                            <a:pt x="1180" y="504"/>
                          </a:cubicBezTo>
                          <a:cubicBezTo>
                            <a:pt x="1100" y="502"/>
                            <a:pt x="992" y="473"/>
                            <a:pt x="1010" y="575"/>
                          </a:cubicBezTo>
                          <a:cubicBezTo>
                            <a:pt x="1033" y="589"/>
                            <a:pt x="1052" y="602"/>
                            <a:pt x="1074" y="636"/>
                          </a:cubicBezTo>
                          <a:cubicBezTo>
                            <a:pt x="1090" y="646"/>
                            <a:pt x="1106" y="656"/>
                            <a:pt x="1122" y="670"/>
                          </a:cubicBezTo>
                          <a:cubicBezTo>
                            <a:pt x="1106" y="682"/>
                            <a:pt x="1093" y="695"/>
                            <a:pt x="1080" y="708"/>
                          </a:cubicBezTo>
                          <a:cubicBezTo>
                            <a:pt x="1080" y="780"/>
                            <a:pt x="1022" y="867"/>
                            <a:pt x="1066" y="940"/>
                          </a:cubicBezTo>
                          <a:cubicBezTo>
                            <a:pt x="1075" y="947"/>
                            <a:pt x="1085" y="957"/>
                            <a:pt x="1098" y="967"/>
                          </a:cubicBezTo>
                          <a:cubicBezTo>
                            <a:pt x="1098" y="970"/>
                            <a:pt x="1098" y="974"/>
                            <a:pt x="1098" y="977"/>
                          </a:cubicBezTo>
                          <a:cubicBezTo>
                            <a:pt x="1091" y="973"/>
                            <a:pt x="1085" y="970"/>
                            <a:pt x="1078" y="970"/>
                          </a:cubicBezTo>
                          <a:cubicBezTo>
                            <a:pt x="1050" y="969"/>
                            <a:pt x="1021" y="968"/>
                            <a:pt x="992" y="971"/>
                          </a:cubicBezTo>
                          <a:cubicBezTo>
                            <a:pt x="966" y="996"/>
                            <a:pt x="992" y="1004"/>
                            <a:pt x="982" y="1062"/>
                          </a:cubicBezTo>
                          <a:cubicBezTo>
                            <a:pt x="899" y="1119"/>
                            <a:pt x="912" y="1097"/>
                            <a:pt x="888" y="1211"/>
                          </a:cubicBezTo>
                          <a:cubicBezTo>
                            <a:pt x="866" y="1233"/>
                            <a:pt x="843" y="1255"/>
                            <a:pt x="824" y="1281"/>
                          </a:cubicBezTo>
                          <a:cubicBezTo>
                            <a:pt x="789" y="1280"/>
                            <a:pt x="754" y="1283"/>
                            <a:pt x="719" y="1285"/>
                          </a:cubicBezTo>
                          <a:cubicBezTo>
                            <a:pt x="696" y="1307"/>
                            <a:pt x="690" y="1340"/>
                            <a:pt x="741" y="1380"/>
                          </a:cubicBezTo>
                          <a:cubicBezTo>
                            <a:pt x="635" y="1404"/>
                            <a:pt x="587" y="1485"/>
                            <a:pt x="522" y="1562"/>
                          </a:cubicBezTo>
                          <a:cubicBezTo>
                            <a:pt x="519" y="1575"/>
                            <a:pt x="516" y="1591"/>
                            <a:pt x="512" y="1607"/>
                          </a:cubicBezTo>
                          <a:cubicBezTo>
                            <a:pt x="480" y="1646"/>
                            <a:pt x="454" y="1661"/>
                            <a:pt x="422" y="1680"/>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67" name="Freeform 11"/>
                    <p:cNvSpPr/>
                    <p:nvPr/>
                  </p:nvSpPr>
                  <p:spPr bwMode="auto">
                    <a:xfrm>
                      <a:off x="2726" y="2204"/>
                      <a:ext cx="466" cy="310"/>
                    </a:xfrm>
                    <a:custGeom>
                      <a:gdLst>
                        <a:gd fmla="*/ 0 w 1839" name="T0"/>
                        <a:gd fmla="*/ 0 h 1648" name="T1"/>
                        <a:gd fmla="*/ 0 w 1839" name="T2"/>
                        <a:gd fmla="*/ 0 h 1648" name="T3"/>
                        <a:gd fmla="*/ 0 w 1839" name="T4"/>
                        <a:gd fmla="*/ 0 h 1648" name="T5"/>
                        <a:gd fmla="*/ 0 w 1839" name="T6"/>
                        <a:gd fmla="*/ 0 h 1648" name="T7"/>
                        <a:gd fmla="*/ 0 w 1839" name="T8"/>
                        <a:gd fmla="*/ 0 h 1648" name="T9"/>
                        <a:gd fmla="*/ 0 w 1839" name="T10"/>
                        <a:gd fmla="*/ 0 h 1648" name="T11"/>
                        <a:gd fmla="*/ 0 w 1839" name="T12"/>
                        <a:gd fmla="*/ 0 h 1648" name="T13"/>
                        <a:gd fmla="*/ 0 w 1839" name="T14"/>
                        <a:gd fmla="*/ 0 h 1648" name="T15"/>
                        <a:gd fmla="*/ 0 w 1839" name="T16"/>
                        <a:gd fmla="*/ 0 h 1648" name="T17"/>
                        <a:gd fmla="*/ 0 w 1839" name="T18"/>
                        <a:gd fmla="*/ 0 h 1648" name="T19"/>
                        <a:gd fmla="*/ 0 w 1839" name="T20"/>
                        <a:gd fmla="*/ 0 h 1648" name="T21"/>
                        <a:gd fmla="*/ 0 w 1839" name="T22"/>
                        <a:gd fmla="*/ 0 h 1648" name="T23"/>
                        <a:gd fmla="*/ 0 w 1839" name="T24"/>
                        <a:gd fmla="*/ 0 h 1648" name="T25"/>
                        <a:gd fmla="*/ 0 w 1839" name="T26"/>
                        <a:gd fmla="*/ 0 h 1648" name="T27"/>
                        <a:gd fmla="*/ 0 w 1839" name="T28"/>
                        <a:gd fmla="*/ 0 h 1648" name="T29"/>
                        <a:gd fmla="*/ 0 w 1839" name="T30"/>
                        <a:gd fmla="*/ 0 h 1648" name="T31"/>
                        <a:gd fmla="*/ 0 w 1839" name="T32"/>
                        <a:gd fmla="*/ 0 h 1648" name="T33"/>
                        <a:gd fmla="*/ 0 w 1839" name="T34"/>
                        <a:gd fmla="*/ 0 h 1648" name="T35"/>
                        <a:gd fmla="*/ 0 w 1839" name="T36"/>
                        <a:gd fmla="*/ 0 h 1648" name="T37"/>
                        <a:gd fmla="*/ 0 w 1839" name="T38"/>
                        <a:gd fmla="*/ 0 h 1648" name="T39"/>
                        <a:gd fmla="*/ 0 w 1839" name="T40"/>
                        <a:gd fmla="*/ 0 h 1648" name="T41"/>
                        <a:gd fmla="*/ 0 w 1839" name="T42"/>
                        <a:gd fmla="*/ 0 h 1648" name="T43"/>
                        <a:gd fmla="*/ 0 w 1839" name="T44"/>
                        <a:gd fmla="*/ 0 h 1648" name="T45"/>
                        <a:gd fmla="*/ 0 w 1839" name="T46"/>
                        <a:gd fmla="*/ 0 h 1648" name="T47"/>
                        <a:gd fmla="*/ 0 w 1839" name="T48"/>
                        <a:gd fmla="*/ 0 h 1648" name="T49"/>
                        <a:gd fmla="*/ 0 w 1839" name="T50"/>
                        <a:gd fmla="*/ 0 h 1648" name="T51"/>
                        <a:gd fmla="*/ 0 w 1839" name="T52"/>
                        <a:gd fmla="*/ 0 h 1648" name="T53"/>
                        <a:gd fmla="*/ 0 w 1839" name="T54"/>
                        <a:gd fmla="*/ 0 h 1648" name="T55"/>
                        <a:gd fmla="*/ 0 w 1839" name="T56"/>
                        <a:gd fmla="*/ 0 h 1648" name="T57"/>
                        <a:gd fmla="*/ 0 w 1839" name="T58"/>
                        <a:gd fmla="*/ 0 h 1648" name="T59"/>
                        <a:gd fmla="*/ 0 w 1839" name="T60"/>
                        <a:gd fmla="*/ 0 h 1648" name="T61"/>
                        <a:gd fmla="*/ 0 w 1839" name="T62"/>
                        <a:gd fmla="*/ 0 h 1648" name="T63"/>
                        <a:gd fmla="*/ 0 w 1839" name="T64"/>
                        <a:gd fmla="*/ 0 h 1648" name="T65"/>
                        <a:gd fmla="*/ 0 w 1839" name="T66"/>
                        <a:gd fmla="*/ 0 h 1648" name="T67"/>
                        <a:gd fmla="*/ 0 w 1839" name="T68"/>
                        <a:gd fmla="*/ 0 h 1648" name="T69"/>
                        <a:gd fmla="*/ 0 w 1839" name="T70"/>
                        <a:gd fmla="*/ 0 h 1648" name="T71"/>
                        <a:gd fmla="*/ 0 w 1839" name="T72"/>
                        <a:gd fmla="*/ 0 h 1648" name="T73"/>
                        <a:gd fmla="*/ 0 w 1839" name="T74"/>
                        <a:gd fmla="*/ 0 h 1648" name="T75"/>
                        <a:gd fmla="*/ 0 w 1839" name="T76"/>
                        <a:gd fmla="*/ 0 h 1648" name="T77"/>
                        <a:gd fmla="*/ 0 w 1839" name="T78"/>
                        <a:gd fmla="*/ 0 h 1648" name="T79"/>
                        <a:gd fmla="*/ 0 w 1839" name="T80"/>
                        <a:gd fmla="*/ 0 h 1648" name="T81"/>
                        <a:gd fmla="*/ 0 w 1839" name="T82"/>
                        <a:gd fmla="*/ 0 h 1648" name="T83"/>
                        <a:gd fmla="*/ 0 w 1839" name="T84"/>
                        <a:gd fmla="*/ 0 h 1648" name="T85"/>
                        <a:gd fmla="*/ 0 w 1839" name="T86"/>
                        <a:gd fmla="*/ 0 h 1648" name="T87"/>
                        <a:gd fmla="*/ 0 w 1839" name="T88"/>
                        <a:gd fmla="*/ 0 h 1648" name="T89"/>
                        <a:gd fmla="*/ 0 w 1839" name="T90"/>
                        <a:gd fmla="*/ 0 h 1648" name="T91"/>
                        <a:gd fmla="*/ 0 w 1839" name="T92"/>
                        <a:gd fmla="*/ 0 h 1648" name="T93"/>
                        <a:gd fmla="*/ 0 w 1839" name="T94"/>
                        <a:gd fmla="*/ 0 h 1648"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w 1839" name="T144"/>
                        <a:gd fmla="*/ 0 h 1648" name="T145"/>
                        <a:gd fmla="*/ 1839 w 1839" name="T146"/>
                        <a:gd fmla="*/ 1648 h 1648" name="T147"/>
                      </a:gd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b="T147" l="T144" r="T146" t="T145"/>
                      <a:pathLst>
                        <a:path h="1648" w="1839">
                          <a:moveTo>
                            <a:pt x="724" y="1648"/>
                          </a:moveTo>
                          <a:cubicBezTo>
                            <a:pt x="638" y="1613"/>
                            <a:pt x="619" y="1570"/>
                            <a:pt x="584" y="1546"/>
                          </a:cubicBezTo>
                          <a:cubicBezTo>
                            <a:pt x="562" y="1535"/>
                            <a:pt x="540" y="1528"/>
                            <a:pt x="520" y="1521"/>
                          </a:cubicBezTo>
                          <a:cubicBezTo>
                            <a:pt x="421" y="1519"/>
                            <a:pt x="402" y="1508"/>
                            <a:pt x="335" y="1562"/>
                          </a:cubicBezTo>
                          <a:cubicBezTo>
                            <a:pt x="319" y="1582"/>
                            <a:pt x="303" y="1604"/>
                            <a:pt x="287" y="1627"/>
                          </a:cubicBezTo>
                          <a:cubicBezTo>
                            <a:pt x="287" y="1578"/>
                            <a:pt x="300" y="1542"/>
                            <a:pt x="310" y="1516"/>
                          </a:cubicBezTo>
                          <a:cubicBezTo>
                            <a:pt x="310" y="1473"/>
                            <a:pt x="313" y="1431"/>
                            <a:pt x="317" y="1388"/>
                          </a:cubicBezTo>
                          <a:cubicBezTo>
                            <a:pt x="272" y="1364"/>
                            <a:pt x="227" y="1344"/>
                            <a:pt x="183" y="1323"/>
                          </a:cubicBezTo>
                          <a:cubicBezTo>
                            <a:pt x="183" y="1297"/>
                            <a:pt x="193" y="1271"/>
                            <a:pt x="206" y="1255"/>
                          </a:cubicBezTo>
                          <a:cubicBezTo>
                            <a:pt x="222" y="1196"/>
                            <a:pt x="238" y="1141"/>
                            <a:pt x="255" y="1086"/>
                          </a:cubicBezTo>
                          <a:cubicBezTo>
                            <a:pt x="283" y="1057"/>
                            <a:pt x="255" y="981"/>
                            <a:pt x="255" y="971"/>
                          </a:cubicBezTo>
                          <a:cubicBezTo>
                            <a:pt x="239" y="954"/>
                            <a:pt x="227" y="938"/>
                            <a:pt x="214" y="924"/>
                          </a:cubicBezTo>
                          <a:cubicBezTo>
                            <a:pt x="163" y="923"/>
                            <a:pt x="112" y="938"/>
                            <a:pt x="60" y="950"/>
                          </a:cubicBezTo>
                          <a:cubicBezTo>
                            <a:pt x="9" y="948"/>
                            <a:pt x="16" y="880"/>
                            <a:pt x="16" y="873"/>
                          </a:cubicBezTo>
                          <a:cubicBezTo>
                            <a:pt x="10" y="860"/>
                            <a:pt x="4" y="847"/>
                            <a:pt x="0" y="837"/>
                          </a:cubicBezTo>
                          <a:cubicBezTo>
                            <a:pt x="1" y="683"/>
                            <a:pt x="68" y="678"/>
                            <a:pt x="180" y="651"/>
                          </a:cubicBezTo>
                          <a:cubicBezTo>
                            <a:pt x="196" y="652"/>
                            <a:pt x="212" y="652"/>
                            <a:pt x="228" y="653"/>
                          </a:cubicBezTo>
                          <a:cubicBezTo>
                            <a:pt x="282" y="687"/>
                            <a:pt x="352" y="738"/>
                            <a:pt x="439" y="697"/>
                          </a:cubicBezTo>
                          <a:cubicBezTo>
                            <a:pt x="452" y="681"/>
                            <a:pt x="465" y="665"/>
                            <a:pt x="481" y="649"/>
                          </a:cubicBezTo>
                          <a:cubicBezTo>
                            <a:pt x="484" y="630"/>
                            <a:pt x="491" y="610"/>
                            <a:pt x="497" y="591"/>
                          </a:cubicBezTo>
                          <a:cubicBezTo>
                            <a:pt x="507" y="588"/>
                            <a:pt x="516" y="588"/>
                            <a:pt x="529" y="588"/>
                          </a:cubicBezTo>
                          <a:cubicBezTo>
                            <a:pt x="558" y="618"/>
                            <a:pt x="689" y="622"/>
                            <a:pt x="765" y="624"/>
                          </a:cubicBezTo>
                          <a:cubicBezTo>
                            <a:pt x="823" y="566"/>
                            <a:pt x="811" y="504"/>
                            <a:pt x="811" y="441"/>
                          </a:cubicBezTo>
                          <a:cubicBezTo>
                            <a:pt x="732" y="358"/>
                            <a:pt x="671" y="353"/>
                            <a:pt x="601" y="318"/>
                          </a:cubicBezTo>
                          <a:cubicBezTo>
                            <a:pt x="569" y="249"/>
                            <a:pt x="595" y="230"/>
                            <a:pt x="659" y="231"/>
                          </a:cubicBezTo>
                          <a:cubicBezTo>
                            <a:pt x="681" y="245"/>
                            <a:pt x="704" y="262"/>
                            <a:pt x="726" y="279"/>
                          </a:cubicBezTo>
                          <a:cubicBezTo>
                            <a:pt x="767" y="286"/>
                            <a:pt x="809" y="297"/>
                            <a:pt x="850" y="308"/>
                          </a:cubicBezTo>
                          <a:cubicBezTo>
                            <a:pt x="972" y="311"/>
                            <a:pt x="1126" y="204"/>
                            <a:pt x="1181" y="94"/>
                          </a:cubicBezTo>
                          <a:cubicBezTo>
                            <a:pt x="1181" y="5"/>
                            <a:pt x="1242" y="0"/>
                            <a:pt x="1315" y="2"/>
                          </a:cubicBezTo>
                          <a:cubicBezTo>
                            <a:pt x="1376" y="33"/>
                            <a:pt x="1417" y="113"/>
                            <a:pt x="1429" y="211"/>
                          </a:cubicBezTo>
                          <a:cubicBezTo>
                            <a:pt x="1477" y="275"/>
                            <a:pt x="1521" y="345"/>
                            <a:pt x="1604" y="416"/>
                          </a:cubicBezTo>
                          <a:cubicBezTo>
                            <a:pt x="1636" y="426"/>
                            <a:pt x="1667" y="440"/>
                            <a:pt x="1699" y="454"/>
                          </a:cubicBezTo>
                          <a:cubicBezTo>
                            <a:pt x="1709" y="500"/>
                            <a:pt x="1750" y="580"/>
                            <a:pt x="1698" y="647"/>
                          </a:cubicBezTo>
                          <a:cubicBezTo>
                            <a:pt x="1592" y="717"/>
                            <a:pt x="1522" y="662"/>
                            <a:pt x="1537" y="827"/>
                          </a:cubicBezTo>
                          <a:cubicBezTo>
                            <a:pt x="1560" y="827"/>
                            <a:pt x="1592" y="825"/>
                            <a:pt x="1617" y="812"/>
                          </a:cubicBezTo>
                          <a:cubicBezTo>
                            <a:pt x="1659" y="810"/>
                            <a:pt x="1700" y="811"/>
                            <a:pt x="1742" y="812"/>
                          </a:cubicBezTo>
                          <a:cubicBezTo>
                            <a:pt x="1735" y="884"/>
                            <a:pt x="1731" y="956"/>
                            <a:pt x="1728" y="1031"/>
                          </a:cubicBezTo>
                          <a:cubicBezTo>
                            <a:pt x="1740" y="1061"/>
                            <a:pt x="1756" y="1074"/>
                            <a:pt x="1801" y="1121"/>
                          </a:cubicBezTo>
                          <a:cubicBezTo>
                            <a:pt x="1813" y="1145"/>
                            <a:pt x="1826" y="1168"/>
                            <a:pt x="1839" y="1191"/>
                          </a:cubicBezTo>
                          <a:cubicBezTo>
                            <a:pt x="1765" y="1189"/>
                            <a:pt x="1730" y="1224"/>
                            <a:pt x="1682" y="1253"/>
                          </a:cubicBezTo>
                          <a:cubicBezTo>
                            <a:pt x="1627" y="1336"/>
                            <a:pt x="1531" y="1367"/>
                            <a:pt x="1460" y="1437"/>
                          </a:cubicBezTo>
                          <a:cubicBezTo>
                            <a:pt x="1403" y="1458"/>
                            <a:pt x="1326" y="1479"/>
                            <a:pt x="1272" y="1471"/>
                          </a:cubicBezTo>
                          <a:cubicBezTo>
                            <a:pt x="1243" y="1454"/>
                            <a:pt x="1214" y="1437"/>
                            <a:pt x="1186" y="1420"/>
                          </a:cubicBezTo>
                          <a:cubicBezTo>
                            <a:pt x="1106" y="1326"/>
                            <a:pt x="1119" y="1360"/>
                            <a:pt x="1039" y="1351"/>
                          </a:cubicBezTo>
                          <a:cubicBezTo>
                            <a:pt x="1026" y="1357"/>
                            <a:pt x="1013" y="1363"/>
                            <a:pt x="1004" y="1373"/>
                          </a:cubicBezTo>
                          <a:cubicBezTo>
                            <a:pt x="1000" y="1396"/>
                            <a:pt x="997" y="1419"/>
                            <a:pt x="997" y="1442"/>
                          </a:cubicBezTo>
                          <a:cubicBezTo>
                            <a:pt x="942" y="1496"/>
                            <a:pt x="884" y="1553"/>
                            <a:pt x="843" y="1618"/>
                          </a:cubicBezTo>
                          <a:cubicBezTo>
                            <a:pt x="788" y="1643"/>
                            <a:pt x="750" y="1645"/>
                            <a:pt x="724" y="1648"/>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68" name="Freeform 13"/>
                    <p:cNvSpPr/>
                    <p:nvPr/>
                  </p:nvSpPr>
                  <p:spPr bwMode="auto">
                    <a:xfrm>
                      <a:off x="3498" y="2130"/>
                      <a:ext cx="365" cy="389"/>
                    </a:xfrm>
                    <a:custGeom>
                      <a:gdLst>
                        <a:gd fmla="*/ 0 w 1437" name="T0"/>
                        <a:gd fmla="*/ 0 h 2065" name="T1"/>
                        <a:gd fmla="*/ 0 w 1437" name="T2"/>
                        <a:gd fmla="*/ 0 h 2065" name="T3"/>
                        <a:gd fmla="*/ 0 w 1437" name="T4"/>
                        <a:gd fmla="*/ 0 h 2065" name="T5"/>
                        <a:gd fmla="*/ 0 w 1437" name="T6"/>
                        <a:gd fmla="*/ 0 h 2065" name="T7"/>
                        <a:gd fmla="*/ 0 w 1437" name="T8"/>
                        <a:gd fmla="*/ 0 h 2065" name="T9"/>
                        <a:gd fmla="*/ 0 w 1437" name="T10"/>
                        <a:gd fmla="*/ 0 h 2065" name="T11"/>
                        <a:gd fmla="*/ 0 w 1437" name="T12"/>
                        <a:gd fmla="*/ 0 h 2065" name="T13"/>
                        <a:gd fmla="*/ 0 w 1437" name="T14"/>
                        <a:gd fmla="*/ 0 h 2065" name="T15"/>
                        <a:gd fmla="*/ 0 w 1437" name="T16"/>
                        <a:gd fmla="*/ 0 h 2065" name="T17"/>
                        <a:gd fmla="*/ 0 w 1437" name="T18"/>
                        <a:gd fmla="*/ 0 h 2065" name="T19"/>
                        <a:gd fmla="*/ 0 w 1437" name="T20"/>
                        <a:gd fmla="*/ 0 h 2065" name="T21"/>
                        <a:gd fmla="*/ 0 w 1437" name="T22"/>
                        <a:gd fmla="*/ 0 h 2065" name="T23"/>
                        <a:gd fmla="*/ 0 w 1437" name="T24"/>
                        <a:gd fmla="*/ 0 h 2065" name="T25"/>
                        <a:gd fmla="*/ 0 w 1437" name="T26"/>
                        <a:gd fmla="*/ 0 h 2065" name="T27"/>
                        <a:gd fmla="*/ 0 w 1437" name="T28"/>
                        <a:gd fmla="*/ 0 h 2065" name="T29"/>
                        <a:gd fmla="*/ 0 w 1437" name="T30"/>
                        <a:gd fmla="*/ 0 h 2065" name="T31"/>
                        <a:gd fmla="*/ 0 w 1437" name="T32"/>
                        <a:gd fmla="*/ 0 h 2065" name="T33"/>
                        <a:gd fmla="*/ 0 w 1437" name="T34"/>
                        <a:gd fmla="*/ 0 h 2065" name="T35"/>
                        <a:gd fmla="*/ 0 w 1437" name="T36"/>
                        <a:gd fmla="*/ 0 h 2065" name="T37"/>
                        <a:gd fmla="*/ 0 w 1437" name="T38"/>
                        <a:gd fmla="*/ 0 h 2065" name="T39"/>
                        <a:gd fmla="*/ 0 w 1437" name="T40"/>
                        <a:gd fmla="*/ 0 h 2065" name="T41"/>
                        <a:gd fmla="*/ 0 w 1437" name="T42"/>
                        <a:gd fmla="*/ 0 h 2065" name="T43"/>
                        <a:gd fmla="*/ 0 w 1437" name="T44"/>
                        <a:gd fmla="*/ 0 h 2065" name="T45"/>
                        <a:gd fmla="*/ 0 w 1437" name="T46"/>
                        <a:gd fmla="*/ 0 h 2065" name="T47"/>
                        <a:gd fmla="*/ 0 w 1437" name="T48"/>
                        <a:gd fmla="*/ 0 h 2065" name="T49"/>
                        <a:gd fmla="*/ 0 w 1437" name="T50"/>
                        <a:gd fmla="*/ 0 h 2065" name="T51"/>
                        <a:gd fmla="*/ 0 w 1437" name="T52"/>
                        <a:gd fmla="*/ 0 h 2065" name="T53"/>
                        <a:gd fmla="*/ 0 w 1437" name="T54"/>
                        <a:gd fmla="*/ 0 h 2065" name="T55"/>
                        <a:gd fmla="*/ 0 w 1437" name="T56"/>
                        <a:gd fmla="*/ 0 h 2065" name="T57"/>
                        <a:gd fmla="*/ 0 w 1437" name="T58"/>
                        <a:gd fmla="*/ 0 h 2065" name="T59"/>
                        <a:gd fmla="*/ 0 w 1437" name="T60"/>
                        <a:gd fmla="*/ 0 h 2065" name="T61"/>
                        <a:gd fmla="*/ 0 w 1437" name="T62"/>
                        <a:gd fmla="*/ 0 h 2065" name="T63"/>
                        <a:gd fmla="*/ 0 w 1437" name="T64"/>
                        <a:gd fmla="*/ 0 h 2065" name="T65"/>
                        <a:gd fmla="*/ 0 w 1437" name="T66"/>
                        <a:gd fmla="*/ 0 h 2065" name="T67"/>
                        <a:gd fmla="*/ 0 w 1437" name="T68"/>
                        <a:gd fmla="*/ 0 h 2065" name="T69"/>
                        <a:gd fmla="*/ 0 w 1437" name="T70"/>
                        <a:gd fmla="*/ 0 h 2065" name="T71"/>
                        <a:gd fmla="*/ 0 w 1437" name="T72"/>
                        <a:gd fmla="*/ 0 h 2065" name="T73"/>
                        <a:gd fmla="*/ 0 w 1437" name="T74"/>
                        <a:gd fmla="*/ 0 h 2065" name="T75"/>
                        <a:gd fmla="*/ 0 w 1437" name="T76"/>
                        <a:gd fmla="*/ 0 h 2065" name="T77"/>
                        <a:gd fmla="*/ 0 w 1437" name="T78"/>
                        <a:gd fmla="*/ 0 h 2065" name="T79"/>
                        <a:gd fmla="*/ 0 w 1437" name="T80"/>
                        <a:gd fmla="*/ 0 h 2065" name="T81"/>
                        <a:gd fmla="*/ 0 w 1437" name="T82"/>
                        <a:gd fmla="*/ 0 h 2065" name="T83"/>
                        <a:gd fmla="*/ 0 w 1437" name="T84"/>
                        <a:gd fmla="*/ 0 h 2065" name="T85"/>
                        <a:gd fmla="*/ 0 w 1437" name="T86"/>
                        <a:gd fmla="*/ 0 h 2065" name="T87"/>
                        <a:gd fmla="*/ 0 w 1437" name="T88"/>
                        <a:gd fmla="*/ 0 h 2065"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w 1437" name="T135"/>
                        <a:gd fmla="*/ 0 h 2065" name="T136"/>
                        <a:gd fmla="*/ 1437 w 1437" name="T137"/>
                        <a:gd fmla="*/ 2065 h 2065" name="T138"/>
                      </a:gd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b="T138" l="T135" r="T137" t="T136"/>
                      <a:pathLst>
                        <a:path h="2065" w="1437">
                          <a:moveTo>
                            <a:pt x="373" y="2065"/>
                          </a:moveTo>
                          <a:cubicBezTo>
                            <a:pt x="351" y="2041"/>
                            <a:pt x="322" y="2044"/>
                            <a:pt x="300" y="2034"/>
                          </a:cubicBezTo>
                          <a:cubicBezTo>
                            <a:pt x="297" y="2027"/>
                            <a:pt x="297" y="2020"/>
                            <a:pt x="297" y="2014"/>
                          </a:cubicBezTo>
                          <a:cubicBezTo>
                            <a:pt x="339" y="1962"/>
                            <a:pt x="380" y="1911"/>
                            <a:pt x="422" y="1860"/>
                          </a:cubicBezTo>
                          <a:cubicBezTo>
                            <a:pt x="423" y="1798"/>
                            <a:pt x="416" y="1784"/>
                            <a:pt x="404" y="1755"/>
                          </a:cubicBezTo>
                          <a:cubicBezTo>
                            <a:pt x="340" y="1753"/>
                            <a:pt x="321" y="1762"/>
                            <a:pt x="282" y="1784"/>
                          </a:cubicBezTo>
                          <a:cubicBezTo>
                            <a:pt x="253" y="1783"/>
                            <a:pt x="225" y="1783"/>
                            <a:pt x="196" y="1785"/>
                          </a:cubicBezTo>
                          <a:cubicBezTo>
                            <a:pt x="183" y="1742"/>
                            <a:pt x="171" y="1700"/>
                            <a:pt x="162" y="1660"/>
                          </a:cubicBezTo>
                          <a:cubicBezTo>
                            <a:pt x="162" y="1562"/>
                            <a:pt x="191" y="1484"/>
                            <a:pt x="173" y="1408"/>
                          </a:cubicBezTo>
                          <a:cubicBezTo>
                            <a:pt x="163" y="1398"/>
                            <a:pt x="154" y="1388"/>
                            <a:pt x="144" y="1378"/>
                          </a:cubicBezTo>
                          <a:cubicBezTo>
                            <a:pt x="145" y="1273"/>
                            <a:pt x="81" y="1170"/>
                            <a:pt x="69" y="1094"/>
                          </a:cubicBezTo>
                          <a:cubicBezTo>
                            <a:pt x="22" y="992"/>
                            <a:pt x="0" y="942"/>
                            <a:pt x="54" y="865"/>
                          </a:cubicBezTo>
                          <a:cubicBezTo>
                            <a:pt x="86" y="856"/>
                            <a:pt x="135" y="765"/>
                            <a:pt x="151" y="736"/>
                          </a:cubicBezTo>
                          <a:cubicBezTo>
                            <a:pt x="151" y="681"/>
                            <a:pt x="152" y="625"/>
                            <a:pt x="152" y="569"/>
                          </a:cubicBezTo>
                          <a:cubicBezTo>
                            <a:pt x="139" y="536"/>
                            <a:pt x="127" y="503"/>
                            <a:pt x="114" y="470"/>
                          </a:cubicBezTo>
                          <a:cubicBezTo>
                            <a:pt x="105" y="460"/>
                            <a:pt x="95" y="450"/>
                            <a:pt x="89" y="440"/>
                          </a:cubicBezTo>
                          <a:cubicBezTo>
                            <a:pt x="111" y="418"/>
                            <a:pt x="137" y="395"/>
                            <a:pt x="163" y="376"/>
                          </a:cubicBezTo>
                          <a:cubicBezTo>
                            <a:pt x="166" y="377"/>
                            <a:pt x="259" y="366"/>
                            <a:pt x="268" y="346"/>
                          </a:cubicBezTo>
                          <a:cubicBezTo>
                            <a:pt x="275" y="343"/>
                            <a:pt x="281" y="343"/>
                            <a:pt x="291" y="344"/>
                          </a:cubicBezTo>
                          <a:cubicBezTo>
                            <a:pt x="339" y="270"/>
                            <a:pt x="445" y="236"/>
                            <a:pt x="512" y="182"/>
                          </a:cubicBezTo>
                          <a:cubicBezTo>
                            <a:pt x="554" y="98"/>
                            <a:pt x="698" y="131"/>
                            <a:pt x="784" y="68"/>
                          </a:cubicBezTo>
                          <a:cubicBezTo>
                            <a:pt x="810" y="0"/>
                            <a:pt x="810" y="0"/>
                            <a:pt x="890" y="2"/>
                          </a:cubicBezTo>
                          <a:cubicBezTo>
                            <a:pt x="890" y="51"/>
                            <a:pt x="893" y="100"/>
                            <a:pt x="896" y="153"/>
                          </a:cubicBezTo>
                          <a:cubicBezTo>
                            <a:pt x="912" y="179"/>
                            <a:pt x="943" y="177"/>
                            <a:pt x="979" y="181"/>
                          </a:cubicBezTo>
                          <a:cubicBezTo>
                            <a:pt x="1030" y="140"/>
                            <a:pt x="1014" y="80"/>
                            <a:pt x="1040" y="55"/>
                          </a:cubicBezTo>
                          <a:cubicBezTo>
                            <a:pt x="1050" y="78"/>
                            <a:pt x="1078" y="160"/>
                            <a:pt x="1151" y="179"/>
                          </a:cubicBezTo>
                          <a:cubicBezTo>
                            <a:pt x="1205" y="180"/>
                            <a:pt x="1250" y="175"/>
                            <a:pt x="1314" y="144"/>
                          </a:cubicBezTo>
                          <a:cubicBezTo>
                            <a:pt x="1330" y="144"/>
                            <a:pt x="1349" y="144"/>
                            <a:pt x="1369" y="145"/>
                          </a:cubicBezTo>
                          <a:cubicBezTo>
                            <a:pt x="1340" y="206"/>
                            <a:pt x="1266" y="237"/>
                            <a:pt x="1285" y="316"/>
                          </a:cubicBezTo>
                          <a:cubicBezTo>
                            <a:pt x="1339" y="377"/>
                            <a:pt x="1386" y="443"/>
                            <a:pt x="1437" y="540"/>
                          </a:cubicBezTo>
                          <a:cubicBezTo>
                            <a:pt x="1433" y="562"/>
                            <a:pt x="1433" y="589"/>
                            <a:pt x="1433" y="615"/>
                          </a:cubicBezTo>
                          <a:cubicBezTo>
                            <a:pt x="1414" y="634"/>
                            <a:pt x="1407" y="660"/>
                            <a:pt x="1388" y="699"/>
                          </a:cubicBezTo>
                          <a:cubicBezTo>
                            <a:pt x="1310" y="795"/>
                            <a:pt x="1244" y="754"/>
                            <a:pt x="1167" y="791"/>
                          </a:cubicBezTo>
                          <a:cubicBezTo>
                            <a:pt x="1086" y="858"/>
                            <a:pt x="1067" y="838"/>
                            <a:pt x="1079" y="956"/>
                          </a:cubicBezTo>
                          <a:cubicBezTo>
                            <a:pt x="1111" y="990"/>
                            <a:pt x="1108" y="1032"/>
                            <a:pt x="1082" y="1084"/>
                          </a:cubicBezTo>
                          <a:cubicBezTo>
                            <a:pt x="1059" y="1106"/>
                            <a:pt x="1037" y="1129"/>
                            <a:pt x="1018" y="1151"/>
                          </a:cubicBezTo>
                          <a:cubicBezTo>
                            <a:pt x="905" y="1227"/>
                            <a:pt x="912" y="1207"/>
                            <a:pt x="930" y="1375"/>
                          </a:cubicBezTo>
                          <a:cubicBezTo>
                            <a:pt x="920" y="1404"/>
                            <a:pt x="914" y="1433"/>
                            <a:pt x="907" y="1463"/>
                          </a:cubicBezTo>
                          <a:cubicBezTo>
                            <a:pt x="836" y="1523"/>
                            <a:pt x="817" y="1526"/>
                            <a:pt x="817" y="1631"/>
                          </a:cubicBezTo>
                          <a:cubicBezTo>
                            <a:pt x="820" y="1654"/>
                            <a:pt x="823" y="1677"/>
                            <a:pt x="826" y="1703"/>
                          </a:cubicBezTo>
                          <a:cubicBezTo>
                            <a:pt x="803" y="1752"/>
                            <a:pt x="777" y="1843"/>
                            <a:pt x="786" y="1918"/>
                          </a:cubicBezTo>
                          <a:cubicBezTo>
                            <a:pt x="793" y="1931"/>
                            <a:pt x="799" y="1948"/>
                            <a:pt x="805" y="1964"/>
                          </a:cubicBezTo>
                          <a:cubicBezTo>
                            <a:pt x="767" y="1983"/>
                            <a:pt x="731" y="2002"/>
                            <a:pt x="696" y="2024"/>
                          </a:cubicBezTo>
                          <a:cubicBezTo>
                            <a:pt x="620" y="1943"/>
                            <a:pt x="546" y="2000"/>
                            <a:pt x="466" y="2034"/>
                          </a:cubicBezTo>
                          <a:cubicBezTo>
                            <a:pt x="434" y="2043"/>
                            <a:pt x="402" y="2052"/>
                            <a:pt x="373" y="2065"/>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69" name="Freeform 16"/>
                    <p:cNvSpPr/>
                    <p:nvPr/>
                  </p:nvSpPr>
                  <p:spPr bwMode="auto">
                    <a:xfrm>
                      <a:off x="3832" y="2089"/>
                      <a:ext cx="285" cy="217"/>
                    </a:xfrm>
                    <a:custGeom>
                      <a:gdLst>
                        <a:gd fmla="*/ 0 w 1119" name="T0"/>
                        <a:gd fmla="*/ 0 h 1150" name="T1"/>
                        <a:gd fmla="*/ 0 w 1119" name="T2"/>
                        <a:gd fmla="*/ 0 h 1150" name="T3"/>
                        <a:gd fmla="*/ 0 w 1119" name="T4"/>
                        <a:gd fmla="*/ 0 h 1150" name="T5"/>
                        <a:gd fmla="*/ 0 w 1119" name="T6"/>
                        <a:gd fmla="*/ 0 h 1150" name="T7"/>
                        <a:gd fmla="*/ 0 w 1119" name="T8"/>
                        <a:gd fmla="*/ 0 h 1150" name="T9"/>
                        <a:gd fmla="*/ 0 w 1119" name="T10"/>
                        <a:gd fmla="*/ 0 h 1150" name="T11"/>
                        <a:gd fmla="*/ 0 w 1119" name="T12"/>
                        <a:gd fmla="*/ 0 h 1150" name="T13"/>
                        <a:gd fmla="*/ 0 w 1119" name="T14"/>
                        <a:gd fmla="*/ 0 h 1150" name="T15"/>
                        <a:gd fmla="*/ 0 w 1119" name="T16"/>
                        <a:gd fmla="*/ 0 h 1150" name="T17"/>
                        <a:gd fmla="*/ 0 w 1119" name="T18"/>
                        <a:gd fmla="*/ 0 h 1150" name="T19"/>
                        <a:gd fmla="*/ 0 w 1119" name="T20"/>
                        <a:gd fmla="*/ 0 h 1150" name="T21"/>
                        <a:gd fmla="*/ 0 w 1119" name="T22"/>
                        <a:gd fmla="*/ 0 h 1150" name="T23"/>
                        <a:gd fmla="*/ 0 w 1119" name="T24"/>
                        <a:gd fmla="*/ 0 h 1150" name="T25"/>
                        <a:gd fmla="*/ 0 w 1119" name="T26"/>
                        <a:gd fmla="*/ 0 h 1150" name="T27"/>
                        <a:gd fmla="*/ 0 w 1119" name="T28"/>
                        <a:gd fmla="*/ 0 h 1150" name="T29"/>
                        <a:gd fmla="*/ 0 w 1119" name="T30"/>
                        <a:gd fmla="*/ 0 h 1150" name="T31"/>
                        <a:gd fmla="*/ 0 w 1119" name="T32"/>
                        <a:gd fmla="*/ 0 h 1150" name="T33"/>
                        <a:gd fmla="*/ 0 w 1119" name="T34"/>
                        <a:gd fmla="*/ 0 h 1150" name="T35"/>
                        <a:gd fmla="*/ 0 w 1119" name="T36"/>
                        <a:gd fmla="*/ 0 h 1150" name="T37"/>
                        <a:gd fmla="*/ 0 w 1119" name="T38"/>
                        <a:gd fmla="*/ 0 h 1150" name="T39"/>
                        <a:gd fmla="*/ 0 w 1119" name="T40"/>
                        <a:gd fmla="*/ 0 h 1150" name="T41"/>
                        <a:gd fmla="*/ 0 w 1119" name="T42"/>
                        <a:gd fmla="*/ 0 h 1150" name="T43"/>
                        <a:gd fmla="*/ 0 w 1119" name="T44"/>
                        <a:gd fmla="*/ 0 h 1150" name="T45"/>
                        <a:gd fmla="*/ 0 w 1119" name="T46"/>
                        <a:gd fmla="*/ 0 h 1150" name="T47"/>
                        <a:gd fmla="*/ 0 w 1119" name="T48"/>
                        <a:gd fmla="*/ 0 h 1150" name="T49"/>
                        <a:gd fmla="*/ 0 w 1119" name="T50"/>
                        <a:gd fmla="*/ 0 h 1150" name="T51"/>
                        <a:gd fmla="*/ 0 w 1119" name="T52"/>
                        <a:gd fmla="*/ 0 h 1150" name="T53"/>
                        <a:gd fmla="*/ 0 w 1119" name="T54"/>
                        <a:gd fmla="*/ 0 h 1150" name="T55"/>
                        <a:gd fmla="*/ 0 w 1119" name="T56"/>
                        <a:gd fmla="*/ 0 h 1150" name="T57"/>
                        <a:gd fmla="*/ 0 w 1119" name="T58"/>
                        <a:gd fmla="*/ 0 h 1150" name="T59"/>
                        <a:gd fmla="*/ 0 w 1119" name="T60"/>
                        <a:gd fmla="*/ 0 h 1150" name="T61"/>
                        <a:gd fmla="*/ 0 w 1119" name="T62"/>
                        <a:gd fmla="*/ 0 h 1150" name="T63"/>
                        <a:gd fmla="*/ 0 w 1119" name="T64"/>
                        <a:gd fmla="*/ 0 h 1150"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w 1119" name="T99"/>
                        <a:gd fmla="*/ 0 h 1150" name="T100"/>
                        <a:gd fmla="*/ 1119 w 1119" name="T101"/>
                        <a:gd fmla="*/ 1150 h 1150" name="T102"/>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T102" l="T99" r="T101" t="T100"/>
                      <a:pathLst>
                        <a:path h="1150" w="1119">
                          <a:moveTo>
                            <a:pt x="478" y="1150"/>
                          </a:moveTo>
                          <a:cubicBezTo>
                            <a:pt x="386" y="1131"/>
                            <a:pt x="360" y="1117"/>
                            <a:pt x="325" y="1080"/>
                          </a:cubicBezTo>
                          <a:cubicBezTo>
                            <a:pt x="303" y="1011"/>
                            <a:pt x="281" y="942"/>
                            <a:pt x="259" y="876"/>
                          </a:cubicBezTo>
                          <a:cubicBezTo>
                            <a:pt x="240" y="856"/>
                            <a:pt x="221" y="839"/>
                            <a:pt x="202" y="822"/>
                          </a:cubicBezTo>
                          <a:cubicBezTo>
                            <a:pt x="183" y="818"/>
                            <a:pt x="164" y="814"/>
                            <a:pt x="145" y="814"/>
                          </a:cubicBezTo>
                          <a:cubicBezTo>
                            <a:pt x="177" y="694"/>
                            <a:pt x="47" y="569"/>
                            <a:pt x="0" y="519"/>
                          </a:cubicBezTo>
                          <a:cubicBezTo>
                            <a:pt x="0" y="466"/>
                            <a:pt x="61" y="429"/>
                            <a:pt x="80" y="396"/>
                          </a:cubicBezTo>
                          <a:cubicBezTo>
                            <a:pt x="81" y="334"/>
                            <a:pt x="138" y="326"/>
                            <a:pt x="180" y="294"/>
                          </a:cubicBezTo>
                          <a:cubicBezTo>
                            <a:pt x="193" y="271"/>
                            <a:pt x="206" y="252"/>
                            <a:pt x="219" y="233"/>
                          </a:cubicBezTo>
                          <a:cubicBezTo>
                            <a:pt x="219" y="184"/>
                            <a:pt x="213" y="85"/>
                            <a:pt x="226" y="73"/>
                          </a:cubicBezTo>
                          <a:cubicBezTo>
                            <a:pt x="258" y="70"/>
                            <a:pt x="287" y="15"/>
                            <a:pt x="347" y="56"/>
                          </a:cubicBezTo>
                          <a:cubicBezTo>
                            <a:pt x="373" y="57"/>
                            <a:pt x="402" y="57"/>
                            <a:pt x="430" y="58"/>
                          </a:cubicBezTo>
                          <a:cubicBezTo>
                            <a:pt x="469" y="7"/>
                            <a:pt x="552" y="35"/>
                            <a:pt x="622" y="53"/>
                          </a:cubicBezTo>
                          <a:cubicBezTo>
                            <a:pt x="644" y="86"/>
                            <a:pt x="711" y="134"/>
                            <a:pt x="778" y="103"/>
                          </a:cubicBezTo>
                          <a:cubicBezTo>
                            <a:pt x="814" y="78"/>
                            <a:pt x="856" y="0"/>
                            <a:pt x="916" y="64"/>
                          </a:cubicBezTo>
                          <a:cubicBezTo>
                            <a:pt x="942" y="74"/>
                            <a:pt x="967" y="85"/>
                            <a:pt x="993" y="98"/>
                          </a:cubicBezTo>
                          <a:cubicBezTo>
                            <a:pt x="1031" y="103"/>
                            <a:pt x="1072" y="107"/>
                            <a:pt x="1114" y="115"/>
                          </a:cubicBezTo>
                          <a:cubicBezTo>
                            <a:pt x="1101" y="144"/>
                            <a:pt x="912" y="234"/>
                            <a:pt x="975" y="301"/>
                          </a:cubicBezTo>
                          <a:cubicBezTo>
                            <a:pt x="1004" y="302"/>
                            <a:pt x="1036" y="303"/>
                            <a:pt x="1068" y="303"/>
                          </a:cubicBezTo>
                          <a:cubicBezTo>
                            <a:pt x="1081" y="291"/>
                            <a:pt x="1094" y="278"/>
                            <a:pt x="1107" y="265"/>
                          </a:cubicBezTo>
                          <a:cubicBezTo>
                            <a:pt x="1110" y="278"/>
                            <a:pt x="1119" y="321"/>
                            <a:pt x="1097" y="343"/>
                          </a:cubicBezTo>
                          <a:cubicBezTo>
                            <a:pt x="1036" y="355"/>
                            <a:pt x="1013" y="368"/>
                            <a:pt x="981" y="390"/>
                          </a:cubicBezTo>
                          <a:cubicBezTo>
                            <a:pt x="981" y="409"/>
                            <a:pt x="984" y="429"/>
                            <a:pt x="987" y="449"/>
                          </a:cubicBezTo>
                          <a:cubicBezTo>
                            <a:pt x="1006" y="459"/>
                            <a:pt x="1025" y="469"/>
                            <a:pt x="1048" y="483"/>
                          </a:cubicBezTo>
                          <a:cubicBezTo>
                            <a:pt x="1035" y="535"/>
                            <a:pt x="1034" y="571"/>
                            <a:pt x="1034" y="650"/>
                          </a:cubicBezTo>
                          <a:cubicBezTo>
                            <a:pt x="1040" y="673"/>
                            <a:pt x="1059" y="749"/>
                            <a:pt x="1027" y="780"/>
                          </a:cubicBezTo>
                          <a:cubicBezTo>
                            <a:pt x="1017" y="780"/>
                            <a:pt x="1008" y="783"/>
                            <a:pt x="1001" y="786"/>
                          </a:cubicBezTo>
                          <a:cubicBezTo>
                            <a:pt x="998" y="773"/>
                            <a:pt x="998" y="760"/>
                            <a:pt x="998" y="747"/>
                          </a:cubicBezTo>
                          <a:cubicBezTo>
                            <a:pt x="941" y="706"/>
                            <a:pt x="851" y="845"/>
                            <a:pt x="822" y="873"/>
                          </a:cubicBezTo>
                          <a:cubicBezTo>
                            <a:pt x="812" y="890"/>
                            <a:pt x="806" y="909"/>
                            <a:pt x="799" y="929"/>
                          </a:cubicBezTo>
                          <a:cubicBezTo>
                            <a:pt x="796" y="987"/>
                            <a:pt x="792" y="1046"/>
                            <a:pt x="792" y="1109"/>
                          </a:cubicBezTo>
                          <a:cubicBezTo>
                            <a:pt x="779" y="1105"/>
                            <a:pt x="769" y="1101"/>
                            <a:pt x="760" y="1101"/>
                          </a:cubicBezTo>
                          <a:cubicBezTo>
                            <a:pt x="629" y="1098"/>
                            <a:pt x="581" y="1110"/>
                            <a:pt x="478" y="1150"/>
                          </a:cubicBezTo>
                          <a:close/>
                        </a:path>
                      </a:pathLst>
                    </a:custGeom>
                    <a:solidFill>
                      <a:schemeClr val="tx2"/>
                    </a:solidFill>
                    <a:ln cap="flat" w="8">
                      <a:solidFill>
                        <a:srgbClr val="FFFFFF"/>
                      </a:solidFill>
                      <a:prstDash val="solid"/>
                      <a:miter lim="800000"/>
                    </a:ln>
                  </p:spPr>
                  <p:txBody>
                    <a:bodyPr/>
                    <a:lstStyle/>
                    <a:p>
                      <a:endParaRPr altLang="en-US" lang="zh-CN"/>
                    </a:p>
                  </p:txBody>
                </p:sp>
                <p:sp>
                  <p:nvSpPr>
                    <p:cNvPr id="82970" name="Freeform 35"/>
                    <p:cNvSpPr/>
                    <p:nvPr/>
                  </p:nvSpPr>
                  <p:spPr bwMode="auto">
                    <a:xfrm>
                      <a:off x="3195" y="2466"/>
                      <a:ext cx="606" cy="348"/>
                    </a:xfrm>
                    <a:custGeom>
                      <a:gdLst>
                        <a:gd fmla="*/ 0 w 2389" name="T0"/>
                        <a:gd fmla="*/ 0 h 1841" name="T1"/>
                        <a:gd fmla="*/ 0 w 2389" name="T2"/>
                        <a:gd fmla="*/ 0 h 1841" name="T3"/>
                        <a:gd fmla="*/ 0 w 2389" name="T4"/>
                        <a:gd fmla="*/ 0 h 1841" name="T5"/>
                        <a:gd fmla="*/ 0 w 2389" name="T6"/>
                        <a:gd fmla="*/ 0 h 1841" name="T7"/>
                        <a:gd fmla="*/ 0 w 2389" name="T8"/>
                        <a:gd fmla="*/ 0 h 1841" name="T9"/>
                        <a:gd fmla="*/ 0 w 2389" name="T10"/>
                        <a:gd fmla="*/ 0 h 1841" name="T11"/>
                        <a:gd fmla="*/ 0 w 2389" name="T12"/>
                        <a:gd fmla="*/ 0 h 1841" name="T13"/>
                        <a:gd fmla="*/ 0 w 2389" name="T14"/>
                        <a:gd fmla="*/ 0 h 1841" name="T15"/>
                        <a:gd fmla="*/ 0 w 2389" name="T16"/>
                        <a:gd fmla="*/ 0 h 1841" name="T17"/>
                        <a:gd fmla="*/ 0 w 2389" name="T18"/>
                        <a:gd fmla="*/ 0 h 1841" name="T19"/>
                        <a:gd fmla="*/ 0 w 2389" name="T20"/>
                        <a:gd fmla="*/ 0 h 1841" name="T21"/>
                        <a:gd fmla="*/ 0 w 2389" name="T22"/>
                        <a:gd fmla="*/ 0 h 1841" name="T23"/>
                        <a:gd fmla="*/ 0 w 2389" name="T24"/>
                        <a:gd fmla="*/ 0 h 1841" name="T25"/>
                        <a:gd fmla="*/ 0 w 2389" name="T26"/>
                        <a:gd fmla="*/ 0 h 1841" name="T27"/>
                        <a:gd fmla="*/ 0 w 2389" name="T28"/>
                        <a:gd fmla="*/ 0 h 1841" name="T29"/>
                        <a:gd fmla="*/ 0 w 2389" name="T30"/>
                        <a:gd fmla="*/ 0 h 1841" name="T31"/>
                        <a:gd fmla="*/ 0 w 2389" name="T32"/>
                        <a:gd fmla="*/ 0 h 1841" name="T33"/>
                        <a:gd fmla="*/ 0 w 2389" name="T34"/>
                        <a:gd fmla="*/ 0 h 1841" name="T35"/>
                        <a:gd fmla="*/ 0 w 2389" name="T36"/>
                        <a:gd fmla="*/ 0 h 1841" name="T37"/>
                        <a:gd fmla="*/ 0 w 2389" name="T38"/>
                        <a:gd fmla="*/ 0 h 1841" name="T39"/>
                        <a:gd fmla="*/ 0 w 2389" name="T40"/>
                        <a:gd fmla="*/ 0 h 1841" name="T41"/>
                        <a:gd fmla="*/ 0 w 2389" name="T42"/>
                        <a:gd fmla="*/ 0 h 1841" name="T43"/>
                        <a:gd fmla="*/ 0 w 2389" name="T44"/>
                        <a:gd fmla="*/ 0 h 1841" name="T45"/>
                        <a:gd fmla="*/ 0 w 2389" name="T46"/>
                        <a:gd fmla="*/ 0 h 1841" name="T47"/>
                        <a:gd fmla="*/ 0 w 2389" name="T48"/>
                        <a:gd fmla="*/ 0 h 1841" name="T49"/>
                        <a:gd fmla="*/ 0 w 2389" name="T50"/>
                        <a:gd fmla="*/ 0 h 1841" name="T51"/>
                        <a:gd fmla="*/ 0 w 2389" name="T52"/>
                        <a:gd fmla="*/ 0 h 1841" name="T53"/>
                        <a:gd fmla="*/ 0 w 2389" name="T54"/>
                        <a:gd fmla="*/ 0 h 1841" name="T55"/>
                        <a:gd fmla="*/ 0 w 2389" name="T56"/>
                        <a:gd fmla="*/ 0 h 1841" name="T57"/>
                        <a:gd fmla="*/ 0 w 2389" name="T58"/>
                        <a:gd fmla="*/ 0 h 1841" name="T59"/>
                        <a:gd fmla="*/ 0 w 2389" name="T60"/>
                        <a:gd fmla="*/ 0 h 1841" name="T61"/>
                        <a:gd fmla="*/ 0 w 2389" name="T62"/>
                        <a:gd fmla="*/ 0 h 1841" name="T63"/>
                        <a:gd fmla="*/ 0 w 2389" name="T64"/>
                        <a:gd fmla="*/ 0 h 1841" name="T65"/>
                        <a:gd fmla="*/ 0 w 2389" name="T66"/>
                        <a:gd fmla="*/ 0 h 1841" name="T67"/>
                        <a:gd fmla="*/ 0 w 2389" name="T68"/>
                        <a:gd fmla="*/ 0 h 1841" name="T69"/>
                        <a:gd fmla="*/ 0 w 2389" name="T70"/>
                        <a:gd fmla="*/ 0 h 1841" name="T71"/>
                        <a:gd fmla="*/ 0 w 2389" name="T72"/>
                        <a:gd fmla="*/ 0 h 1841" name="T73"/>
                        <a:gd fmla="*/ 0 w 2389" name="T74"/>
                        <a:gd fmla="*/ 0 h 1841" name="T75"/>
                        <a:gd fmla="*/ 0 w 2389" name="T76"/>
                        <a:gd fmla="*/ 0 h 1841" name="T77"/>
                        <a:gd fmla="*/ 0 w 2389" name="T78"/>
                        <a:gd fmla="*/ 0 h 1841" name="T79"/>
                        <a:gd fmla="*/ 0 w 2389" name="T80"/>
                        <a:gd fmla="*/ 0 h 1841" name="T81"/>
                        <a:gd fmla="*/ 0 w 2389" name="T82"/>
                        <a:gd fmla="*/ 0 h 1841" name="T83"/>
                        <a:gd fmla="*/ 0 w 2389" name="T84"/>
                        <a:gd fmla="*/ 0 h 1841" name="T85"/>
                        <a:gd fmla="*/ 0 w 2389" name="T86"/>
                        <a:gd fmla="*/ 0 h 1841" name="T87"/>
                        <a:gd fmla="*/ 0 w 2389" name="T88"/>
                        <a:gd fmla="*/ 0 h 1841" name="T89"/>
                        <a:gd fmla="*/ 0 w 2389" name="T90"/>
                        <a:gd fmla="*/ 0 h 1841" name="T91"/>
                        <a:gd fmla="*/ 0 w 2389" name="T92"/>
                        <a:gd fmla="*/ 0 h 1841" name="T93"/>
                        <a:gd fmla="*/ 0 w 2389" name="T94"/>
                        <a:gd fmla="*/ 0 h 1841" name="T95"/>
                        <a:gd fmla="*/ 0 w 2389" name="T96"/>
                        <a:gd fmla="*/ 0 h 1841" name="T97"/>
                        <a:gd fmla="*/ 0 w 2389" name="T98"/>
                        <a:gd fmla="*/ 0 h 1841" name="T99"/>
                        <a:gd fmla="*/ 0 w 2389" name="T100"/>
                        <a:gd fmla="*/ 0 h 1841" name="T101"/>
                        <a:gd fmla="*/ 0 w 2389" name="T102"/>
                        <a:gd fmla="*/ 0 h 1841" name="T103"/>
                        <a:gd fmla="*/ 0 w 2389" name="T104"/>
                        <a:gd fmla="*/ 0 h 1841" name="T105"/>
                        <a:gd fmla="*/ 0 w 2389" name="T106"/>
                        <a:gd fmla="*/ 0 h 1841" name="T107"/>
                        <a:gd fmla="*/ 0 w 2389" name="T108"/>
                        <a:gd fmla="*/ 0 h 1841" name="T109"/>
                        <a:gd fmla="*/ 0 w 2389" name="T110"/>
                        <a:gd fmla="*/ 0 h 1841" name="T111"/>
                        <a:gd fmla="*/ 0 w 2389" name="T112"/>
                        <a:gd fmla="*/ 0 h 1841" name="T113"/>
                        <a:gd fmla="*/ 0 w 2389" name="T114"/>
                        <a:gd fmla="*/ 0 h 1841" name="T115"/>
                        <a:gd fmla="*/ 0 w 2389" name="T116"/>
                        <a:gd fmla="*/ 0 h 1841" name="T117"/>
                        <a:gd fmla="*/ 0 w 2389" name="T118"/>
                        <a:gd fmla="*/ 0 h 1841" name="T119"/>
                        <a:gd fmla="*/ 0 w 2389" name="T120"/>
                        <a:gd fmla="*/ 0 h 1841" name="T121"/>
                        <a:gd fmla="*/ 0 w 2389" name="T122"/>
                        <a:gd fmla="*/ 0 h 1841"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w 2389" name="T186"/>
                        <a:gd fmla="*/ 0 h 1841" name="T187"/>
                        <a:gd fmla="*/ 2389 w 2389" name="T188"/>
                        <a:gd fmla="*/ 1841 h 1841" name="T189"/>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T189" l="T186" r="T188" t="T187"/>
                      <a:pathLst>
                        <a:path h="1841" w="2389">
                          <a:moveTo>
                            <a:pt x="161" y="1841"/>
                          </a:moveTo>
                          <a:cubicBezTo>
                            <a:pt x="91" y="1794"/>
                            <a:pt x="97" y="1748"/>
                            <a:pt x="82" y="1705"/>
                          </a:cubicBezTo>
                          <a:cubicBezTo>
                            <a:pt x="53" y="1662"/>
                            <a:pt x="28" y="1622"/>
                            <a:pt x="3" y="1582"/>
                          </a:cubicBezTo>
                          <a:cubicBezTo>
                            <a:pt x="3" y="1480"/>
                            <a:pt x="0" y="1497"/>
                            <a:pt x="58" y="1456"/>
                          </a:cubicBezTo>
                          <a:cubicBezTo>
                            <a:pt x="74" y="1305"/>
                            <a:pt x="87" y="1289"/>
                            <a:pt x="203" y="1201"/>
                          </a:cubicBezTo>
                          <a:cubicBezTo>
                            <a:pt x="261" y="1133"/>
                            <a:pt x="309" y="1085"/>
                            <a:pt x="383" y="1035"/>
                          </a:cubicBezTo>
                          <a:cubicBezTo>
                            <a:pt x="444" y="958"/>
                            <a:pt x="495" y="900"/>
                            <a:pt x="566" y="833"/>
                          </a:cubicBezTo>
                          <a:cubicBezTo>
                            <a:pt x="624" y="799"/>
                            <a:pt x="637" y="753"/>
                            <a:pt x="653" y="695"/>
                          </a:cubicBezTo>
                          <a:cubicBezTo>
                            <a:pt x="654" y="547"/>
                            <a:pt x="692" y="581"/>
                            <a:pt x="760" y="491"/>
                          </a:cubicBezTo>
                          <a:cubicBezTo>
                            <a:pt x="757" y="432"/>
                            <a:pt x="754" y="373"/>
                            <a:pt x="751" y="314"/>
                          </a:cubicBezTo>
                          <a:cubicBezTo>
                            <a:pt x="799" y="266"/>
                            <a:pt x="803" y="220"/>
                            <a:pt x="810" y="171"/>
                          </a:cubicBezTo>
                          <a:cubicBezTo>
                            <a:pt x="823" y="145"/>
                            <a:pt x="839" y="120"/>
                            <a:pt x="855" y="97"/>
                          </a:cubicBezTo>
                          <a:cubicBezTo>
                            <a:pt x="874" y="98"/>
                            <a:pt x="893" y="98"/>
                            <a:pt x="915" y="99"/>
                          </a:cubicBezTo>
                          <a:cubicBezTo>
                            <a:pt x="947" y="132"/>
                            <a:pt x="982" y="166"/>
                            <a:pt x="1017" y="199"/>
                          </a:cubicBezTo>
                          <a:cubicBezTo>
                            <a:pt x="1036" y="200"/>
                            <a:pt x="1055" y="200"/>
                            <a:pt x="1078" y="201"/>
                          </a:cubicBezTo>
                          <a:cubicBezTo>
                            <a:pt x="1104" y="175"/>
                            <a:pt x="1101" y="103"/>
                            <a:pt x="1101" y="90"/>
                          </a:cubicBezTo>
                          <a:cubicBezTo>
                            <a:pt x="1082" y="67"/>
                            <a:pt x="1063" y="43"/>
                            <a:pt x="1044" y="20"/>
                          </a:cubicBezTo>
                          <a:cubicBezTo>
                            <a:pt x="1047" y="17"/>
                            <a:pt x="1053" y="14"/>
                            <a:pt x="1060" y="14"/>
                          </a:cubicBezTo>
                          <a:cubicBezTo>
                            <a:pt x="1156" y="16"/>
                            <a:pt x="1255" y="19"/>
                            <a:pt x="1354" y="21"/>
                          </a:cubicBezTo>
                          <a:cubicBezTo>
                            <a:pt x="1389" y="39"/>
                            <a:pt x="1497" y="38"/>
                            <a:pt x="1549" y="0"/>
                          </a:cubicBezTo>
                          <a:cubicBezTo>
                            <a:pt x="1558" y="0"/>
                            <a:pt x="1571" y="1"/>
                            <a:pt x="1584" y="1"/>
                          </a:cubicBezTo>
                          <a:cubicBezTo>
                            <a:pt x="1584" y="21"/>
                            <a:pt x="1584" y="40"/>
                            <a:pt x="1583" y="63"/>
                          </a:cubicBezTo>
                          <a:cubicBezTo>
                            <a:pt x="1542" y="111"/>
                            <a:pt x="1500" y="159"/>
                            <a:pt x="1458" y="211"/>
                          </a:cubicBezTo>
                          <a:cubicBezTo>
                            <a:pt x="1461" y="286"/>
                            <a:pt x="1480" y="303"/>
                            <a:pt x="1601" y="306"/>
                          </a:cubicBezTo>
                          <a:cubicBezTo>
                            <a:pt x="1659" y="281"/>
                            <a:pt x="1717" y="256"/>
                            <a:pt x="1774" y="232"/>
                          </a:cubicBezTo>
                          <a:cubicBezTo>
                            <a:pt x="1793" y="232"/>
                            <a:pt x="1812" y="233"/>
                            <a:pt x="1832" y="233"/>
                          </a:cubicBezTo>
                          <a:cubicBezTo>
                            <a:pt x="1841" y="243"/>
                            <a:pt x="1854" y="257"/>
                            <a:pt x="1867" y="270"/>
                          </a:cubicBezTo>
                          <a:cubicBezTo>
                            <a:pt x="1972" y="273"/>
                            <a:pt x="2024" y="136"/>
                            <a:pt x="2167" y="189"/>
                          </a:cubicBezTo>
                          <a:cubicBezTo>
                            <a:pt x="2196" y="226"/>
                            <a:pt x="2224" y="263"/>
                            <a:pt x="2256" y="303"/>
                          </a:cubicBezTo>
                          <a:cubicBezTo>
                            <a:pt x="2301" y="366"/>
                            <a:pt x="2345" y="429"/>
                            <a:pt x="2389" y="493"/>
                          </a:cubicBezTo>
                          <a:cubicBezTo>
                            <a:pt x="2389" y="509"/>
                            <a:pt x="2389" y="526"/>
                            <a:pt x="2389" y="545"/>
                          </a:cubicBezTo>
                          <a:cubicBezTo>
                            <a:pt x="2331" y="544"/>
                            <a:pt x="2328" y="547"/>
                            <a:pt x="2293" y="562"/>
                          </a:cubicBezTo>
                          <a:cubicBezTo>
                            <a:pt x="2258" y="614"/>
                            <a:pt x="2162" y="628"/>
                            <a:pt x="2219" y="718"/>
                          </a:cubicBezTo>
                          <a:cubicBezTo>
                            <a:pt x="2219" y="721"/>
                            <a:pt x="2219" y="728"/>
                            <a:pt x="2218" y="734"/>
                          </a:cubicBezTo>
                          <a:cubicBezTo>
                            <a:pt x="2122" y="774"/>
                            <a:pt x="2020" y="850"/>
                            <a:pt x="1933" y="891"/>
                          </a:cubicBezTo>
                          <a:cubicBezTo>
                            <a:pt x="1917" y="907"/>
                            <a:pt x="1901" y="923"/>
                            <a:pt x="1885" y="939"/>
                          </a:cubicBezTo>
                          <a:cubicBezTo>
                            <a:pt x="1853" y="938"/>
                            <a:pt x="1837" y="924"/>
                            <a:pt x="1831" y="908"/>
                          </a:cubicBezTo>
                          <a:cubicBezTo>
                            <a:pt x="1812" y="907"/>
                            <a:pt x="1793" y="907"/>
                            <a:pt x="1773" y="906"/>
                          </a:cubicBezTo>
                          <a:cubicBezTo>
                            <a:pt x="1760" y="922"/>
                            <a:pt x="1748" y="938"/>
                            <a:pt x="1738" y="954"/>
                          </a:cubicBezTo>
                          <a:cubicBezTo>
                            <a:pt x="1722" y="954"/>
                            <a:pt x="1709" y="954"/>
                            <a:pt x="1696" y="953"/>
                          </a:cubicBezTo>
                          <a:cubicBezTo>
                            <a:pt x="1658" y="894"/>
                            <a:pt x="1633" y="916"/>
                            <a:pt x="1604" y="918"/>
                          </a:cubicBezTo>
                          <a:cubicBezTo>
                            <a:pt x="1604" y="941"/>
                            <a:pt x="1604" y="967"/>
                            <a:pt x="1604" y="994"/>
                          </a:cubicBezTo>
                          <a:cubicBezTo>
                            <a:pt x="1555" y="1042"/>
                            <a:pt x="1530" y="989"/>
                            <a:pt x="1507" y="1080"/>
                          </a:cubicBezTo>
                          <a:cubicBezTo>
                            <a:pt x="1437" y="1078"/>
                            <a:pt x="1447" y="1049"/>
                            <a:pt x="1424" y="1015"/>
                          </a:cubicBezTo>
                          <a:cubicBezTo>
                            <a:pt x="1418" y="1012"/>
                            <a:pt x="1412" y="1012"/>
                            <a:pt x="1409" y="1012"/>
                          </a:cubicBezTo>
                          <a:cubicBezTo>
                            <a:pt x="1380" y="985"/>
                            <a:pt x="1355" y="958"/>
                            <a:pt x="1329" y="934"/>
                          </a:cubicBezTo>
                          <a:cubicBezTo>
                            <a:pt x="1313" y="934"/>
                            <a:pt x="1297" y="934"/>
                            <a:pt x="1281" y="933"/>
                          </a:cubicBezTo>
                          <a:cubicBezTo>
                            <a:pt x="1259" y="969"/>
                            <a:pt x="1259" y="975"/>
                            <a:pt x="1245" y="1021"/>
                          </a:cubicBezTo>
                          <a:cubicBezTo>
                            <a:pt x="1223" y="1053"/>
                            <a:pt x="1200" y="1085"/>
                            <a:pt x="1181" y="1117"/>
                          </a:cubicBezTo>
                          <a:cubicBezTo>
                            <a:pt x="1111" y="1151"/>
                            <a:pt x="1107" y="1155"/>
                            <a:pt x="1069" y="1216"/>
                          </a:cubicBezTo>
                          <a:cubicBezTo>
                            <a:pt x="1043" y="1219"/>
                            <a:pt x="1021" y="1225"/>
                            <a:pt x="998" y="1231"/>
                          </a:cubicBezTo>
                          <a:cubicBezTo>
                            <a:pt x="976" y="1250"/>
                            <a:pt x="953" y="1269"/>
                            <a:pt x="931" y="1288"/>
                          </a:cubicBezTo>
                          <a:cubicBezTo>
                            <a:pt x="851" y="1286"/>
                            <a:pt x="835" y="1289"/>
                            <a:pt x="796" y="1311"/>
                          </a:cubicBezTo>
                          <a:cubicBezTo>
                            <a:pt x="790" y="1323"/>
                            <a:pt x="784" y="1336"/>
                            <a:pt x="777" y="1349"/>
                          </a:cubicBezTo>
                          <a:cubicBezTo>
                            <a:pt x="764" y="1349"/>
                            <a:pt x="752" y="1349"/>
                            <a:pt x="742" y="1348"/>
                          </a:cubicBezTo>
                          <a:cubicBezTo>
                            <a:pt x="666" y="1307"/>
                            <a:pt x="659" y="1327"/>
                            <a:pt x="605" y="1352"/>
                          </a:cubicBezTo>
                          <a:cubicBezTo>
                            <a:pt x="544" y="1370"/>
                            <a:pt x="483" y="1391"/>
                            <a:pt x="425" y="1413"/>
                          </a:cubicBezTo>
                          <a:cubicBezTo>
                            <a:pt x="333" y="1413"/>
                            <a:pt x="297" y="1422"/>
                            <a:pt x="240" y="1480"/>
                          </a:cubicBezTo>
                          <a:cubicBezTo>
                            <a:pt x="236" y="1503"/>
                            <a:pt x="233" y="1529"/>
                            <a:pt x="233" y="1555"/>
                          </a:cubicBezTo>
                          <a:cubicBezTo>
                            <a:pt x="165" y="1580"/>
                            <a:pt x="159" y="1579"/>
                            <a:pt x="159" y="1655"/>
                          </a:cubicBezTo>
                          <a:cubicBezTo>
                            <a:pt x="181" y="1672"/>
                            <a:pt x="264" y="1733"/>
                            <a:pt x="263" y="1805"/>
                          </a:cubicBezTo>
                          <a:cubicBezTo>
                            <a:pt x="228" y="1833"/>
                            <a:pt x="183" y="1839"/>
                            <a:pt x="161" y="1841"/>
                          </a:cubicBezTo>
                          <a:close/>
                        </a:path>
                      </a:pathLst>
                    </a:custGeom>
                    <a:solidFill>
                      <a:schemeClr val="tx2"/>
                    </a:solidFill>
                    <a:ln cap="flat" w="8">
                      <a:solidFill>
                        <a:srgbClr val="FFFFFF"/>
                      </a:solidFill>
                      <a:prstDash val="solid"/>
                      <a:miter lim="800000"/>
                    </a:ln>
                  </p:spPr>
                  <p:txBody>
                    <a:bodyPr/>
                    <a:lstStyle/>
                    <a:p>
                      <a:endParaRPr altLang="en-US" lang="zh-CN"/>
                    </a:p>
                  </p:txBody>
                </p:sp>
              </p:grpSp>
            </p:grpSp>
          </p:grpSp>
        </p:grpSp>
      </p:grpSp>
      <p:grpSp>
        <p:nvGrpSpPr>
          <p:cNvPr id="35" name="组合 34"/>
          <p:cNvGrpSpPr/>
          <p:nvPr/>
        </p:nvGrpSpPr>
        <p:grpSpPr>
          <a:xfrm flipH="1">
            <a:off x="5808323" y="2725120"/>
            <a:ext cx="3460081" cy="474249"/>
            <a:chOff x="4037145" y="980728"/>
            <a:chExt cx="3396604" cy="479288"/>
          </a:xfrm>
          <a:solidFill>
            <a:srgbClr val="D01C63"/>
          </a:solidFill>
        </p:grpSpPr>
        <p:sp>
          <p:nvSpPr>
            <p:cNvPr id="36" name="椭圆 35"/>
            <p:cNvSpPr/>
            <p:nvPr/>
          </p:nvSpPr>
          <p:spPr bwMode="auto">
            <a:xfrm>
              <a:off x="7160895" y="1187162"/>
              <a:ext cx="272854" cy="272854"/>
            </a:xfrm>
            <a:prstGeom prst="ellipse">
              <a:avLst/>
            </a:prstGeom>
            <a:solidFill>
              <a:srgbClr val="F8F8F8">
                <a:alpha val="50000"/>
              </a:srgbClr>
            </a:solidFill>
            <a:ln algn="ctr" cap="flat" cmpd="sng" w="9525">
              <a:solidFill>
                <a:schemeClr val="bg1"/>
              </a:solidFill>
              <a:prstDash val="solid"/>
              <a:round/>
              <a:headEnd len="med" type="none" w="med"/>
              <a:tailEnd len="med" type="none" w="med"/>
            </a:ln>
            <a:effectLst/>
            <a:extLst/>
          </p:spPr>
          <p:txBody>
            <a:bodyPr/>
            <a:lstStyle/>
            <a:p>
              <a:pPr defTabSz="914400">
                <a:buFont charset="0" pitchFamily="34" typeface="Arial"/>
                <a:buNone/>
                <a:defRPr/>
              </a:pPr>
              <a:endParaRPr altLang="en-US" b="0" lang="zh-CN" sz="1800">
                <a:solidFill>
                  <a:srgbClr val="000000"/>
                </a:solidFill>
                <a:latin charset="0" pitchFamily="34" typeface="Arial"/>
                <a:ea charset="-122" panose="02010600030101010101" pitchFamily="2" typeface="宋体"/>
              </a:endParaRPr>
            </a:p>
          </p:txBody>
        </p:sp>
        <p:cxnSp>
          <p:nvCxnSpPr>
            <p:cNvPr id="37" name="直接连接符 36"/>
            <p:cNvCxnSpPr/>
            <p:nvPr/>
          </p:nvCxnSpPr>
          <p:spPr bwMode="auto">
            <a:xfrm>
              <a:off x="4037145" y="980728"/>
              <a:ext cx="2833304" cy="0"/>
            </a:xfrm>
            <a:prstGeom prst="line">
              <a:avLst/>
            </a:prstGeom>
            <a:grpFill/>
            <a:ln algn="ctr" cap="flat" cmpd="sng" w="19050">
              <a:solidFill>
                <a:schemeClr val="bg1"/>
              </a:solidFill>
              <a:prstDash val="sysDash"/>
              <a:round/>
              <a:headEnd len="med" type="none" w="med"/>
              <a:tailEnd len="med" type="none" w="med"/>
            </a:ln>
            <a:effectLst/>
            <a:extLst/>
          </p:spPr>
        </p:cxnSp>
        <p:cxnSp>
          <p:nvCxnSpPr>
            <p:cNvPr id="38" name="直接连接符 37"/>
            <p:cNvCxnSpPr/>
            <p:nvPr/>
          </p:nvCxnSpPr>
          <p:spPr bwMode="auto">
            <a:xfrm>
              <a:off x="6870449" y="980728"/>
              <a:ext cx="426874" cy="334908"/>
            </a:xfrm>
            <a:prstGeom prst="line">
              <a:avLst/>
            </a:prstGeom>
            <a:grpFill/>
            <a:ln algn="ctr" cap="flat" cmpd="sng" w="19050">
              <a:solidFill>
                <a:schemeClr val="bg1"/>
              </a:solidFill>
              <a:prstDash val="sysDash"/>
              <a:round/>
              <a:headEnd len="med" type="none" w="med"/>
              <a:tailEnd len="lg" type="oval" w="lg"/>
            </a:ln>
            <a:effectLst/>
            <a:extLst/>
          </p:spPr>
        </p:cxnSp>
      </p:grpSp>
      <p:sp>
        <p:nvSpPr>
          <p:cNvPr id="39" name="文本框 180"/>
          <p:cNvSpPr txBox="1">
            <a:spLocks noChangeArrowheads="1"/>
          </p:cNvSpPr>
          <p:nvPr/>
        </p:nvSpPr>
        <p:spPr bwMode="auto">
          <a:xfrm>
            <a:off x="7053264" y="2278063"/>
            <a:ext cx="2344737" cy="421640"/>
          </a:xfrm>
          <a:prstGeom prst="rect">
            <a:avLst/>
          </a:prstGeom>
          <a:noFill/>
          <a:ln w="9525">
            <a:noFill/>
            <a:miter lim="800000"/>
          </a:ln>
        </p:spPr>
        <p:txBody>
          <a:bodyPr>
            <a:spAutoFit/>
          </a:bodyPr>
          <a:lstStyle/>
          <a:p>
            <a:pPr algn="just" defTabSz="914400">
              <a:lnSpc>
                <a:spcPts val="1300"/>
              </a:lnSpc>
            </a:pPr>
            <a:r>
              <a:rPr altLang="en-US" b="0" lang="zh-CN" sz="1000">
                <a:solidFill>
                  <a:srgbClr val="808080"/>
                </a:solidFill>
              </a:rPr>
              <a:t>详写内容……点击输入本栏的具体文字，简明扼要的说明分项内容</a:t>
            </a:r>
          </a:p>
        </p:txBody>
      </p:sp>
      <p:grpSp>
        <p:nvGrpSpPr>
          <p:cNvPr id="43" name="组合 42"/>
          <p:cNvGrpSpPr/>
          <p:nvPr/>
        </p:nvGrpSpPr>
        <p:grpSpPr>
          <a:xfrm flipV="1">
            <a:off x="1026346" y="3620700"/>
            <a:ext cx="3460481" cy="448952"/>
            <a:chOff x="4037145" y="980728"/>
            <a:chExt cx="3396604" cy="479288"/>
          </a:xfrm>
          <a:solidFill>
            <a:srgbClr val="D01C63"/>
          </a:solidFill>
        </p:grpSpPr>
        <p:sp>
          <p:nvSpPr>
            <p:cNvPr id="44" name="椭圆 43"/>
            <p:cNvSpPr/>
            <p:nvPr/>
          </p:nvSpPr>
          <p:spPr bwMode="auto">
            <a:xfrm>
              <a:off x="7160895" y="1187162"/>
              <a:ext cx="272854" cy="272854"/>
            </a:xfrm>
            <a:prstGeom prst="ellipse">
              <a:avLst/>
            </a:prstGeom>
            <a:solidFill>
              <a:srgbClr val="F8F8F8">
                <a:alpha val="50000"/>
              </a:srgbClr>
            </a:solidFill>
            <a:ln algn="ctr" cap="flat" cmpd="sng" w="9525">
              <a:solidFill>
                <a:schemeClr val="bg1"/>
              </a:solidFill>
              <a:prstDash val="solid"/>
              <a:round/>
              <a:headEnd len="med" type="none" w="med"/>
              <a:tailEnd len="med" type="none" w="med"/>
            </a:ln>
            <a:effectLst/>
            <a:extLst/>
          </p:spPr>
          <p:txBody>
            <a:bodyPr/>
            <a:lstStyle/>
            <a:p>
              <a:pPr defTabSz="914400">
                <a:buFont charset="0" pitchFamily="34" typeface="Arial"/>
                <a:buNone/>
                <a:defRPr/>
              </a:pPr>
              <a:endParaRPr altLang="en-US" b="0" lang="zh-CN" sz="1800">
                <a:solidFill>
                  <a:srgbClr val="000000"/>
                </a:solidFill>
                <a:latin charset="0" pitchFamily="34" typeface="Arial"/>
                <a:ea charset="-122" panose="02010600030101010101" pitchFamily="2" typeface="宋体"/>
              </a:endParaRPr>
            </a:p>
          </p:txBody>
        </p:sp>
        <p:cxnSp>
          <p:nvCxnSpPr>
            <p:cNvPr id="45" name="直接连接符 44"/>
            <p:cNvCxnSpPr/>
            <p:nvPr/>
          </p:nvCxnSpPr>
          <p:spPr bwMode="auto">
            <a:xfrm>
              <a:off x="4037145" y="980728"/>
              <a:ext cx="2833304" cy="0"/>
            </a:xfrm>
            <a:prstGeom prst="line">
              <a:avLst/>
            </a:prstGeom>
            <a:grpFill/>
            <a:ln algn="ctr" cap="flat" cmpd="sng" w="19050">
              <a:solidFill>
                <a:schemeClr val="bg1"/>
              </a:solidFill>
              <a:prstDash val="sysDash"/>
              <a:round/>
              <a:headEnd len="med" type="none" w="med"/>
              <a:tailEnd len="med" type="none" w="med"/>
            </a:ln>
            <a:effectLst/>
            <a:extLst/>
          </p:spPr>
        </p:cxnSp>
        <p:cxnSp>
          <p:nvCxnSpPr>
            <p:cNvPr id="48" name="直接连接符 47"/>
            <p:cNvCxnSpPr/>
            <p:nvPr/>
          </p:nvCxnSpPr>
          <p:spPr bwMode="auto">
            <a:xfrm>
              <a:off x="6870449" y="980728"/>
              <a:ext cx="426874" cy="334908"/>
            </a:xfrm>
            <a:prstGeom prst="line">
              <a:avLst/>
            </a:prstGeom>
            <a:grpFill/>
            <a:ln algn="ctr" cap="flat" cmpd="sng" w="19050">
              <a:solidFill>
                <a:schemeClr val="bg1"/>
              </a:solidFill>
              <a:prstDash val="sysDash"/>
              <a:round/>
              <a:headEnd len="med" type="none" w="med"/>
              <a:tailEnd len="lg" type="oval" w="lg"/>
            </a:ln>
            <a:effectLst/>
            <a:extLst/>
          </p:spPr>
        </p:cxnSp>
      </p:grpSp>
      <p:sp>
        <p:nvSpPr>
          <p:cNvPr id="49" name="矩形 48"/>
          <p:cNvSpPr>
            <a:spLocks noChangeArrowheads="1"/>
          </p:cNvSpPr>
          <p:nvPr/>
        </p:nvSpPr>
        <p:spPr bwMode="auto">
          <a:xfrm>
            <a:off x="7292975" y="4157663"/>
            <a:ext cx="222250" cy="163512"/>
          </a:xfrm>
          <a:prstGeom prst="rect">
            <a:avLst/>
          </a:prstGeom>
          <a:solidFill>
            <a:schemeClr val="tx2"/>
          </a:solidFill>
          <a:ln algn="ctr" w="9525">
            <a:noFill/>
            <a:round/>
          </a:ln>
        </p:spPr>
        <p:txBody>
          <a:bodyPr/>
          <a:lstStyle/>
          <a:p>
            <a:pPr defTabSz="914400">
              <a:buFont typeface="Arial"/>
              <a:buNone/>
            </a:pPr>
            <a:endParaRPr altLang="en-US" b="0" lang="zh-CN" sz="1800">
              <a:ea typeface="宋体"/>
            </a:endParaRPr>
          </a:p>
        </p:txBody>
      </p:sp>
      <p:sp>
        <p:nvSpPr>
          <p:cNvPr id="50" name="矩形 49"/>
          <p:cNvSpPr>
            <a:spLocks noChangeArrowheads="1"/>
          </p:cNvSpPr>
          <p:nvPr/>
        </p:nvSpPr>
        <p:spPr bwMode="auto">
          <a:xfrm>
            <a:off x="7292975" y="4441825"/>
            <a:ext cx="222250" cy="161925"/>
          </a:xfrm>
          <a:prstGeom prst="rect">
            <a:avLst/>
          </a:prstGeom>
          <a:solidFill>
            <a:schemeClr val="bg2"/>
          </a:solidFill>
          <a:ln algn="ctr" w="9525">
            <a:noFill/>
            <a:round/>
          </a:ln>
        </p:spPr>
        <p:txBody>
          <a:bodyPr/>
          <a:lstStyle/>
          <a:p>
            <a:pPr defTabSz="914400">
              <a:buFont typeface="Arial"/>
              <a:buNone/>
            </a:pPr>
            <a:endParaRPr altLang="en-US" b="0" lang="zh-CN" sz="1800">
              <a:ea typeface="宋体"/>
            </a:endParaRPr>
          </a:p>
        </p:txBody>
      </p:sp>
      <p:sp>
        <p:nvSpPr>
          <p:cNvPr id="51" name="矩形 50"/>
          <p:cNvSpPr>
            <a:spLocks noChangeArrowheads="1"/>
          </p:cNvSpPr>
          <p:nvPr/>
        </p:nvSpPr>
        <p:spPr bwMode="auto">
          <a:xfrm>
            <a:off x="7292975" y="4713288"/>
            <a:ext cx="222250" cy="163512"/>
          </a:xfrm>
          <a:prstGeom prst="rect">
            <a:avLst/>
          </a:prstGeom>
          <a:solidFill>
            <a:schemeClr val="tx2"/>
          </a:solidFill>
          <a:ln algn="ctr" w="9525">
            <a:noFill/>
            <a:round/>
          </a:ln>
        </p:spPr>
        <p:txBody>
          <a:bodyPr/>
          <a:lstStyle/>
          <a:p>
            <a:pPr defTabSz="914400">
              <a:buFont typeface="Arial"/>
              <a:buNone/>
            </a:pPr>
            <a:endParaRPr altLang="en-US" b="0" lang="zh-CN" sz="1800">
              <a:ea typeface="宋体"/>
            </a:endParaRPr>
          </a:p>
        </p:txBody>
      </p:sp>
      <p:sp>
        <p:nvSpPr>
          <p:cNvPr id="52" name="文本框 180"/>
          <p:cNvSpPr txBox="1">
            <a:spLocks noChangeArrowheads="1"/>
          </p:cNvSpPr>
          <p:nvPr/>
        </p:nvSpPr>
        <p:spPr bwMode="auto">
          <a:xfrm>
            <a:off x="7602539" y="4086225"/>
            <a:ext cx="1285875" cy="274320"/>
          </a:xfrm>
          <a:prstGeom prst="rect">
            <a:avLst/>
          </a:prstGeom>
          <a:noFill/>
          <a:ln w="9525">
            <a:noFill/>
            <a:miter lim="800000"/>
          </a:ln>
        </p:spPr>
        <p:txBody>
          <a:bodyPr>
            <a:spAutoFit/>
          </a:bodyPr>
          <a:lstStyle/>
          <a:p>
            <a:pPr defTabSz="914400">
              <a:buFont typeface="Arial"/>
              <a:buNone/>
            </a:pPr>
            <a:r>
              <a:rPr altLang="en-US" lang="zh-CN" sz="1200">
                <a:solidFill>
                  <a:srgbClr val="808080"/>
                </a:solidFill>
                <a:ea typeface="宋体"/>
              </a:rPr>
              <a:t>点击输入标题</a:t>
            </a:r>
          </a:p>
        </p:txBody>
      </p:sp>
      <p:sp>
        <p:nvSpPr>
          <p:cNvPr id="53" name="文本框 180"/>
          <p:cNvSpPr txBox="1">
            <a:spLocks noChangeArrowheads="1"/>
          </p:cNvSpPr>
          <p:nvPr/>
        </p:nvSpPr>
        <p:spPr bwMode="auto">
          <a:xfrm>
            <a:off x="7602539" y="4379913"/>
            <a:ext cx="1285875" cy="274320"/>
          </a:xfrm>
          <a:prstGeom prst="rect">
            <a:avLst/>
          </a:prstGeom>
          <a:noFill/>
          <a:ln w="9525">
            <a:noFill/>
            <a:miter lim="800000"/>
          </a:ln>
        </p:spPr>
        <p:txBody>
          <a:bodyPr>
            <a:spAutoFit/>
          </a:bodyPr>
          <a:lstStyle/>
          <a:p>
            <a:pPr defTabSz="914400">
              <a:buFont typeface="Arial"/>
              <a:buNone/>
            </a:pPr>
            <a:r>
              <a:rPr altLang="en-US" lang="zh-CN" sz="1200">
                <a:solidFill>
                  <a:srgbClr val="808080"/>
                </a:solidFill>
                <a:ea typeface="宋体"/>
              </a:rPr>
              <a:t>点击输入标题</a:t>
            </a:r>
          </a:p>
        </p:txBody>
      </p:sp>
      <p:sp>
        <p:nvSpPr>
          <p:cNvPr id="54" name="文本框 180"/>
          <p:cNvSpPr txBox="1">
            <a:spLocks noChangeArrowheads="1"/>
          </p:cNvSpPr>
          <p:nvPr/>
        </p:nvSpPr>
        <p:spPr bwMode="auto">
          <a:xfrm>
            <a:off x="7602539" y="4652963"/>
            <a:ext cx="1285875" cy="274320"/>
          </a:xfrm>
          <a:prstGeom prst="rect">
            <a:avLst/>
          </a:prstGeom>
          <a:noFill/>
          <a:ln w="9525">
            <a:noFill/>
            <a:miter lim="800000"/>
          </a:ln>
        </p:spPr>
        <p:txBody>
          <a:bodyPr>
            <a:spAutoFit/>
          </a:bodyPr>
          <a:lstStyle/>
          <a:p>
            <a:pPr defTabSz="914400">
              <a:buFont typeface="Arial"/>
              <a:buNone/>
            </a:pPr>
            <a:r>
              <a:rPr altLang="en-US" lang="zh-CN" sz="1200">
                <a:solidFill>
                  <a:srgbClr val="808080"/>
                </a:solidFill>
                <a:ea typeface="宋体"/>
              </a:rPr>
              <a:t>点击输入标题</a:t>
            </a:r>
          </a:p>
        </p:txBody>
      </p:sp>
      <p:sp>
        <p:nvSpPr>
          <p:cNvPr id="55" name="文本框 180"/>
          <p:cNvSpPr txBox="1">
            <a:spLocks noChangeArrowheads="1"/>
          </p:cNvSpPr>
          <p:nvPr/>
        </p:nvSpPr>
        <p:spPr bwMode="auto">
          <a:xfrm>
            <a:off x="1039813" y="4160838"/>
            <a:ext cx="2344737" cy="421640"/>
          </a:xfrm>
          <a:prstGeom prst="rect">
            <a:avLst/>
          </a:prstGeom>
          <a:noFill/>
          <a:ln w="9525">
            <a:noFill/>
            <a:miter lim="800000"/>
          </a:ln>
        </p:spPr>
        <p:txBody>
          <a:bodyPr>
            <a:spAutoFit/>
          </a:bodyPr>
          <a:lstStyle/>
          <a:p>
            <a:pPr algn="just" defTabSz="914400">
              <a:lnSpc>
                <a:spcPts val="1300"/>
              </a:lnSpc>
            </a:pPr>
            <a:r>
              <a:rPr altLang="en-US" b="0" lang="zh-CN" sz="1000">
                <a:solidFill>
                  <a:srgbClr val="808080"/>
                </a:solidFill>
              </a:rPr>
              <a:t>详写内容……点击输入本栏的具体文字，简明扼要的说明分项内容</a:t>
            </a:r>
          </a:p>
        </p:txBody>
      </p:sp>
    </p:spTree>
  </p:cSld>
  <p:clrMapOvr>
    <a:masterClrMapping/>
  </p:clrMapOvr>
  <p:transition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91195"/>
                                        </p:tgtEl>
                                        <p:attrNameLst>
                                          <p:attrName>style.visibility</p:attrName>
                                        </p:attrNameLst>
                                      </p:cBhvr>
                                      <p:to>
                                        <p:strVal val="visible"/>
                                      </p:to>
                                    </p:set>
                                    <p:animEffect filter="fade" transition="in">
                                      <p:cBhvr>
                                        <p:cTn dur="2000" id="7"/>
                                        <p:tgtEl>
                                          <p:spTgt spid="91195"/>
                                        </p:tgtEl>
                                      </p:cBhvr>
                                    </p:animEffect>
                                  </p:childTnLst>
                                </p:cTn>
                              </p:par>
                            </p:childTnLst>
                          </p:cTn>
                        </p:par>
                        <p:par>
                          <p:cTn fill="hold" id="8" nodeType="afterGroup">
                            <p:stCondLst>
                              <p:cond delay="2000"/>
                            </p:stCondLst>
                            <p:childTnLst>
                              <p:par>
                                <p:cTn fill="hold" id="9" nodeType="afterEffect" presetClass="entr" presetID="22" presetSubtype="8">
                                  <p:stCondLst>
                                    <p:cond delay="0"/>
                                  </p:stCondLst>
                                  <p:childTnLst>
                                    <p:set>
                                      <p:cBhvr>
                                        <p:cTn dur="1" fill="hold" id="10">
                                          <p:stCondLst>
                                            <p:cond delay="0"/>
                                          </p:stCondLst>
                                        </p:cTn>
                                        <p:tgtEl>
                                          <p:spTgt spid="35"/>
                                        </p:tgtEl>
                                        <p:attrNameLst>
                                          <p:attrName>style.visibility</p:attrName>
                                        </p:attrNameLst>
                                      </p:cBhvr>
                                      <p:to>
                                        <p:strVal val="visible"/>
                                      </p:to>
                                    </p:set>
                                    <p:animEffect filter="wipe(left)" transition="in">
                                      <p:cBhvr>
                                        <p:cTn dur="500" id="11"/>
                                        <p:tgtEl>
                                          <p:spTgt spid="35"/>
                                        </p:tgtEl>
                                      </p:cBhvr>
                                    </p:animEffect>
                                  </p:childTnLst>
                                </p:cTn>
                              </p:par>
                            </p:childTnLst>
                          </p:cTn>
                        </p:par>
                        <p:par>
                          <p:cTn fill="hold" id="12" nodeType="afterGroup">
                            <p:stCondLst>
                              <p:cond delay="2500"/>
                            </p:stCondLst>
                            <p:childTnLst>
                              <p:par>
                                <p:cTn fill="hold" grpId="0" id="13" nodeType="afterEffect" presetClass="entr" presetID="22" presetSubtype="4">
                                  <p:stCondLst>
                                    <p:cond delay="0"/>
                                  </p:stCondLst>
                                  <p:childTnLst>
                                    <p:set>
                                      <p:cBhvr>
                                        <p:cTn dur="1" fill="hold" id="14">
                                          <p:stCondLst>
                                            <p:cond delay="0"/>
                                          </p:stCondLst>
                                        </p:cTn>
                                        <p:tgtEl>
                                          <p:spTgt spid="39"/>
                                        </p:tgtEl>
                                        <p:attrNameLst>
                                          <p:attrName>style.visibility</p:attrName>
                                        </p:attrNameLst>
                                      </p:cBhvr>
                                      <p:to>
                                        <p:strVal val="visible"/>
                                      </p:to>
                                    </p:set>
                                    <p:animEffect filter="wipe(down)" transition="in">
                                      <p:cBhvr>
                                        <p:cTn dur="500" id="15"/>
                                        <p:tgtEl>
                                          <p:spTgt spid="39"/>
                                        </p:tgtEl>
                                      </p:cBhvr>
                                    </p:animEffect>
                                  </p:childTnLst>
                                </p:cTn>
                              </p:par>
                            </p:childTnLst>
                          </p:cTn>
                        </p:par>
                        <p:par>
                          <p:cTn fill="hold" id="16" nodeType="afterGroup">
                            <p:stCondLst>
                              <p:cond delay="3000"/>
                            </p:stCondLst>
                            <p:childTnLst>
                              <p:par>
                                <p:cTn fill="hold" id="17" nodeType="afterEffect" presetClass="entr" presetID="22" presetSubtype="2">
                                  <p:stCondLst>
                                    <p:cond delay="0"/>
                                  </p:stCondLst>
                                  <p:childTnLst>
                                    <p:set>
                                      <p:cBhvr>
                                        <p:cTn dur="1" fill="hold" id="18">
                                          <p:stCondLst>
                                            <p:cond delay="0"/>
                                          </p:stCondLst>
                                        </p:cTn>
                                        <p:tgtEl>
                                          <p:spTgt spid="43"/>
                                        </p:tgtEl>
                                        <p:attrNameLst>
                                          <p:attrName>style.visibility</p:attrName>
                                        </p:attrNameLst>
                                      </p:cBhvr>
                                      <p:to>
                                        <p:strVal val="visible"/>
                                      </p:to>
                                    </p:set>
                                    <p:animEffect filter="wipe(right)" transition="in">
                                      <p:cBhvr>
                                        <p:cTn dur="500" id="19"/>
                                        <p:tgtEl>
                                          <p:spTgt spid="43"/>
                                        </p:tgtEl>
                                      </p:cBhvr>
                                    </p:animEffect>
                                  </p:childTnLst>
                                </p:cTn>
                              </p:par>
                            </p:childTnLst>
                          </p:cTn>
                        </p:par>
                        <p:par>
                          <p:cTn fill="hold" id="20" nodeType="afterGroup">
                            <p:stCondLst>
                              <p:cond delay="3500"/>
                            </p:stCondLst>
                            <p:childTnLst>
                              <p:par>
                                <p:cTn fill="hold" grpId="0" id="21" nodeType="afterEffect" presetClass="entr" presetID="22" presetSubtype="1">
                                  <p:stCondLst>
                                    <p:cond delay="0"/>
                                  </p:stCondLst>
                                  <p:childTnLst>
                                    <p:set>
                                      <p:cBhvr>
                                        <p:cTn dur="1" fill="hold" id="22">
                                          <p:stCondLst>
                                            <p:cond delay="0"/>
                                          </p:stCondLst>
                                        </p:cTn>
                                        <p:tgtEl>
                                          <p:spTgt spid="55"/>
                                        </p:tgtEl>
                                        <p:attrNameLst>
                                          <p:attrName>style.visibility</p:attrName>
                                        </p:attrNameLst>
                                      </p:cBhvr>
                                      <p:to>
                                        <p:strVal val="visible"/>
                                      </p:to>
                                    </p:set>
                                    <p:animEffect filter="wipe(up)" transition="in">
                                      <p:cBhvr>
                                        <p:cTn dur="500" id="23"/>
                                        <p:tgtEl>
                                          <p:spTgt spid="55"/>
                                        </p:tgtEl>
                                      </p:cBhvr>
                                    </p:animEffect>
                                  </p:childTnLst>
                                </p:cTn>
                              </p:par>
                            </p:childTnLst>
                          </p:cTn>
                        </p:par>
                        <p:par>
                          <p:cTn fill="hold" id="24" nodeType="afterGroup">
                            <p:stCondLst>
                              <p:cond delay="4000"/>
                            </p:stCondLst>
                            <p:childTnLst>
                              <p:par>
                                <p:cTn fill="hold" grpId="0" id="25" nodeType="afterEffect" presetClass="entr" presetID="31" presetSubtype="0">
                                  <p:stCondLst>
                                    <p:cond delay="0"/>
                                  </p:stCondLst>
                                  <p:childTnLst>
                                    <p:set>
                                      <p:cBhvr>
                                        <p:cTn dur="1" fill="hold" id="26">
                                          <p:stCondLst>
                                            <p:cond delay="0"/>
                                          </p:stCondLst>
                                        </p:cTn>
                                        <p:tgtEl>
                                          <p:spTgt spid="49"/>
                                        </p:tgtEl>
                                        <p:attrNameLst>
                                          <p:attrName>style.visibility</p:attrName>
                                        </p:attrNameLst>
                                      </p:cBhvr>
                                      <p:to>
                                        <p:strVal val="visible"/>
                                      </p:to>
                                    </p:set>
                                    <p:anim calcmode="lin" valueType="num">
                                      <p:cBhvr>
                                        <p:cTn dur="500" fill="hold" id="27"/>
                                        <p:tgtEl>
                                          <p:spTgt spid="49"/>
                                        </p:tgtEl>
                                        <p:attrNameLst>
                                          <p:attrName>ppt_w</p:attrName>
                                        </p:attrNameLst>
                                      </p:cBhvr>
                                      <p:tavLst>
                                        <p:tav tm="0">
                                          <p:val>
                                            <p:fltVal val="0"/>
                                          </p:val>
                                        </p:tav>
                                        <p:tav tm="100000">
                                          <p:val>
                                            <p:strVal val="#ppt_w"/>
                                          </p:val>
                                        </p:tav>
                                      </p:tavLst>
                                    </p:anim>
                                    <p:anim calcmode="lin" valueType="num">
                                      <p:cBhvr>
                                        <p:cTn dur="500" fill="hold" id="28"/>
                                        <p:tgtEl>
                                          <p:spTgt spid="49"/>
                                        </p:tgtEl>
                                        <p:attrNameLst>
                                          <p:attrName>ppt_h</p:attrName>
                                        </p:attrNameLst>
                                      </p:cBhvr>
                                      <p:tavLst>
                                        <p:tav tm="0">
                                          <p:val>
                                            <p:fltVal val="0"/>
                                          </p:val>
                                        </p:tav>
                                        <p:tav tm="100000">
                                          <p:val>
                                            <p:strVal val="#ppt_h"/>
                                          </p:val>
                                        </p:tav>
                                      </p:tavLst>
                                    </p:anim>
                                    <p:anim calcmode="lin" valueType="num">
                                      <p:cBhvr>
                                        <p:cTn dur="500" fill="hold" id="29"/>
                                        <p:tgtEl>
                                          <p:spTgt spid="49"/>
                                        </p:tgtEl>
                                        <p:attrNameLst>
                                          <p:attrName>style.rotation</p:attrName>
                                        </p:attrNameLst>
                                      </p:cBhvr>
                                      <p:tavLst>
                                        <p:tav tm="0">
                                          <p:val>
                                            <p:fltVal val="90"/>
                                          </p:val>
                                        </p:tav>
                                        <p:tav tm="100000">
                                          <p:val>
                                            <p:fltVal val="0"/>
                                          </p:val>
                                        </p:tav>
                                      </p:tavLst>
                                    </p:anim>
                                    <p:animEffect filter="fade" transition="in">
                                      <p:cBhvr>
                                        <p:cTn dur="500" id="30"/>
                                        <p:tgtEl>
                                          <p:spTgt spid="49"/>
                                        </p:tgtEl>
                                      </p:cBhvr>
                                    </p:animEffect>
                                  </p:childTnLst>
                                </p:cTn>
                              </p:par>
                              <p:par>
                                <p:cTn fill="hold" grpId="0" id="31" nodeType="withEffect" presetClass="entr" presetID="31" presetSubtype="0">
                                  <p:stCondLst>
                                    <p:cond delay="0"/>
                                  </p:stCondLst>
                                  <p:childTnLst>
                                    <p:set>
                                      <p:cBhvr>
                                        <p:cTn dur="1" fill="hold" id="32">
                                          <p:stCondLst>
                                            <p:cond delay="0"/>
                                          </p:stCondLst>
                                        </p:cTn>
                                        <p:tgtEl>
                                          <p:spTgt spid="50"/>
                                        </p:tgtEl>
                                        <p:attrNameLst>
                                          <p:attrName>style.visibility</p:attrName>
                                        </p:attrNameLst>
                                      </p:cBhvr>
                                      <p:to>
                                        <p:strVal val="visible"/>
                                      </p:to>
                                    </p:set>
                                    <p:anim calcmode="lin" valueType="num">
                                      <p:cBhvr>
                                        <p:cTn dur="500" fill="hold" id="33"/>
                                        <p:tgtEl>
                                          <p:spTgt spid="50"/>
                                        </p:tgtEl>
                                        <p:attrNameLst>
                                          <p:attrName>ppt_w</p:attrName>
                                        </p:attrNameLst>
                                      </p:cBhvr>
                                      <p:tavLst>
                                        <p:tav tm="0">
                                          <p:val>
                                            <p:fltVal val="0"/>
                                          </p:val>
                                        </p:tav>
                                        <p:tav tm="100000">
                                          <p:val>
                                            <p:strVal val="#ppt_w"/>
                                          </p:val>
                                        </p:tav>
                                      </p:tavLst>
                                    </p:anim>
                                    <p:anim calcmode="lin" valueType="num">
                                      <p:cBhvr>
                                        <p:cTn dur="500" fill="hold" id="34"/>
                                        <p:tgtEl>
                                          <p:spTgt spid="50"/>
                                        </p:tgtEl>
                                        <p:attrNameLst>
                                          <p:attrName>ppt_h</p:attrName>
                                        </p:attrNameLst>
                                      </p:cBhvr>
                                      <p:tavLst>
                                        <p:tav tm="0">
                                          <p:val>
                                            <p:fltVal val="0"/>
                                          </p:val>
                                        </p:tav>
                                        <p:tav tm="100000">
                                          <p:val>
                                            <p:strVal val="#ppt_h"/>
                                          </p:val>
                                        </p:tav>
                                      </p:tavLst>
                                    </p:anim>
                                    <p:anim calcmode="lin" valueType="num">
                                      <p:cBhvr>
                                        <p:cTn dur="500" fill="hold" id="35"/>
                                        <p:tgtEl>
                                          <p:spTgt spid="50"/>
                                        </p:tgtEl>
                                        <p:attrNameLst>
                                          <p:attrName>style.rotation</p:attrName>
                                        </p:attrNameLst>
                                      </p:cBhvr>
                                      <p:tavLst>
                                        <p:tav tm="0">
                                          <p:val>
                                            <p:fltVal val="90"/>
                                          </p:val>
                                        </p:tav>
                                        <p:tav tm="100000">
                                          <p:val>
                                            <p:fltVal val="0"/>
                                          </p:val>
                                        </p:tav>
                                      </p:tavLst>
                                    </p:anim>
                                    <p:animEffect filter="fade" transition="in">
                                      <p:cBhvr>
                                        <p:cTn dur="500" id="36"/>
                                        <p:tgtEl>
                                          <p:spTgt spid="50"/>
                                        </p:tgtEl>
                                      </p:cBhvr>
                                    </p:animEffect>
                                  </p:childTnLst>
                                </p:cTn>
                              </p:par>
                              <p:par>
                                <p:cTn fill="hold" grpId="0" id="37" nodeType="withEffect" presetClass="entr" presetID="31" presetSubtype="0">
                                  <p:stCondLst>
                                    <p:cond delay="0"/>
                                  </p:stCondLst>
                                  <p:childTnLst>
                                    <p:set>
                                      <p:cBhvr>
                                        <p:cTn dur="1" fill="hold" id="38">
                                          <p:stCondLst>
                                            <p:cond delay="0"/>
                                          </p:stCondLst>
                                        </p:cTn>
                                        <p:tgtEl>
                                          <p:spTgt spid="51"/>
                                        </p:tgtEl>
                                        <p:attrNameLst>
                                          <p:attrName>style.visibility</p:attrName>
                                        </p:attrNameLst>
                                      </p:cBhvr>
                                      <p:to>
                                        <p:strVal val="visible"/>
                                      </p:to>
                                    </p:set>
                                    <p:anim calcmode="lin" valueType="num">
                                      <p:cBhvr>
                                        <p:cTn dur="500" fill="hold" id="39"/>
                                        <p:tgtEl>
                                          <p:spTgt spid="51"/>
                                        </p:tgtEl>
                                        <p:attrNameLst>
                                          <p:attrName>ppt_w</p:attrName>
                                        </p:attrNameLst>
                                      </p:cBhvr>
                                      <p:tavLst>
                                        <p:tav tm="0">
                                          <p:val>
                                            <p:fltVal val="0"/>
                                          </p:val>
                                        </p:tav>
                                        <p:tav tm="100000">
                                          <p:val>
                                            <p:strVal val="#ppt_w"/>
                                          </p:val>
                                        </p:tav>
                                      </p:tavLst>
                                    </p:anim>
                                    <p:anim calcmode="lin" valueType="num">
                                      <p:cBhvr>
                                        <p:cTn dur="500" fill="hold" id="40"/>
                                        <p:tgtEl>
                                          <p:spTgt spid="51"/>
                                        </p:tgtEl>
                                        <p:attrNameLst>
                                          <p:attrName>ppt_h</p:attrName>
                                        </p:attrNameLst>
                                      </p:cBhvr>
                                      <p:tavLst>
                                        <p:tav tm="0">
                                          <p:val>
                                            <p:fltVal val="0"/>
                                          </p:val>
                                        </p:tav>
                                        <p:tav tm="100000">
                                          <p:val>
                                            <p:strVal val="#ppt_h"/>
                                          </p:val>
                                        </p:tav>
                                      </p:tavLst>
                                    </p:anim>
                                    <p:anim calcmode="lin" valueType="num">
                                      <p:cBhvr>
                                        <p:cTn dur="500" fill="hold" id="41"/>
                                        <p:tgtEl>
                                          <p:spTgt spid="51"/>
                                        </p:tgtEl>
                                        <p:attrNameLst>
                                          <p:attrName>style.rotation</p:attrName>
                                        </p:attrNameLst>
                                      </p:cBhvr>
                                      <p:tavLst>
                                        <p:tav tm="0">
                                          <p:val>
                                            <p:fltVal val="90"/>
                                          </p:val>
                                        </p:tav>
                                        <p:tav tm="100000">
                                          <p:val>
                                            <p:fltVal val="0"/>
                                          </p:val>
                                        </p:tav>
                                      </p:tavLst>
                                    </p:anim>
                                    <p:animEffect filter="fade" transition="in">
                                      <p:cBhvr>
                                        <p:cTn dur="500" id="42"/>
                                        <p:tgtEl>
                                          <p:spTgt spid="51"/>
                                        </p:tgtEl>
                                      </p:cBhvr>
                                    </p:animEffect>
                                  </p:childTnLst>
                                </p:cTn>
                              </p:par>
                            </p:childTnLst>
                          </p:cTn>
                        </p:par>
                        <p:par>
                          <p:cTn fill="hold" id="43" nodeType="afterGroup">
                            <p:stCondLst>
                              <p:cond delay="4500"/>
                            </p:stCondLst>
                            <p:childTnLst>
                              <p:par>
                                <p:cTn fill="hold" grpId="0" id="44" nodeType="afterEffect" presetClass="entr" presetID="22" presetSubtype="8">
                                  <p:stCondLst>
                                    <p:cond delay="0"/>
                                  </p:stCondLst>
                                  <p:childTnLst>
                                    <p:set>
                                      <p:cBhvr>
                                        <p:cTn dur="1" fill="hold" id="45">
                                          <p:stCondLst>
                                            <p:cond delay="0"/>
                                          </p:stCondLst>
                                        </p:cTn>
                                        <p:tgtEl>
                                          <p:spTgt spid="52"/>
                                        </p:tgtEl>
                                        <p:attrNameLst>
                                          <p:attrName>style.visibility</p:attrName>
                                        </p:attrNameLst>
                                      </p:cBhvr>
                                      <p:to>
                                        <p:strVal val="visible"/>
                                      </p:to>
                                    </p:set>
                                    <p:animEffect filter="wipe(left)" transition="in">
                                      <p:cBhvr>
                                        <p:cTn dur="500" id="46"/>
                                        <p:tgtEl>
                                          <p:spTgt spid="52"/>
                                        </p:tgtEl>
                                      </p:cBhvr>
                                    </p:animEffect>
                                  </p:childTnLst>
                                </p:cTn>
                              </p:par>
                              <p:par>
                                <p:cTn fill="hold" grpId="0" id="47" nodeType="withEffect" presetClass="entr" presetID="22" presetSubtype="8">
                                  <p:stCondLst>
                                    <p:cond delay="0"/>
                                  </p:stCondLst>
                                  <p:childTnLst>
                                    <p:set>
                                      <p:cBhvr>
                                        <p:cTn dur="1" fill="hold" id="48">
                                          <p:stCondLst>
                                            <p:cond delay="0"/>
                                          </p:stCondLst>
                                        </p:cTn>
                                        <p:tgtEl>
                                          <p:spTgt spid="53"/>
                                        </p:tgtEl>
                                        <p:attrNameLst>
                                          <p:attrName>style.visibility</p:attrName>
                                        </p:attrNameLst>
                                      </p:cBhvr>
                                      <p:to>
                                        <p:strVal val="visible"/>
                                      </p:to>
                                    </p:set>
                                    <p:animEffect filter="wipe(left)" transition="in">
                                      <p:cBhvr>
                                        <p:cTn dur="500" id="49"/>
                                        <p:tgtEl>
                                          <p:spTgt spid="53"/>
                                        </p:tgtEl>
                                      </p:cBhvr>
                                    </p:animEffect>
                                  </p:childTnLst>
                                </p:cTn>
                              </p:par>
                              <p:par>
                                <p:cTn fill="hold" grpId="0" id="50" nodeType="withEffect" presetClass="entr" presetID="22" presetSubtype="8">
                                  <p:stCondLst>
                                    <p:cond delay="0"/>
                                  </p:stCondLst>
                                  <p:childTnLst>
                                    <p:set>
                                      <p:cBhvr>
                                        <p:cTn dur="1" fill="hold" id="51">
                                          <p:stCondLst>
                                            <p:cond delay="0"/>
                                          </p:stCondLst>
                                        </p:cTn>
                                        <p:tgtEl>
                                          <p:spTgt spid="54"/>
                                        </p:tgtEl>
                                        <p:attrNameLst>
                                          <p:attrName>style.visibility</p:attrName>
                                        </p:attrNameLst>
                                      </p:cBhvr>
                                      <p:to>
                                        <p:strVal val="visible"/>
                                      </p:to>
                                    </p:set>
                                    <p:animEffect filter="wipe(left)" transition="in">
                                      <p:cBhvr>
                                        <p:cTn dur="500" id="52"/>
                                        <p:tgtEl>
                                          <p:spTgt spid="5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49"/>
      <p:bldP grpId="0" spid="50"/>
      <p:bldP grpId="0" spid="51"/>
      <p:bldP grpId="0" spid="52"/>
      <p:bldP grpId="0" spid="53"/>
      <p:bldP grpId="0" spid="54"/>
      <p:bldP grpId="0" spid="55"/>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1143000" y="1490663"/>
            <a:ext cx="2200275" cy="2463800"/>
            <a:chOff x="1075056" y="1491630"/>
            <a:chExt cx="2070054" cy="2345183"/>
          </a:xfrm>
        </p:grpSpPr>
        <p:sp>
          <p:nvSpPr>
            <p:cNvPr id="85005" name="等腰三角形 12"/>
            <p:cNvSpPr/>
            <p:nvPr/>
          </p:nvSpPr>
          <p:spPr bwMode="auto">
            <a:xfrm flipV="1">
              <a:off x="1075056" y="1491630"/>
              <a:ext cx="2070054" cy="2345183"/>
            </a:xfrm>
            <a:custGeom>
              <a:gdLst>
                <a:gd fmla="*/ 1035027 w 2088232" name="T0"/>
                <a:gd fmla="*/ 0 h 2365776" name="T1"/>
                <a:gd fmla="*/ 1127810 w 2088232" name="T2"/>
                <a:gd fmla="*/ 279813 h 2365776" name="T3"/>
                <a:gd fmla="*/ 2070054 w 2088232" name="T4"/>
                <a:gd fmla="*/ 1310155 h 2365776" name="T5"/>
                <a:gd fmla="*/ 1035027 w 2088232" name="T6"/>
                <a:gd fmla="*/ 2345183 h 2365776" name="T7"/>
                <a:gd fmla="*/ 0 w 2088232" name="T8"/>
                <a:gd fmla="*/ 1310155 h 2365776" name="T9"/>
                <a:gd fmla="*/ 942244 w 2088232" name="T10"/>
                <a:gd fmla="*/ 279813 h 2365776" name="T11"/>
                <a:gd fmla="*/ 0 60000 65536" name="T12"/>
                <a:gd fmla="*/ 0 60000 65536" name="T13"/>
                <a:gd fmla="*/ 0 60000 65536" name="T14"/>
                <a:gd fmla="*/ 0 60000 65536" name="T15"/>
                <a:gd fmla="*/ 0 60000 65536" name="T16"/>
                <a:gd fmla="*/ 0 60000 65536" name="T17"/>
                <a:gd fmla="*/ 0 w 2088232" name="T18"/>
                <a:gd fmla="*/ 0 h 2365776" name="T19"/>
                <a:gd fmla="*/ 2088232 w 2088232" name="T20"/>
                <a:gd fmla="*/ 2365776 h 2365776" name="T21"/>
              </a:gdLst>
              <a:cxnLst>
                <a:cxn ang="T12">
                  <a:pos x="T0" y="T1"/>
                </a:cxn>
                <a:cxn ang="T13">
                  <a:pos x="T2" y="T3"/>
                </a:cxn>
                <a:cxn ang="T14">
                  <a:pos x="T4" y="T5"/>
                </a:cxn>
                <a:cxn ang="T15">
                  <a:pos x="T6" y="T7"/>
                </a:cxn>
                <a:cxn ang="T16">
                  <a:pos x="T8" y="T9"/>
                </a:cxn>
                <a:cxn ang="T17">
                  <a:pos x="T10" y="T11"/>
                </a:cxn>
              </a:cxnLst>
              <a:rect b="T21" l="T18" r="T20" t="T19"/>
              <a:pathLst>
                <a:path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algn="ctr" cap="flat" cmpd="sng" w="12700">
              <a:noFill/>
              <a:prstDash val="solid"/>
              <a:round/>
            </a:ln>
          </p:spPr>
          <p:txBody>
            <a:bodyPr anchor="ctr"/>
            <a:lstStyle/>
            <a:p>
              <a:endParaRPr altLang="en-US" lang="zh-CN"/>
            </a:p>
          </p:txBody>
        </p:sp>
        <p:sp>
          <p:nvSpPr>
            <p:cNvPr id="85006" name="TextBox 3"/>
            <p:cNvSpPr txBox="1">
              <a:spLocks noChangeArrowheads="1"/>
            </p:cNvSpPr>
            <p:nvPr/>
          </p:nvSpPr>
          <p:spPr bwMode="auto">
            <a:xfrm>
              <a:off x="1555978" y="2076415"/>
              <a:ext cx="1090180" cy="367740"/>
            </a:xfrm>
            <a:prstGeom prst="rect">
              <a:avLst/>
            </a:prstGeom>
            <a:noFill/>
            <a:ln w="9525">
              <a:noFill/>
              <a:miter lim="800000"/>
            </a:ln>
          </p:spPr>
          <p:txBody>
            <a:bodyPr bIns="48390" lIns="96780" rIns="96780" tIns="48390" wrap="none">
              <a:spAutoFit/>
            </a:bodyPr>
            <a:lstStyle/>
            <a:p>
              <a:pPr defTabSz="968375"/>
              <a:r>
                <a:rPr altLang="en-US" b="0" lang="zh-CN">
                  <a:solidFill>
                    <a:schemeClr val="bg1"/>
                  </a:solidFill>
                  <a:latin typeface="方正兰亭中黑_GBK"/>
                  <a:ea typeface="方正兰亭中黑_GBK"/>
                  <a:cs typeface="方正兰亭中黑_GBK"/>
                </a:rPr>
                <a:t>标题内容</a:t>
              </a:r>
            </a:p>
          </p:txBody>
        </p:sp>
        <p:sp>
          <p:nvSpPr>
            <p:cNvPr descr="FD1DDF730CE4456e89755B07FE1653D0# #Rectangle 13" id="85007" name="Rectangle 13"/>
            <p:cNvSpPr>
              <a:spLocks noChangeArrowheads="1"/>
            </p:cNvSpPr>
            <p:nvPr/>
          </p:nvSpPr>
          <p:spPr bwMode="auto">
            <a:xfrm>
              <a:off x="1255775" y="2487426"/>
              <a:ext cx="1708616" cy="498297"/>
            </a:xfrm>
            <a:prstGeom prst="rect">
              <a:avLst/>
            </a:prstGeom>
            <a:noFill/>
            <a:ln w="9525">
              <a:noFill/>
              <a:miter lim="800000"/>
            </a:ln>
          </p:spPr>
          <p:txBody>
            <a:bodyPr bIns="48390" lIns="96780" rIns="96780" tIns="48390">
              <a:spAutoFit/>
            </a:bodyPr>
            <a:lstStyle/>
            <a:p>
              <a:pPr algn="ctr" defTabSz="968375"/>
              <a:r>
                <a:rPr altLang="en-US" b="0" lang="zh-CN" sz="1400">
                  <a:solidFill>
                    <a:schemeClr val="bg1"/>
                  </a:solidFill>
                </a:rPr>
                <a:t>请在此处添加您需要的文字内容</a:t>
              </a:r>
            </a:p>
          </p:txBody>
        </p:sp>
      </p:grpSp>
      <p:sp>
        <p:nvSpPr>
          <p:cNvPr descr="FD1DDF730CE4456e89755B07FE1653D0# #Rectangle 13" id="6" name="Rectangle 13"/>
          <p:cNvSpPr>
            <a:spLocks noChangeArrowheads="1"/>
          </p:cNvSpPr>
          <p:nvPr/>
        </p:nvSpPr>
        <p:spPr bwMode="auto">
          <a:xfrm>
            <a:off x="1109663" y="4027488"/>
            <a:ext cx="2266950"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请在此处添加您需要的文字内容请在此处添加您需要的文字内容请在此处添加您需要的文字内容</a:t>
            </a:r>
          </a:p>
        </p:txBody>
      </p:sp>
      <p:grpSp>
        <p:nvGrpSpPr>
          <p:cNvPr id="7" name="组合 6"/>
          <p:cNvGrpSpPr/>
          <p:nvPr/>
        </p:nvGrpSpPr>
        <p:grpSpPr>
          <a:xfrm>
            <a:off x="4089400" y="1662113"/>
            <a:ext cx="1820863" cy="2038350"/>
            <a:chOff x="3845797" y="1655066"/>
            <a:chExt cx="1713148" cy="1940841"/>
          </a:xfrm>
        </p:grpSpPr>
        <p:sp>
          <p:nvSpPr>
            <p:cNvPr id="85002" name="等腰三角形 12"/>
            <p:cNvSpPr/>
            <p:nvPr/>
          </p:nvSpPr>
          <p:spPr bwMode="auto">
            <a:xfrm flipV="1">
              <a:off x="3845797" y="1655066"/>
              <a:ext cx="1713148" cy="1940841"/>
            </a:xfrm>
            <a:custGeom>
              <a:gdLst>
                <a:gd fmla="*/ 856574 w 2088232" name="T0"/>
                <a:gd fmla="*/ 0 h 2365776" name="T1"/>
                <a:gd fmla="*/ 933360 w 2088232" name="T2"/>
                <a:gd fmla="*/ 231569 h 2365776" name="T3"/>
                <a:gd fmla="*/ 1713148 w 2088232" name="T4"/>
                <a:gd fmla="*/ 1084267 h 2365776" name="T5"/>
                <a:gd fmla="*/ 856574 w 2088232" name="T6"/>
                <a:gd fmla="*/ 1940841 h 2365776" name="T7"/>
                <a:gd fmla="*/ 0 w 2088232" name="T8"/>
                <a:gd fmla="*/ 1084267 h 2365776" name="T9"/>
                <a:gd fmla="*/ 779788 w 2088232" name="T10"/>
                <a:gd fmla="*/ 231569 h 2365776" name="T11"/>
                <a:gd fmla="*/ 0 60000 65536" name="T12"/>
                <a:gd fmla="*/ 0 60000 65536" name="T13"/>
                <a:gd fmla="*/ 0 60000 65536" name="T14"/>
                <a:gd fmla="*/ 0 60000 65536" name="T15"/>
                <a:gd fmla="*/ 0 60000 65536" name="T16"/>
                <a:gd fmla="*/ 0 60000 65536" name="T17"/>
                <a:gd fmla="*/ 0 w 2088232" name="T18"/>
                <a:gd fmla="*/ 0 h 2365776" name="T19"/>
                <a:gd fmla="*/ 2088232 w 2088232" name="T20"/>
                <a:gd fmla="*/ 2365776 h 2365776" name="T21"/>
              </a:gdLst>
              <a:cxnLst>
                <a:cxn ang="T12">
                  <a:pos x="T0" y="T1"/>
                </a:cxn>
                <a:cxn ang="T13">
                  <a:pos x="T2" y="T3"/>
                </a:cxn>
                <a:cxn ang="T14">
                  <a:pos x="T4" y="T5"/>
                </a:cxn>
                <a:cxn ang="T15">
                  <a:pos x="T6" y="T7"/>
                </a:cxn>
                <a:cxn ang="T16">
                  <a:pos x="T8" y="T9"/>
                </a:cxn>
                <a:cxn ang="T17">
                  <a:pos x="T10" y="T11"/>
                </a:cxn>
              </a:cxnLst>
              <a:rect b="T21" l="T18" r="T20" t="T19"/>
              <a:pathLst>
                <a:path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bg2"/>
            </a:solidFill>
            <a:ln algn="ctr" cap="flat" cmpd="sng" w="12700">
              <a:noFill/>
              <a:prstDash val="solid"/>
              <a:round/>
            </a:ln>
          </p:spPr>
          <p:txBody>
            <a:bodyPr anchor="ctr"/>
            <a:lstStyle/>
            <a:p>
              <a:endParaRPr altLang="en-US" lang="zh-CN"/>
            </a:p>
          </p:txBody>
        </p:sp>
        <p:sp>
          <p:nvSpPr>
            <p:cNvPr id="85003" name="TextBox 8"/>
            <p:cNvSpPr txBox="1">
              <a:spLocks noChangeArrowheads="1"/>
            </p:cNvSpPr>
            <p:nvPr/>
          </p:nvSpPr>
          <p:spPr bwMode="auto">
            <a:xfrm>
              <a:off x="4199778" y="2105510"/>
              <a:ext cx="994623" cy="338837"/>
            </a:xfrm>
            <a:prstGeom prst="rect">
              <a:avLst/>
            </a:prstGeom>
            <a:noFill/>
            <a:ln w="9525">
              <a:noFill/>
              <a:miter lim="800000"/>
            </a:ln>
          </p:spPr>
          <p:txBody>
            <a:bodyPr bIns="48390" lIns="96780" rIns="96780" tIns="48390" wrap="none">
              <a:spAutoFit/>
            </a:bodyPr>
            <a:lstStyle/>
            <a:p>
              <a:pPr defTabSz="968375"/>
              <a:r>
                <a:rPr altLang="en-US" b="0" lang="zh-CN" sz="1700">
                  <a:solidFill>
                    <a:schemeClr val="bg1"/>
                  </a:solidFill>
                  <a:latin typeface="方正兰亭中黑_GBK"/>
                  <a:ea typeface="方正兰亭中黑_GBK"/>
                  <a:cs typeface="方正兰亭中黑_GBK"/>
                </a:rPr>
                <a:t>标题内容</a:t>
              </a:r>
            </a:p>
          </p:txBody>
        </p:sp>
        <p:sp>
          <p:nvSpPr>
            <p:cNvPr descr="FD1DDF730CE4456e89755B07FE1653D0# #Rectangle 13" id="85004" name="Rectangle 13"/>
            <p:cNvSpPr>
              <a:spLocks noChangeArrowheads="1"/>
            </p:cNvSpPr>
            <p:nvPr/>
          </p:nvSpPr>
          <p:spPr bwMode="auto">
            <a:xfrm>
              <a:off x="3945868" y="2457704"/>
              <a:ext cx="1513006" cy="440413"/>
            </a:xfrm>
            <a:prstGeom prst="rect">
              <a:avLst/>
            </a:prstGeom>
            <a:noFill/>
            <a:ln w="9525">
              <a:noFill/>
              <a:miter lim="800000"/>
            </a:ln>
          </p:spPr>
          <p:txBody>
            <a:bodyPr bIns="48390" lIns="96780" rIns="96780" tIns="48390">
              <a:spAutoFit/>
            </a:bodyPr>
            <a:lstStyle/>
            <a:p>
              <a:pPr algn="ctr" defTabSz="968375"/>
              <a:r>
                <a:rPr altLang="en-US" b="0" lang="zh-CN" sz="1200">
                  <a:solidFill>
                    <a:schemeClr val="bg1"/>
                  </a:solidFill>
                </a:rPr>
                <a:t>请在此处添加您需要的文字内容</a:t>
              </a:r>
            </a:p>
          </p:txBody>
        </p:sp>
      </p:grpSp>
      <p:grpSp>
        <p:nvGrpSpPr>
          <p:cNvPr id="11" name="组合 10"/>
          <p:cNvGrpSpPr/>
          <p:nvPr/>
        </p:nvGrpSpPr>
        <p:grpSpPr>
          <a:xfrm>
            <a:off x="6723063" y="1758950"/>
            <a:ext cx="1606550" cy="1798638"/>
            <a:chOff x="6322551" y="1747101"/>
            <a:chExt cx="1512168" cy="1713148"/>
          </a:xfrm>
        </p:grpSpPr>
        <p:sp>
          <p:nvSpPr>
            <p:cNvPr id="84999" name="等腰三角形 12"/>
            <p:cNvSpPr/>
            <p:nvPr/>
          </p:nvSpPr>
          <p:spPr bwMode="auto">
            <a:xfrm flipV="1">
              <a:off x="6322551" y="1747101"/>
              <a:ext cx="1512168" cy="1713148"/>
            </a:xfrm>
            <a:custGeom>
              <a:gdLst>
                <a:gd fmla="*/ 756084 w 2088232" name="T0"/>
                <a:gd fmla="*/ 0 h 2365776" name="T1"/>
                <a:gd fmla="*/ 823862 w 2088232" name="T2"/>
                <a:gd fmla="*/ 204402 h 2365776" name="T3"/>
                <a:gd fmla="*/ 1512168 w 2088232" name="T4"/>
                <a:gd fmla="*/ 957064 h 2365776" name="T5"/>
                <a:gd fmla="*/ 756084 w 2088232" name="T6"/>
                <a:gd fmla="*/ 1713148 h 2365776" name="T7"/>
                <a:gd fmla="*/ 0 w 2088232" name="T8"/>
                <a:gd fmla="*/ 957064 h 2365776" name="T9"/>
                <a:gd fmla="*/ 688306 w 2088232" name="T10"/>
                <a:gd fmla="*/ 204402 h 2365776" name="T11"/>
                <a:gd fmla="*/ 0 60000 65536" name="T12"/>
                <a:gd fmla="*/ 0 60000 65536" name="T13"/>
                <a:gd fmla="*/ 0 60000 65536" name="T14"/>
                <a:gd fmla="*/ 0 60000 65536" name="T15"/>
                <a:gd fmla="*/ 0 60000 65536" name="T16"/>
                <a:gd fmla="*/ 0 60000 65536" name="T17"/>
                <a:gd fmla="*/ 0 w 2088232" name="T18"/>
                <a:gd fmla="*/ 0 h 2365776" name="T19"/>
                <a:gd fmla="*/ 2088232 w 2088232" name="T20"/>
                <a:gd fmla="*/ 2365776 h 2365776" name="T21"/>
              </a:gdLst>
              <a:cxnLst>
                <a:cxn ang="T12">
                  <a:pos x="T0" y="T1"/>
                </a:cxn>
                <a:cxn ang="T13">
                  <a:pos x="T2" y="T3"/>
                </a:cxn>
                <a:cxn ang="T14">
                  <a:pos x="T4" y="T5"/>
                </a:cxn>
                <a:cxn ang="T15">
                  <a:pos x="T6" y="T7"/>
                </a:cxn>
                <a:cxn ang="T16">
                  <a:pos x="T8" y="T9"/>
                </a:cxn>
                <a:cxn ang="T17">
                  <a:pos x="T10" y="T11"/>
                </a:cxn>
              </a:cxnLst>
              <a:rect b="T21" l="T18" r="T20" t="T19"/>
              <a:pathLst>
                <a:path h="2365776" w="2088232">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2"/>
            </a:solidFill>
            <a:ln algn="ctr" cap="flat" cmpd="sng" w="12700">
              <a:noFill/>
              <a:prstDash val="solid"/>
              <a:round/>
            </a:ln>
          </p:spPr>
          <p:txBody>
            <a:bodyPr anchor="ctr"/>
            <a:lstStyle/>
            <a:p>
              <a:endParaRPr altLang="en-US" lang="zh-CN"/>
            </a:p>
          </p:txBody>
        </p:sp>
        <p:sp>
          <p:nvSpPr>
            <p:cNvPr id="85000" name="TextBox 12"/>
            <p:cNvSpPr txBox="1">
              <a:spLocks noChangeArrowheads="1"/>
            </p:cNvSpPr>
            <p:nvPr/>
          </p:nvSpPr>
          <p:spPr bwMode="auto">
            <a:xfrm>
              <a:off x="6601974" y="2106968"/>
              <a:ext cx="947238" cy="324430"/>
            </a:xfrm>
            <a:prstGeom prst="rect">
              <a:avLst/>
            </a:prstGeom>
            <a:noFill/>
            <a:ln w="9525">
              <a:noFill/>
              <a:miter lim="800000"/>
            </a:ln>
          </p:spPr>
          <p:txBody>
            <a:bodyPr bIns="48390" lIns="96780" rIns="96780" tIns="48390" wrap="none">
              <a:spAutoFit/>
            </a:bodyPr>
            <a:lstStyle/>
            <a:p>
              <a:pPr defTabSz="968375"/>
              <a:r>
                <a:rPr altLang="en-US" b="0" lang="zh-CN" sz="1600">
                  <a:solidFill>
                    <a:schemeClr val="bg1"/>
                  </a:solidFill>
                  <a:latin typeface="方正兰亭中黑_GBK"/>
                  <a:ea typeface="方正兰亭中黑_GBK"/>
                  <a:cs typeface="方正兰亭中黑_GBK"/>
                </a:rPr>
                <a:t>标题内容</a:t>
              </a:r>
            </a:p>
          </p:txBody>
        </p:sp>
        <p:sp>
          <p:nvSpPr>
            <p:cNvPr descr="FD1DDF730CE4456e89755B07FE1653D0# #Rectangle 13" id="85001" name="Rectangle 13"/>
            <p:cNvSpPr>
              <a:spLocks noChangeArrowheads="1"/>
            </p:cNvSpPr>
            <p:nvPr/>
          </p:nvSpPr>
          <p:spPr bwMode="auto">
            <a:xfrm>
              <a:off x="6394272" y="2457763"/>
              <a:ext cx="1368722" cy="382493"/>
            </a:xfrm>
            <a:prstGeom prst="rect">
              <a:avLst/>
            </a:prstGeom>
            <a:noFill/>
            <a:ln w="9525">
              <a:noFill/>
              <a:miter lim="800000"/>
            </a:ln>
          </p:spPr>
          <p:txBody>
            <a:bodyPr bIns="48390" lIns="96780" rIns="96780" tIns="48390">
              <a:spAutoFit/>
            </a:bodyPr>
            <a:lstStyle/>
            <a:p>
              <a:pPr algn="ctr" defTabSz="968375"/>
              <a:r>
                <a:rPr altLang="en-US" b="0" lang="zh-CN" sz="1000">
                  <a:solidFill>
                    <a:schemeClr val="bg1"/>
                  </a:solidFill>
                </a:rPr>
                <a:t>请在此处添加您需要的文字内容</a:t>
              </a:r>
            </a:p>
          </p:txBody>
        </p:sp>
      </p:grpSp>
      <p:sp>
        <p:nvSpPr>
          <p:cNvPr descr="FD1DDF730CE4456e89755B07FE1653D0# #Rectangle 13" id="15" name="Rectangle 13"/>
          <p:cNvSpPr>
            <a:spLocks noChangeArrowheads="1"/>
          </p:cNvSpPr>
          <p:nvPr/>
        </p:nvSpPr>
        <p:spPr bwMode="auto">
          <a:xfrm>
            <a:off x="3865562" y="3875088"/>
            <a:ext cx="2268537"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请在此处添加您需要的文字内容请在此处添加您需要的文字内容请在此处添加您需要的文字内容</a:t>
            </a:r>
          </a:p>
        </p:txBody>
      </p:sp>
      <p:sp>
        <p:nvSpPr>
          <p:cNvPr descr="FD1DDF730CE4456e89755B07FE1653D0# #Rectangle 13" id="16" name="Rectangle 13"/>
          <p:cNvSpPr>
            <a:spLocks noChangeArrowheads="1"/>
          </p:cNvSpPr>
          <p:nvPr/>
        </p:nvSpPr>
        <p:spPr bwMode="auto">
          <a:xfrm>
            <a:off x="6469062" y="3735388"/>
            <a:ext cx="2143125"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请在此处添加您需要的文字内容请在此处添加您需要的文字内容请在此处添加您需要的文字内容</a:t>
            </a:r>
          </a:p>
        </p:txBody>
      </p:sp>
    </p:spTree>
  </p:cSld>
  <p:clrMapOvr>
    <a:masterClrMapping/>
  </p:clrMapOvr>
  <p:transition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anim calcmode="lin" valueType="num">
                                      <p:cBhvr>
                                        <p:cTn dur="500" fill="hold" id="8"/>
                                        <p:tgtEl>
                                          <p:spTgt spid="2"/>
                                        </p:tgtEl>
                                        <p:attrNameLst>
                                          <p:attrName>ppt_x</p:attrName>
                                        </p:attrNameLst>
                                      </p:cBhvr>
                                      <p:tavLst>
                                        <p:tav tm="0">
                                          <p:val>
                                            <p:strVal val="#ppt_x"/>
                                          </p:val>
                                        </p:tav>
                                        <p:tav tm="100000">
                                          <p:val>
                                            <p:strVal val="#ppt_x"/>
                                          </p:val>
                                        </p:tav>
                                      </p:tavLst>
                                    </p:anim>
                                    <p:anim calcmode="lin" valueType="num">
                                      <p:cBhvr>
                                        <p:cTn dur="5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500"/>
                            </p:stCondLst>
                            <p:childTnLst>
                              <p:par>
                                <p:cTn fill="hold" grpId="0" id="11" nodeType="afterEffect" presetClass="entr" presetID="42"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500" id="13"/>
                                        <p:tgtEl>
                                          <p:spTgt spid="6"/>
                                        </p:tgtEl>
                                      </p:cBhvr>
                                    </p:animEffect>
                                    <p:anim calcmode="lin" valueType="num">
                                      <p:cBhvr>
                                        <p:cTn dur="500" fill="hold" id="14"/>
                                        <p:tgtEl>
                                          <p:spTgt spid="6"/>
                                        </p:tgtEl>
                                        <p:attrNameLst>
                                          <p:attrName>ppt_x</p:attrName>
                                        </p:attrNameLst>
                                      </p:cBhvr>
                                      <p:tavLst>
                                        <p:tav tm="0">
                                          <p:val>
                                            <p:strVal val="#ppt_x"/>
                                          </p:val>
                                        </p:tav>
                                        <p:tav tm="100000">
                                          <p:val>
                                            <p:strVal val="#ppt_x"/>
                                          </p:val>
                                        </p:tav>
                                      </p:tavLst>
                                    </p:anim>
                                    <p:anim calcmode="lin" valueType="num">
                                      <p:cBhvr>
                                        <p:cTn dur="5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1000"/>
                            </p:stCondLst>
                            <p:childTnLst>
                              <p:par>
                                <p:cTn fill="hold" id="17" nodeType="afterEffect" presetClass="entr" presetID="42"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500" id="19"/>
                                        <p:tgtEl>
                                          <p:spTgt spid="7"/>
                                        </p:tgtEl>
                                      </p:cBhvr>
                                    </p:animEffect>
                                    <p:anim calcmode="lin" valueType="num">
                                      <p:cBhvr>
                                        <p:cTn dur="500" fill="hold" id="20"/>
                                        <p:tgtEl>
                                          <p:spTgt spid="7"/>
                                        </p:tgtEl>
                                        <p:attrNameLst>
                                          <p:attrName>ppt_x</p:attrName>
                                        </p:attrNameLst>
                                      </p:cBhvr>
                                      <p:tavLst>
                                        <p:tav tm="0">
                                          <p:val>
                                            <p:strVal val="#ppt_x"/>
                                          </p:val>
                                        </p:tav>
                                        <p:tav tm="100000">
                                          <p:val>
                                            <p:strVal val="#ppt_x"/>
                                          </p:val>
                                        </p:tav>
                                      </p:tavLst>
                                    </p:anim>
                                    <p:anim calcmode="lin" valueType="num">
                                      <p:cBhvr>
                                        <p:cTn dur="500" fill="hold" id="21"/>
                                        <p:tgtEl>
                                          <p:spTgt spid="7"/>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1500"/>
                            </p:stCondLst>
                            <p:childTnLst>
                              <p:par>
                                <p:cTn fill="hold" grpId="0" id="23" nodeType="afterEffect" presetClass="entr" presetID="42" presetSubtype="0">
                                  <p:stCondLst>
                                    <p:cond delay="0"/>
                                  </p:stCondLst>
                                  <p:childTnLst>
                                    <p:set>
                                      <p:cBhvr>
                                        <p:cTn dur="1" fill="hold" id="24">
                                          <p:stCondLst>
                                            <p:cond delay="0"/>
                                          </p:stCondLst>
                                        </p:cTn>
                                        <p:tgtEl>
                                          <p:spTgt spid="15"/>
                                        </p:tgtEl>
                                        <p:attrNameLst>
                                          <p:attrName>style.visibility</p:attrName>
                                        </p:attrNameLst>
                                      </p:cBhvr>
                                      <p:to>
                                        <p:strVal val="visible"/>
                                      </p:to>
                                    </p:set>
                                    <p:animEffect filter="fade" transition="in">
                                      <p:cBhvr>
                                        <p:cTn dur="500" id="25"/>
                                        <p:tgtEl>
                                          <p:spTgt spid="15"/>
                                        </p:tgtEl>
                                      </p:cBhvr>
                                    </p:animEffect>
                                    <p:anim calcmode="lin" valueType="num">
                                      <p:cBhvr>
                                        <p:cTn dur="500" fill="hold" id="26"/>
                                        <p:tgtEl>
                                          <p:spTgt spid="15"/>
                                        </p:tgtEl>
                                        <p:attrNameLst>
                                          <p:attrName>ppt_x</p:attrName>
                                        </p:attrNameLst>
                                      </p:cBhvr>
                                      <p:tavLst>
                                        <p:tav tm="0">
                                          <p:val>
                                            <p:strVal val="#ppt_x"/>
                                          </p:val>
                                        </p:tav>
                                        <p:tav tm="100000">
                                          <p:val>
                                            <p:strVal val="#ppt_x"/>
                                          </p:val>
                                        </p:tav>
                                      </p:tavLst>
                                    </p:anim>
                                    <p:anim calcmode="lin" valueType="num">
                                      <p:cBhvr>
                                        <p:cTn dur="500" fill="hold" id="27"/>
                                        <p:tgtEl>
                                          <p:spTgt spid="15"/>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id="29" nodeType="afterEffect" presetClass="entr" presetID="42"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500" id="31"/>
                                        <p:tgtEl>
                                          <p:spTgt spid="11"/>
                                        </p:tgtEl>
                                      </p:cBhvr>
                                    </p:animEffect>
                                    <p:anim calcmode="lin" valueType="num">
                                      <p:cBhvr>
                                        <p:cTn dur="500" fill="hold" id="32"/>
                                        <p:tgtEl>
                                          <p:spTgt spid="11"/>
                                        </p:tgtEl>
                                        <p:attrNameLst>
                                          <p:attrName>ppt_x</p:attrName>
                                        </p:attrNameLst>
                                      </p:cBhvr>
                                      <p:tavLst>
                                        <p:tav tm="0">
                                          <p:val>
                                            <p:strVal val="#ppt_x"/>
                                          </p:val>
                                        </p:tav>
                                        <p:tav tm="100000">
                                          <p:val>
                                            <p:strVal val="#ppt_x"/>
                                          </p:val>
                                        </p:tav>
                                      </p:tavLst>
                                    </p:anim>
                                    <p:anim calcmode="lin" valueType="num">
                                      <p:cBhvr>
                                        <p:cTn dur="500" fill="hold" id="33"/>
                                        <p:tgtEl>
                                          <p:spTgt spid="11"/>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500"/>
                            </p:stCondLst>
                            <p:childTnLst>
                              <p:par>
                                <p:cTn fill="hold" grpId="0" id="35" nodeType="afterEffect" presetClass="entr" presetID="42" presetSubtype="0">
                                  <p:stCondLst>
                                    <p:cond delay="0"/>
                                  </p:stCondLst>
                                  <p:childTnLst>
                                    <p:set>
                                      <p:cBhvr>
                                        <p:cTn dur="1" fill="hold" id="36">
                                          <p:stCondLst>
                                            <p:cond delay="0"/>
                                          </p:stCondLst>
                                        </p:cTn>
                                        <p:tgtEl>
                                          <p:spTgt spid="16"/>
                                        </p:tgtEl>
                                        <p:attrNameLst>
                                          <p:attrName>style.visibility</p:attrName>
                                        </p:attrNameLst>
                                      </p:cBhvr>
                                      <p:to>
                                        <p:strVal val="visible"/>
                                      </p:to>
                                    </p:set>
                                    <p:animEffect filter="fade" transition="in">
                                      <p:cBhvr>
                                        <p:cTn dur="500" id="37"/>
                                        <p:tgtEl>
                                          <p:spTgt spid="16"/>
                                        </p:tgtEl>
                                      </p:cBhvr>
                                    </p:animEffect>
                                    <p:anim calcmode="lin" valueType="num">
                                      <p:cBhvr>
                                        <p:cTn dur="500" fill="hold" id="38"/>
                                        <p:tgtEl>
                                          <p:spTgt spid="16"/>
                                        </p:tgtEl>
                                        <p:attrNameLst>
                                          <p:attrName>ppt_x</p:attrName>
                                        </p:attrNameLst>
                                      </p:cBhvr>
                                      <p:tavLst>
                                        <p:tav tm="0">
                                          <p:val>
                                            <p:strVal val="#ppt_x"/>
                                          </p:val>
                                        </p:tav>
                                        <p:tav tm="100000">
                                          <p:val>
                                            <p:strVal val="#ppt_x"/>
                                          </p:val>
                                        </p:tav>
                                      </p:tavLst>
                                    </p:anim>
                                    <p:anim calcmode="lin" valueType="num">
                                      <p:cBhvr>
                                        <p:cTn dur="500" fill="hold" id="39"/>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15"/>
      <p:bldP grpId="0" spid="16"/>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八角星 1"/>
          <p:cNvSpPr/>
          <p:nvPr/>
        </p:nvSpPr>
        <p:spPr>
          <a:xfrm>
            <a:off x="3348038" y="1500188"/>
            <a:ext cx="3595687" cy="3122612"/>
          </a:xfrm>
          <a:custGeom>
            <a:gdLst>
              <a:gd fmla="*/ 65388 w 5387360" name="connsiteX0"/>
              <a:gd fmla="*/ 2340260 h 4738742" name="connsiteY0"/>
              <a:gd fmla="*/ 1203137 w 5387360" name="connsiteX1"/>
              <a:gd fmla="*/ 1790523 h 4738742" name="connsiteY1"/>
              <a:gd fmla="*/ 835197 w 5387360" name="connsiteX2"/>
              <a:gd fmla="*/ 685446 h 4738742" name="connsiteY2"/>
              <a:gd fmla="*/ 2076283 w 5387360" name="connsiteX3"/>
              <a:gd fmla="*/ 1013065 h 4738742" name="connsiteY3"/>
              <a:gd fmla="*/ 2693680 w 5387360" name="connsiteX4"/>
              <a:gd fmla="*/ 0 h 4738742" name="connsiteY4"/>
              <a:gd fmla="*/ 3311077 w 5387360" name="connsiteX5"/>
              <a:gd fmla="*/ 1013065 h 4738742" name="connsiteY5"/>
              <a:gd fmla="*/ 4552163 w 5387360" name="connsiteX6"/>
              <a:gd fmla="*/ 685446 h 4738742" name="connsiteY6"/>
              <a:gd fmla="*/ 4184223 w 5387360" name="connsiteX7"/>
              <a:gd fmla="*/ 1790523 h 4738742" name="connsiteY7"/>
              <a:gd fmla="*/ 5321972 w 5387360" name="connsiteX8"/>
              <a:gd fmla="*/ 2340260 h 4738742" name="connsiteY8"/>
              <a:gd fmla="*/ 4184223 w 5387360" name="connsiteX9"/>
              <a:gd fmla="*/ 2889997 h 4738742" name="connsiteY9"/>
              <a:gd fmla="*/ 4552163 w 5387360" name="connsiteX10"/>
              <a:gd fmla="*/ 3995074 h 4738742" name="connsiteY10"/>
              <a:gd fmla="*/ 3311077 w 5387360" name="connsiteX11"/>
              <a:gd fmla="*/ 3667455 h 4738742" name="connsiteY11"/>
              <a:gd fmla="*/ 2693680 w 5387360" name="connsiteX12"/>
              <a:gd fmla="*/ 4680520 h 4738742" name="connsiteY12"/>
              <a:gd fmla="*/ 2076283 w 5387360" name="connsiteX13"/>
              <a:gd fmla="*/ 3667455 h 4738742" name="connsiteY13"/>
              <a:gd fmla="*/ 835197 w 5387360" name="connsiteX14"/>
              <a:gd fmla="*/ 3995074 h 4738742" name="connsiteY14"/>
              <a:gd fmla="*/ 1203137 w 5387360" name="connsiteX15"/>
              <a:gd fmla="*/ 2889997 h 4738742" name="connsiteY15"/>
              <a:gd fmla="*/ 65388 w 5387360" name="connsiteX16"/>
              <a:gd fmla="*/ 2340260 h 4738742"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4738742" w="5387360">
                <a:moveTo>
                  <a:pt x="65388" y="2340260"/>
                </a:moveTo>
                <a:cubicBezTo>
                  <a:pt x="-313862" y="2157014"/>
                  <a:pt x="1074836" y="2066325"/>
                  <a:pt x="1203137" y="1790523"/>
                </a:cubicBezTo>
                <a:lnTo>
                  <a:pt x="835197" y="685446"/>
                </a:lnTo>
                <a:cubicBezTo>
                  <a:pt x="712550" y="317087"/>
                  <a:pt x="1766536" y="1127306"/>
                  <a:pt x="2076283" y="1013065"/>
                </a:cubicBezTo>
                <a:cubicBezTo>
                  <a:pt x="2386030" y="898824"/>
                  <a:pt x="2487881" y="0"/>
                  <a:pt x="2693680" y="0"/>
                </a:cubicBezTo>
                <a:cubicBezTo>
                  <a:pt x="2899479" y="0"/>
                  <a:pt x="3001330" y="898824"/>
                  <a:pt x="3311077" y="1013065"/>
                </a:cubicBezTo>
                <a:lnTo>
                  <a:pt x="4552163" y="685446"/>
                </a:lnTo>
                <a:cubicBezTo>
                  <a:pt x="4965858" y="576240"/>
                  <a:pt x="4055922" y="1514721"/>
                  <a:pt x="4184223" y="1790523"/>
                </a:cubicBezTo>
                <a:lnTo>
                  <a:pt x="5321972" y="2340260"/>
                </a:lnTo>
                <a:cubicBezTo>
                  <a:pt x="5701222" y="2523506"/>
                  <a:pt x="4312524" y="2614195"/>
                  <a:pt x="4184223" y="2889997"/>
                </a:cubicBezTo>
                <a:lnTo>
                  <a:pt x="4552163" y="3995074"/>
                </a:lnTo>
                <a:cubicBezTo>
                  <a:pt x="4674810" y="4363433"/>
                  <a:pt x="3620824" y="3553214"/>
                  <a:pt x="3311077" y="3667455"/>
                </a:cubicBezTo>
                <a:lnTo>
                  <a:pt x="2693680" y="4680520"/>
                </a:lnTo>
                <a:cubicBezTo>
                  <a:pt x="2487881" y="5018208"/>
                  <a:pt x="2386030" y="3781696"/>
                  <a:pt x="2076283" y="3667455"/>
                </a:cubicBezTo>
                <a:lnTo>
                  <a:pt x="835197" y="3995074"/>
                </a:lnTo>
                <a:cubicBezTo>
                  <a:pt x="421502" y="4104280"/>
                  <a:pt x="1331438" y="3165799"/>
                  <a:pt x="1203137" y="2889997"/>
                </a:cubicBezTo>
                <a:lnTo>
                  <a:pt x="65388" y="2340260"/>
                </a:lnTo>
                <a:close/>
              </a:path>
            </a:pathLst>
          </a:custGeom>
          <a:noFill/>
          <a:ln algn="ctr" cap="flat" cmpd="sng" w="25400">
            <a:solidFill>
              <a:sysClr lastClr="FFFFFF" val="window">
                <a:lumMod val="65000"/>
              </a:sysClr>
            </a:solidFill>
            <a:prstDash val="sysDot"/>
          </a:ln>
          <a:effectLst/>
        </p:spPr>
        <p:txBody>
          <a:bodyPr anchor="ctr"/>
          <a:lstStyle/>
          <a:p>
            <a:pPr algn="ctr" defTabSz="914400" fontAlgn="auto">
              <a:spcBef>
                <a:spcPct val="0"/>
              </a:spcBef>
              <a:spcAft>
                <a:spcPct val="0"/>
              </a:spcAft>
              <a:defRPr/>
            </a:pPr>
            <a:endParaRPr b="0" kern="0" lang="en-US" sz="1800">
              <a:solidFill>
                <a:sysClr lastClr="FFFFFF" val="window"/>
              </a:solidFill>
              <a:latin panose="020f0502020204030204" typeface="Calibri"/>
              <a:ea typeface="+mn-ea"/>
            </a:endParaRPr>
          </a:p>
        </p:txBody>
      </p:sp>
      <p:sp>
        <p:nvSpPr>
          <p:cNvPr id="11" name="TextBox 10"/>
          <p:cNvSpPr txBox="1">
            <a:spLocks noChangeArrowheads="1"/>
          </p:cNvSpPr>
          <p:nvPr/>
        </p:nvSpPr>
        <p:spPr bwMode="auto">
          <a:xfrm>
            <a:off x="4065588" y="2868613"/>
            <a:ext cx="2239962" cy="352812"/>
          </a:xfrm>
          <a:prstGeom prst="rect">
            <a:avLst/>
          </a:prstGeom>
          <a:noFill/>
          <a:ln w="9525">
            <a:noFill/>
            <a:miter lim="800000"/>
          </a:ln>
        </p:spPr>
        <p:txBody>
          <a:bodyPr bIns="48390" lIns="96780" rIns="96780" tIns="48390">
            <a:spAutoFit/>
          </a:bodyPr>
          <a:lstStyle/>
          <a:p>
            <a:pPr algn="ctr" defTabSz="968375">
              <a:lnSpc>
                <a:spcPct val="80000"/>
              </a:lnSpc>
            </a:pPr>
            <a:r>
              <a:rPr altLang="en-US" b="0" lang="zh-CN" sz="2100">
                <a:solidFill>
                  <a:srgbClr val="808080"/>
                </a:solidFill>
                <a:latin typeface="方正兰亭中粗黑_GBK"/>
                <a:ea typeface="方正兰亭中粗黑_GBK"/>
                <a:cs charset="0" panose="02020603050405020304" pitchFamily="18" typeface="Times New Roman"/>
              </a:rPr>
              <a:t>单击添加标题</a:t>
            </a:r>
          </a:p>
        </p:txBody>
      </p:sp>
      <p:sp>
        <p:nvSpPr>
          <p:cNvPr id="12" name="TextBox 11"/>
          <p:cNvSpPr txBox="1">
            <a:spLocks noChangeArrowheads="1"/>
          </p:cNvSpPr>
          <p:nvPr/>
        </p:nvSpPr>
        <p:spPr bwMode="auto">
          <a:xfrm>
            <a:off x="661988" y="2809875"/>
            <a:ext cx="1489075"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a:t>
            </a:r>
          </a:p>
        </p:txBody>
      </p:sp>
      <p:grpSp>
        <p:nvGrpSpPr>
          <p:cNvPr id="36" name="组合 35"/>
          <p:cNvGrpSpPr/>
          <p:nvPr/>
        </p:nvGrpSpPr>
        <p:grpSpPr>
          <a:xfrm>
            <a:off x="2293938" y="2366963"/>
            <a:ext cx="1249362" cy="1241425"/>
            <a:chOff x="2156937" y="2254859"/>
            <a:chExt cx="1174912" cy="1181409"/>
          </a:xfrm>
        </p:grpSpPr>
        <p:sp>
          <p:nvSpPr>
            <p:cNvPr id="87073" name="椭圆 9"/>
            <p:cNvSpPr>
              <a:spLocks noChangeArrowheads="1"/>
            </p:cNvSpPr>
            <p:nvPr/>
          </p:nvSpPr>
          <p:spPr bwMode="auto">
            <a:xfrm>
              <a:off x="2156937" y="2254859"/>
              <a:ext cx="1174912" cy="1181409"/>
            </a:xfrm>
            <a:prstGeom prst="ellipse">
              <a:avLst/>
            </a:prstGeom>
            <a:solidFill>
              <a:schemeClr val="bg2"/>
            </a:solidFill>
            <a:ln algn="ctr" w="25400">
              <a:noFill/>
              <a:round/>
            </a:ln>
          </p:spPr>
          <p:txBody>
            <a:bodyPr anchor="ctr" bIns="48390" lIns="96780" rIns="96780" tIns="48390"/>
            <a:lstStyle/>
            <a:p>
              <a:pPr algn="ctr" defTabSz="968375"/>
              <a:endParaRPr altLang="zh-CN" b="0" lang="en-US">
                <a:solidFill>
                  <a:srgbClr val="FFFFFF"/>
                </a:solidFill>
                <a:latin charset="0" panose="020f0502020204030204" pitchFamily="34" typeface="Calibri"/>
                <a:ea typeface="宋体"/>
              </a:endParaRPr>
            </a:p>
          </p:txBody>
        </p:sp>
        <p:sp>
          <p:nvSpPr>
            <p:cNvPr id="87074" name="TextBox 19"/>
            <p:cNvSpPr txBox="1">
              <a:spLocks noChangeArrowheads="1"/>
            </p:cNvSpPr>
            <p:nvPr/>
          </p:nvSpPr>
          <p:spPr bwMode="auto">
            <a:xfrm flipH="1">
              <a:off x="2401225" y="2661527"/>
              <a:ext cx="686337" cy="486589"/>
            </a:xfrm>
            <a:prstGeom prst="rect">
              <a:avLst/>
            </a:prstGeom>
            <a:solidFill>
              <a:schemeClr val="bg2"/>
            </a:solidFill>
            <a:ln w="9525">
              <a:noFill/>
              <a:miter lim="800000"/>
            </a:ln>
          </p:spPr>
          <p:txBody>
            <a:bodyPr bIns="48390" lIns="96780" rIns="96780" tIns="48390">
              <a:spAutoFit/>
            </a:bodyPr>
            <a:lstStyle/>
            <a:p>
              <a:pPr algn="ctr" defTabSz="968375">
                <a:lnSpc>
                  <a:spcPct val="80000"/>
                </a:lnSpc>
              </a:pPr>
              <a:r>
                <a:rPr altLang="zh-CN" lang="en-US" sz="3400">
                  <a:solidFill>
                    <a:srgbClr val="FFFFFF"/>
                  </a:solidFill>
                  <a:latin typeface="Arial Rounded MT Bold"/>
                  <a:cs charset="0" panose="02020603050405020304" pitchFamily="18" typeface="Times New Roman"/>
                </a:rPr>
                <a:t>01</a:t>
              </a:r>
            </a:p>
          </p:txBody>
        </p:sp>
      </p:grpSp>
      <p:grpSp>
        <p:nvGrpSpPr>
          <p:cNvPr id="37" name="组合 36"/>
          <p:cNvGrpSpPr/>
          <p:nvPr/>
        </p:nvGrpSpPr>
        <p:grpSpPr>
          <a:xfrm>
            <a:off x="3294063" y="1168400"/>
            <a:ext cx="974725" cy="966788"/>
            <a:chOff x="3099327" y="1113459"/>
            <a:chExt cx="914917" cy="919977"/>
          </a:xfrm>
        </p:grpSpPr>
        <p:sp>
          <p:nvSpPr>
            <p:cNvPr id="87071" name="椭圆 8"/>
            <p:cNvSpPr>
              <a:spLocks noChangeArrowheads="1"/>
            </p:cNvSpPr>
            <p:nvPr/>
          </p:nvSpPr>
          <p:spPr bwMode="auto">
            <a:xfrm>
              <a:off x="3099327" y="1113459"/>
              <a:ext cx="914917" cy="919977"/>
            </a:xfrm>
            <a:prstGeom prst="ellipse">
              <a:avLst/>
            </a:prstGeom>
            <a:solidFill>
              <a:schemeClr val="tx2"/>
            </a:solidFill>
            <a:ln algn="ctr" w="25400">
              <a:noFill/>
              <a:round/>
            </a:ln>
          </p:spPr>
          <p:txBody>
            <a:bodyPr anchor="ctr" bIns="48390" lIns="96780" rIns="96780" tIns="48390"/>
            <a:lstStyle/>
            <a:p>
              <a:pPr algn="ctr" defTabSz="968375"/>
              <a:endParaRPr altLang="zh-CN" b="0" lang="en-US">
                <a:solidFill>
                  <a:srgbClr val="FFFFFF"/>
                </a:solidFill>
                <a:latin charset="0" panose="020f0502020204030204" pitchFamily="34" typeface="Calibri"/>
                <a:ea typeface="宋体"/>
              </a:endParaRPr>
            </a:p>
          </p:txBody>
        </p:sp>
        <p:sp>
          <p:nvSpPr>
            <p:cNvPr id="87072" name="TextBox 20"/>
            <p:cNvSpPr txBox="1">
              <a:spLocks noChangeArrowheads="1"/>
            </p:cNvSpPr>
            <p:nvPr/>
          </p:nvSpPr>
          <p:spPr bwMode="auto">
            <a:xfrm flipH="1">
              <a:off x="3213618" y="1414033"/>
              <a:ext cx="686337" cy="440144"/>
            </a:xfrm>
            <a:prstGeom prst="rect">
              <a:avLst/>
            </a:prstGeom>
            <a:solidFill>
              <a:schemeClr val="tx2"/>
            </a:solidFill>
            <a:ln w="9525">
              <a:noFill/>
              <a:miter lim="800000"/>
            </a:ln>
          </p:spPr>
          <p:txBody>
            <a:bodyPr bIns="48390" lIns="96780" rIns="96780" tIns="48390">
              <a:spAutoFit/>
            </a:bodyPr>
            <a:lstStyle/>
            <a:p>
              <a:pPr algn="ctr" defTabSz="968375">
                <a:lnSpc>
                  <a:spcPct val="80000"/>
                </a:lnSpc>
              </a:pPr>
              <a:r>
                <a:rPr altLang="zh-CN" lang="en-US" sz="3000">
                  <a:solidFill>
                    <a:srgbClr val="FFFFFF"/>
                  </a:solidFill>
                  <a:latin typeface="Arial Rounded MT Bold"/>
                  <a:cs charset="0" panose="02020603050405020304" pitchFamily="18" typeface="Times New Roman"/>
                </a:rPr>
                <a:t>02</a:t>
              </a:r>
            </a:p>
          </p:txBody>
        </p:sp>
      </p:grpSp>
      <p:grpSp>
        <p:nvGrpSpPr>
          <p:cNvPr id="38" name="组合 37"/>
          <p:cNvGrpSpPr/>
          <p:nvPr/>
        </p:nvGrpSpPr>
        <p:grpSpPr>
          <a:xfrm>
            <a:off x="4803775" y="914400"/>
            <a:ext cx="755650" cy="750888"/>
            <a:chOff x="4518253" y="871343"/>
            <a:chExt cx="710523" cy="714453"/>
          </a:xfrm>
        </p:grpSpPr>
        <p:sp>
          <p:nvSpPr>
            <p:cNvPr id="87069" name="椭圆 7"/>
            <p:cNvSpPr>
              <a:spLocks noChangeArrowheads="1"/>
            </p:cNvSpPr>
            <p:nvPr/>
          </p:nvSpPr>
          <p:spPr bwMode="auto">
            <a:xfrm>
              <a:off x="4518253" y="871343"/>
              <a:ext cx="710523" cy="714453"/>
            </a:xfrm>
            <a:prstGeom prst="ellipse">
              <a:avLst/>
            </a:prstGeom>
            <a:solidFill>
              <a:schemeClr val="bg2"/>
            </a:solidFill>
            <a:ln algn="ctr" w="25400">
              <a:noFill/>
              <a:round/>
            </a:ln>
          </p:spPr>
          <p:txBody>
            <a:bodyPr anchor="ctr" bIns="48390" lIns="96780" rIns="96780" tIns="48390"/>
            <a:lstStyle/>
            <a:p>
              <a:pPr algn="ctr" defTabSz="968375"/>
              <a:endParaRPr altLang="zh-CN" b="0" lang="en-US">
                <a:solidFill>
                  <a:srgbClr val="FFFFFF"/>
                </a:solidFill>
                <a:latin charset="0" panose="020f0502020204030204" pitchFamily="34" typeface="Calibri"/>
                <a:ea typeface="宋体"/>
              </a:endParaRPr>
            </a:p>
          </p:txBody>
        </p:sp>
        <p:sp>
          <p:nvSpPr>
            <p:cNvPr id="87070" name="TextBox 21"/>
            <p:cNvSpPr txBox="1">
              <a:spLocks noChangeArrowheads="1"/>
            </p:cNvSpPr>
            <p:nvPr/>
          </p:nvSpPr>
          <p:spPr bwMode="auto">
            <a:xfrm flipH="1">
              <a:off x="4530195" y="1093382"/>
              <a:ext cx="686639" cy="382094"/>
            </a:xfrm>
            <a:prstGeom prst="rect">
              <a:avLst/>
            </a:prstGeom>
            <a:noFill/>
            <a:ln w="9525">
              <a:noFill/>
              <a:miter lim="800000"/>
            </a:ln>
          </p:spPr>
          <p:txBody>
            <a:bodyPr bIns="48390" lIns="96780" rIns="96780" tIns="48390">
              <a:spAutoFit/>
            </a:bodyPr>
            <a:lstStyle/>
            <a:p>
              <a:pPr algn="ctr" defTabSz="968375">
                <a:lnSpc>
                  <a:spcPct val="80000"/>
                </a:lnSpc>
              </a:pPr>
              <a:r>
                <a:rPr altLang="zh-CN" lang="en-US" sz="2500">
                  <a:solidFill>
                    <a:srgbClr val="FFFFFF"/>
                  </a:solidFill>
                  <a:latin typeface="Arial Rounded MT Bold"/>
                  <a:cs charset="0" panose="02020603050405020304" pitchFamily="18" typeface="Times New Roman"/>
                </a:rPr>
                <a:t>03</a:t>
              </a:r>
            </a:p>
          </p:txBody>
        </p:sp>
      </p:grpSp>
      <p:grpSp>
        <p:nvGrpSpPr>
          <p:cNvPr id="39" name="组合 38"/>
          <p:cNvGrpSpPr/>
          <p:nvPr/>
        </p:nvGrpSpPr>
        <p:grpSpPr>
          <a:xfrm>
            <a:off x="6234113" y="1595438"/>
            <a:ext cx="730250" cy="538162"/>
            <a:chOff x="5864168" y="1519432"/>
            <a:chExt cx="686337" cy="512529"/>
          </a:xfrm>
        </p:grpSpPr>
        <p:sp>
          <p:nvSpPr>
            <p:cNvPr id="87067" name="椭圆 6"/>
            <p:cNvSpPr>
              <a:spLocks noChangeArrowheads="1"/>
            </p:cNvSpPr>
            <p:nvPr/>
          </p:nvSpPr>
          <p:spPr bwMode="auto">
            <a:xfrm>
              <a:off x="5951799" y="1519432"/>
              <a:ext cx="512529" cy="512529"/>
            </a:xfrm>
            <a:prstGeom prst="ellipse">
              <a:avLst/>
            </a:prstGeom>
            <a:solidFill>
              <a:schemeClr val="tx2"/>
            </a:solidFill>
            <a:ln algn="ctr" w="25400">
              <a:noFill/>
              <a:round/>
            </a:ln>
          </p:spPr>
          <p:txBody>
            <a:bodyPr anchor="ctr" bIns="48390" lIns="96780" rIns="96780" tIns="48390"/>
            <a:lstStyle/>
            <a:p>
              <a:pPr algn="ctr" defTabSz="968375"/>
              <a:endParaRPr altLang="zh-CN" b="0" lang="en-US">
                <a:solidFill>
                  <a:srgbClr val="FFFFFF"/>
                </a:solidFill>
                <a:latin charset="0" panose="020f0502020204030204" pitchFamily="34" typeface="Calibri"/>
                <a:ea typeface="宋体"/>
              </a:endParaRPr>
            </a:p>
          </p:txBody>
        </p:sp>
        <p:sp>
          <p:nvSpPr>
            <p:cNvPr id="87068" name="TextBox 22"/>
            <p:cNvSpPr txBox="1">
              <a:spLocks noChangeArrowheads="1"/>
            </p:cNvSpPr>
            <p:nvPr/>
          </p:nvSpPr>
          <p:spPr bwMode="auto">
            <a:xfrm flipH="1">
              <a:off x="5864168" y="1652479"/>
              <a:ext cx="686337" cy="336007"/>
            </a:xfrm>
            <a:prstGeom prst="rect">
              <a:avLst/>
            </a:prstGeom>
            <a:noFill/>
            <a:ln w="9525">
              <a:noFill/>
              <a:miter lim="800000"/>
            </a:ln>
          </p:spPr>
          <p:txBody>
            <a:bodyPr bIns="48390" lIns="96780" rIns="96780" tIns="48390">
              <a:spAutoFit/>
            </a:bodyPr>
            <a:lstStyle/>
            <a:p>
              <a:pPr algn="ctr" defTabSz="968375">
                <a:lnSpc>
                  <a:spcPct val="80000"/>
                </a:lnSpc>
              </a:pPr>
              <a:r>
                <a:rPr altLang="zh-CN" lang="en-US" sz="2100">
                  <a:solidFill>
                    <a:srgbClr val="FFFFFF"/>
                  </a:solidFill>
                  <a:latin typeface="Arial Rounded MT Bold"/>
                  <a:cs charset="0" panose="02020603050405020304" pitchFamily="18" typeface="Times New Roman"/>
                </a:rPr>
                <a:t>04</a:t>
              </a:r>
            </a:p>
          </p:txBody>
        </p:sp>
      </p:grpSp>
      <p:grpSp>
        <p:nvGrpSpPr>
          <p:cNvPr id="40" name="组合 39"/>
          <p:cNvGrpSpPr/>
          <p:nvPr/>
        </p:nvGrpSpPr>
        <p:grpSpPr>
          <a:xfrm>
            <a:off x="6745288" y="2895600"/>
            <a:ext cx="498475" cy="411163"/>
            <a:chOff x="6343372" y="2757801"/>
            <a:chExt cx="469916" cy="392414"/>
          </a:xfrm>
        </p:grpSpPr>
        <p:sp>
          <p:nvSpPr>
            <p:cNvPr id="87065" name="椭圆 5"/>
            <p:cNvSpPr>
              <a:spLocks noChangeArrowheads="1"/>
            </p:cNvSpPr>
            <p:nvPr/>
          </p:nvSpPr>
          <p:spPr bwMode="auto">
            <a:xfrm>
              <a:off x="6372784" y="2757801"/>
              <a:ext cx="392414" cy="392414"/>
            </a:xfrm>
            <a:prstGeom prst="ellipse">
              <a:avLst/>
            </a:prstGeom>
            <a:solidFill>
              <a:schemeClr val="bg2"/>
            </a:solidFill>
            <a:ln algn="ctr" w="25400">
              <a:noFill/>
              <a:round/>
            </a:ln>
          </p:spPr>
          <p:txBody>
            <a:bodyPr anchor="ctr" bIns="48390" lIns="96780" rIns="96780" tIns="48390"/>
            <a:lstStyle/>
            <a:p>
              <a:pPr algn="ctr" defTabSz="968375"/>
              <a:endParaRPr altLang="zh-CN" b="0" lang="en-US">
                <a:solidFill>
                  <a:srgbClr val="FFFFFF"/>
                </a:solidFill>
                <a:latin charset="0" panose="020f0502020204030204" pitchFamily="34" typeface="Calibri"/>
                <a:ea typeface="宋体"/>
              </a:endParaRPr>
            </a:p>
          </p:txBody>
        </p:sp>
        <p:sp>
          <p:nvSpPr>
            <p:cNvPr id="87066" name="TextBox 23"/>
            <p:cNvSpPr txBox="1">
              <a:spLocks noChangeArrowheads="1"/>
            </p:cNvSpPr>
            <p:nvPr/>
          </p:nvSpPr>
          <p:spPr bwMode="auto">
            <a:xfrm flipH="1">
              <a:off x="6343372" y="2837112"/>
              <a:ext cx="469916" cy="266908"/>
            </a:xfrm>
            <a:prstGeom prst="rect">
              <a:avLst/>
            </a:prstGeom>
            <a:noFill/>
            <a:ln w="9525">
              <a:noFill/>
              <a:miter lim="800000"/>
            </a:ln>
          </p:spPr>
          <p:txBody>
            <a:bodyPr bIns="48390" lIns="96780" rIns="96780" tIns="48390">
              <a:spAutoFit/>
            </a:bodyPr>
            <a:lstStyle/>
            <a:p>
              <a:pPr algn="ctr" defTabSz="968375">
                <a:lnSpc>
                  <a:spcPct val="80000"/>
                </a:lnSpc>
              </a:pPr>
              <a:r>
                <a:rPr altLang="zh-CN" lang="en-US" sz="1500">
                  <a:solidFill>
                    <a:srgbClr val="FFFFFF"/>
                  </a:solidFill>
                  <a:latin typeface="Arial Rounded MT Bold"/>
                  <a:cs charset="0" panose="02020603050405020304" pitchFamily="18" typeface="Times New Roman"/>
                </a:rPr>
                <a:t>05</a:t>
              </a:r>
            </a:p>
          </p:txBody>
        </p:sp>
      </p:grpSp>
      <p:grpSp>
        <p:nvGrpSpPr>
          <p:cNvPr id="41" name="组合 40"/>
          <p:cNvGrpSpPr/>
          <p:nvPr/>
        </p:nvGrpSpPr>
        <p:grpSpPr>
          <a:xfrm>
            <a:off x="6143625" y="4038600"/>
            <a:ext cx="442913" cy="341313"/>
            <a:chOff x="5778650" y="3846661"/>
            <a:chExt cx="415986" cy="324584"/>
          </a:xfrm>
        </p:grpSpPr>
        <p:sp>
          <p:nvSpPr>
            <p:cNvPr id="87063" name="椭圆 4"/>
            <p:cNvSpPr>
              <a:spLocks noChangeArrowheads="1"/>
            </p:cNvSpPr>
            <p:nvPr/>
          </p:nvSpPr>
          <p:spPr bwMode="auto">
            <a:xfrm>
              <a:off x="5816232" y="3846661"/>
              <a:ext cx="316322" cy="316322"/>
            </a:xfrm>
            <a:prstGeom prst="ellipse">
              <a:avLst/>
            </a:prstGeom>
            <a:solidFill>
              <a:schemeClr val="tx2"/>
            </a:solidFill>
            <a:ln algn="ctr" w="25400">
              <a:noFill/>
              <a:round/>
            </a:ln>
          </p:spPr>
          <p:txBody>
            <a:bodyPr anchor="ctr" bIns="48390" lIns="96780" rIns="96780" tIns="48390"/>
            <a:lstStyle/>
            <a:p>
              <a:pPr algn="ctr" defTabSz="968375"/>
              <a:endParaRPr altLang="zh-CN" b="0" lang="en-US">
                <a:solidFill>
                  <a:srgbClr val="FFFFFF"/>
                </a:solidFill>
                <a:latin charset="0" panose="020f0502020204030204" pitchFamily="34" typeface="Calibri"/>
                <a:ea typeface="宋体"/>
              </a:endParaRPr>
            </a:p>
          </p:txBody>
        </p:sp>
        <p:sp>
          <p:nvSpPr>
            <p:cNvPr id="87064" name="TextBox 24"/>
            <p:cNvSpPr txBox="1">
              <a:spLocks noChangeArrowheads="1"/>
            </p:cNvSpPr>
            <p:nvPr/>
          </p:nvSpPr>
          <p:spPr bwMode="auto">
            <a:xfrm flipH="1">
              <a:off x="5778650" y="3906556"/>
              <a:ext cx="415986" cy="265953"/>
            </a:xfrm>
            <a:prstGeom prst="rect">
              <a:avLst/>
            </a:prstGeom>
            <a:noFill/>
            <a:ln w="9525">
              <a:noFill/>
              <a:miter lim="800000"/>
            </a:ln>
          </p:spPr>
          <p:txBody>
            <a:bodyPr bIns="48390" lIns="96780" rIns="96780" tIns="48390">
              <a:spAutoFit/>
            </a:bodyPr>
            <a:lstStyle/>
            <a:p>
              <a:pPr algn="ctr" defTabSz="968375">
                <a:lnSpc>
                  <a:spcPct val="80000"/>
                </a:lnSpc>
              </a:pPr>
              <a:r>
                <a:rPr altLang="zh-CN" lang="en-US" sz="1500">
                  <a:solidFill>
                    <a:srgbClr val="FFFFFF"/>
                  </a:solidFill>
                  <a:latin typeface="Arial Rounded MT Bold"/>
                  <a:cs charset="0" panose="02020603050405020304" pitchFamily="18" typeface="Times New Roman"/>
                </a:rPr>
                <a:t>06</a:t>
              </a:r>
            </a:p>
          </p:txBody>
        </p:sp>
      </p:grpSp>
      <p:grpSp>
        <p:nvGrpSpPr>
          <p:cNvPr id="42" name="组合 41"/>
          <p:cNvGrpSpPr/>
          <p:nvPr/>
        </p:nvGrpSpPr>
        <p:grpSpPr>
          <a:xfrm>
            <a:off x="4872038" y="4441825"/>
            <a:ext cx="465137" cy="290513"/>
            <a:chOff x="4582797" y="4230767"/>
            <a:chExt cx="437416" cy="275688"/>
          </a:xfrm>
        </p:grpSpPr>
        <p:sp>
          <p:nvSpPr>
            <p:cNvPr id="87061" name="椭圆 3"/>
            <p:cNvSpPr>
              <a:spLocks noChangeArrowheads="1"/>
            </p:cNvSpPr>
            <p:nvPr/>
          </p:nvSpPr>
          <p:spPr bwMode="auto">
            <a:xfrm>
              <a:off x="4665580" y="4230767"/>
              <a:ext cx="246873" cy="246873"/>
            </a:xfrm>
            <a:prstGeom prst="ellipse">
              <a:avLst/>
            </a:prstGeom>
            <a:solidFill>
              <a:schemeClr val="bg2"/>
            </a:solidFill>
            <a:ln algn="ctr" w="25400">
              <a:noFill/>
              <a:round/>
            </a:ln>
          </p:spPr>
          <p:txBody>
            <a:bodyPr anchor="ctr" bIns="48390" lIns="96780" rIns="96780" tIns="48390"/>
            <a:lstStyle/>
            <a:p>
              <a:pPr algn="ctr" defTabSz="968375"/>
              <a:endParaRPr altLang="zh-CN" b="0" lang="en-US">
                <a:solidFill>
                  <a:srgbClr val="FFFFFF"/>
                </a:solidFill>
                <a:latin charset="0" panose="020f0502020204030204" pitchFamily="34" typeface="Calibri"/>
                <a:ea typeface="宋体"/>
              </a:endParaRPr>
            </a:p>
          </p:txBody>
        </p:sp>
        <p:sp>
          <p:nvSpPr>
            <p:cNvPr id="87062" name="TextBox 25"/>
            <p:cNvSpPr txBox="1">
              <a:spLocks noChangeArrowheads="1"/>
            </p:cNvSpPr>
            <p:nvPr/>
          </p:nvSpPr>
          <p:spPr bwMode="auto">
            <a:xfrm flipH="1">
              <a:off x="4582797" y="4266389"/>
              <a:ext cx="437416" cy="242249"/>
            </a:xfrm>
            <a:prstGeom prst="rect">
              <a:avLst/>
            </a:prstGeom>
            <a:noFill/>
            <a:ln w="9525">
              <a:noFill/>
              <a:miter lim="800000"/>
            </a:ln>
          </p:spPr>
          <p:txBody>
            <a:bodyPr bIns="48390" lIns="96780" rIns="96780" tIns="48390">
              <a:spAutoFit/>
            </a:bodyPr>
            <a:lstStyle/>
            <a:p>
              <a:pPr algn="ctr" defTabSz="968375">
                <a:lnSpc>
                  <a:spcPct val="80000"/>
                </a:lnSpc>
              </a:pPr>
              <a:r>
                <a:rPr altLang="zh-CN" lang="en-US" sz="1300">
                  <a:solidFill>
                    <a:srgbClr val="FFFFFF"/>
                  </a:solidFill>
                  <a:latin typeface="Arial Rounded MT Bold"/>
                  <a:cs charset="0" panose="02020603050405020304" pitchFamily="18" typeface="Times New Roman"/>
                </a:rPr>
                <a:t>07</a:t>
              </a:r>
            </a:p>
          </p:txBody>
        </p:sp>
      </p:grpSp>
      <p:grpSp>
        <p:nvGrpSpPr>
          <p:cNvPr id="43" name="组合 42"/>
          <p:cNvGrpSpPr/>
          <p:nvPr/>
        </p:nvGrpSpPr>
        <p:grpSpPr>
          <a:xfrm>
            <a:off x="3697288" y="4005263"/>
            <a:ext cx="366712" cy="239712"/>
            <a:chOff x="3478687" y="3814541"/>
            <a:chExt cx="343168" cy="229371"/>
          </a:xfrm>
        </p:grpSpPr>
        <p:sp>
          <p:nvSpPr>
            <p:cNvPr id="87059" name="椭圆 2"/>
            <p:cNvSpPr>
              <a:spLocks noChangeArrowheads="1"/>
            </p:cNvSpPr>
            <p:nvPr/>
          </p:nvSpPr>
          <p:spPr bwMode="auto">
            <a:xfrm>
              <a:off x="3545356" y="3814541"/>
              <a:ext cx="206859" cy="206859"/>
            </a:xfrm>
            <a:prstGeom prst="ellipse">
              <a:avLst/>
            </a:prstGeom>
            <a:solidFill>
              <a:schemeClr val="tx2"/>
            </a:solidFill>
            <a:ln algn="ctr" w="25400">
              <a:noFill/>
              <a:round/>
            </a:ln>
          </p:spPr>
          <p:txBody>
            <a:bodyPr anchor="ctr" bIns="48390" lIns="96780" rIns="96780" tIns="48390"/>
            <a:lstStyle/>
            <a:p>
              <a:pPr algn="ctr" defTabSz="968375"/>
              <a:endParaRPr altLang="zh-CN" b="0" lang="en-US">
                <a:solidFill>
                  <a:srgbClr val="FFFFFF"/>
                </a:solidFill>
                <a:latin charset="0" panose="020f0502020204030204" pitchFamily="34" typeface="Calibri"/>
                <a:ea typeface="宋体"/>
              </a:endParaRPr>
            </a:p>
          </p:txBody>
        </p:sp>
        <p:sp>
          <p:nvSpPr>
            <p:cNvPr id="87060" name="TextBox 26"/>
            <p:cNvSpPr txBox="1">
              <a:spLocks noChangeArrowheads="1"/>
            </p:cNvSpPr>
            <p:nvPr/>
          </p:nvSpPr>
          <p:spPr bwMode="auto">
            <a:xfrm flipH="1">
              <a:off x="3478687" y="3835807"/>
              <a:ext cx="343168" cy="209265"/>
            </a:xfrm>
            <a:prstGeom prst="rect">
              <a:avLst/>
            </a:prstGeom>
            <a:noFill/>
            <a:ln w="9525">
              <a:noFill/>
              <a:miter lim="800000"/>
            </a:ln>
          </p:spPr>
          <p:txBody>
            <a:bodyPr bIns="48390" lIns="96780" rIns="96780" tIns="48390">
              <a:spAutoFit/>
            </a:bodyPr>
            <a:lstStyle/>
            <a:p>
              <a:pPr algn="ctr" defTabSz="968375">
                <a:lnSpc>
                  <a:spcPct val="80000"/>
                </a:lnSpc>
              </a:pPr>
              <a:r>
                <a:rPr altLang="zh-CN" lang="en-US" sz="1000">
                  <a:solidFill>
                    <a:srgbClr val="FFFFFF"/>
                  </a:solidFill>
                  <a:latin typeface="Arial Rounded MT Bold"/>
                  <a:cs charset="0" panose="02020603050405020304" pitchFamily="18" typeface="Times New Roman"/>
                </a:rPr>
                <a:t>08</a:t>
              </a:r>
            </a:p>
          </p:txBody>
        </p:sp>
      </p:grpSp>
      <p:sp>
        <p:nvSpPr>
          <p:cNvPr id="28" name="TextBox 27"/>
          <p:cNvSpPr txBox="1">
            <a:spLocks noChangeArrowheads="1"/>
          </p:cNvSpPr>
          <p:nvPr/>
        </p:nvSpPr>
        <p:spPr bwMode="auto">
          <a:xfrm>
            <a:off x="1720850" y="1354138"/>
            <a:ext cx="1487488"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a:t>
            </a:r>
          </a:p>
        </p:txBody>
      </p:sp>
      <p:sp>
        <p:nvSpPr>
          <p:cNvPr id="29" name="TextBox 28"/>
          <p:cNvSpPr txBox="1">
            <a:spLocks noChangeArrowheads="1"/>
          </p:cNvSpPr>
          <p:nvPr/>
        </p:nvSpPr>
        <p:spPr bwMode="auto">
          <a:xfrm>
            <a:off x="5619750" y="935038"/>
            <a:ext cx="1489075"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a:t>
            </a:r>
          </a:p>
        </p:txBody>
      </p:sp>
      <p:sp>
        <p:nvSpPr>
          <p:cNvPr id="30" name="TextBox 29"/>
          <p:cNvSpPr txBox="1">
            <a:spLocks noChangeArrowheads="1"/>
          </p:cNvSpPr>
          <p:nvPr/>
        </p:nvSpPr>
        <p:spPr bwMode="auto">
          <a:xfrm>
            <a:off x="6967538" y="1560513"/>
            <a:ext cx="1487487"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a:t>
            </a:r>
          </a:p>
        </p:txBody>
      </p:sp>
      <p:sp>
        <p:nvSpPr>
          <p:cNvPr id="31" name="TextBox 30"/>
          <p:cNvSpPr txBox="1">
            <a:spLocks noChangeArrowheads="1"/>
          </p:cNvSpPr>
          <p:nvPr/>
        </p:nvSpPr>
        <p:spPr bwMode="auto">
          <a:xfrm>
            <a:off x="7310438" y="2813050"/>
            <a:ext cx="1487487"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a:t>
            </a:r>
          </a:p>
        </p:txBody>
      </p:sp>
      <p:sp>
        <p:nvSpPr>
          <p:cNvPr id="32" name="TextBox 31"/>
          <p:cNvSpPr txBox="1">
            <a:spLocks noChangeArrowheads="1"/>
          </p:cNvSpPr>
          <p:nvPr/>
        </p:nvSpPr>
        <p:spPr bwMode="auto">
          <a:xfrm>
            <a:off x="6586538" y="3898900"/>
            <a:ext cx="1485900"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a:t>
            </a:r>
          </a:p>
        </p:txBody>
      </p:sp>
      <p:sp>
        <p:nvSpPr>
          <p:cNvPr id="33" name="TextBox 32"/>
          <p:cNvSpPr txBox="1">
            <a:spLocks noChangeArrowheads="1"/>
          </p:cNvSpPr>
          <p:nvPr/>
        </p:nvSpPr>
        <p:spPr bwMode="auto">
          <a:xfrm>
            <a:off x="4338638" y="4745038"/>
            <a:ext cx="1768475"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a:t>
            </a:r>
          </a:p>
        </p:txBody>
      </p:sp>
      <p:sp>
        <p:nvSpPr>
          <p:cNvPr id="34" name="TextBox 33"/>
          <p:cNvSpPr txBox="1">
            <a:spLocks noChangeArrowheads="1"/>
          </p:cNvSpPr>
          <p:nvPr/>
        </p:nvSpPr>
        <p:spPr bwMode="auto">
          <a:xfrm>
            <a:off x="2154238" y="4027488"/>
            <a:ext cx="1485900" cy="553980"/>
          </a:xfrm>
          <a:prstGeom prst="rect">
            <a:avLst/>
          </a:prstGeom>
          <a:noFill/>
          <a:ln w="9525">
            <a:noFill/>
            <a:miter lim="800000"/>
          </a:ln>
        </p:spPr>
        <p:txBody>
          <a:bodyPr bIns="48390" lIns="96780" rIns="96780" tIns="48390">
            <a:spAutoFit/>
          </a:bodyPr>
          <a:lstStyle/>
          <a:p>
            <a:pPr algn="just" defTabSz="968375">
              <a:buFont typeface="Arial"/>
              <a:buNone/>
            </a:pPr>
            <a:r>
              <a:rPr altLang="en-US" b="0" lang="zh-CN" sz="1000">
                <a:solidFill>
                  <a:srgbClr val="808080"/>
                </a:solidFill>
              </a:rPr>
              <a:t>请在此处添加您需要的文字内容请在此处添加您需要的文字内容</a:t>
            </a:r>
          </a:p>
        </p:txBody>
      </p:sp>
    </p:spTree>
  </p:cSld>
  <p:clrMapOvr>
    <a:masterClrMapping/>
  </p:clrMapOvr>
  <p:transition spd="slow">
    <p:fade/>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6" presetSubtype="32">
                                  <p:stCondLst>
                                    <p:cond delay="0"/>
                                  </p:stCondLst>
                                  <p:childTnLst>
                                    <p:set>
                                      <p:cBhvr>
                                        <p:cTn dur="1" fill="hold" id="6">
                                          <p:stCondLst>
                                            <p:cond delay="0"/>
                                          </p:stCondLst>
                                        </p:cTn>
                                        <p:tgtEl>
                                          <p:spTgt spid="2"/>
                                        </p:tgtEl>
                                        <p:attrNameLst>
                                          <p:attrName>style.visibility</p:attrName>
                                        </p:attrNameLst>
                                      </p:cBhvr>
                                      <p:to>
                                        <p:strVal val="visible"/>
                                      </p:to>
                                    </p:set>
                                    <p:animEffect filter="circle(out)" transition="in">
                                      <p:cBhvr>
                                        <p:cTn dur="2000" id="7"/>
                                        <p:tgtEl>
                                          <p:spTgt spid="2"/>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11"/>
                                        </p:tgtEl>
                                        <p:attrNameLst>
                                          <p:attrName>style.visibility</p:attrName>
                                        </p:attrNameLst>
                                      </p:cBhvr>
                                      <p:to>
                                        <p:strVal val="visible"/>
                                      </p:to>
                                    </p:set>
                                    <p:animEffect filter="fade" transition="in">
                                      <p:cBhvr>
                                        <p:cTn dur="1000" id="10"/>
                                        <p:tgtEl>
                                          <p:spTgt spid="11"/>
                                        </p:tgtEl>
                                      </p:cBhvr>
                                    </p:animEffect>
                                  </p:childTnLst>
                                </p:cTn>
                              </p:par>
                            </p:childTnLst>
                          </p:cTn>
                        </p:par>
                        <p:par>
                          <p:cTn fill="hold" id="11" nodeType="afterGroup">
                            <p:stCondLst>
                              <p:cond delay="2000"/>
                            </p:stCondLst>
                            <p:childTnLst>
                              <p:par>
                                <p:cTn fill="hold" id="12" nodeType="afterEffect" presetClass="entr" presetID="23" presetSubtype="16">
                                  <p:stCondLst>
                                    <p:cond delay="0"/>
                                  </p:stCondLst>
                                  <p:childTnLst>
                                    <p:set>
                                      <p:cBhvr>
                                        <p:cTn dur="1" fill="hold" id="13">
                                          <p:stCondLst>
                                            <p:cond delay="0"/>
                                          </p:stCondLst>
                                        </p:cTn>
                                        <p:tgtEl>
                                          <p:spTgt spid="36"/>
                                        </p:tgtEl>
                                        <p:attrNameLst>
                                          <p:attrName>style.visibility</p:attrName>
                                        </p:attrNameLst>
                                      </p:cBhvr>
                                      <p:to>
                                        <p:strVal val="visible"/>
                                      </p:to>
                                    </p:set>
                                    <p:anim calcmode="lin" valueType="num">
                                      <p:cBhvr>
                                        <p:cTn dur="500" fill="hold" id="14"/>
                                        <p:tgtEl>
                                          <p:spTgt spid="36"/>
                                        </p:tgtEl>
                                        <p:attrNameLst>
                                          <p:attrName>ppt_w</p:attrName>
                                        </p:attrNameLst>
                                      </p:cBhvr>
                                      <p:tavLst>
                                        <p:tav tm="0">
                                          <p:val>
                                            <p:fltVal val="0"/>
                                          </p:val>
                                        </p:tav>
                                        <p:tav tm="100000">
                                          <p:val>
                                            <p:strVal val="#ppt_w"/>
                                          </p:val>
                                        </p:tav>
                                      </p:tavLst>
                                    </p:anim>
                                    <p:anim calcmode="lin" valueType="num">
                                      <p:cBhvr>
                                        <p:cTn dur="500" fill="hold" id="15"/>
                                        <p:tgtEl>
                                          <p:spTgt spid="36"/>
                                        </p:tgtEl>
                                        <p:attrNameLst>
                                          <p:attrName>ppt_h</p:attrName>
                                        </p:attrNameLst>
                                      </p:cBhvr>
                                      <p:tavLst>
                                        <p:tav tm="0">
                                          <p:val>
                                            <p:fltVal val="0"/>
                                          </p:val>
                                        </p:tav>
                                        <p:tav tm="100000">
                                          <p:val>
                                            <p:strVal val="#ppt_h"/>
                                          </p:val>
                                        </p:tav>
                                      </p:tavLst>
                                    </p:anim>
                                  </p:childTnLst>
                                </p:cTn>
                              </p:par>
                            </p:childTnLst>
                          </p:cTn>
                        </p:par>
                        <p:par>
                          <p:cTn fill="hold" id="16" nodeType="afterGroup">
                            <p:stCondLst>
                              <p:cond delay="2500"/>
                            </p:stCondLst>
                            <p:childTnLst>
                              <p:par>
                                <p:cTn fill="hold" grpId="0" id="17" nodeType="afterEffect" presetClass="entr" presetID="42"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300" id="19"/>
                                        <p:tgtEl>
                                          <p:spTgt spid="12"/>
                                        </p:tgtEl>
                                      </p:cBhvr>
                                    </p:animEffect>
                                    <p:anim calcmode="lin" valueType="num">
                                      <p:cBhvr>
                                        <p:cTn dur="300" fill="hold" id="20"/>
                                        <p:tgtEl>
                                          <p:spTgt spid="12"/>
                                        </p:tgtEl>
                                        <p:attrNameLst>
                                          <p:attrName>ppt_x</p:attrName>
                                        </p:attrNameLst>
                                      </p:cBhvr>
                                      <p:tavLst>
                                        <p:tav tm="0">
                                          <p:val>
                                            <p:strVal val="#ppt_x"/>
                                          </p:val>
                                        </p:tav>
                                        <p:tav tm="100000">
                                          <p:val>
                                            <p:strVal val="#ppt_x"/>
                                          </p:val>
                                        </p:tav>
                                      </p:tavLst>
                                    </p:anim>
                                    <p:anim calcmode="lin" valueType="num">
                                      <p:cBhvr>
                                        <p:cTn dur="300" fill="hold" id="21"/>
                                        <p:tgtEl>
                                          <p:spTgt spid="12"/>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2800"/>
                            </p:stCondLst>
                            <p:childTnLst>
                              <p:par>
                                <p:cTn fill="hold" id="23" nodeType="afterEffect" presetClass="entr" presetID="23" presetSubtype="16">
                                  <p:stCondLst>
                                    <p:cond delay="0"/>
                                  </p:stCondLst>
                                  <p:childTnLst>
                                    <p:set>
                                      <p:cBhvr>
                                        <p:cTn dur="1" fill="hold" id="24">
                                          <p:stCondLst>
                                            <p:cond delay="0"/>
                                          </p:stCondLst>
                                        </p:cTn>
                                        <p:tgtEl>
                                          <p:spTgt spid="37"/>
                                        </p:tgtEl>
                                        <p:attrNameLst>
                                          <p:attrName>style.visibility</p:attrName>
                                        </p:attrNameLst>
                                      </p:cBhvr>
                                      <p:to>
                                        <p:strVal val="visible"/>
                                      </p:to>
                                    </p:set>
                                    <p:anim calcmode="lin" valueType="num">
                                      <p:cBhvr>
                                        <p:cTn dur="500" fill="hold" id="25"/>
                                        <p:tgtEl>
                                          <p:spTgt spid="37"/>
                                        </p:tgtEl>
                                        <p:attrNameLst>
                                          <p:attrName>ppt_w</p:attrName>
                                        </p:attrNameLst>
                                      </p:cBhvr>
                                      <p:tavLst>
                                        <p:tav tm="0">
                                          <p:val>
                                            <p:fltVal val="0"/>
                                          </p:val>
                                        </p:tav>
                                        <p:tav tm="100000">
                                          <p:val>
                                            <p:strVal val="#ppt_w"/>
                                          </p:val>
                                        </p:tav>
                                      </p:tavLst>
                                    </p:anim>
                                    <p:anim calcmode="lin" valueType="num">
                                      <p:cBhvr>
                                        <p:cTn dur="500" fill="hold" id="26"/>
                                        <p:tgtEl>
                                          <p:spTgt spid="37"/>
                                        </p:tgtEl>
                                        <p:attrNameLst>
                                          <p:attrName>ppt_h</p:attrName>
                                        </p:attrNameLst>
                                      </p:cBhvr>
                                      <p:tavLst>
                                        <p:tav tm="0">
                                          <p:val>
                                            <p:fltVal val="0"/>
                                          </p:val>
                                        </p:tav>
                                        <p:tav tm="100000">
                                          <p:val>
                                            <p:strVal val="#ppt_h"/>
                                          </p:val>
                                        </p:tav>
                                      </p:tavLst>
                                    </p:anim>
                                  </p:childTnLst>
                                </p:cTn>
                              </p:par>
                            </p:childTnLst>
                          </p:cTn>
                        </p:par>
                        <p:par>
                          <p:cTn fill="hold" id="27" nodeType="afterGroup">
                            <p:stCondLst>
                              <p:cond delay="3300"/>
                            </p:stCondLst>
                            <p:childTnLst>
                              <p:par>
                                <p:cTn fill="hold" grpId="0" id="28" nodeType="afterEffect" presetClass="entr" presetID="42" presetSubtype="0">
                                  <p:stCondLst>
                                    <p:cond delay="0"/>
                                  </p:stCondLst>
                                  <p:childTnLst>
                                    <p:set>
                                      <p:cBhvr>
                                        <p:cTn dur="1" fill="hold" id="29">
                                          <p:stCondLst>
                                            <p:cond delay="0"/>
                                          </p:stCondLst>
                                        </p:cTn>
                                        <p:tgtEl>
                                          <p:spTgt spid="28"/>
                                        </p:tgtEl>
                                        <p:attrNameLst>
                                          <p:attrName>style.visibility</p:attrName>
                                        </p:attrNameLst>
                                      </p:cBhvr>
                                      <p:to>
                                        <p:strVal val="visible"/>
                                      </p:to>
                                    </p:set>
                                    <p:animEffect filter="fade" transition="in">
                                      <p:cBhvr>
                                        <p:cTn dur="300" id="30"/>
                                        <p:tgtEl>
                                          <p:spTgt spid="28"/>
                                        </p:tgtEl>
                                      </p:cBhvr>
                                    </p:animEffect>
                                    <p:anim calcmode="lin" valueType="num">
                                      <p:cBhvr>
                                        <p:cTn dur="300" fill="hold" id="31"/>
                                        <p:tgtEl>
                                          <p:spTgt spid="28"/>
                                        </p:tgtEl>
                                        <p:attrNameLst>
                                          <p:attrName>ppt_x</p:attrName>
                                        </p:attrNameLst>
                                      </p:cBhvr>
                                      <p:tavLst>
                                        <p:tav tm="0">
                                          <p:val>
                                            <p:strVal val="#ppt_x"/>
                                          </p:val>
                                        </p:tav>
                                        <p:tav tm="100000">
                                          <p:val>
                                            <p:strVal val="#ppt_x"/>
                                          </p:val>
                                        </p:tav>
                                      </p:tavLst>
                                    </p:anim>
                                    <p:anim calcmode="lin" valueType="num">
                                      <p:cBhvr>
                                        <p:cTn dur="300" fill="hold" id="32"/>
                                        <p:tgtEl>
                                          <p:spTgt spid="28"/>
                                        </p:tgtEl>
                                        <p:attrNameLst>
                                          <p:attrName>ppt_y</p:attrName>
                                        </p:attrNameLst>
                                      </p:cBhvr>
                                      <p:tavLst>
                                        <p:tav tm="0">
                                          <p:val>
                                            <p:strVal val="#ppt_y+.1"/>
                                          </p:val>
                                        </p:tav>
                                        <p:tav tm="100000">
                                          <p:val>
                                            <p:strVal val="#ppt_y"/>
                                          </p:val>
                                        </p:tav>
                                      </p:tavLst>
                                    </p:anim>
                                  </p:childTnLst>
                                </p:cTn>
                              </p:par>
                            </p:childTnLst>
                          </p:cTn>
                        </p:par>
                        <p:par>
                          <p:cTn fill="hold" id="33" nodeType="afterGroup">
                            <p:stCondLst>
                              <p:cond delay="3600"/>
                            </p:stCondLst>
                            <p:childTnLst>
                              <p:par>
                                <p:cTn fill="hold" id="34" nodeType="afterEffect" presetClass="entr" presetID="23" presetSubtype="16">
                                  <p:stCondLst>
                                    <p:cond delay="0"/>
                                  </p:stCondLst>
                                  <p:childTnLst>
                                    <p:set>
                                      <p:cBhvr>
                                        <p:cTn dur="1" fill="hold" id="35">
                                          <p:stCondLst>
                                            <p:cond delay="0"/>
                                          </p:stCondLst>
                                        </p:cTn>
                                        <p:tgtEl>
                                          <p:spTgt spid="38"/>
                                        </p:tgtEl>
                                        <p:attrNameLst>
                                          <p:attrName>style.visibility</p:attrName>
                                        </p:attrNameLst>
                                      </p:cBhvr>
                                      <p:to>
                                        <p:strVal val="visible"/>
                                      </p:to>
                                    </p:set>
                                    <p:anim calcmode="lin" valueType="num">
                                      <p:cBhvr>
                                        <p:cTn dur="500" fill="hold" id="36"/>
                                        <p:tgtEl>
                                          <p:spTgt spid="38"/>
                                        </p:tgtEl>
                                        <p:attrNameLst>
                                          <p:attrName>ppt_w</p:attrName>
                                        </p:attrNameLst>
                                      </p:cBhvr>
                                      <p:tavLst>
                                        <p:tav tm="0">
                                          <p:val>
                                            <p:fltVal val="0"/>
                                          </p:val>
                                        </p:tav>
                                        <p:tav tm="100000">
                                          <p:val>
                                            <p:strVal val="#ppt_w"/>
                                          </p:val>
                                        </p:tav>
                                      </p:tavLst>
                                    </p:anim>
                                    <p:anim calcmode="lin" valueType="num">
                                      <p:cBhvr>
                                        <p:cTn dur="500" fill="hold" id="37"/>
                                        <p:tgtEl>
                                          <p:spTgt spid="38"/>
                                        </p:tgtEl>
                                        <p:attrNameLst>
                                          <p:attrName>ppt_h</p:attrName>
                                        </p:attrNameLst>
                                      </p:cBhvr>
                                      <p:tavLst>
                                        <p:tav tm="0">
                                          <p:val>
                                            <p:fltVal val="0"/>
                                          </p:val>
                                        </p:tav>
                                        <p:tav tm="100000">
                                          <p:val>
                                            <p:strVal val="#ppt_h"/>
                                          </p:val>
                                        </p:tav>
                                      </p:tavLst>
                                    </p:anim>
                                  </p:childTnLst>
                                </p:cTn>
                              </p:par>
                            </p:childTnLst>
                          </p:cTn>
                        </p:par>
                        <p:par>
                          <p:cTn fill="hold" id="38" nodeType="afterGroup">
                            <p:stCondLst>
                              <p:cond delay="4100"/>
                            </p:stCondLst>
                            <p:childTnLst>
                              <p:par>
                                <p:cTn fill="hold" grpId="0" id="39" nodeType="afterEffect" presetClass="entr" presetID="42" presetSubtype="0">
                                  <p:stCondLst>
                                    <p:cond delay="0"/>
                                  </p:stCondLst>
                                  <p:childTnLst>
                                    <p:set>
                                      <p:cBhvr>
                                        <p:cTn dur="1" fill="hold" id="40">
                                          <p:stCondLst>
                                            <p:cond delay="0"/>
                                          </p:stCondLst>
                                        </p:cTn>
                                        <p:tgtEl>
                                          <p:spTgt spid="29"/>
                                        </p:tgtEl>
                                        <p:attrNameLst>
                                          <p:attrName>style.visibility</p:attrName>
                                        </p:attrNameLst>
                                      </p:cBhvr>
                                      <p:to>
                                        <p:strVal val="visible"/>
                                      </p:to>
                                    </p:set>
                                    <p:animEffect filter="fade" transition="in">
                                      <p:cBhvr>
                                        <p:cTn dur="300" id="41"/>
                                        <p:tgtEl>
                                          <p:spTgt spid="29"/>
                                        </p:tgtEl>
                                      </p:cBhvr>
                                    </p:animEffect>
                                    <p:anim calcmode="lin" valueType="num">
                                      <p:cBhvr>
                                        <p:cTn dur="300" fill="hold" id="42"/>
                                        <p:tgtEl>
                                          <p:spTgt spid="29"/>
                                        </p:tgtEl>
                                        <p:attrNameLst>
                                          <p:attrName>ppt_x</p:attrName>
                                        </p:attrNameLst>
                                      </p:cBhvr>
                                      <p:tavLst>
                                        <p:tav tm="0">
                                          <p:val>
                                            <p:strVal val="#ppt_x"/>
                                          </p:val>
                                        </p:tav>
                                        <p:tav tm="100000">
                                          <p:val>
                                            <p:strVal val="#ppt_x"/>
                                          </p:val>
                                        </p:tav>
                                      </p:tavLst>
                                    </p:anim>
                                    <p:anim calcmode="lin" valueType="num">
                                      <p:cBhvr>
                                        <p:cTn dur="300" fill="hold" id="43"/>
                                        <p:tgtEl>
                                          <p:spTgt spid="29"/>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4400"/>
                            </p:stCondLst>
                            <p:childTnLst>
                              <p:par>
                                <p:cTn fill="hold" id="45" nodeType="afterEffect" presetClass="entr" presetID="23" presetSubtype="16">
                                  <p:stCondLst>
                                    <p:cond delay="0"/>
                                  </p:stCondLst>
                                  <p:childTnLst>
                                    <p:set>
                                      <p:cBhvr>
                                        <p:cTn dur="1" fill="hold" id="46">
                                          <p:stCondLst>
                                            <p:cond delay="0"/>
                                          </p:stCondLst>
                                        </p:cTn>
                                        <p:tgtEl>
                                          <p:spTgt spid="39"/>
                                        </p:tgtEl>
                                        <p:attrNameLst>
                                          <p:attrName>style.visibility</p:attrName>
                                        </p:attrNameLst>
                                      </p:cBhvr>
                                      <p:to>
                                        <p:strVal val="visible"/>
                                      </p:to>
                                    </p:set>
                                    <p:anim calcmode="lin" valueType="num">
                                      <p:cBhvr>
                                        <p:cTn dur="500" fill="hold" id="47"/>
                                        <p:tgtEl>
                                          <p:spTgt spid="39"/>
                                        </p:tgtEl>
                                        <p:attrNameLst>
                                          <p:attrName>ppt_w</p:attrName>
                                        </p:attrNameLst>
                                      </p:cBhvr>
                                      <p:tavLst>
                                        <p:tav tm="0">
                                          <p:val>
                                            <p:fltVal val="0"/>
                                          </p:val>
                                        </p:tav>
                                        <p:tav tm="100000">
                                          <p:val>
                                            <p:strVal val="#ppt_w"/>
                                          </p:val>
                                        </p:tav>
                                      </p:tavLst>
                                    </p:anim>
                                    <p:anim calcmode="lin" valueType="num">
                                      <p:cBhvr>
                                        <p:cTn dur="500" fill="hold" id="48"/>
                                        <p:tgtEl>
                                          <p:spTgt spid="39"/>
                                        </p:tgtEl>
                                        <p:attrNameLst>
                                          <p:attrName>ppt_h</p:attrName>
                                        </p:attrNameLst>
                                      </p:cBhvr>
                                      <p:tavLst>
                                        <p:tav tm="0">
                                          <p:val>
                                            <p:fltVal val="0"/>
                                          </p:val>
                                        </p:tav>
                                        <p:tav tm="100000">
                                          <p:val>
                                            <p:strVal val="#ppt_h"/>
                                          </p:val>
                                        </p:tav>
                                      </p:tavLst>
                                    </p:anim>
                                  </p:childTnLst>
                                </p:cTn>
                              </p:par>
                            </p:childTnLst>
                          </p:cTn>
                        </p:par>
                        <p:par>
                          <p:cTn fill="hold" id="49" nodeType="afterGroup">
                            <p:stCondLst>
                              <p:cond delay="4900"/>
                            </p:stCondLst>
                            <p:childTnLst>
                              <p:par>
                                <p:cTn fill="hold" grpId="0" id="50" nodeType="afterEffect" presetClass="entr" presetID="42" presetSubtype="0">
                                  <p:stCondLst>
                                    <p:cond delay="0"/>
                                  </p:stCondLst>
                                  <p:childTnLst>
                                    <p:set>
                                      <p:cBhvr>
                                        <p:cTn dur="1" fill="hold" id="51">
                                          <p:stCondLst>
                                            <p:cond delay="0"/>
                                          </p:stCondLst>
                                        </p:cTn>
                                        <p:tgtEl>
                                          <p:spTgt spid="30"/>
                                        </p:tgtEl>
                                        <p:attrNameLst>
                                          <p:attrName>style.visibility</p:attrName>
                                        </p:attrNameLst>
                                      </p:cBhvr>
                                      <p:to>
                                        <p:strVal val="visible"/>
                                      </p:to>
                                    </p:set>
                                    <p:animEffect filter="fade" transition="in">
                                      <p:cBhvr>
                                        <p:cTn dur="300" id="52"/>
                                        <p:tgtEl>
                                          <p:spTgt spid="30"/>
                                        </p:tgtEl>
                                      </p:cBhvr>
                                    </p:animEffect>
                                    <p:anim calcmode="lin" valueType="num">
                                      <p:cBhvr>
                                        <p:cTn dur="300" fill="hold" id="53"/>
                                        <p:tgtEl>
                                          <p:spTgt spid="30"/>
                                        </p:tgtEl>
                                        <p:attrNameLst>
                                          <p:attrName>ppt_x</p:attrName>
                                        </p:attrNameLst>
                                      </p:cBhvr>
                                      <p:tavLst>
                                        <p:tav tm="0">
                                          <p:val>
                                            <p:strVal val="#ppt_x"/>
                                          </p:val>
                                        </p:tav>
                                        <p:tav tm="100000">
                                          <p:val>
                                            <p:strVal val="#ppt_x"/>
                                          </p:val>
                                        </p:tav>
                                      </p:tavLst>
                                    </p:anim>
                                    <p:anim calcmode="lin" valueType="num">
                                      <p:cBhvr>
                                        <p:cTn dur="300" fill="hold" id="54"/>
                                        <p:tgtEl>
                                          <p:spTgt spid="30"/>
                                        </p:tgtEl>
                                        <p:attrNameLst>
                                          <p:attrName>ppt_y</p:attrName>
                                        </p:attrNameLst>
                                      </p:cBhvr>
                                      <p:tavLst>
                                        <p:tav tm="0">
                                          <p:val>
                                            <p:strVal val="#ppt_y+.1"/>
                                          </p:val>
                                        </p:tav>
                                        <p:tav tm="100000">
                                          <p:val>
                                            <p:strVal val="#ppt_y"/>
                                          </p:val>
                                        </p:tav>
                                      </p:tavLst>
                                    </p:anim>
                                  </p:childTnLst>
                                </p:cTn>
                              </p:par>
                            </p:childTnLst>
                          </p:cTn>
                        </p:par>
                        <p:par>
                          <p:cTn fill="hold" id="55" nodeType="afterGroup">
                            <p:stCondLst>
                              <p:cond delay="5200"/>
                            </p:stCondLst>
                            <p:childTnLst>
                              <p:par>
                                <p:cTn fill="hold" id="56" nodeType="afterEffect" presetClass="entr" presetID="23" presetSubtype="16">
                                  <p:stCondLst>
                                    <p:cond delay="0"/>
                                  </p:stCondLst>
                                  <p:childTnLst>
                                    <p:set>
                                      <p:cBhvr>
                                        <p:cTn dur="1" fill="hold" id="57">
                                          <p:stCondLst>
                                            <p:cond delay="0"/>
                                          </p:stCondLst>
                                        </p:cTn>
                                        <p:tgtEl>
                                          <p:spTgt spid="40"/>
                                        </p:tgtEl>
                                        <p:attrNameLst>
                                          <p:attrName>style.visibility</p:attrName>
                                        </p:attrNameLst>
                                      </p:cBhvr>
                                      <p:to>
                                        <p:strVal val="visible"/>
                                      </p:to>
                                    </p:set>
                                    <p:anim calcmode="lin" valueType="num">
                                      <p:cBhvr>
                                        <p:cTn dur="500" fill="hold" id="58"/>
                                        <p:tgtEl>
                                          <p:spTgt spid="40"/>
                                        </p:tgtEl>
                                        <p:attrNameLst>
                                          <p:attrName>ppt_w</p:attrName>
                                        </p:attrNameLst>
                                      </p:cBhvr>
                                      <p:tavLst>
                                        <p:tav tm="0">
                                          <p:val>
                                            <p:fltVal val="0"/>
                                          </p:val>
                                        </p:tav>
                                        <p:tav tm="100000">
                                          <p:val>
                                            <p:strVal val="#ppt_w"/>
                                          </p:val>
                                        </p:tav>
                                      </p:tavLst>
                                    </p:anim>
                                    <p:anim calcmode="lin" valueType="num">
                                      <p:cBhvr>
                                        <p:cTn dur="500" fill="hold" id="59"/>
                                        <p:tgtEl>
                                          <p:spTgt spid="40"/>
                                        </p:tgtEl>
                                        <p:attrNameLst>
                                          <p:attrName>ppt_h</p:attrName>
                                        </p:attrNameLst>
                                      </p:cBhvr>
                                      <p:tavLst>
                                        <p:tav tm="0">
                                          <p:val>
                                            <p:fltVal val="0"/>
                                          </p:val>
                                        </p:tav>
                                        <p:tav tm="100000">
                                          <p:val>
                                            <p:strVal val="#ppt_h"/>
                                          </p:val>
                                        </p:tav>
                                      </p:tavLst>
                                    </p:anim>
                                  </p:childTnLst>
                                </p:cTn>
                              </p:par>
                            </p:childTnLst>
                          </p:cTn>
                        </p:par>
                        <p:par>
                          <p:cTn fill="hold" id="60" nodeType="afterGroup">
                            <p:stCondLst>
                              <p:cond delay="5700"/>
                            </p:stCondLst>
                            <p:childTnLst>
                              <p:par>
                                <p:cTn fill="hold" grpId="0" id="61" nodeType="afterEffect" presetClass="entr" presetID="42" presetSubtype="0">
                                  <p:stCondLst>
                                    <p:cond delay="0"/>
                                  </p:stCondLst>
                                  <p:childTnLst>
                                    <p:set>
                                      <p:cBhvr>
                                        <p:cTn dur="1" fill="hold" id="62">
                                          <p:stCondLst>
                                            <p:cond delay="0"/>
                                          </p:stCondLst>
                                        </p:cTn>
                                        <p:tgtEl>
                                          <p:spTgt spid="31"/>
                                        </p:tgtEl>
                                        <p:attrNameLst>
                                          <p:attrName>style.visibility</p:attrName>
                                        </p:attrNameLst>
                                      </p:cBhvr>
                                      <p:to>
                                        <p:strVal val="visible"/>
                                      </p:to>
                                    </p:set>
                                    <p:animEffect filter="fade" transition="in">
                                      <p:cBhvr>
                                        <p:cTn dur="300" id="63"/>
                                        <p:tgtEl>
                                          <p:spTgt spid="31"/>
                                        </p:tgtEl>
                                      </p:cBhvr>
                                    </p:animEffect>
                                    <p:anim calcmode="lin" valueType="num">
                                      <p:cBhvr>
                                        <p:cTn dur="300" fill="hold" id="64"/>
                                        <p:tgtEl>
                                          <p:spTgt spid="31"/>
                                        </p:tgtEl>
                                        <p:attrNameLst>
                                          <p:attrName>ppt_x</p:attrName>
                                        </p:attrNameLst>
                                      </p:cBhvr>
                                      <p:tavLst>
                                        <p:tav tm="0">
                                          <p:val>
                                            <p:strVal val="#ppt_x"/>
                                          </p:val>
                                        </p:tav>
                                        <p:tav tm="100000">
                                          <p:val>
                                            <p:strVal val="#ppt_x"/>
                                          </p:val>
                                        </p:tav>
                                      </p:tavLst>
                                    </p:anim>
                                    <p:anim calcmode="lin" valueType="num">
                                      <p:cBhvr>
                                        <p:cTn dur="300" fill="hold" id="65"/>
                                        <p:tgtEl>
                                          <p:spTgt spid="31"/>
                                        </p:tgtEl>
                                        <p:attrNameLst>
                                          <p:attrName>ppt_y</p:attrName>
                                        </p:attrNameLst>
                                      </p:cBhvr>
                                      <p:tavLst>
                                        <p:tav tm="0">
                                          <p:val>
                                            <p:strVal val="#ppt_y+.1"/>
                                          </p:val>
                                        </p:tav>
                                        <p:tav tm="100000">
                                          <p:val>
                                            <p:strVal val="#ppt_y"/>
                                          </p:val>
                                        </p:tav>
                                      </p:tavLst>
                                    </p:anim>
                                  </p:childTnLst>
                                </p:cTn>
                              </p:par>
                            </p:childTnLst>
                          </p:cTn>
                        </p:par>
                        <p:par>
                          <p:cTn fill="hold" id="66" nodeType="afterGroup">
                            <p:stCondLst>
                              <p:cond delay="6000"/>
                            </p:stCondLst>
                            <p:childTnLst>
                              <p:par>
                                <p:cTn fill="hold" id="67" nodeType="afterEffect" presetClass="entr" presetID="23" presetSubtype="16">
                                  <p:stCondLst>
                                    <p:cond delay="0"/>
                                  </p:stCondLst>
                                  <p:childTnLst>
                                    <p:set>
                                      <p:cBhvr>
                                        <p:cTn dur="1" fill="hold" id="68">
                                          <p:stCondLst>
                                            <p:cond delay="0"/>
                                          </p:stCondLst>
                                        </p:cTn>
                                        <p:tgtEl>
                                          <p:spTgt spid="41"/>
                                        </p:tgtEl>
                                        <p:attrNameLst>
                                          <p:attrName>style.visibility</p:attrName>
                                        </p:attrNameLst>
                                      </p:cBhvr>
                                      <p:to>
                                        <p:strVal val="visible"/>
                                      </p:to>
                                    </p:set>
                                    <p:anim calcmode="lin" valueType="num">
                                      <p:cBhvr>
                                        <p:cTn dur="500" fill="hold" id="69"/>
                                        <p:tgtEl>
                                          <p:spTgt spid="41"/>
                                        </p:tgtEl>
                                        <p:attrNameLst>
                                          <p:attrName>ppt_w</p:attrName>
                                        </p:attrNameLst>
                                      </p:cBhvr>
                                      <p:tavLst>
                                        <p:tav tm="0">
                                          <p:val>
                                            <p:fltVal val="0"/>
                                          </p:val>
                                        </p:tav>
                                        <p:tav tm="100000">
                                          <p:val>
                                            <p:strVal val="#ppt_w"/>
                                          </p:val>
                                        </p:tav>
                                      </p:tavLst>
                                    </p:anim>
                                    <p:anim calcmode="lin" valueType="num">
                                      <p:cBhvr>
                                        <p:cTn dur="500" fill="hold" id="70"/>
                                        <p:tgtEl>
                                          <p:spTgt spid="41"/>
                                        </p:tgtEl>
                                        <p:attrNameLst>
                                          <p:attrName>ppt_h</p:attrName>
                                        </p:attrNameLst>
                                      </p:cBhvr>
                                      <p:tavLst>
                                        <p:tav tm="0">
                                          <p:val>
                                            <p:fltVal val="0"/>
                                          </p:val>
                                        </p:tav>
                                        <p:tav tm="100000">
                                          <p:val>
                                            <p:strVal val="#ppt_h"/>
                                          </p:val>
                                        </p:tav>
                                      </p:tavLst>
                                    </p:anim>
                                  </p:childTnLst>
                                </p:cTn>
                              </p:par>
                            </p:childTnLst>
                          </p:cTn>
                        </p:par>
                        <p:par>
                          <p:cTn fill="hold" id="71" nodeType="afterGroup">
                            <p:stCondLst>
                              <p:cond delay="6500"/>
                            </p:stCondLst>
                            <p:childTnLst>
                              <p:par>
                                <p:cTn fill="hold" grpId="0" id="72" nodeType="afterEffect" presetClass="entr" presetID="42" presetSubtype="0">
                                  <p:stCondLst>
                                    <p:cond delay="0"/>
                                  </p:stCondLst>
                                  <p:childTnLst>
                                    <p:set>
                                      <p:cBhvr>
                                        <p:cTn dur="1" fill="hold" id="73">
                                          <p:stCondLst>
                                            <p:cond delay="0"/>
                                          </p:stCondLst>
                                        </p:cTn>
                                        <p:tgtEl>
                                          <p:spTgt spid="32"/>
                                        </p:tgtEl>
                                        <p:attrNameLst>
                                          <p:attrName>style.visibility</p:attrName>
                                        </p:attrNameLst>
                                      </p:cBhvr>
                                      <p:to>
                                        <p:strVal val="visible"/>
                                      </p:to>
                                    </p:set>
                                    <p:animEffect filter="fade" transition="in">
                                      <p:cBhvr>
                                        <p:cTn dur="300" id="74"/>
                                        <p:tgtEl>
                                          <p:spTgt spid="32"/>
                                        </p:tgtEl>
                                      </p:cBhvr>
                                    </p:animEffect>
                                    <p:anim calcmode="lin" valueType="num">
                                      <p:cBhvr>
                                        <p:cTn dur="300" fill="hold" id="75"/>
                                        <p:tgtEl>
                                          <p:spTgt spid="32"/>
                                        </p:tgtEl>
                                        <p:attrNameLst>
                                          <p:attrName>ppt_x</p:attrName>
                                        </p:attrNameLst>
                                      </p:cBhvr>
                                      <p:tavLst>
                                        <p:tav tm="0">
                                          <p:val>
                                            <p:strVal val="#ppt_x"/>
                                          </p:val>
                                        </p:tav>
                                        <p:tav tm="100000">
                                          <p:val>
                                            <p:strVal val="#ppt_x"/>
                                          </p:val>
                                        </p:tav>
                                      </p:tavLst>
                                    </p:anim>
                                    <p:anim calcmode="lin" valueType="num">
                                      <p:cBhvr>
                                        <p:cTn dur="300" fill="hold" id="76"/>
                                        <p:tgtEl>
                                          <p:spTgt spid="32"/>
                                        </p:tgtEl>
                                        <p:attrNameLst>
                                          <p:attrName>ppt_y</p:attrName>
                                        </p:attrNameLst>
                                      </p:cBhvr>
                                      <p:tavLst>
                                        <p:tav tm="0">
                                          <p:val>
                                            <p:strVal val="#ppt_y+.1"/>
                                          </p:val>
                                        </p:tav>
                                        <p:tav tm="100000">
                                          <p:val>
                                            <p:strVal val="#ppt_y"/>
                                          </p:val>
                                        </p:tav>
                                      </p:tavLst>
                                    </p:anim>
                                  </p:childTnLst>
                                </p:cTn>
                              </p:par>
                            </p:childTnLst>
                          </p:cTn>
                        </p:par>
                        <p:par>
                          <p:cTn fill="hold" id="77" nodeType="afterGroup">
                            <p:stCondLst>
                              <p:cond delay="6800"/>
                            </p:stCondLst>
                            <p:childTnLst>
                              <p:par>
                                <p:cTn fill="hold" id="78" nodeType="afterEffect" presetClass="entr" presetID="23" presetSubtype="16">
                                  <p:stCondLst>
                                    <p:cond delay="0"/>
                                  </p:stCondLst>
                                  <p:childTnLst>
                                    <p:set>
                                      <p:cBhvr>
                                        <p:cTn dur="1" fill="hold" id="79">
                                          <p:stCondLst>
                                            <p:cond delay="0"/>
                                          </p:stCondLst>
                                        </p:cTn>
                                        <p:tgtEl>
                                          <p:spTgt spid="42"/>
                                        </p:tgtEl>
                                        <p:attrNameLst>
                                          <p:attrName>style.visibility</p:attrName>
                                        </p:attrNameLst>
                                      </p:cBhvr>
                                      <p:to>
                                        <p:strVal val="visible"/>
                                      </p:to>
                                    </p:set>
                                    <p:anim calcmode="lin" valueType="num">
                                      <p:cBhvr>
                                        <p:cTn dur="500" fill="hold" id="80"/>
                                        <p:tgtEl>
                                          <p:spTgt spid="42"/>
                                        </p:tgtEl>
                                        <p:attrNameLst>
                                          <p:attrName>ppt_w</p:attrName>
                                        </p:attrNameLst>
                                      </p:cBhvr>
                                      <p:tavLst>
                                        <p:tav tm="0">
                                          <p:val>
                                            <p:fltVal val="0"/>
                                          </p:val>
                                        </p:tav>
                                        <p:tav tm="100000">
                                          <p:val>
                                            <p:strVal val="#ppt_w"/>
                                          </p:val>
                                        </p:tav>
                                      </p:tavLst>
                                    </p:anim>
                                    <p:anim calcmode="lin" valueType="num">
                                      <p:cBhvr>
                                        <p:cTn dur="500" fill="hold" id="81"/>
                                        <p:tgtEl>
                                          <p:spTgt spid="42"/>
                                        </p:tgtEl>
                                        <p:attrNameLst>
                                          <p:attrName>ppt_h</p:attrName>
                                        </p:attrNameLst>
                                      </p:cBhvr>
                                      <p:tavLst>
                                        <p:tav tm="0">
                                          <p:val>
                                            <p:fltVal val="0"/>
                                          </p:val>
                                        </p:tav>
                                        <p:tav tm="100000">
                                          <p:val>
                                            <p:strVal val="#ppt_h"/>
                                          </p:val>
                                        </p:tav>
                                      </p:tavLst>
                                    </p:anim>
                                  </p:childTnLst>
                                </p:cTn>
                              </p:par>
                            </p:childTnLst>
                          </p:cTn>
                        </p:par>
                        <p:par>
                          <p:cTn fill="hold" id="82" nodeType="afterGroup">
                            <p:stCondLst>
                              <p:cond delay="7300"/>
                            </p:stCondLst>
                            <p:childTnLst>
                              <p:par>
                                <p:cTn fill="hold" grpId="0" id="83" nodeType="afterEffect" presetClass="entr" presetID="42" presetSubtype="0">
                                  <p:stCondLst>
                                    <p:cond delay="0"/>
                                  </p:stCondLst>
                                  <p:childTnLst>
                                    <p:set>
                                      <p:cBhvr>
                                        <p:cTn dur="1" fill="hold" id="84">
                                          <p:stCondLst>
                                            <p:cond delay="0"/>
                                          </p:stCondLst>
                                        </p:cTn>
                                        <p:tgtEl>
                                          <p:spTgt spid="33"/>
                                        </p:tgtEl>
                                        <p:attrNameLst>
                                          <p:attrName>style.visibility</p:attrName>
                                        </p:attrNameLst>
                                      </p:cBhvr>
                                      <p:to>
                                        <p:strVal val="visible"/>
                                      </p:to>
                                    </p:set>
                                    <p:animEffect filter="fade" transition="in">
                                      <p:cBhvr>
                                        <p:cTn dur="300" id="85"/>
                                        <p:tgtEl>
                                          <p:spTgt spid="33"/>
                                        </p:tgtEl>
                                      </p:cBhvr>
                                    </p:animEffect>
                                    <p:anim calcmode="lin" valueType="num">
                                      <p:cBhvr>
                                        <p:cTn dur="300" fill="hold" id="86"/>
                                        <p:tgtEl>
                                          <p:spTgt spid="33"/>
                                        </p:tgtEl>
                                        <p:attrNameLst>
                                          <p:attrName>ppt_x</p:attrName>
                                        </p:attrNameLst>
                                      </p:cBhvr>
                                      <p:tavLst>
                                        <p:tav tm="0">
                                          <p:val>
                                            <p:strVal val="#ppt_x"/>
                                          </p:val>
                                        </p:tav>
                                        <p:tav tm="100000">
                                          <p:val>
                                            <p:strVal val="#ppt_x"/>
                                          </p:val>
                                        </p:tav>
                                      </p:tavLst>
                                    </p:anim>
                                    <p:anim calcmode="lin" valueType="num">
                                      <p:cBhvr>
                                        <p:cTn dur="300" fill="hold" id="87"/>
                                        <p:tgtEl>
                                          <p:spTgt spid="33"/>
                                        </p:tgtEl>
                                        <p:attrNameLst>
                                          <p:attrName>ppt_y</p:attrName>
                                        </p:attrNameLst>
                                      </p:cBhvr>
                                      <p:tavLst>
                                        <p:tav tm="0">
                                          <p:val>
                                            <p:strVal val="#ppt_y+.1"/>
                                          </p:val>
                                        </p:tav>
                                        <p:tav tm="100000">
                                          <p:val>
                                            <p:strVal val="#ppt_y"/>
                                          </p:val>
                                        </p:tav>
                                      </p:tavLst>
                                    </p:anim>
                                  </p:childTnLst>
                                </p:cTn>
                              </p:par>
                            </p:childTnLst>
                          </p:cTn>
                        </p:par>
                        <p:par>
                          <p:cTn fill="hold" id="88" nodeType="afterGroup">
                            <p:stCondLst>
                              <p:cond delay="7600"/>
                            </p:stCondLst>
                            <p:childTnLst>
                              <p:par>
                                <p:cTn fill="hold" id="89" nodeType="afterEffect" presetClass="entr" presetID="23" presetSubtype="16">
                                  <p:stCondLst>
                                    <p:cond delay="0"/>
                                  </p:stCondLst>
                                  <p:childTnLst>
                                    <p:set>
                                      <p:cBhvr>
                                        <p:cTn dur="1" fill="hold" id="90">
                                          <p:stCondLst>
                                            <p:cond delay="0"/>
                                          </p:stCondLst>
                                        </p:cTn>
                                        <p:tgtEl>
                                          <p:spTgt spid="43"/>
                                        </p:tgtEl>
                                        <p:attrNameLst>
                                          <p:attrName>style.visibility</p:attrName>
                                        </p:attrNameLst>
                                      </p:cBhvr>
                                      <p:to>
                                        <p:strVal val="visible"/>
                                      </p:to>
                                    </p:set>
                                    <p:anim calcmode="lin" valueType="num">
                                      <p:cBhvr>
                                        <p:cTn dur="500" fill="hold" id="91"/>
                                        <p:tgtEl>
                                          <p:spTgt spid="43"/>
                                        </p:tgtEl>
                                        <p:attrNameLst>
                                          <p:attrName>ppt_w</p:attrName>
                                        </p:attrNameLst>
                                      </p:cBhvr>
                                      <p:tavLst>
                                        <p:tav tm="0">
                                          <p:val>
                                            <p:fltVal val="0"/>
                                          </p:val>
                                        </p:tav>
                                        <p:tav tm="100000">
                                          <p:val>
                                            <p:strVal val="#ppt_w"/>
                                          </p:val>
                                        </p:tav>
                                      </p:tavLst>
                                    </p:anim>
                                    <p:anim calcmode="lin" valueType="num">
                                      <p:cBhvr>
                                        <p:cTn dur="500" fill="hold" id="92"/>
                                        <p:tgtEl>
                                          <p:spTgt spid="43"/>
                                        </p:tgtEl>
                                        <p:attrNameLst>
                                          <p:attrName>ppt_h</p:attrName>
                                        </p:attrNameLst>
                                      </p:cBhvr>
                                      <p:tavLst>
                                        <p:tav tm="0">
                                          <p:val>
                                            <p:fltVal val="0"/>
                                          </p:val>
                                        </p:tav>
                                        <p:tav tm="100000">
                                          <p:val>
                                            <p:strVal val="#ppt_h"/>
                                          </p:val>
                                        </p:tav>
                                      </p:tavLst>
                                    </p:anim>
                                  </p:childTnLst>
                                </p:cTn>
                              </p:par>
                            </p:childTnLst>
                          </p:cTn>
                        </p:par>
                        <p:par>
                          <p:cTn fill="hold" id="93" nodeType="afterGroup">
                            <p:stCondLst>
                              <p:cond delay="8100"/>
                            </p:stCondLst>
                            <p:childTnLst>
                              <p:par>
                                <p:cTn fill="hold" grpId="0" id="94" nodeType="afterEffect" presetClass="entr" presetID="42" presetSubtype="0">
                                  <p:stCondLst>
                                    <p:cond delay="0"/>
                                  </p:stCondLst>
                                  <p:childTnLst>
                                    <p:set>
                                      <p:cBhvr>
                                        <p:cTn dur="1" fill="hold" id="95">
                                          <p:stCondLst>
                                            <p:cond delay="0"/>
                                          </p:stCondLst>
                                        </p:cTn>
                                        <p:tgtEl>
                                          <p:spTgt spid="34"/>
                                        </p:tgtEl>
                                        <p:attrNameLst>
                                          <p:attrName>style.visibility</p:attrName>
                                        </p:attrNameLst>
                                      </p:cBhvr>
                                      <p:to>
                                        <p:strVal val="visible"/>
                                      </p:to>
                                    </p:set>
                                    <p:animEffect filter="fade" transition="in">
                                      <p:cBhvr>
                                        <p:cTn dur="300" id="96"/>
                                        <p:tgtEl>
                                          <p:spTgt spid="34"/>
                                        </p:tgtEl>
                                      </p:cBhvr>
                                    </p:animEffect>
                                    <p:anim calcmode="lin" valueType="num">
                                      <p:cBhvr>
                                        <p:cTn dur="300" fill="hold" id="97"/>
                                        <p:tgtEl>
                                          <p:spTgt spid="34"/>
                                        </p:tgtEl>
                                        <p:attrNameLst>
                                          <p:attrName>ppt_x</p:attrName>
                                        </p:attrNameLst>
                                      </p:cBhvr>
                                      <p:tavLst>
                                        <p:tav tm="0">
                                          <p:val>
                                            <p:strVal val="#ppt_x"/>
                                          </p:val>
                                        </p:tav>
                                        <p:tav tm="100000">
                                          <p:val>
                                            <p:strVal val="#ppt_x"/>
                                          </p:val>
                                        </p:tav>
                                      </p:tavLst>
                                    </p:anim>
                                    <p:anim calcmode="lin" valueType="num">
                                      <p:cBhvr>
                                        <p:cTn dur="300" fill="hold" id="98"/>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28"/>
      <p:bldP grpId="0" spid="29"/>
      <p:bldP grpId="0" spid="30"/>
      <p:bldP grpId="0" spid="31"/>
      <p:bldP grpId="0" spid="32"/>
      <p:bldP grpId="0" spid="33"/>
      <p:bldP grpId="0" spid="34"/>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平行四边形 1"/>
          <p:cNvSpPr>
            <a:spLocks noChangeArrowheads="1"/>
          </p:cNvSpPr>
          <p:nvPr/>
        </p:nvSpPr>
        <p:spPr bwMode="auto">
          <a:xfrm flipH="1">
            <a:off x="1876425" y="2562225"/>
            <a:ext cx="2376488" cy="1531938"/>
          </a:xfrm>
          <a:prstGeom prst="parallelogram">
            <a:avLst>
              <a:gd fmla="val 88330" name="adj"/>
            </a:avLst>
          </a:prstGeom>
          <a:solidFill>
            <a:schemeClr val="bg2"/>
          </a:solidFill>
          <a:ln w="38100">
            <a:noFill/>
            <a:round/>
          </a:ln>
        </p:spPr>
        <p:txBody>
          <a:bodyPr bIns="48390" lIns="96780" rIns="96780" tIns="48390"/>
          <a:lstStyle/>
          <a:p>
            <a:pPr defTabSz="968375"/>
            <a:endParaRPr altLang="en-US" b="0" lang="zh-CN">
              <a:latin charset="0" panose="020f0502020204030204" pitchFamily="34" typeface="Calibri"/>
              <a:ea typeface="宋体"/>
            </a:endParaRPr>
          </a:p>
        </p:txBody>
      </p:sp>
      <p:sp>
        <p:nvSpPr>
          <p:cNvPr id="3" name="平行四边形 2"/>
          <p:cNvSpPr>
            <a:spLocks noChangeArrowheads="1"/>
          </p:cNvSpPr>
          <p:nvPr/>
        </p:nvSpPr>
        <p:spPr bwMode="auto">
          <a:xfrm flipH="1">
            <a:off x="3502025" y="2562225"/>
            <a:ext cx="2378075" cy="1531938"/>
          </a:xfrm>
          <a:prstGeom prst="parallelogram">
            <a:avLst>
              <a:gd fmla="val 88389" name="adj"/>
            </a:avLst>
          </a:prstGeom>
          <a:solidFill>
            <a:schemeClr val="bg2"/>
          </a:solidFill>
          <a:ln w="38100">
            <a:noFill/>
            <a:round/>
          </a:ln>
        </p:spPr>
        <p:txBody>
          <a:bodyPr bIns="48390" lIns="96780" rIns="96780" tIns="48390"/>
          <a:lstStyle/>
          <a:p>
            <a:pPr defTabSz="968375"/>
            <a:endParaRPr altLang="en-US" b="0" lang="zh-CN">
              <a:latin charset="0" panose="020f0502020204030204" pitchFamily="34" typeface="Calibri"/>
              <a:ea typeface="宋体"/>
            </a:endParaRPr>
          </a:p>
        </p:txBody>
      </p:sp>
      <p:sp>
        <p:nvSpPr>
          <p:cNvPr id="4" name="平行四边形 3"/>
          <p:cNvSpPr>
            <a:spLocks noChangeArrowheads="1"/>
          </p:cNvSpPr>
          <p:nvPr/>
        </p:nvSpPr>
        <p:spPr bwMode="auto">
          <a:xfrm flipH="1">
            <a:off x="5127625" y="2562225"/>
            <a:ext cx="2378075" cy="1531938"/>
          </a:xfrm>
          <a:prstGeom prst="parallelogram">
            <a:avLst>
              <a:gd fmla="val 88389" name="adj"/>
            </a:avLst>
          </a:prstGeom>
          <a:solidFill>
            <a:schemeClr val="bg2"/>
          </a:solidFill>
          <a:ln w="38100">
            <a:noFill/>
            <a:round/>
          </a:ln>
        </p:spPr>
        <p:txBody>
          <a:bodyPr bIns="48390" lIns="96780" rIns="96780" tIns="48390"/>
          <a:lstStyle/>
          <a:p>
            <a:pPr defTabSz="968375"/>
            <a:endParaRPr altLang="en-US" b="0" lang="zh-CN">
              <a:solidFill>
                <a:srgbClr val="808080"/>
              </a:solidFill>
              <a:latin charset="0" panose="020f0502020204030204" pitchFamily="34" typeface="Calibri"/>
              <a:ea typeface="宋体"/>
            </a:endParaRPr>
          </a:p>
        </p:txBody>
      </p:sp>
      <p:sp>
        <p:nvSpPr>
          <p:cNvPr id="5" name="TextBox 61"/>
          <p:cNvSpPr txBox="1">
            <a:spLocks noChangeArrowheads="1"/>
          </p:cNvSpPr>
          <p:nvPr/>
        </p:nvSpPr>
        <p:spPr bwMode="auto">
          <a:xfrm>
            <a:off x="1827213" y="2206625"/>
            <a:ext cx="955560" cy="325380"/>
          </a:xfrm>
          <a:prstGeom prst="rect">
            <a:avLst/>
          </a:prstGeom>
          <a:noFill/>
          <a:ln w="9525">
            <a:noFill/>
            <a:miter lim="800000"/>
          </a:ln>
        </p:spPr>
        <p:txBody>
          <a:bodyPr bIns="48390" lIns="96780" rIns="96780" tIns="48390" wrap="none">
            <a:spAutoFit/>
          </a:bodyPr>
          <a:lstStyle/>
          <a:p>
            <a:pPr defTabSz="968375"/>
            <a:r>
              <a:rPr altLang="en-US" b="0" lang="zh-CN" sz="1500">
                <a:solidFill>
                  <a:srgbClr val="595959"/>
                </a:solidFill>
                <a:latin charset="-122" pitchFamily="34" typeface="微软雅黑"/>
              </a:rPr>
              <a:t>标题内容</a:t>
            </a:r>
          </a:p>
        </p:txBody>
      </p:sp>
      <p:sp>
        <p:nvSpPr>
          <p:cNvPr id="6" name="TextBox 61"/>
          <p:cNvSpPr txBox="1">
            <a:spLocks noChangeArrowheads="1"/>
          </p:cNvSpPr>
          <p:nvPr/>
        </p:nvSpPr>
        <p:spPr bwMode="auto">
          <a:xfrm>
            <a:off x="3565525" y="2206625"/>
            <a:ext cx="904760" cy="310140"/>
          </a:xfrm>
          <a:prstGeom prst="rect">
            <a:avLst/>
          </a:prstGeom>
          <a:noFill/>
          <a:ln w="9525">
            <a:noFill/>
            <a:miter lim="800000"/>
          </a:ln>
        </p:spPr>
        <p:txBody>
          <a:bodyPr bIns="48390" lIns="96780" rIns="96780" tIns="48390" wrap="none">
            <a:spAutoFit/>
          </a:bodyPr>
          <a:lstStyle/>
          <a:p>
            <a:pPr defTabSz="968375"/>
            <a:r>
              <a:rPr altLang="en-US" b="0" lang="zh-CN" sz="1400">
                <a:solidFill>
                  <a:srgbClr val="595959"/>
                </a:solidFill>
              </a:rPr>
              <a:t>标题内容</a:t>
            </a:r>
          </a:p>
        </p:txBody>
      </p:sp>
      <p:sp>
        <p:nvSpPr>
          <p:cNvPr id="7" name="TextBox 61"/>
          <p:cNvSpPr txBox="1">
            <a:spLocks noChangeArrowheads="1"/>
          </p:cNvSpPr>
          <p:nvPr/>
        </p:nvSpPr>
        <p:spPr bwMode="auto">
          <a:xfrm>
            <a:off x="5156200" y="2206625"/>
            <a:ext cx="904760" cy="310140"/>
          </a:xfrm>
          <a:prstGeom prst="rect">
            <a:avLst/>
          </a:prstGeom>
          <a:noFill/>
          <a:ln w="9525">
            <a:noFill/>
            <a:miter lim="800000"/>
          </a:ln>
        </p:spPr>
        <p:txBody>
          <a:bodyPr bIns="48390" lIns="96780" rIns="96780" tIns="48390" wrap="none">
            <a:spAutoFit/>
          </a:bodyPr>
          <a:lstStyle/>
          <a:p>
            <a:pPr defTabSz="968375"/>
            <a:r>
              <a:rPr altLang="en-US" b="0" lang="zh-CN" sz="1400">
                <a:solidFill>
                  <a:srgbClr val="595959"/>
                </a:solidFill>
              </a:rPr>
              <a:t>标题内容</a:t>
            </a:r>
          </a:p>
        </p:txBody>
      </p:sp>
      <p:sp>
        <p:nvSpPr>
          <p:cNvPr id="8" name="平行四边形 7"/>
          <p:cNvSpPr>
            <a:spLocks noChangeArrowheads="1"/>
          </p:cNvSpPr>
          <p:nvPr/>
        </p:nvSpPr>
        <p:spPr bwMode="auto">
          <a:xfrm>
            <a:off x="1612900" y="2547938"/>
            <a:ext cx="1290638" cy="1546225"/>
          </a:xfrm>
          <a:prstGeom prst="parallelogram">
            <a:avLst>
              <a:gd fmla="val 20417" name="adj"/>
            </a:avLst>
          </a:prstGeom>
          <a:solidFill>
            <a:schemeClr val="tx2"/>
          </a:solidFill>
          <a:ln algn="ctr" w="3175">
            <a:noFill/>
            <a:miter lim="800000"/>
          </a:ln>
        </p:spPr>
        <p:txBody>
          <a:bodyPr anchor="ctr" bIns="48390" lIns="0" rIns="0" tIns="48390"/>
          <a:lstStyle/>
          <a:p>
            <a:pPr algn="ctr" defTabSz="968375">
              <a:lnSpc>
                <a:spcPct val="120000"/>
              </a:lnSpc>
              <a:spcBef>
                <a:spcPts val="638"/>
              </a:spcBef>
              <a:spcAft>
                <a:spcPts val="638"/>
              </a:spcAft>
            </a:pPr>
            <a:endParaRPr altLang="en-US" b="0" lang="zh-CN" sz="3000">
              <a:solidFill>
                <a:srgbClr val="FFFFFF"/>
              </a:solidFill>
              <a:latin charset="0" pitchFamily="34" typeface="Impact"/>
            </a:endParaRPr>
          </a:p>
        </p:txBody>
      </p:sp>
      <p:sp>
        <p:nvSpPr>
          <p:cNvPr id="9" name="平行四边形 8"/>
          <p:cNvSpPr>
            <a:spLocks noChangeArrowheads="1"/>
          </p:cNvSpPr>
          <p:nvPr/>
        </p:nvSpPr>
        <p:spPr bwMode="auto">
          <a:xfrm>
            <a:off x="3238500" y="2547938"/>
            <a:ext cx="1290638" cy="1546225"/>
          </a:xfrm>
          <a:prstGeom prst="parallelogram">
            <a:avLst>
              <a:gd fmla="val 20417" name="adj"/>
            </a:avLst>
          </a:prstGeom>
          <a:solidFill>
            <a:schemeClr val="tx2"/>
          </a:solidFill>
          <a:ln algn="ctr" w="3175">
            <a:noFill/>
            <a:miter lim="800000"/>
          </a:ln>
        </p:spPr>
        <p:txBody>
          <a:bodyPr anchor="ctr" bIns="48390" lIns="0" rIns="0" tIns="48390"/>
          <a:lstStyle/>
          <a:p>
            <a:pPr algn="ctr" defTabSz="968375">
              <a:lnSpc>
                <a:spcPct val="120000"/>
              </a:lnSpc>
              <a:spcBef>
                <a:spcPts val="638"/>
              </a:spcBef>
              <a:spcAft>
                <a:spcPts val="638"/>
              </a:spcAft>
            </a:pPr>
            <a:endParaRPr altLang="en-US" b="0" lang="zh-CN" sz="3000">
              <a:solidFill>
                <a:srgbClr val="FFFFFF"/>
              </a:solidFill>
              <a:latin charset="0" pitchFamily="34" typeface="Impact"/>
            </a:endParaRPr>
          </a:p>
        </p:txBody>
      </p:sp>
      <p:sp>
        <p:nvSpPr>
          <p:cNvPr id="10" name="平行四边形 9"/>
          <p:cNvSpPr>
            <a:spLocks noChangeArrowheads="1"/>
          </p:cNvSpPr>
          <p:nvPr/>
        </p:nvSpPr>
        <p:spPr bwMode="auto">
          <a:xfrm>
            <a:off x="4864100" y="2547938"/>
            <a:ext cx="1290638" cy="1546225"/>
          </a:xfrm>
          <a:prstGeom prst="parallelogram">
            <a:avLst>
              <a:gd fmla="val 20417" name="adj"/>
            </a:avLst>
          </a:prstGeom>
          <a:solidFill>
            <a:schemeClr val="tx2"/>
          </a:solidFill>
          <a:ln algn="ctr" w="3175">
            <a:noFill/>
            <a:miter lim="800000"/>
          </a:ln>
        </p:spPr>
        <p:txBody>
          <a:bodyPr anchor="ctr" bIns="48390" lIns="0" rIns="0" tIns="48390"/>
          <a:lstStyle/>
          <a:p>
            <a:pPr algn="ctr" defTabSz="968375">
              <a:lnSpc>
                <a:spcPct val="120000"/>
              </a:lnSpc>
              <a:spcBef>
                <a:spcPts val="638"/>
              </a:spcBef>
              <a:spcAft>
                <a:spcPts val="638"/>
              </a:spcAft>
            </a:pPr>
            <a:endParaRPr altLang="en-US" b="0" lang="zh-CN" sz="3000">
              <a:solidFill>
                <a:srgbClr val="FFFFFF"/>
              </a:solidFill>
              <a:latin charset="0" pitchFamily="34" typeface="Impact"/>
            </a:endParaRPr>
          </a:p>
        </p:txBody>
      </p:sp>
      <p:sp>
        <p:nvSpPr>
          <p:cNvPr id="94221" name="AutoShape 13"/>
          <p:cNvSpPr>
            <a:spLocks noChangeArrowheads="1"/>
          </p:cNvSpPr>
          <p:nvPr/>
        </p:nvSpPr>
        <p:spPr bwMode="auto">
          <a:xfrm flipV="1" rot="582694">
            <a:off x="6229350" y="1333500"/>
            <a:ext cx="2016125" cy="2879725"/>
          </a:xfrm>
          <a:prstGeom prst="downArrow">
            <a:avLst>
              <a:gd fmla="val 47852" name="adj1"/>
              <a:gd fmla="val 40443" name="adj2"/>
            </a:avLst>
          </a:prstGeom>
          <a:solidFill>
            <a:schemeClr val="tx2"/>
          </a:solidFill>
          <a:ln w="9525">
            <a:noFill/>
            <a:miter lim="800000"/>
          </a:ln>
        </p:spPr>
        <p:txBody>
          <a:bodyPr anchor="ctr" vert="eaVert" wrap="none"/>
          <a:lstStyle/>
          <a:p>
            <a:endParaRPr altLang="en-US" lang="zh-CN"/>
          </a:p>
        </p:txBody>
      </p:sp>
      <p:sp>
        <p:nvSpPr>
          <p:cNvPr id="94224" name="Text Box 16"/>
          <p:cNvSpPr txBox="1">
            <a:spLocks noChangeArrowheads="1"/>
          </p:cNvSpPr>
          <p:nvPr/>
        </p:nvSpPr>
        <p:spPr bwMode="auto">
          <a:xfrm rot="639660">
            <a:off x="6923103" y="2195366"/>
            <a:ext cx="457200" cy="2305050"/>
          </a:xfrm>
          <a:prstGeom prst="rect">
            <a:avLst/>
          </a:prstGeom>
          <a:noFill/>
          <a:ln w="9525">
            <a:noFill/>
            <a:miter lim="800000"/>
          </a:ln>
        </p:spPr>
        <p:txBody>
          <a:bodyPr vert="eaVert">
            <a:spAutoFit/>
          </a:bodyPr>
          <a:lstStyle/>
          <a:p>
            <a:pPr defTabSz="914400">
              <a:spcBef>
                <a:spcPct val="50000"/>
              </a:spcBef>
            </a:pPr>
            <a:r>
              <a:rPr altLang="en-US" b="0" lang="zh-CN" sz="1800">
                <a:solidFill>
                  <a:schemeClr val="bg1"/>
                </a:solidFill>
              </a:rPr>
              <a:t>单击此处添加标题</a:t>
            </a:r>
          </a:p>
        </p:txBody>
      </p:sp>
      <p:sp>
        <p:nvSpPr>
          <p:cNvPr id="94225" name="AutoShape 17"/>
          <p:cNvSpPr>
            <a:spLocks noChangeArrowheads="1"/>
          </p:cNvSpPr>
          <p:nvPr/>
        </p:nvSpPr>
        <p:spPr bwMode="auto">
          <a:xfrm>
            <a:off x="-684213" y="4068763"/>
            <a:ext cx="10729913" cy="936625"/>
          </a:xfrm>
          <a:prstGeom prst="roundRect">
            <a:avLst>
              <a:gd fmla="val 16667" name="adj"/>
            </a:avLst>
          </a:prstGeom>
          <a:solidFill>
            <a:schemeClr val="tx2"/>
          </a:solidFill>
          <a:ln w="9525">
            <a:noFill/>
            <a:round/>
          </a:ln>
        </p:spPr>
        <p:txBody>
          <a:bodyPr anchor="ctr" wrap="none"/>
          <a:lstStyle/>
          <a:p>
            <a:endParaRPr altLang="en-US" lang="zh-CN"/>
          </a:p>
        </p:txBody>
      </p:sp>
      <p:sp>
        <p:nvSpPr>
          <p:cNvPr id="11" name="Rectangle 8"/>
          <p:cNvSpPr>
            <a:spLocks noChangeArrowheads="1"/>
          </p:cNvSpPr>
          <p:nvPr/>
        </p:nvSpPr>
        <p:spPr bwMode="gray">
          <a:xfrm>
            <a:off x="2052638" y="4365625"/>
            <a:ext cx="5619750" cy="462540"/>
          </a:xfrm>
          <a:prstGeom prst="rect">
            <a:avLst/>
          </a:prstGeom>
          <a:noFill/>
          <a:ln w="9525">
            <a:noFill/>
            <a:miter lim="800000"/>
          </a:ln>
        </p:spPr>
        <p:txBody>
          <a:bodyPr bIns="48390" lIns="96780" rIns="96780" tIns="48390">
            <a:spAutoFit/>
          </a:bodyPr>
          <a:lstStyle/>
          <a:p>
            <a:pPr algn="ctr" defTabSz="968375"/>
            <a:r>
              <a:rPr altLang="en-US" b="0" lang="zh-CN" sz="1200">
                <a:solidFill>
                  <a:schemeClr val="bg1"/>
                </a:solidFill>
                <a:sym charset="-122" pitchFamily="50" typeface="造字工房悦黑体验版常规体"/>
              </a:rPr>
              <a:t>请输入您想要的文字内容请输入您想要的文字内容请输入您想要的文字内容请输入您想要的文字内容请输入您想要的文字内容请输入您想要的文字内容</a:t>
            </a:r>
          </a:p>
        </p:txBody>
      </p:sp>
    </p:spTree>
  </p:cSld>
  <p:clrMapOvr>
    <a:masterClrMapping/>
  </p:clrMapOvr>
  <p:transition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1">
                                  <p:stCondLst>
                                    <p:cond delay="0"/>
                                  </p:stCondLst>
                                  <p:childTnLst>
                                    <p:set>
                                      <p:cBhvr>
                                        <p:cTn dur="1" fill="hold" id="6">
                                          <p:stCondLst>
                                            <p:cond delay="0"/>
                                          </p:stCondLst>
                                        </p:cTn>
                                        <p:tgtEl>
                                          <p:spTgt spid="94225"/>
                                        </p:tgtEl>
                                        <p:attrNameLst>
                                          <p:attrName>style.visibility</p:attrName>
                                        </p:attrNameLst>
                                      </p:cBhvr>
                                      <p:to>
                                        <p:strVal val="visible"/>
                                      </p:to>
                                    </p:set>
                                    <p:animEffect filter="wipe(up)" transition="in">
                                      <p:cBhvr>
                                        <p:cTn dur="500" id="7"/>
                                        <p:tgtEl>
                                          <p:spTgt spid="94225"/>
                                        </p:tgtEl>
                                      </p:cBhvr>
                                    </p:animEffect>
                                  </p:childTnLst>
                                </p:cTn>
                              </p:par>
                            </p:childTnLst>
                          </p:cTn>
                        </p:par>
                        <p:par>
                          <p:cTn fill="hold" id="8" nodeType="afterGroup">
                            <p:stCondLst>
                              <p:cond delay="500"/>
                            </p:stCondLst>
                            <p:childTnLst>
                              <p:par>
                                <p:cTn fill="hold" grpId="0" id="9" nodeType="afterEffect" presetClass="entr" presetID="42" presetSubtype="0">
                                  <p:stCondLst>
                                    <p:cond delay="0"/>
                                  </p:stCondLst>
                                  <p:childTnLst>
                                    <p:set>
                                      <p:cBhvr>
                                        <p:cTn dur="1" fill="hold" id="10">
                                          <p:stCondLst>
                                            <p:cond delay="0"/>
                                          </p:stCondLst>
                                        </p:cTn>
                                        <p:tgtEl>
                                          <p:spTgt spid="11"/>
                                        </p:tgtEl>
                                        <p:attrNameLst>
                                          <p:attrName>style.visibility</p:attrName>
                                        </p:attrNameLst>
                                      </p:cBhvr>
                                      <p:to>
                                        <p:strVal val="visible"/>
                                      </p:to>
                                    </p:set>
                                    <p:animEffect filter="fade" transition="in">
                                      <p:cBhvr>
                                        <p:cTn dur="1000" id="11"/>
                                        <p:tgtEl>
                                          <p:spTgt spid="11"/>
                                        </p:tgtEl>
                                      </p:cBhvr>
                                    </p:animEffect>
                                    <p:anim calcmode="lin" valueType="num">
                                      <p:cBhvr>
                                        <p:cTn dur="1000" fill="hold" id="12"/>
                                        <p:tgtEl>
                                          <p:spTgt spid="11"/>
                                        </p:tgtEl>
                                        <p:attrNameLst>
                                          <p:attrName>ppt_x</p:attrName>
                                        </p:attrNameLst>
                                      </p:cBhvr>
                                      <p:tavLst>
                                        <p:tav tm="0">
                                          <p:val>
                                            <p:strVal val="#ppt_x"/>
                                          </p:val>
                                        </p:tav>
                                        <p:tav tm="100000">
                                          <p:val>
                                            <p:strVal val="#ppt_x"/>
                                          </p:val>
                                        </p:tav>
                                      </p:tavLst>
                                    </p:anim>
                                    <p:anim calcmode="lin" valueType="num">
                                      <p:cBhvr>
                                        <p:cTn dur="1000" fill="hold" id="13"/>
                                        <p:tgtEl>
                                          <p:spTgt spid="11"/>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500"/>
                            </p:stCondLst>
                            <p:childTnLst>
                              <p:par>
                                <p:cTn fill="hold" grpId="0" id="15" nodeType="afterEffect" presetClass="entr" presetID="22" presetSubtype="4">
                                  <p:stCondLst>
                                    <p:cond delay="0"/>
                                  </p:stCondLst>
                                  <p:childTnLst>
                                    <p:set>
                                      <p:cBhvr>
                                        <p:cTn dur="1" fill="hold" id="16">
                                          <p:stCondLst>
                                            <p:cond delay="0"/>
                                          </p:stCondLst>
                                        </p:cTn>
                                        <p:tgtEl>
                                          <p:spTgt spid="8"/>
                                        </p:tgtEl>
                                        <p:attrNameLst>
                                          <p:attrName>style.visibility</p:attrName>
                                        </p:attrNameLst>
                                      </p:cBhvr>
                                      <p:to>
                                        <p:strVal val="visible"/>
                                      </p:to>
                                    </p:set>
                                    <p:animEffect filter="wipe(down)" transition="in">
                                      <p:cBhvr>
                                        <p:cTn dur="500" id="17"/>
                                        <p:tgtEl>
                                          <p:spTgt spid="8"/>
                                        </p:tgtEl>
                                      </p:cBhvr>
                                    </p:animEffect>
                                  </p:childTnLst>
                                </p:cTn>
                              </p:par>
                            </p:childTnLst>
                          </p:cTn>
                        </p:par>
                        <p:par>
                          <p:cTn fill="hold" id="18" nodeType="afterGroup">
                            <p:stCondLst>
                              <p:cond delay="2000"/>
                            </p:stCondLst>
                            <p:childTnLst>
                              <p:par>
                                <p:cTn fill="hold" grpId="0" id="19" nodeType="afterEffect" presetClass="entr" presetID="22" presetSubtype="1">
                                  <p:stCondLst>
                                    <p:cond delay="0"/>
                                  </p:stCondLst>
                                  <p:childTnLst>
                                    <p:set>
                                      <p:cBhvr>
                                        <p:cTn dur="1" fill="hold" id="20">
                                          <p:stCondLst>
                                            <p:cond delay="0"/>
                                          </p:stCondLst>
                                        </p:cTn>
                                        <p:tgtEl>
                                          <p:spTgt spid="2"/>
                                        </p:tgtEl>
                                        <p:attrNameLst>
                                          <p:attrName>style.visibility</p:attrName>
                                        </p:attrNameLst>
                                      </p:cBhvr>
                                      <p:to>
                                        <p:strVal val="visible"/>
                                      </p:to>
                                    </p:set>
                                    <p:animEffect filter="wipe(up)" transition="in">
                                      <p:cBhvr>
                                        <p:cTn dur="500" id="21"/>
                                        <p:tgtEl>
                                          <p:spTgt spid="2"/>
                                        </p:tgtEl>
                                      </p:cBhvr>
                                    </p:animEffect>
                                  </p:childTnLst>
                                </p:cTn>
                              </p:par>
                            </p:childTnLst>
                          </p:cTn>
                        </p:par>
                        <p:par>
                          <p:cTn fill="hold" id="22" nodeType="afterGroup">
                            <p:stCondLst>
                              <p:cond delay="2500"/>
                            </p:stCondLst>
                            <p:childTnLst>
                              <p:par>
                                <p:cTn fill="hold" grpId="0" id="23" nodeType="afterEffect" presetClass="entr" presetID="22" presetSubtype="4">
                                  <p:stCondLst>
                                    <p:cond delay="0"/>
                                  </p:stCondLst>
                                  <p:childTnLst>
                                    <p:set>
                                      <p:cBhvr>
                                        <p:cTn dur="1" fill="hold" id="24">
                                          <p:stCondLst>
                                            <p:cond delay="0"/>
                                          </p:stCondLst>
                                        </p:cTn>
                                        <p:tgtEl>
                                          <p:spTgt spid="9"/>
                                        </p:tgtEl>
                                        <p:attrNameLst>
                                          <p:attrName>style.visibility</p:attrName>
                                        </p:attrNameLst>
                                      </p:cBhvr>
                                      <p:to>
                                        <p:strVal val="visible"/>
                                      </p:to>
                                    </p:set>
                                    <p:animEffect filter="wipe(down)" transition="in">
                                      <p:cBhvr>
                                        <p:cTn dur="500" id="25"/>
                                        <p:tgtEl>
                                          <p:spTgt spid="9"/>
                                        </p:tgtEl>
                                      </p:cBhvr>
                                    </p:animEffect>
                                  </p:childTnLst>
                                </p:cTn>
                              </p:par>
                            </p:childTnLst>
                          </p:cTn>
                        </p:par>
                        <p:par>
                          <p:cTn fill="hold" id="26" nodeType="afterGroup">
                            <p:stCondLst>
                              <p:cond delay="3000"/>
                            </p:stCondLst>
                            <p:childTnLst>
                              <p:par>
                                <p:cTn fill="hold" grpId="0" id="27" nodeType="afterEffect" presetClass="entr" presetID="22" presetSubtype="1">
                                  <p:stCondLst>
                                    <p:cond delay="0"/>
                                  </p:stCondLst>
                                  <p:childTnLst>
                                    <p:set>
                                      <p:cBhvr>
                                        <p:cTn dur="1" fill="hold" id="28">
                                          <p:stCondLst>
                                            <p:cond delay="0"/>
                                          </p:stCondLst>
                                        </p:cTn>
                                        <p:tgtEl>
                                          <p:spTgt spid="3"/>
                                        </p:tgtEl>
                                        <p:attrNameLst>
                                          <p:attrName>style.visibility</p:attrName>
                                        </p:attrNameLst>
                                      </p:cBhvr>
                                      <p:to>
                                        <p:strVal val="visible"/>
                                      </p:to>
                                    </p:set>
                                    <p:animEffect filter="wipe(up)" transition="in">
                                      <p:cBhvr>
                                        <p:cTn dur="500" id="29"/>
                                        <p:tgtEl>
                                          <p:spTgt spid="3"/>
                                        </p:tgtEl>
                                      </p:cBhvr>
                                    </p:animEffect>
                                  </p:childTnLst>
                                </p:cTn>
                              </p:par>
                            </p:childTnLst>
                          </p:cTn>
                        </p:par>
                        <p:par>
                          <p:cTn fill="hold" id="30" nodeType="afterGroup">
                            <p:stCondLst>
                              <p:cond delay="3500"/>
                            </p:stCondLst>
                            <p:childTnLst>
                              <p:par>
                                <p:cTn fill="hold" grpId="0" id="31" nodeType="afterEffect" presetClass="entr" presetID="22" presetSubtype="4">
                                  <p:stCondLst>
                                    <p:cond delay="0"/>
                                  </p:stCondLst>
                                  <p:childTnLst>
                                    <p:set>
                                      <p:cBhvr>
                                        <p:cTn dur="1" fill="hold" id="32">
                                          <p:stCondLst>
                                            <p:cond delay="0"/>
                                          </p:stCondLst>
                                        </p:cTn>
                                        <p:tgtEl>
                                          <p:spTgt spid="10"/>
                                        </p:tgtEl>
                                        <p:attrNameLst>
                                          <p:attrName>style.visibility</p:attrName>
                                        </p:attrNameLst>
                                      </p:cBhvr>
                                      <p:to>
                                        <p:strVal val="visible"/>
                                      </p:to>
                                    </p:set>
                                    <p:animEffect filter="wipe(down)" transition="in">
                                      <p:cBhvr>
                                        <p:cTn dur="500" id="33"/>
                                        <p:tgtEl>
                                          <p:spTgt spid="10"/>
                                        </p:tgtEl>
                                      </p:cBhvr>
                                    </p:animEffect>
                                  </p:childTnLst>
                                </p:cTn>
                              </p:par>
                            </p:childTnLst>
                          </p:cTn>
                        </p:par>
                        <p:par>
                          <p:cTn fill="hold" id="34" nodeType="afterGroup">
                            <p:stCondLst>
                              <p:cond delay="4000"/>
                            </p:stCondLst>
                            <p:childTnLst>
                              <p:par>
                                <p:cTn fill="hold" grpId="0" id="35" nodeType="afterEffect" presetClass="entr" presetID="22" presetSubtype="1">
                                  <p:stCondLst>
                                    <p:cond delay="0"/>
                                  </p:stCondLst>
                                  <p:childTnLst>
                                    <p:set>
                                      <p:cBhvr>
                                        <p:cTn dur="1" fill="hold" id="36">
                                          <p:stCondLst>
                                            <p:cond delay="0"/>
                                          </p:stCondLst>
                                        </p:cTn>
                                        <p:tgtEl>
                                          <p:spTgt spid="4"/>
                                        </p:tgtEl>
                                        <p:attrNameLst>
                                          <p:attrName>style.visibility</p:attrName>
                                        </p:attrNameLst>
                                      </p:cBhvr>
                                      <p:to>
                                        <p:strVal val="visible"/>
                                      </p:to>
                                    </p:set>
                                    <p:animEffect filter="wipe(up)" transition="in">
                                      <p:cBhvr>
                                        <p:cTn dur="500" id="37"/>
                                        <p:tgtEl>
                                          <p:spTgt spid="4"/>
                                        </p:tgtEl>
                                      </p:cBhvr>
                                    </p:animEffect>
                                  </p:childTnLst>
                                </p:cTn>
                              </p:par>
                            </p:childTnLst>
                          </p:cTn>
                        </p:par>
                        <p:par>
                          <p:cTn fill="hold" id="38" nodeType="afterGroup">
                            <p:stCondLst>
                              <p:cond delay="4500"/>
                            </p:stCondLst>
                            <p:childTnLst>
                              <p:par>
                                <p:cTn fill="hold" grpId="0" id="39" nodeType="afterEffect" presetClass="entr" presetID="22" presetSubtype="4">
                                  <p:stCondLst>
                                    <p:cond delay="0"/>
                                  </p:stCondLst>
                                  <p:childTnLst>
                                    <p:set>
                                      <p:cBhvr>
                                        <p:cTn dur="1" fill="hold" id="40">
                                          <p:stCondLst>
                                            <p:cond delay="0"/>
                                          </p:stCondLst>
                                        </p:cTn>
                                        <p:tgtEl>
                                          <p:spTgt spid="94221"/>
                                        </p:tgtEl>
                                        <p:attrNameLst>
                                          <p:attrName>style.visibility</p:attrName>
                                        </p:attrNameLst>
                                      </p:cBhvr>
                                      <p:to>
                                        <p:strVal val="visible"/>
                                      </p:to>
                                    </p:set>
                                    <p:animEffect filter="wipe(down)" transition="in">
                                      <p:cBhvr>
                                        <p:cTn dur="500" id="41"/>
                                        <p:tgtEl>
                                          <p:spTgt spid="94221"/>
                                        </p:tgtEl>
                                      </p:cBhvr>
                                    </p:animEffect>
                                  </p:childTnLst>
                                </p:cTn>
                              </p:par>
                            </p:childTnLst>
                          </p:cTn>
                        </p:par>
                        <p:par>
                          <p:cTn fill="hold" id="42" nodeType="afterGroup">
                            <p:stCondLst>
                              <p:cond delay="5000"/>
                            </p:stCondLst>
                            <p:childTnLst>
                              <p:par>
                                <p:cTn fill="hold" grpId="0" id="43" nodeType="afterEffect" presetClass="entr" presetID="56" presetSubtype="0">
                                  <p:stCondLst>
                                    <p:cond delay="0"/>
                                  </p:stCondLst>
                                  <p:iterate type="lt">
                                    <p:tmPct val="10000"/>
                                  </p:iterate>
                                  <p:childTnLst>
                                    <p:set>
                                      <p:cBhvr>
                                        <p:cTn dur="1" fill="hold" id="44">
                                          <p:stCondLst>
                                            <p:cond delay="0"/>
                                          </p:stCondLst>
                                        </p:cTn>
                                        <p:tgtEl>
                                          <p:spTgt spid="94224"/>
                                        </p:tgtEl>
                                        <p:attrNameLst>
                                          <p:attrName>style.visibility</p:attrName>
                                        </p:attrNameLst>
                                      </p:cBhvr>
                                      <p:to>
                                        <p:strVal val="visible"/>
                                      </p:to>
                                    </p:set>
                                    <p:anim by="(-#ppt_w*2)" calcmode="lin" valueType="num">
                                      <p:cBhvr rctx="PPT">
                                        <p:cTn autoRev="1" dur="250" fill="hold" id="45">
                                          <p:stCondLst>
                                            <p:cond delay="0"/>
                                          </p:stCondLst>
                                        </p:cTn>
                                        <p:tgtEl>
                                          <p:spTgt spid="94224"/>
                                        </p:tgtEl>
                                        <p:attrNameLst>
                                          <p:attrName>ppt_w</p:attrName>
                                        </p:attrNameLst>
                                      </p:cBhvr>
                                    </p:anim>
                                    <p:anim by="(#ppt_w*0.50)" calcmode="lin" valueType="num">
                                      <p:cBhvr>
                                        <p:cTn autoRev="1" decel="50000" dur="250" fill="hold" id="46">
                                          <p:stCondLst>
                                            <p:cond delay="0"/>
                                          </p:stCondLst>
                                        </p:cTn>
                                        <p:tgtEl>
                                          <p:spTgt spid="94224"/>
                                        </p:tgtEl>
                                        <p:attrNameLst>
                                          <p:attrName>ppt_x</p:attrName>
                                        </p:attrNameLst>
                                      </p:cBhvr>
                                    </p:anim>
                                    <p:anim calcmode="lin" from="(-#ppt_h/2)" to="(#ppt_y)" valueType="num">
                                      <p:cBhvr>
                                        <p:cTn dur="500" fill="hold" id="47">
                                          <p:stCondLst>
                                            <p:cond delay="0"/>
                                          </p:stCondLst>
                                        </p:cTn>
                                        <p:tgtEl>
                                          <p:spTgt spid="94224"/>
                                        </p:tgtEl>
                                        <p:attrNameLst>
                                          <p:attrName>ppt_y</p:attrName>
                                        </p:attrNameLst>
                                      </p:cBhvr>
                                    </p:anim>
                                    <p:animRot by="21600000">
                                      <p:cBhvr>
                                        <p:cTn dur="500" fill="hold" id="48">
                                          <p:stCondLst>
                                            <p:cond delay="0"/>
                                          </p:stCondLst>
                                        </p:cTn>
                                        <p:tgtEl>
                                          <p:spTgt spid="94224"/>
                                        </p:tgtEl>
                                        <p:attrNameLst>
                                          <p:attrName>r</p:attrName>
                                        </p:attrNameLst>
                                      </p:cBhvr>
                                    </p:animRot>
                                  </p:childTnLst>
                                </p:cTn>
                              </p:par>
                            </p:childTnLst>
                          </p:cTn>
                        </p:par>
                        <p:par>
                          <p:cTn fill="hold" id="49" nodeType="afterGroup">
                            <p:stCondLst>
                              <p:cond delay="5500"/>
                            </p:stCondLst>
                            <p:childTnLst>
                              <p:par>
                                <p:cTn fill="hold" grpId="0" id="50" nodeType="afterEffect" presetClass="entr" presetID="42" presetSubtype="0">
                                  <p:stCondLst>
                                    <p:cond delay="0"/>
                                  </p:stCondLst>
                                  <p:childTnLst>
                                    <p:set>
                                      <p:cBhvr>
                                        <p:cTn dur="1" fill="hold" id="51">
                                          <p:stCondLst>
                                            <p:cond delay="0"/>
                                          </p:stCondLst>
                                        </p:cTn>
                                        <p:tgtEl>
                                          <p:spTgt spid="5"/>
                                        </p:tgtEl>
                                        <p:attrNameLst>
                                          <p:attrName>style.visibility</p:attrName>
                                        </p:attrNameLst>
                                      </p:cBhvr>
                                      <p:to>
                                        <p:strVal val="visible"/>
                                      </p:to>
                                    </p:set>
                                    <p:animEffect filter="fade" transition="in">
                                      <p:cBhvr>
                                        <p:cTn dur="1000" id="52"/>
                                        <p:tgtEl>
                                          <p:spTgt spid="5"/>
                                        </p:tgtEl>
                                      </p:cBhvr>
                                    </p:animEffect>
                                    <p:anim calcmode="lin" valueType="num">
                                      <p:cBhvr>
                                        <p:cTn dur="1000" fill="hold" id="53"/>
                                        <p:tgtEl>
                                          <p:spTgt spid="5"/>
                                        </p:tgtEl>
                                        <p:attrNameLst>
                                          <p:attrName>ppt_x</p:attrName>
                                        </p:attrNameLst>
                                      </p:cBhvr>
                                      <p:tavLst>
                                        <p:tav tm="0">
                                          <p:val>
                                            <p:strVal val="#ppt_x"/>
                                          </p:val>
                                        </p:tav>
                                        <p:tav tm="100000">
                                          <p:val>
                                            <p:strVal val="#ppt_x"/>
                                          </p:val>
                                        </p:tav>
                                      </p:tavLst>
                                    </p:anim>
                                    <p:anim calcmode="lin" valueType="num">
                                      <p:cBhvr>
                                        <p:cTn dur="1000" fill="hold" id="54"/>
                                        <p:tgtEl>
                                          <p:spTgt spid="5"/>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6"/>
                                        </p:tgtEl>
                                        <p:attrNameLst>
                                          <p:attrName>style.visibility</p:attrName>
                                        </p:attrNameLst>
                                      </p:cBhvr>
                                      <p:to>
                                        <p:strVal val="visible"/>
                                      </p:to>
                                    </p:set>
                                    <p:animEffect filter="fade" transition="in">
                                      <p:cBhvr>
                                        <p:cTn dur="1000" id="57"/>
                                        <p:tgtEl>
                                          <p:spTgt spid="6"/>
                                        </p:tgtEl>
                                      </p:cBhvr>
                                    </p:animEffect>
                                    <p:anim calcmode="lin" valueType="num">
                                      <p:cBhvr>
                                        <p:cTn dur="1000" fill="hold" id="58"/>
                                        <p:tgtEl>
                                          <p:spTgt spid="6"/>
                                        </p:tgtEl>
                                        <p:attrNameLst>
                                          <p:attrName>ppt_x</p:attrName>
                                        </p:attrNameLst>
                                      </p:cBhvr>
                                      <p:tavLst>
                                        <p:tav tm="0">
                                          <p:val>
                                            <p:strVal val="#ppt_x"/>
                                          </p:val>
                                        </p:tav>
                                        <p:tav tm="100000">
                                          <p:val>
                                            <p:strVal val="#ppt_x"/>
                                          </p:val>
                                        </p:tav>
                                      </p:tavLst>
                                    </p:anim>
                                    <p:anim calcmode="lin" valueType="num">
                                      <p:cBhvr>
                                        <p:cTn dur="1000" fill="hold" id="59"/>
                                        <p:tgtEl>
                                          <p:spTgt spid="6"/>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0"/>
                                  </p:stCondLst>
                                  <p:childTnLst>
                                    <p:set>
                                      <p:cBhvr>
                                        <p:cTn dur="1" fill="hold" id="61">
                                          <p:stCondLst>
                                            <p:cond delay="0"/>
                                          </p:stCondLst>
                                        </p:cTn>
                                        <p:tgtEl>
                                          <p:spTgt spid="7"/>
                                        </p:tgtEl>
                                        <p:attrNameLst>
                                          <p:attrName>style.visibility</p:attrName>
                                        </p:attrNameLst>
                                      </p:cBhvr>
                                      <p:to>
                                        <p:strVal val="visible"/>
                                      </p:to>
                                    </p:set>
                                    <p:animEffect filter="fade" transition="in">
                                      <p:cBhvr>
                                        <p:cTn dur="1000" id="62"/>
                                        <p:tgtEl>
                                          <p:spTgt spid="7"/>
                                        </p:tgtEl>
                                      </p:cBhvr>
                                    </p:animEffect>
                                    <p:anim calcmode="lin" valueType="num">
                                      <p:cBhvr>
                                        <p:cTn dur="1000" fill="hold" id="63"/>
                                        <p:tgtEl>
                                          <p:spTgt spid="7"/>
                                        </p:tgtEl>
                                        <p:attrNameLst>
                                          <p:attrName>ppt_x</p:attrName>
                                        </p:attrNameLst>
                                      </p:cBhvr>
                                      <p:tavLst>
                                        <p:tav tm="0">
                                          <p:val>
                                            <p:strVal val="#ppt_x"/>
                                          </p:val>
                                        </p:tav>
                                        <p:tav tm="100000">
                                          <p:val>
                                            <p:strVal val="#ppt_x"/>
                                          </p:val>
                                        </p:tav>
                                      </p:tavLst>
                                    </p:anim>
                                    <p:anim calcmode="lin" valueType="num">
                                      <p:cBhvr>
                                        <p:cTn dur="1000" fill="hold" id="64"/>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94221"/>
      <p:bldP grpId="0" spid="94224"/>
      <p:bldP grpId="0" spid="94225"/>
      <p:bldP grpId="0" spid="11"/>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0113" name="组合 1"/>
          <p:cNvGrpSpPr/>
          <p:nvPr/>
        </p:nvGrpSpPr>
        <p:grpSpPr>
          <a:xfrm>
            <a:off x="3443288" y="1085850"/>
            <a:ext cx="3914775" cy="1598613"/>
            <a:chOff x="3176589" y="1285879"/>
            <a:chExt cx="3771900" cy="1362075"/>
          </a:xfrm>
        </p:grpSpPr>
        <p:sp>
          <p:nvSpPr>
            <p:cNvPr id="91151" name="右箭头 1"/>
            <p:cNvSpPr/>
            <p:nvPr/>
          </p:nvSpPr>
          <p:spPr bwMode="auto">
            <a:xfrm rot="905815">
              <a:off x="3176589" y="1285879"/>
              <a:ext cx="3771900" cy="1362075"/>
            </a:xfrm>
            <a:custGeom>
              <a:gdLst>
                <a:gd fmla="*/ 0 w 3771900" name="T0"/>
                <a:gd fmla="*/ 826294 h 1362075" name="T1"/>
                <a:gd fmla="*/ 3186112 w 3771900" name="T2"/>
                <a:gd fmla="*/ 316706 h 1362075" name="T3"/>
                <a:gd fmla="*/ 3243262 w 3771900" name="T4"/>
                <a:gd fmla="*/ 0 h 1362075" name="T5"/>
                <a:gd fmla="*/ 3771900 w 3771900" name="T6"/>
                <a:gd fmla="*/ 833438 h 1362075" name="T7"/>
                <a:gd fmla="*/ 2995612 w 3771900" name="T8"/>
                <a:gd fmla="*/ 1362075 h 1362075" name="T9"/>
                <a:gd fmla="*/ 3052762 w 3771900" name="T10"/>
                <a:gd fmla="*/ 1045369 h 1362075" name="T11"/>
                <a:gd fmla="*/ 0 w 3771900" name="T12"/>
                <a:gd fmla="*/ 826294 h 1362075" name="T13"/>
                <a:gd fmla="*/ 0 60000 65536" name="T14"/>
                <a:gd fmla="*/ 0 60000 65536" name="T15"/>
                <a:gd fmla="*/ 0 60000 65536" name="T16"/>
                <a:gd fmla="*/ 0 60000 65536" name="T17"/>
                <a:gd fmla="*/ 0 60000 65536" name="T18"/>
                <a:gd fmla="*/ 0 60000 65536" name="T19"/>
                <a:gd fmla="*/ 0 60000 65536" name="T20"/>
                <a:gd fmla="*/ 0 w 3771900" name="T21"/>
                <a:gd fmla="*/ 0 h 1362075" name="T22"/>
                <a:gd fmla="*/ 3771900 w 3771900" name="T23"/>
                <a:gd fmla="*/ 1362075 h 1362075"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1362075" w="3771900">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tx2"/>
            </a:solidFill>
            <a:ln algn="ctr" cap="flat" cmpd="sng" w="15875">
              <a:noFill/>
              <a:prstDash val="solid"/>
              <a:round/>
            </a:ln>
          </p:spPr>
          <p:txBody>
            <a:bodyPr anchor="ctr"/>
            <a:lstStyle/>
            <a:p>
              <a:endParaRPr altLang="en-US" lang="zh-CN"/>
            </a:p>
          </p:txBody>
        </p:sp>
        <p:sp>
          <p:nvSpPr>
            <p:cNvPr id="91152" name="文本框 3"/>
            <p:cNvSpPr txBox="1">
              <a:spLocks noChangeArrowheads="1"/>
            </p:cNvSpPr>
            <p:nvPr/>
          </p:nvSpPr>
          <p:spPr bwMode="auto">
            <a:xfrm rot="1212081">
              <a:off x="4944888" y="1939208"/>
              <a:ext cx="1431670" cy="230651"/>
            </a:xfrm>
            <a:prstGeom prst="rect">
              <a:avLst/>
            </a:prstGeom>
            <a:solidFill>
              <a:schemeClr val="tx2"/>
            </a:solidFill>
            <a:ln w="9525">
              <a:noFill/>
              <a:miter lim="800000"/>
            </a:ln>
          </p:spPr>
          <p:txBody>
            <a:bodyPr bIns="36293" lIns="0" rIns="0" tIns="36293" wrap="none">
              <a:spAutoFit/>
            </a:bodyPr>
            <a:lstStyle/>
            <a:p>
              <a:pPr algn="r" defTabSz="725488"/>
              <a:r>
                <a:rPr altLang="en-US" b="0" lang="zh-CN" sz="1300">
                  <a:solidFill>
                    <a:schemeClr val="bg1"/>
                  </a:solidFill>
                  <a:latin charset="0" panose="020f0502020204030204" pitchFamily="34" typeface="Calibri"/>
                </a:rPr>
                <a:t>请在此处添加关键字</a:t>
              </a:r>
            </a:p>
          </p:txBody>
        </p:sp>
      </p:grpSp>
      <p:grpSp>
        <p:nvGrpSpPr>
          <p:cNvPr id="90114" name="组合 4"/>
          <p:cNvGrpSpPr/>
          <p:nvPr/>
        </p:nvGrpSpPr>
        <p:grpSpPr>
          <a:xfrm>
            <a:off x="2425700" y="1941513"/>
            <a:ext cx="3914775" cy="1577975"/>
            <a:chOff x="2195511" y="1906532"/>
            <a:chExt cx="3771900" cy="1362075"/>
          </a:xfrm>
        </p:grpSpPr>
        <p:sp>
          <p:nvSpPr>
            <p:cNvPr id="91149" name="右箭头 1"/>
            <p:cNvSpPr/>
            <p:nvPr/>
          </p:nvSpPr>
          <p:spPr bwMode="auto">
            <a:xfrm flipH="1" flipV="1" rot="905815">
              <a:off x="2195511" y="1906532"/>
              <a:ext cx="3771900" cy="1362075"/>
            </a:xfrm>
            <a:custGeom>
              <a:gdLst>
                <a:gd fmla="*/ 0 w 3771900" name="T0"/>
                <a:gd fmla="*/ 826294 h 1362075" name="T1"/>
                <a:gd fmla="*/ 3186112 w 3771900" name="T2"/>
                <a:gd fmla="*/ 316706 h 1362075" name="T3"/>
                <a:gd fmla="*/ 3243262 w 3771900" name="T4"/>
                <a:gd fmla="*/ 0 h 1362075" name="T5"/>
                <a:gd fmla="*/ 3771900 w 3771900" name="T6"/>
                <a:gd fmla="*/ 833438 h 1362075" name="T7"/>
                <a:gd fmla="*/ 2995612 w 3771900" name="T8"/>
                <a:gd fmla="*/ 1362075 h 1362075" name="T9"/>
                <a:gd fmla="*/ 3052762 w 3771900" name="T10"/>
                <a:gd fmla="*/ 1045369 h 1362075" name="T11"/>
                <a:gd fmla="*/ 0 w 3771900" name="T12"/>
                <a:gd fmla="*/ 826294 h 1362075" name="T13"/>
                <a:gd fmla="*/ 0 60000 65536" name="T14"/>
                <a:gd fmla="*/ 0 60000 65536" name="T15"/>
                <a:gd fmla="*/ 0 60000 65536" name="T16"/>
                <a:gd fmla="*/ 0 60000 65536" name="T17"/>
                <a:gd fmla="*/ 0 60000 65536" name="T18"/>
                <a:gd fmla="*/ 0 60000 65536" name="T19"/>
                <a:gd fmla="*/ 0 60000 65536" name="T20"/>
                <a:gd fmla="*/ 0 w 3771900" name="T21"/>
                <a:gd fmla="*/ 0 h 1362075" name="T22"/>
                <a:gd fmla="*/ 3771900 w 3771900" name="T23"/>
                <a:gd fmla="*/ 1362075 h 1362075" name="T24"/>
              </a:gdLst>
              <a:cxnLst>
                <a:cxn ang="T14">
                  <a:pos x="T0" y="T1"/>
                </a:cxn>
                <a:cxn ang="T15">
                  <a:pos x="T2" y="T3"/>
                </a:cxn>
                <a:cxn ang="T16">
                  <a:pos x="T4" y="T5"/>
                </a:cxn>
                <a:cxn ang="T17">
                  <a:pos x="T6" y="T7"/>
                </a:cxn>
                <a:cxn ang="T18">
                  <a:pos x="T8" y="T9"/>
                </a:cxn>
                <a:cxn ang="T19">
                  <a:pos x="T10" y="T11"/>
                </a:cxn>
                <a:cxn ang="T20">
                  <a:pos x="T12" y="T13"/>
                </a:cxn>
              </a:cxnLst>
              <a:rect b="T24" l="T21" r="T23" t="T22"/>
              <a:pathLst>
                <a:path h="1362075" w="3771900">
                  <a:moveTo>
                    <a:pt x="0" y="826294"/>
                  </a:moveTo>
                  <a:cubicBezTo>
                    <a:pt x="1163638" y="335756"/>
                    <a:pt x="2174875" y="273844"/>
                    <a:pt x="3186113" y="316706"/>
                  </a:cubicBezTo>
                  <a:lnTo>
                    <a:pt x="3243263" y="0"/>
                  </a:lnTo>
                  <a:lnTo>
                    <a:pt x="3771900" y="833438"/>
                  </a:lnTo>
                  <a:lnTo>
                    <a:pt x="2995613" y="1362075"/>
                  </a:lnTo>
                  <a:lnTo>
                    <a:pt x="3052763" y="1045369"/>
                  </a:lnTo>
                  <a:cubicBezTo>
                    <a:pt x="2212975" y="838994"/>
                    <a:pt x="1363663" y="718344"/>
                    <a:pt x="0" y="826294"/>
                  </a:cubicBezTo>
                  <a:close/>
                </a:path>
              </a:pathLst>
            </a:custGeom>
            <a:solidFill>
              <a:schemeClr val="bg2"/>
            </a:solidFill>
            <a:ln algn="ctr" cap="flat" cmpd="sng" w="12700">
              <a:noFill/>
              <a:prstDash val="solid"/>
              <a:miter lim="800000"/>
            </a:ln>
          </p:spPr>
          <p:txBody>
            <a:bodyPr anchor="ctr"/>
            <a:lstStyle/>
            <a:p>
              <a:endParaRPr altLang="en-US" lang="zh-CN"/>
            </a:p>
          </p:txBody>
        </p:sp>
        <p:sp>
          <p:nvSpPr>
            <p:cNvPr id="91150" name="文本框 6"/>
            <p:cNvSpPr txBox="1">
              <a:spLocks noChangeArrowheads="1"/>
            </p:cNvSpPr>
            <p:nvPr/>
          </p:nvSpPr>
          <p:spPr bwMode="auto">
            <a:xfrm rot="1309175">
              <a:off x="2686636" y="2356013"/>
              <a:ext cx="1431670" cy="233668"/>
            </a:xfrm>
            <a:prstGeom prst="rect">
              <a:avLst/>
            </a:prstGeom>
            <a:solidFill>
              <a:schemeClr val="bg2"/>
            </a:solidFill>
            <a:ln w="9525">
              <a:noFill/>
              <a:miter lim="800000"/>
            </a:ln>
          </p:spPr>
          <p:txBody>
            <a:bodyPr bIns="36293" lIns="0" rIns="0" tIns="36293" wrap="none">
              <a:spAutoFit/>
            </a:bodyPr>
            <a:lstStyle/>
            <a:p>
              <a:pPr defTabSz="725488"/>
              <a:r>
                <a:rPr altLang="en-US" b="0" lang="zh-CN" sz="1300">
                  <a:solidFill>
                    <a:schemeClr val="bg1"/>
                  </a:solidFill>
                  <a:latin charset="0" panose="020f0502020204030204" pitchFamily="34" typeface="Calibri"/>
                </a:rPr>
                <a:t>请在此处添加关键字</a:t>
              </a:r>
            </a:p>
          </p:txBody>
        </p:sp>
      </p:grpSp>
      <p:sp>
        <p:nvSpPr>
          <p:cNvPr id="90115" name="文本框 7"/>
          <p:cNvSpPr txBox="1">
            <a:spLocks noChangeArrowheads="1"/>
          </p:cNvSpPr>
          <p:nvPr/>
        </p:nvSpPr>
        <p:spPr bwMode="auto">
          <a:xfrm>
            <a:off x="7475538" y="1417638"/>
            <a:ext cx="1608137" cy="1444186"/>
          </a:xfrm>
          <a:prstGeom prst="rect">
            <a:avLst/>
          </a:prstGeom>
          <a:noFill/>
          <a:ln w="9525">
            <a:noFill/>
            <a:miter lim="800000"/>
          </a:ln>
        </p:spPr>
        <p:txBody>
          <a:bodyPr bIns="36293" lIns="0" rIns="0" tIns="36293">
            <a:spAutoFit/>
          </a:bodyPr>
          <a:lstStyle/>
          <a:p>
            <a:pPr algn="just" defTabSz="725488">
              <a:lnSpc>
                <a:spcPct val="150000"/>
              </a:lnSpc>
            </a:pPr>
            <a:r>
              <a:rPr altLang="en-US" b="0" lang="zh-CN" sz="1000">
                <a:solidFill>
                  <a:srgbClr val="808080"/>
                </a:solidFill>
              </a:rPr>
              <a:t>请在此处添加您需要的文字内容请在此处添加您需要的文字内容请在此处添加您需要的文字内容请在此处添加您需要的文字内容请在此处添加您需要的文字内容</a:t>
            </a:r>
          </a:p>
        </p:txBody>
      </p:sp>
      <p:sp>
        <p:nvSpPr>
          <p:cNvPr id="90116" name="文本框 8"/>
          <p:cNvSpPr txBox="1">
            <a:spLocks noChangeArrowheads="1"/>
          </p:cNvSpPr>
          <p:nvPr/>
        </p:nvSpPr>
        <p:spPr bwMode="auto">
          <a:xfrm>
            <a:off x="693738" y="1417638"/>
            <a:ext cx="1608137" cy="1444186"/>
          </a:xfrm>
          <a:prstGeom prst="rect">
            <a:avLst/>
          </a:prstGeom>
          <a:noFill/>
          <a:ln w="9525">
            <a:noFill/>
            <a:miter lim="800000"/>
          </a:ln>
        </p:spPr>
        <p:txBody>
          <a:bodyPr bIns="36293" lIns="0" rIns="0" tIns="36293">
            <a:spAutoFit/>
          </a:bodyPr>
          <a:lstStyle/>
          <a:p>
            <a:pPr algn="just" defTabSz="725488">
              <a:lnSpc>
                <a:spcPct val="150000"/>
              </a:lnSpc>
            </a:pPr>
            <a:r>
              <a:rPr altLang="en-US" b="0" lang="zh-CN" sz="1000">
                <a:solidFill>
                  <a:srgbClr val="808080"/>
                </a:solidFill>
              </a:rPr>
              <a:t>请在此处添加您需要的文字内容请在此处添加您需要的文字内容请在此处添加您需要的文字内容请在此处添加您需要的文字内容请在此处添加您需要的文字内容</a:t>
            </a:r>
          </a:p>
        </p:txBody>
      </p:sp>
      <p:grpSp>
        <p:nvGrpSpPr>
          <p:cNvPr id="90117" name="组合 9"/>
          <p:cNvGrpSpPr/>
          <p:nvPr/>
        </p:nvGrpSpPr>
        <p:grpSpPr>
          <a:xfrm>
            <a:off x="693738" y="3892550"/>
            <a:ext cx="3484562" cy="1039813"/>
            <a:chOff x="3793629" y="732817"/>
            <a:chExt cx="3356715" cy="1013721"/>
          </a:xfrm>
        </p:grpSpPr>
        <p:sp>
          <p:nvSpPr>
            <p:cNvPr id="91146" name="椭圆 10"/>
            <p:cNvSpPr>
              <a:spLocks noChangeArrowheads="1"/>
            </p:cNvSpPr>
            <p:nvPr/>
          </p:nvSpPr>
          <p:spPr bwMode="auto">
            <a:xfrm>
              <a:off x="3793629" y="795335"/>
              <a:ext cx="180000" cy="180000"/>
            </a:xfrm>
            <a:prstGeom prst="ellipse">
              <a:avLst/>
            </a:prstGeom>
            <a:solidFill>
              <a:schemeClr val="accent2"/>
            </a:solidFill>
            <a:ln algn="ctr" w="38100">
              <a:solidFill>
                <a:srgbClr val="BFBFBF"/>
              </a:solidFill>
              <a:round/>
            </a:ln>
          </p:spPr>
          <p:txBody>
            <a:bodyPr bIns="36293" lIns="72585" rIns="72585" tIns="36293"/>
            <a:lstStyle/>
            <a:p>
              <a:pPr defTabSz="725488">
                <a:buFont typeface="Arial"/>
                <a:buNone/>
              </a:pPr>
              <a:endParaRPr altLang="en-US" b="0" lang="zh-CN" sz="1000">
                <a:solidFill>
                  <a:srgbClr val="808080"/>
                </a:solidFill>
                <a:latin charset="-122" pitchFamily="34" typeface="微软雅黑"/>
              </a:endParaRPr>
            </a:p>
          </p:txBody>
        </p:sp>
        <p:sp>
          <p:nvSpPr>
            <p:cNvPr id="91147" name="TextBox 81"/>
            <p:cNvSpPr txBox="1">
              <a:spLocks noChangeArrowheads="1"/>
            </p:cNvSpPr>
            <p:nvPr/>
          </p:nvSpPr>
          <p:spPr bwMode="auto">
            <a:xfrm>
              <a:off x="4006195" y="732817"/>
              <a:ext cx="3113564" cy="278771"/>
            </a:xfrm>
            <a:prstGeom prst="rect">
              <a:avLst/>
            </a:prstGeom>
            <a:noFill/>
            <a:ln w="9525">
              <a:noFill/>
              <a:miter lim="800000"/>
            </a:ln>
          </p:spPr>
          <p:txBody>
            <a:bodyPr bIns="36293" lIns="72585" rIns="72585" tIns="36293">
              <a:spAutoFit/>
            </a:bodyPr>
            <a:lstStyle/>
            <a:p>
              <a:pPr defTabSz="725488"/>
              <a:r>
                <a:rPr altLang="en-US" lang="zh-CN" sz="1400">
                  <a:solidFill>
                    <a:srgbClr val="808080"/>
                  </a:solidFill>
                  <a:latin charset="-122" pitchFamily="34" typeface="微软雅黑"/>
                </a:rPr>
                <a:t>在此处添加小标题</a:t>
              </a:r>
            </a:p>
          </p:txBody>
        </p:sp>
        <p:sp>
          <p:nvSpPr>
            <p:cNvPr id="91148" name="TextBox 82"/>
            <p:cNvSpPr txBox="1">
              <a:spLocks noChangeArrowheads="1"/>
            </p:cNvSpPr>
            <p:nvPr/>
          </p:nvSpPr>
          <p:spPr bwMode="auto">
            <a:xfrm>
              <a:off x="4087246" y="1006754"/>
              <a:ext cx="3063098" cy="739356"/>
            </a:xfrm>
            <a:prstGeom prst="rect">
              <a:avLst/>
            </a:prstGeom>
            <a:noFill/>
            <a:ln w="9525">
              <a:noFill/>
              <a:miter lim="800000"/>
            </a:ln>
          </p:spPr>
          <p:txBody>
            <a:bodyPr bIns="36293" lIns="0" rIns="0" tIns="36293">
              <a:spAutoFit/>
            </a:bodyPr>
            <a:lstStyle/>
            <a:p>
              <a:pPr algn="just" defTabSz="725488">
                <a:lnSpc>
                  <a:spcPct val="150000"/>
                </a:lnSpc>
              </a:pPr>
              <a:r>
                <a:rPr altLang="en-US" b="0" lang="zh-CN" sz="1000">
                  <a:solidFill>
                    <a:srgbClr val="808080"/>
                  </a:solidFill>
                </a:rPr>
                <a:t>请在此处添加您需要的文字内容请在此处添加您需要的文字内容请在此处添加您需要的文字内容请在此处添加您需要的文字内容请在此处添加您需要的文字内容</a:t>
              </a:r>
            </a:p>
          </p:txBody>
        </p:sp>
      </p:grpSp>
      <p:grpSp>
        <p:nvGrpSpPr>
          <p:cNvPr id="90118" name="组合 13"/>
          <p:cNvGrpSpPr/>
          <p:nvPr/>
        </p:nvGrpSpPr>
        <p:grpSpPr>
          <a:xfrm>
            <a:off x="5600700" y="3892550"/>
            <a:ext cx="3482975" cy="1039813"/>
            <a:chOff x="3793629" y="732817"/>
            <a:chExt cx="3356715" cy="1013721"/>
          </a:xfrm>
        </p:grpSpPr>
        <p:sp>
          <p:nvSpPr>
            <p:cNvPr id="91143" name="椭圆 14"/>
            <p:cNvSpPr>
              <a:spLocks noChangeArrowheads="1"/>
            </p:cNvSpPr>
            <p:nvPr/>
          </p:nvSpPr>
          <p:spPr bwMode="auto">
            <a:xfrm>
              <a:off x="3793629" y="795335"/>
              <a:ext cx="180000" cy="180000"/>
            </a:xfrm>
            <a:prstGeom prst="ellipse">
              <a:avLst/>
            </a:prstGeom>
            <a:solidFill>
              <a:schemeClr val="tx2"/>
            </a:solidFill>
            <a:ln algn="ctr" w="38100">
              <a:solidFill>
                <a:schemeClr val="bg2"/>
              </a:solidFill>
              <a:round/>
            </a:ln>
          </p:spPr>
          <p:txBody>
            <a:bodyPr bIns="36293" lIns="72585" rIns="72585" tIns="36293"/>
            <a:lstStyle/>
            <a:p>
              <a:pPr defTabSz="725488">
                <a:buFont typeface="Arial"/>
                <a:buNone/>
              </a:pPr>
              <a:endParaRPr altLang="en-US" b="0" lang="zh-CN" sz="1000">
                <a:solidFill>
                  <a:srgbClr val="808080"/>
                </a:solidFill>
                <a:latin charset="-122" pitchFamily="34" typeface="微软雅黑"/>
              </a:endParaRPr>
            </a:p>
          </p:txBody>
        </p:sp>
        <p:sp>
          <p:nvSpPr>
            <p:cNvPr id="91144" name="TextBox 81"/>
            <p:cNvSpPr txBox="1">
              <a:spLocks noChangeArrowheads="1"/>
            </p:cNvSpPr>
            <p:nvPr/>
          </p:nvSpPr>
          <p:spPr bwMode="auto">
            <a:xfrm>
              <a:off x="4006292" y="732817"/>
              <a:ext cx="3113453" cy="263913"/>
            </a:xfrm>
            <a:prstGeom prst="rect">
              <a:avLst/>
            </a:prstGeom>
            <a:noFill/>
            <a:ln w="9525">
              <a:noFill/>
              <a:miter lim="800000"/>
            </a:ln>
          </p:spPr>
          <p:txBody>
            <a:bodyPr bIns="36293" lIns="72585" rIns="72585" tIns="36293">
              <a:spAutoFit/>
            </a:bodyPr>
            <a:lstStyle/>
            <a:p>
              <a:pPr defTabSz="725488"/>
              <a:r>
                <a:rPr altLang="en-US" lang="zh-CN" sz="1300">
                  <a:solidFill>
                    <a:schemeClr val="tx2"/>
                  </a:solidFill>
                  <a:latin charset="-122" pitchFamily="34" typeface="微软雅黑"/>
                </a:rPr>
                <a:t>在此处添加小标题</a:t>
              </a:r>
            </a:p>
          </p:txBody>
        </p:sp>
        <p:sp>
          <p:nvSpPr>
            <p:cNvPr id="91145" name="TextBox 82"/>
            <p:cNvSpPr txBox="1">
              <a:spLocks noChangeArrowheads="1"/>
            </p:cNvSpPr>
            <p:nvPr/>
          </p:nvSpPr>
          <p:spPr bwMode="auto">
            <a:xfrm>
              <a:off x="4087380" y="1006754"/>
              <a:ext cx="3062964" cy="739356"/>
            </a:xfrm>
            <a:prstGeom prst="rect">
              <a:avLst/>
            </a:prstGeom>
            <a:noFill/>
            <a:ln w="9525">
              <a:noFill/>
              <a:miter lim="800000"/>
            </a:ln>
          </p:spPr>
          <p:txBody>
            <a:bodyPr bIns="36293" lIns="0" rIns="0" tIns="36293">
              <a:spAutoFit/>
            </a:bodyPr>
            <a:lstStyle/>
            <a:p>
              <a:pPr algn="just" defTabSz="725488">
                <a:lnSpc>
                  <a:spcPct val="150000"/>
                </a:lnSpc>
              </a:pPr>
              <a:r>
                <a:rPr altLang="en-US" b="0" lang="zh-CN" sz="1000">
                  <a:solidFill>
                    <a:srgbClr val="808080"/>
                  </a:solidFill>
                </a:rPr>
                <a:t>请在此处添加您需要的文字内容请在此处添加您需要的文字内容请在此处添加您需要的文字内容请在此处添加您需要的文字内容请在此处添加您需要的文字内容</a:t>
              </a:r>
            </a:p>
          </p:txBody>
        </p:sp>
      </p:gr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2">
                                  <p:stCondLst>
                                    <p:cond delay="0"/>
                                  </p:stCondLst>
                                  <p:childTnLst>
                                    <p:set>
                                      <p:cBhvr>
                                        <p:cTn dur="1" fill="hold" id="6">
                                          <p:stCondLst>
                                            <p:cond delay="0"/>
                                          </p:stCondLst>
                                        </p:cTn>
                                        <p:tgtEl>
                                          <p:spTgt spid="90114"/>
                                        </p:tgtEl>
                                        <p:attrNameLst>
                                          <p:attrName>style.visibility</p:attrName>
                                        </p:attrNameLst>
                                      </p:cBhvr>
                                      <p:to>
                                        <p:strVal val="visible"/>
                                      </p:to>
                                    </p:set>
                                    <p:animEffect filter="wipe(right)" transition="in">
                                      <p:cBhvr>
                                        <p:cTn dur="500" id="7"/>
                                        <p:tgtEl>
                                          <p:spTgt spid="90114"/>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90113"/>
                                        </p:tgtEl>
                                        <p:attrNameLst>
                                          <p:attrName>style.visibility</p:attrName>
                                        </p:attrNameLst>
                                      </p:cBhvr>
                                      <p:to>
                                        <p:strVal val="visible"/>
                                      </p:to>
                                    </p:set>
                                    <p:animEffect filter="wipe(left)" transition="in">
                                      <p:cBhvr>
                                        <p:cTn dur="500" id="11"/>
                                        <p:tgtEl>
                                          <p:spTgt spid="90113"/>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90116"/>
                                        </p:tgtEl>
                                        <p:attrNameLst>
                                          <p:attrName>style.visibility</p:attrName>
                                        </p:attrNameLst>
                                      </p:cBhvr>
                                      <p:to>
                                        <p:strVal val="visible"/>
                                      </p:to>
                                    </p:set>
                                    <p:animEffect filter="wipe(left)" transition="in">
                                      <p:cBhvr>
                                        <p:cTn dur="500" id="15"/>
                                        <p:tgtEl>
                                          <p:spTgt spid="90116"/>
                                        </p:tgtEl>
                                      </p:cBhvr>
                                    </p:animEffect>
                                  </p:childTnLst>
                                </p:cTn>
                              </p:par>
                              <p:par>
                                <p:cTn fill="hold" grpId="0" id="16" nodeType="withEffect" presetClass="entr" presetID="22" presetSubtype="8">
                                  <p:stCondLst>
                                    <p:cond delay="0"/>
                                  </p:stCondLst>
                                  <p:childTnLst>
                                    <p:set>
                                      <p:cBhvr>
                                        <p:cTn dur="1" fill="hold" id="17">
                                          <p:stCondLst>
                                            <p:cond delay="0"/>
                                          </p:stCondLst>
                                        </p:cTn>
                                        <p:tgtEl>
                                          <p:spTgt spid="90115"/>
                                        </p:tgtEl>
                                        <p:attrNameLst>
                                          <p:attrName>style.visibility</p:attrName>
                                        </p:attrNameLst>
                                      </p:cBhvr>
                                      <p:to>
                                        <p:strVal val="visible"/>
                                      </p:to>
                                    </p:set>
                                    <p:animEffect filter="wipe(left)" transition="in">
                                      <p:cBhvr>
                                        <p:cTn dur="500" id="18"/>
                                        <p:tgtEl>
                                          <p:spTgt spid="90115"/>
                                        </p:tgtEl>
                                      </p:cBhvr>
                                    </p:animEffect>
                                  </p:childTnLst>
                                </p:cTn>
                              </p:par>
                            </p:childTnLst>
                          </p:cTn>
                        </p:par>
                        <p:par>
                          <p:cTn fill="hold" id="19" nodeType="afterGroup">
                            <p:stCondLst>
                              <p:cond delay="1500"/>
                            </p:stCondLst>
                            <p:childTnLst>
                              <p:par>
                                <p:cTn fill="hold" id="20" nodeType="afterEffect" presetClass="entr" presetID="22" presetSubtype="8">
                                  <p:stCondLst>
                                    <p:cond delay="0"/>
                                  </p:stCondLst>
                                  <p:childTnLst>
                                    <p:set>
                                      <p:cBhvr>
                                        <p:cTn dur="1" fill="hold" id="21">
                                          <p:stCondLst>
                                            <p:cond delay="0"/>
                                          </p:stCondLst>
                                        </p:cTn>
                                        <p:tgtEl>
                                          <p:spTgt spid="90117"/>
                                        </p:tgtEl>
                                        <p:attrNameLst>
                                          <p:attrName>style.visibility</p:attrName>
                                        </p:attrNameLst>
                                      </p:cBhvr>
                                      <p:to>
                                        <p:strVal val="visible"/>
                                      </p:to>
                                    </p:set>
                                    <p:animEffect filter="wipe(left)" transition="in">
                                      <p:cBhvr>
                                        <p:cTn dur="500" id="22"/>
                                        <p:tgtEl>
                                          <p:spTgt spid="90117"/>
                                        </p:tgtEl>
                                      </p:cBhvr>
                                    </p:animEffect>
                                  </p:childTnLst>
                                </p:cTn>
                              </p:par>
                              <p:par>
                                <p:cTn fill="hold" id="23" nodeType="withEffect" presetClass="entr" presetID="22" presetSubtype="8">
                                  <p:stCondLst>
                                    <p:cond delay="0"/>
                                  </p:stCondLst>
                                  <p:childTnLst>
                                    <p:set>
                                      <p:cBhvr>
                                        <p:cTn dur="1" fill="hold" id="24">
                                          <p:stCondLst>
                                            <p:cond delay="0"/>
                                          </p:stCondLst>
                                        </p:cTn>
                                        <p:tgtEl>
                                          <p:spTgt spid="90118"/>
                                        </p:tgtEl>
                                        <p:attrNameLst>
                                          <p:attrName>style.visibility</p:attrName>
                                        </p:attrNameLst>
                                      </p:cBhvr>
                                      <p:to>
                                        <p:strVal val="visible"/>
                                      </p:to>
                                    </p:set>
                                    <p:animEffect filter="wipe(left)" transition="in">
                                      <p:cBhvr>
                                        <p:cTn dur="500" id="25"/>
                                        <p:tgtEl>
                                          <p:spTgt spid="901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0115"/>
      <p:bldP grpId="0" spid="90116"/>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7283" name="矩形 4"/>
          <p:cNvSpPr>
            <a:spLocks noChangeArrowheads="1"/>
          </p:cNvSpPr>
          <p:nvPr/>
        </p:nvSpPr>
        <p:spPr bwMode="auto">
          <a:xfrm>
            <a:off x="3184525" y="1604963"/>
            <a:ext cx="1652588" cy="2227262"/>
          </a:xfrm>
          <a:custGeom>
            <a:gdLst>
              <a:gd fmla="*/ 0 w 2071340" name="T0"/>
              <a:gd fmla="*/ 0 h 2828404" name="T1"/>
              <a:gd fmla="*/ 0 60000 65536" name="T2"/>
              <a:gd fmla="*/ 0 w 2071340" name="T3"/>
              <a:gd fmla="*/ 0 h 2828404" name="T4"/>
              <a:gd fmla="*/ 2071340 w 2071340" name="T5"/>
              <a:gd fmla="*/ 2828404 h 2828404" name="T6"/>
            </a:gdLst>
            <a:cxnLst>
              <a:cxn ang="T2">
                <a:pos x="T0" y="T1"/>
              </a:cxn>
            </a:cxnLst>
            <a:rect b="T6" l="T3" r="T5" t="T4"/>
            <a:pathLst>
              <a:path h="2828404" w="2071340">
                <a:moveTo>
                  <a:pt x="0" y="0"/>
                </a:moveTo>
                <a:lnTo>
                  <a:pt x="2071340" y="0"/>
                </a:lnTo>
                <a:lnTo>
                  <a:pt x="2071340" y="902778"/>
                </a:lnTo>
                <a:cubicBezTo>
                  <a:pt x="1815192" y="931760"/>
                  <a:pt x="1617104" y="1149848"/>
                  <a:pt x="1617104" y="1414202"/>
                </a:cubicBezTo>
                <a:cubicBezTo>
                  <a:pt x="1617104" y="1678556"/>
                  <a:pt x="1815192" y="1896645"/>
                  <a:pt x="2071340" y="1925626"/>
                </a:cubicBezTo>
                <a:lnTo>
                  <a:pt x="2071340"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tx2"/>
          </a:solidFill>
          <a:ln w="3175">
            <a:solidFill>
              <a:srgbClr val="EAEAEA"/>
            </a:solidFill>
            <a:bevel/>
          </a:ln>
        </p:spPr>
        <p:txBody>
          <a:bodyPr anchor="ctr" bIns="36293" lIns="357210" rIns="357210" tIns="36293"/>
          <a:lstStyle/>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p:txBody>
      </p:sp>
      <p:sp>
        <p:nvSpPr>
          <p:cNvPr id="97284" name="矩形 5"/>
          <p:cNvSpPr>
            <a:spLocks noChangeArrowheads="1"/>
          </p:cNvSpPr>
          <p:nvPr/>
        </p:nvSpPr>
        <p:spPr bwMode="auto">
          <a:xfrm>
            <a:off x="4938713" y="1604963"/>
            <a:ext cx="1639887" cy="2227262"/>
          </a:xfrm>
          <a:custGeom>
            <a:gdLst>
              <a:gd fmla="*/ 0 w 2055564" name="T0"/>
              <a:gd fmla="*/ 0 h 2828404" name="T1"/>
              <a:gd fmla="*/ 0 60000 65536" name="T2"/>
              <a:gd fmla="*/ 0 w 2055564" name="T3"/>
              <a:gd fmla="*/ 0 h 2828404" name="T4"/>
              <a:gd fmla="*/ 2055564 w 2055564" name="T5"/>
              <a:gd fmla="*/ 2828404 h 2828404" name="T6"/>
            </a:gdLst>
            <a:cxnLst>
              <a:cxn ang="T2">
                <a:pos x="T0" y="T1"/>
              </a:cxn>
            </a:cxnLst>
            <a:rect b="T6" l="T3" r="T5" t="T4"/>
            <a:pathLst>
              <a:path h="2828404" w="2055564">
                <a:moveTo>
                  <a:pt x="0" y="0"/>
                </a:moveTo>
                <a:lnTo>
                  <a:pt x="2055564" y="0"/>
                </a:lnTo>
                <a:lnTo>
                  <a:pt x="2055564" y="902778"/>
                </a:lnTo>
                <a:cubicBezTo>
                  <a:pt x="1799416" y="931760"/>
                  <a:pt x="1601328" y="1149848"/>
                  <a:pt x="1601328" y="1414202"/>
                </a:cubicBezTo>
                <a:cubicBezTo>
                  <a:pt x="1601328" y="1678556"/>
                  <a:pt x="1799416" y="1896645"/>
                  <a:pt x="2055564" y="1925626"/>
                </a:cubicBezTo>
                <a:lnTo>
                  <a:pt x="2055564" y="2828404"/>
                </a:lnTo>
                <a:lnTo>
                  <a:pt x="0" y="2828404"/>
                </a:lnTo>
                <a:lnTo>
                  <a:pt x="0" y="1925626"/>
                </a:lnTo>
                <a:cubicBezTo>
                  <a:pt x="256148" y="1896644"/>
                  <a:pt x="454235" y="1678556"/>
                  <a:pt x="454235" y="1414202"/>
                </a:cubicBezTo>
                <a:cubicBezTo>
                  <a:pt x="454235" y="1149849"/>
                  <a:pt x="256148" y="931760"/>
                  <a:pt x="0" y="902779"/>
                </a:cubicBezTo>
                <a:close/>
              </a:path>
            </a:pathLst>
          </a:custGeom>
          <a:solidFill>
            <a:schemeClr val="bg2"/>
          </a:solidFill>
          <a:ln w="3175">
            <a:solidFill>
              <a:srgbClr val="EAEAEA"/>
            </a:solidFill>
            <a:bevel/>
          </a:ln>
        </p:spPr>
        <p:txBody>
          <a:bodyPr anchor="ctr" bIns="36293" lIns="357210" rIns="357210" tIns="36293"/>
          <a:lstStyle/>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a:p>
            <a:pPr algn="ctr" defTabSz="725488">
              <a:lnSpc>
                <a:spcPct val="150000"/>
              </a:lnSpc>
              <a:buFont typeface="Arial"/>
              <a:buNone/>
            </a:pPr>
            <a:r>
              <a:rPr altLang="en-US" b="0" lang="zh-CN" sz="1000">
                <a:solidFill>
                  <a:schemeClr val="bg1"/>
                </a:solidFill>
                <a:latin charset="-122" pitchFamily="34" typeface="微软雅黑"/>
                <a:ea charset="-122" pitchFamily="50" typeface="造字工房悦黑体验版常规体"/>
                <a:sym charset="-122" pitchFamily="34" typeface="微软雅黑"/>
              </a:rPr>
              <a:t>添加文本</a:t>
            </a:r>
          </a:p>
        </p:txBody>
      </p:sp>
      <p:sp>
        <p:nvSpPr>
          <p:cNvPr id="97285" name="矩形 6"/>
          <p:cNvSpPr>
            <a:spLocks noChangeArrowheads="1"/>
          </p:cNvSpPr>
          <p:nvPr/>
        </p:nvSpPr>
        <p:spPr bwMode="auto">
          <a:xfrm>
            <a:off x="6678613" y="1604963"/>
            <a:ext cx="1566862" cy="2227262"/>
          </a:xfrm>
          <a:custGeom>
            <a:gdLst>
              <a:gd fmla="*/ 0 w 1963712" name="T0"/>
              <a:gd fmla="*/ 0 h 2828404" name="T1"/>
              <a:gd fmla="*/ 0 60000 65536" name="T2"/>
              <a:gd fmla="*/ 0 w 1963712" name="T3"/>
              <a:gd fmla="*/ 0 h 2828404" name="T4"/>
              <a:gd fmla="*/ 1963712 w 1963712" name="T5"/>
              <a:gd fmla="*/ 2828404 h 2828404" name="T6"/>
            </a:gdLst>
            <a:cxnLst>
              <a:cxn ang="T2">
                <a:pos x="T0" y="T1"/>
              </a:cxn>
            </a:cxnLst>
            <a:rect b="T6" l="T3" r="T5" t="T4"/>
            <a:pathLst>
              <a:path h="2828404" w="1963711">
                <a:moveTo>
                  <a:pt x="0" y="0"/>
                </a:moveTo>
                <a:lnTo>
                  <a:pt x="1963712" y="0"/>
                </a:lnTo>
                <a:lnTo>
                  <a:pt x="1963712" y="2828404"/>
                </a:lnTo>
                <a:lnTo>
                  <a:pt x="0" y="2828404"/>
                </a:lnTo>
                <a:lnTo>
                  <a:pt x="0" y="1925626"/>
                </a:lnTo>
                <a:cubicBezTo>
                  <a:pt x="256149" y="1896645"/>
                  <a:pt x="454236" y="1678556"/>
                  <a:pt x="454236" y="1414202"/>
                </a:cubicBezTo>
                <a:cubicBezTo>
                  <a:pt x="454236" y="1149848"/>
                  <a:pt x="256149" y="931760"/>
                  <a:pt x="0" y="902778"/>
                </a:cubicBezTo>
                <a:close/>
              </a:path>
            </a:pathLst>
          </a:custGeom>
          <a:solidFill>
            <a:schemeClr val="tx2"/>
          </a:solidFill>
          <a:ln w="3175">
            <a:solidFill>
              <a:srgbClr val="EAEAEA"/>
            </a:solidFill>
            <a:bevel/>
          </a:ln>
        </p:spPr>
        <p:txBody>
          <a:bodyPr anchor="ctr" bIns="36293" lIns="428652" rIns="142884" tIns="36293"/>
          <a:lstStyle/>
          <a:p>
            <a:pPr algn="ctr" defTabSz="725488">
              <a:lnSpc>
                <a:spcPct val="110000"/>
              </a:lnSpc>
              <a:buFont typeface="Arial"/>
              <a:buNone/>
            </a:pPr>
            <a:r>
              <a:rPr altLang="en-US" b="0" lang="zh-CN" sz="1000">
                <a:solidFill>
                  <a:schemeClr val="bg1"/>
                </a:solidFill>
                <a:latin charset="-122" pitchFamily="34" typeface="微软雅黑"/>
                <a:sym charset="-122" pitchFamily="34" typeface="微软雅黑"/>
              </a:rPr>
              <a:t>添加内容</a:t>
            </a:r>
          </a:p>
          <a:p>
            <a:pPr algn="ctr" defTabSz="725488">
              <a:lnSpc>
                <a:spcPct val="110000"/>
              </a:lnSpc>
              <a:buFont typeface="Arial"/>
              <a:buNone/>
            </a:pPr>
            <a:r>
              <a:rPr altLang="en-US" b="0" lang="zh-CN" sz="1000">
                <a:solidFill>
                  <a:schemeClr val="bg1"/>
                </a:solidFill>
                <a:latin charset="-122" pitchFamily="34" typeface="微软雅黑"/>
                <a:sym charset="-122" pitchFamily="34" typeface="微软雅黑"/>
              </a:rPr>
              <a:t>添加内容</a:t>
            </a:r>
          </a:p>
          <a:p>
            <a:pPr algn="ctr" defTabSz="725488">
              <a:lnSpc>
                <a:spcPct val="110000"/>
              </a:lnSpc>
              <a:buFont typeface="Arial"/>
              <a:buNone/>
            </a:pPr>
            <a:r>
              <a:rPr altLang="en-US" b="0" lang="zh-CN" sz="1000">
                <a:solidFill>
                  <a:schemeClr val="bg1"/>
                </a:solidFill>
                <a:latin charset="-122" pitchFamily="34" typeface="微软雅黑"/>
                <a:sym charset="-122" pitchFamily="34" typeface="微软雅黑"/>
              </a:rPr>
              <a:t>添加内容</a:t>
            </a:r>
          </a:p>
          <a:p>
            <a:pPr algn="ctr" defTabSz="725488">
              <a:lnSpc>
                <a:spcPct val="110000"/>
              </a:lnSpc>
              <a:buFont typeface="Arial"/>
              <a:buNone/>
            </a:pPr>
            <a:r>
              <a:rPr altLang="en-US" b="0" lang="zh-CN" sz="1000">
                <a:solidFill>
                  <a:schemeClr val="bg1"/>
                </a:solidFill>
                <a:latin charset="-122" pitchFamily="34" typeface="微软雅黑"/>
                <a:sym charset="-122" pitchFamily="34" typeface="微软雅黑"/>
              </a:rPr>
              <a:t>添加内容</a:t>
            </a:r>
          </a:p>
          <a:p>
            <a:pPr algn="ctr" defTabSz="725488">
              <a:lnSpc>
                <a:spcPct val="110000"/>
              </a:lnSpc>
              <a:buFont typeface="Arial"/>
              <a:buNone/>
            </a:pPr>
            <a:r>
              <a:rPr altLang="en-US" b="0" lang="zh-CN" sz="1000">
                <a:solidFill>
                  <a:schemeClr val="bg1"/>
                </a:solidFill>
                <a:latin charset="-122" pitchFamily="34" typeface="微软雅黑"/>
                <a:sym charset="-122" pitchFamily="34" typeface="微软雅黑"/>
              </a:rPr>
              <a:t>添加内容</a:t>
            </a:r>
          </a:p>
          <a:p>
            <a:pPr algn="ctr" defTabSz="725488">
              <a:lnSpc>
                <a:spcPct val="110000"/>
              </a:lnSpc>
              <a:buFont typeface="Arial"/>
              <a:buNone/>
            </a:pPr>
            <a:r>
              <a:rPr altLang="en-US" b="0" lang="zh-CN" sz="1000">
                <a:solidFill>
                  <a:schemeClr val="bg1"/>
                </a:solidFill>
                <a:latin charset="-122" pitchFamily="34" typeface="微软雅黑"/>
                <a:sym charset="-122" pitchFamily="34" typeface="微软雅黑"/>
              </a:rPr>
              <a:t>添加内容</a:t>
            </a:r>
          </a:p>
          <a:p>
            <a:pPr algn="ctr" defTabSz="725488">
              <a:lnSpc>
                <a:spcPct val="110000"/>
              </a:lnSpc>
              <a:buFont typeface="Arial"/>
              <a:buNone/>
            </a:pPr>
            <a:r>
              <a:rPr altLang="en-US" b="0" lang="zh-CN" sz="1000">
                <a:solidFill>
                  <a:schemeClr val="bg1"/>
                </a:solidFill>
                <a:latin charset="-122" pitchFamily="34" typeface="微软雅黑"/>
                <a:sym charset="-122" pitchFamily="34" typeface="微软雅黑"/>
              </a:rPr>
              <a:t>添加内容</a:t>
            </a:r>
          </a:p>
          <a:p>
            <a:pPr algn="ctr" defTabSz="725488">
              <a:lnSpc>
                <a:spcPct val="110000"/>
              </a:lnSpc>
              <a:buFont typeface="Arial"/>
              <a:buNone/>
            </a:pPr>
            <a:r>
              <a:rPr altLang="en-US" b="0" lang="zh-CN" sz="1000">
                <a:solidFill>
                  <a:schemeClr val="bg1"/>
                </a:solidFill>
                <a:latin charset="-122" pitchFamily="34" typeface="微软雅黑"/>
                <a:sym charset="-122" pitchFamily="34" typeface="微软雅黑"/>
              </a:rPr>
              <a:t>添加内容</a:t>
            </a:r>
          </a:p>
        </p:txBody>
      </p:sp>
      <p:sp>
        <p:nvSpPr>
          <p:cNvPr id="97286" name="椭圆 7"/>
          <p:cNvSpPr>
            <a:spLocks noChangeArrowheads="1"/>
          </p:cNvSpPr>
          <p:nvPr/>
        </p:nvSpPr>
        <p:spPr bwMode="auto">
          <a:xfrm>
            <a:off x="2813050" y="2401888"/>
            <a:ext cx="642938" cy="633412"/>
          </a:xfrm>
          <a:prstGeom prst="ellipse">
            <a:avLst/>
          </a:prstGeom>
          <a:solidFill>
            <a:srgbClr val="2B2E30"/>
          </a:solidFill>
          <a:ln w="25400">
            <a:noFill/>
            <a:bevel/>
          </a:ln>
        </p:spPr>
        <p:txBody>
          <a:bodyPr anchor="ctr" bIns="0" lIns="0" rIns="0" tIns="0"/>
          <a:lstStyle/>
          <a:p>
            <a:pPr algn="ctr" defTabSz="725488">
              <a:lnSpc>
                <a:spcPct val="120000"/>
              </a:lnSpc>
              <a:buFont typeface="Arial"/>
              <a:buNone/>
            </a:pPr>
            <a:r>
              <a:rPr altLang="en-US" lang="zh-CN" sz="1400">
                <a:solidFill>
                  <a:srgbClr val="FFFFFF"/>
                </a:solidFill>
                <a:latin charset="-122" pitchFamily="34" typeface="微软雅黑"/>
                <a:sym charset="-122" pitchFamily="34" typeface="微软雅黑"/>
              </a:rPr>
              <a:t>文本</a:t>
            </a:r>
          </a:p>
        </p:txBody>
      </p:sp>
      <p:sp>
        <p:nvSpPr>
          <p:cNvPr id="97287" name="椭圆 8"/>
          <p:cNvSpPr>
            <a:spLocks noChangeArrowheads="1"/>
          </p:cNvSpPr>
          <p:nvPr/>
        </p:nvSpPr>
        <p:spPr bwMode="auto">
          <a:xfrm>
            <a:off x="4565650" y="2401888"/>
            <a:ext cx="644525" cy="633412"/>
          </a:xfrm>
          <a:prstGeom prst="ellipse">
            <a:avLst/>
          </a:prstGeom>
          <a:solidFill>
            <a:srgbClr val="2B2E30"/>
          </a:solidFill>
          <a:ln w="25400">
            <a:noFill/>
            <a:bevel/>
          </a:ln>
        </p:spPr>
        <p:txBody>
          <a:bodyPr anchor="ctr" bIns="0" lIns="0" rIns="0" tIns="0"/>
          <a:lstStyle/>
          <a:p>
            <a:pPr algn="ctr" defTabSz="725488">
              <a:lnSpc>
                <a:spcPct val="120000"/>
              </a:lnSpc>
              <a:buFont typeface="Arial"/>
              <a:buNone/>
            </a:pPr>
            <a:r>
              <a:rPr altLang="en-US" lang="zh-CN" sz="1400">
                <a:solidFill>
                  <a:srgbClr val="FFFFFF"/>
                </a:solidFill>
                <a:latin charset="-122" pitchFamily="34" typeface="微软雅黑"/>
                <a:sym charset="-122" pitchFamily="34" typeface="微软雅黑"/>
              </a:rPr>
              <a:t>文本</a:t>
            </a:r>
          </a:p>
        </p:txBody>
      </p:sp>
      <p:sp>
        <p:nvSpPr>
          <p:cNvPr id="97288" name="椭圆 9"/>
          <p:cNvSpPr>
            <a:spLocks noChangeArrowheads="1"/>
          </p:cNvSpPr>
          <p:nvPr/>
        </p:nvSpPr>
        <p:spPr bwMode="auto">
          <a:xfrm>
            <a:off x="6307138" y="2401888"/>
            <a:ext cx="642937" cy="633412"/>
          </a:xfrm>
          <a:prstGeom prst="ellipse">
            <a:avLst/>
          </a:prstGeom>
          <a:solidFill>
            <a:srgbClr val="2B2E30"/>
          </a:solidFill>
          <a:ln w="25400">
            <a:noFill/>
            <a:bevel/>
          </a:ln>
        </p:spPr>
        <p:txBody>
          <a:bodyPr anchor="ctr" bIns="0" lIns="0" rIns="0" tIns="0"/>
          <a:lstStyle/>
          <a:p>
            <a:pPr algn="ctr" defTabSz="725488">
              <a:lnSpc>
                <a:spcPct val="120000"/>
              </a:lnSpc>
              <a:buFont typeface="Arial"/>
              <a:buNone/>
            </a:pPr>
            <a:r>
              <a:rPr altLang="en-US" lang="zh-CN" sz="1400">
                <a:solidFill>
                  <a:srgbClr val="FFFFFF"/>
                </a:solidFill>
                <a:latin charset="-122" pitchFamily="34" typeface="微软雅黑"/>
                <a:sym charset="-122" pitchFamily="34" typeface="微软雅黑"/>
              </a:rPr>
              <a:t>文本</a:t>
            </a:r>
          </a:p>
        </p:txBody>
      </p:sp>
      <p:sp>
        <p:nvSpPr>
          <p:cNvPr id="97289" name="矩形 3"/>
          <p:cNvSpPr>
            <a:spLocks noChangeArrowheads="1"/>
          </p:cNvSpPr>
          <p:nvPr/>
        </p:nvSpPr>
        <p:spPr bwMode="auto">
          <a:xfrm>
            <a:off x="1555750" y="1604963"/>
            <a:ext cx="1528763" cy="2227262"/>
          </a:xfrm>
          <a:custGeom>
            <a:gdLst>
              <a:gd fmla="*/ 0 w 1915864" name="T0"/>
              <a:gd fmla="*/ 0 h 2828404" name="T1"/>
              <a:gd fmla="*/ 0 60000 65536" name="T2"/>
              <a:gd fmla="*/ 0 w 1915864" name="T3"/>
              <a:gd fmla="*/ 0 h 2828404" name="T4"/>
              <a:gd fmla="*/ 1915864 w 1915864" name="T5"/>
              <a:gd fmla="*/ 2828404 h 2828404" name="T6"/>
            </a:gdLst>
            <a:cxnLst>
              <a:cxn ang="T2">
                <a:pos x="T0" y="T1"/>
              </a:cxn>
            </a:cxnLst>
            <a:rect b="T6" l="T3" r="T5" t="T4"/>
            <a:pathLst>
              <a:path h="2828404" w="1915864">
                <a:moveTo>
                  <a:pt x="0" y="0"/>
                </a:moveTo>
                <a:lnTo>
                  <a:pt x="1915864" y="0"/>
                </a:lnTo>
                <a:lnTo>
                  <a:pt x="1915864" y="902778"/>
                </a:lnTo>
                <a:cubicBezTo>
                  <a:pt x="1659716" y="931760"/>
                  <a:pt x="1461628" y="1149848"/>
                  <a:pt x="1461628" y="1414202"/>
                </a:cubicBezTo>
                <a:cubicBezTo>
                  <a:pt x="1461628" y="1678556"/>
                  <a:pt x="1659716" y="1896645"/>
                  <a:pt x="1915864" y="1925626"/>
                </a:cubicBezTo>
                <a:lnTo>
                  <a:pt x="1915864" y="2828404"/>
                </a:lnTo>
                <a:lnTo>
                  <a:pt x="0" y="2828404"/>
                </a:lnTo>
                <a:close/>
              </a:path>
            </a:pathLst>
          </a:custGeom>
          <a:solidFill>
            <a:schemeClr val="bg2"/>
          </a:solidFill>
          <a:ln w="3175">
            <a:noFill/>
            <a:bevel/>
          </a:ln>
        </p:spPr>
        <p:txBody>
          <a:bodyPr anchor="ctr" bIns="36293" lIns="142884" rIns="357210" tIns="36293"/>
          <a:lstStyle/>
          <a:p>
            <a:pPr algn="ctr" defTabSz="725488">
              <a:lnSpc>
                <a:spcPct val="110000"/>
              </a:lnSpc>
            </a:pPr>
            <a:endParaRPr altLang="en-US" b="0" lang="zh-CN" sz="1000">
              <a:solidFill>
                <a:schemeClr val="bg1"/>
              </a:solidFill>
              <a:sym charset="-122" pitchFamily="34" typeface="微软雅黑"/>
            </a:endParaRPr>
          </a:p>
          <a:p>
            <a:pPr algn="ctr" defTabSz="725488">
              <a:lnSpc>
                <a:spcPct val="110000"/>
              </a:lnSpc>
            </a:pPr>
            <a:r>
              <a:rPr altLang="en-US" b="0" lang="zh-CN" sz="1000">
                <a:solidFill>
                  <a:schemeClr val="bg1"/>
                </a:solidFill>
                <a:sym charset="-122" pitchFamily="34" typeface="微软雅黑"/>
              </a:rPr>
              <a:t>添加文本</a:t>
            </a:r>
          </a:p>
          <a:p>
            <a:pPr algn="ctr" defTabSz="725488">
              <a:lnSpc>
                <a:spcPct val="110000"/>
              </a:lnSpc>
            </a:pPr>
            <a:r>
              <a:rPr altLang="en-US" b="0" lang="zh-CN" sz="1000">
                <a:solidFill>
                  <a:schemeClr val="bg1"/>
                </a:solidFill>
                <a:sym charset="-122" pitchFamily="34" typeface="微软雅黑"/>
              </a:rPr>
              <a:t>添加文本</a:t>
            </a:r>
          </a:p>
          <a:p>
            <a:pPr algn="ctr" defTabSz="725488">
              <a:lnSpc>
                <a:spcPct val="110000"/>
              </a:lnSpc>
            </a:pPr>
            <a:r>
              <a:rPr altLang="en-US" b="0" lang="zh-CN" sz="1000">
                <a:solidFill>
                  <a:schemeClr val="bg1"/>
                </a:solidFill>
                <a:sym charset="-122" pitchFamily="34" typeface="微软雅黑"/>
              </a:rPr>
              <a:t>添加文本</a:t>
            </a:r>
          </a:p>
          <a:p>
            <a:pPr algn="ctr" defTabSz="725488">
              <a:lnSpc>
                <a:spcPct val="110000"/>
              </a:lnSpc>
            </a:pPr>
            <a:r>
              <a:rPr altLang="en-US" b="0" lang="zh-CN" sz="1000">
                <a:solidFill>
                  <a:schemeClr val="bg1"/>
                </a:solidFill>
                <a:sym charset="-122" pitchFamily="34" typeface="微软雅黑"/>
              </a:rPr>
              <a:t>添加文本</a:t>
            </a:r>
          </a:p>
          <a:p>
            <a:pPr algn="ctr" defTabSz="725488">
              <a:lnSpc>
                <a:spcPct val="110000"/>
              </a:lnSpc>
            </a:pPr>
            <a:r>
              <a:rPr altLang="en-US" b="0" lang="zh-CN" sz="1000">
                <a:solidFill>
                  <a:schemeClr val="bg1"/>
                </a:solidFill>
                <a:sym charset="-122" pitchFamily="34" typeface="微软雅黑"/>
              </a:rPr>
              <a:t>添加文本</a:t>
            </a:r>
          </a:p>
          <a:p>
            <a:pPr algn="ctr" defTabSz="725488">
              <a:lnSpc>
                <a:spcPct val="110000"/>
              </a:lnSpc>
            </a:pPr>
            <a:r>
              <a:rPr altLang="en-US" b="0" lang="zh-CN" sz="1000">
                <a:solidFill>
                  <a:schemeClr val="bg1"/>
                </a:solidFill>
                <a:sym charset="-122" pitchFamily="34" typeface="微软雅黑"/>
              </a:rPr>
              <a:t>添加文本</a:t>
            </a:r>
          </a:p>
          <a:p>
            <a:pPr algn="ctr" defTabSz="725488">
              <a:lnSpc>
                <a:spcPct val="110000"/>
              </a:lnSpc>
            </a:pPr>
            <a:r>
              <a:rPr altLang="en-US" b="0" lang="zh-CN" sz="1000">
                <a:solidFill>
                  <a:schemeClr val="bg1"/>
                </a:solidFill>
                <a:sym charset="-122" pitchFamily="34" typeface="微软雅黑"/>
              </a:rPr>
              <a:t>添加文本</a:t>
            </a:r>
          </a:p>
          <a:p>
            <a:pPr algn="ctr" defTabSz="725488">
              <a:lnSpc>
                <a:spcPct val="110000"/>
              </a:lnSpc>
            </a:pPr>
            <a:r>
              <a:rPr altLang="en-US" b="0" lang="zh-CN" sz="1000">
                <a:solidFill>
                  <a:schemeClr val="bg1"/>
                </a:solidFill>
                <a:sym charset="-122" pitchFamily="34" typeface="微软雅黑"/>
              </a:rPr>
              <a:t>添加文本</a:t>
            </a:r>
          </a:p>
        </p:txBody>
      </p:sp>
      <p:sp>
        <p:nvSpPr>
          <p:cNvPr id="97294" name="矩形 15"/>
          <p:cNvSpPr>
            <a:spLocks noChangeArrowheads="1"/>
          </p:cNvSpPr>
          <p:nvPr/>
        </p:nvSpPr>
        <p:spPr bwMode="auto">
          <a:xfrm>
            <a:off x="1555750" y="4156075"/>
            <a:ext cx="6689725" cy="849313"/>
          </a:xfrm>
          <a:prstGeom prst="rect">
            <a:avLst/>
          </a:prstGeom>
          <a:solidFill>
            <a:schemeClr val="tx2"/>
          </a:solidFill>
          <a:ln w="25400">
            <a:noFill/>
            <a:bevel/>
          </a:ln>
        </p:spPr>
        <p:txBody>
          <a:bodyPr anchor="ctr" bIns="36293" lIns="72585" rIns="72585" tIns="36293"/>
          <a:lstStyle/>
          <a:p>
            <a:pPr algn="ctr" defTabSz="725488">
              <a:buFont typeface="Arial"/>
              <a:buNone/>
            </a:pPr>
            <a:endParaRPr altLang="en-US" b="0" lang="zh-CN" sz="1400">
              <a:solidFill>
                <a:srgbClr val="FFFFFF"/>
              </a:solidFill>
              <a:latin typeface="宋体"/>
              <a:ea typeface="宋体"/>
              <a:sym typeface="宋体"/>
            </a:endParaRPr>
          </a:p>
        </p:txBody>
      </p:sp>
      <p:sp>
        <p:nvSpPr>
          <p:cNvPr id="97295" name="文本框 16"/>
          <p:cNvSpPr>
            <a:spLocks noChangeArrowheads="1"/>
          </p:cNvSpPr>
          <p:nvPr/>
        </p:nvSpPr>
        <p:spPr bwMode="auto">
          <a:xfrm>
            <a:off x="1555750" y="4286250"/>
            <a:ext cx="2698750" cy="270706"/>
          </a:xfrm>
          <a:prstGeom prst="rect">
            <a:avLst/>
          </a:prstGeom>
          <a:noFill/>
          <a:ln w="9525">
            <a:noFill/>
            <a:miter lim="800000"/>
          </a:ln>
        </p:spPr>
        <p:txBody>
          <a:bodyPr bIns="36293" lIns="72585" rIns="72585" tIns="36293">
            <a:spAutoFit/>
          </a:bodyPr>
          <a:lstStyle/>
          <a:p>
            <a:pPr defTabSz="725488">
              <a:buFont typeface="Arial"/>
              <a:buNone/>
            </a:pPr>
            <a:r>
              <a:rPr altLang="en-US" b="0" lang="zh-CN" sz="1300">
                <a:solidFill>
                  <a:schemeClr val="bg1"/>
                </a:solidFill>
                <a:latin charset="-122" pitchFamily="34" typeface="微软雅黑"/>
                <a:sym charset="-122" pitchFamily="50" typeface="造字工房悦黑体验版常规体"/>
              </a:rPr>
              <a:t>请输入您需要的文字</a:t>
            </a:r>
          </a:p>
        </p:txBody>
      </p:sp>
      <p:sp>
        <p:nvSpPr>
          <p:cNvPr id="97296" name="文本框 18"/>
          <p:cNvSpPr>
            <a:spLocks noChangeArrowheads="1"/>
          </p:cNvSpPr>
          <p:nvPr/>
        </p:nvSpPr>
        <p:spPr bwMode="auto">
          <a:xfrm>
            <a:off x="3216275" y="4286250"/>
            <a:ext cx="2698750" cy="270706"/>
          </a:xfrm>
          <a:prstGeom prst="rect">
            <a:avLst/>
          </a:prstGeom>
          <a:noFill/>
          <a:ln w="9525">
            <a:noFill/>
            <a:miter lim="800000"/>
          </a:ln>
        </p:spPr>
        <p:txBody>
          <a:bodyPr bIns="36293" lIns="72585" rIns="72585" tIns="36293">
            <a:spAutoFit/>
          </a:bodyPr>
          <a:lstStyle/>
          <a:p>
            <a:pPr defTabSz="725488">
              <a:buFont typeface="Arial"/>
              <a:buNone/>
            </a:pPr>
            <a:r>
              <a:rPr altLang="en-US" b="0" lang="zh-CN" sz="1300">
                <a:solidFill>
                  <a:schemeClr val="bg1"/>
                </a:solidFill>
                <a:latin charset="-122" pitchFamily="34" typeface="微软雅黑"/>
                <a:sym charset="-122" pitchFamily="50" typeface="造字工房悦黑体验版常规体"/>
              </a:rPr>
              <a:t>请输入您需要的文字</a:t>
            </a:r>
          </a:p>
        </p:txBody>
      </p:sp>
      <p:sp>
        <p:nvSpPr>
          <p:cNvPr id="97297" name="文本框 19"/>
          <p:cNvSpPr>
            <a:spLocks noChangeArrowheads="1"/>
          </p:cNvSpPr>
          <p:nvPr/>
        </p:nvSpPr>
        <p:spPr bwMode="auto">
          <a:xfrm>
            <a:off x="4957763" y="4286250"/>
            <a:ext cx="2698750" cy="270706"/>
          </a:xfrm>
          <a:prstGeom prst="rect">
            <a:avLst/>
          </a:prstGeom>
          <a:noFill/>
          <a:ln w="9525">
            <a:noFill/>
            <a:miter lim="800000"/>
          </a:ln>
        </p:spPr>
        <p:txBody>
          <a:bodyPr bIns="36293" lIns="72585" rIns="72585" tIns="36293">
            <a:spAutoFit/>
          </a:bodyPr>
          <a:lstStyle/>
          <a:p>
            <a:pPr defTabSz="725488">
              <a:buFont typeface="Arial"/>
              <a:buNone/>
            </a:pPr>
            <a:r>
              <a:rPr altLang="en-US" b="0" lang="zh-CN" sz="1300">
                <a:solidFill>
                  <a:schemeClr val="bg1"/>
                </a:solidFill>
                <a:latin charset="-122" pitchFamily="34" typeface="微软雅黑"/>
                <a:sym charset="-122" pitchFamily="50" typeface="造字工房悦黑体验版常规体"/>
              </a:rPr>
              <a:t>请输入您需要的文字</a:t>
            </a:r>
          </a:p>
        </p:txBody>
      </p:sp>
      <p:sp>
        <p:nvSpPr>
          <p:cNvPr id="97298" name="文本框 20"/>
          <p:cNvSpPr>
            <a:spLocks noChangeArrowheads="1"/>
          </p:cNvSpPr>
          <p:nvPr/>
        </p:nvSpPr>
        <p:spPr bwMode="auto">
          <a:xfrm>
            <a:off x="6600825" y="4284663"/>
            <a:ext cx="1716088" cy="270706"/>
          </a:xfrm>
          <a:prstGeom prst="rect">
            <a:avLst/>
          </a:prstGeom>
          <a:noFill/>
          <a:ln w="9525">
            <a:noFill/>
            <a:miter lim="800000"/>
          </a:ln>
        </p:spPr>
        <p:txBody>
          <a:bodyPr bIns="36293" lIns="72585" rIns="72585" tIns="36293">
            <a:spAutoFit/>
          </a:bodyPr>
          <a:lstStyle/>
          <a:p>
            <a:pPr defTabSz="725488">
              <a:buFont typeface="Arial"/>
              <a:buNone/>
            </a:pPr>
            <a:r>
              <a:rPr altLang="en-US" b="0" lang="zh-CN" sz="1300">
                <a:solidFill>
                  <a:schemeClr val="bg1"/>
                </a:solidFill>
                <a:latin charset="-122" pitchFamily="34" typeface="微软雅黑"/>
                <a:sym charset="-122" pitchFamily="50" typeface="造字工房悦黑体验版常规体"/>
              </a:rPr>
              <a:t>请输入您需要的文字</a:t>
            </a:r>
          </a:p>
        </p:txBody>
      </p:sp>
      <p:sp>
        <p:nvSpPr>
          <p:cNvPr id="97299" name="文本框 21"/>
          <p:cNvSpPr>
            <a:spLocks noChangeArrowheads="1"/>
          </p:cNvSpPr>
          <p:nvPr/>
        </p:nvSpPr>
        <p:spPr bwMode="auto">
          <a:xfrm>
            <a:off x="1555750" y="4625975"/>
            <a:ext cx="2698750" cy="270706"/>
          </a:xfrm>
          <a:prstGeom prst="rect">
            <a:avLst/>
          </a:prstGeom>
          <a:noFill/>
          <a:ln w="9525">
            <a:noFill/>
            <a:miter lim="800000"/>
          </a:ln>
        </p:spPr>
        <p:txBody>
          <a:bodyPr bIns="36293" lIns="72585" rIns="72585" tIns="36293">
            <a:spAutoFit/>
          </a:bodyPr>
          <a:lstStyle/>
          <a:p>
            <a:pPr defTabSz="725488">
              <a:buFont typeface="Arial"/>
              <a:buNone/>
            </a:pPr>
            <a:r>
              <a:rPr altLang="en-US" b="0" lang="zh-CN" sz="1300">
                <a:solidFill>
                  <a:schemeClr val="bg1"/>
                </a:solidFill>
                <a:latin charset="-122" pitchFamily="34" typeface="微软雅黑"/>
                <a:sym charset="-122" pitchFamily="50" typeface="造字工房悦黑体验版常规体"/>
              </a:rPr>
              <a:t>请输入您需要的文字</a:t>
            </a:r>
          </a:p>
        </p:txBody>
      </p:sp>
      <p:sp>
        <p:nvSpPr>
          <p:cNvPr id="97300" name="文本框 22"/>
          <p:cNvSpPr>
            <a:spLocks noChangeArrowheads="1"/>
          </p:cNvSpPr>
          <p:nvPr/>
        </p:nvSpPr>
        <p:spPr bwMode="auto">
          <a:xfrm>
            <a:off x="3216275" y="4625975"/>
            <a:ext cx="2698750" cy="270706"/>
          </a:xfrm>
          <a:prstGeom prst="rect">
            <a:avLst/>
          </a:prstGeom>
          <a:noFill/>
          <a:ln w="9525">
            <a:noFill/>
            <a:miter lim="800000"/>
          </a:ln>
        </p:spPr>
        <p:txBody>
          <a:bodyPr bIns="36293" lIns="72585" rIns="72585" tIns="36293">
            <a:spAutoFit/>
          </a:bodyPr>
          <a:lstStyle/>
          <a:p>
            <a:pPr defTabSz="725488">
              <a:buFont typeface="Arial"/>
              <a:buNone/>
            </a:pPr>
            <a:r>
              <a:rPr altLang="en-US" b="0" lang="zh-CN" sz="1300">
                <a:solidFill>
                  <a:schemeClr val="bg1"/>
                </a:solidFill>
                <a:latin charset="-122" pitchFamily="34" typeface="微软雅黑"/>
                <a:sym charset="-122" pitchFamily="50" typeface="造字工房悦黑体验版常规体"/>
              </a:rPr>
              <a:t>请输入您需要的文字</a:t>
            </a:r>
          </a:p>
        </p:txBody>
      </p:sp>
      <p:sp>
        <p:nvSpPr>
          <p:cNvPr id="97301" name="文本框 23"/>
          <p:cNvSpPr>
            <a:spLocks noChangeArrowheads="1"/>
          </p:cNvSpPr>
          <p:nvPr/>
        </p:nvSpPr>
        <p:spPr bwMode="auto">
          <a:xfrm>
            <a:off x="4957763" y="4625975"/>
            <a:ext cx="2698750" cy="270706"/>
          </a:xfrm>
          <a:prstGeom prst="rect">
            <a:avLst/>
          </a:prstGeom>
          <a:noFill/>
          <a:ln w="9525">
            <a:noFill/>
            <a:miter lim="800000"/>
          </a:ln>
        </p:spPr>
        <p:txBody>
          <a:bodyPr bIns="36293" lIns="72585" rIns="72585" tIns="36293">
            <a:spAutoFit/>
          </a:bodyPr>
          <a:lstStyle/>
          <a:p>
            <a:pPr defTabSz="725488">
              <a:buFont typeface="Arial"/>
              <a:buNone/>
            </a:pPr>
            <a:r>
              <a:rPr altLang="en-US" b="0" lang="zh-CN" sz="1300">
                <a:solidFill>
                  <a:schemeClr val="bg1"/>
                </a:solidFill>
                <a:latin charset="-122" pitchFamily="34" typeface="微软雅黑"/>
                <a:sym charset="-122" pitchFamily="50" typeface="造字工房悦黑体验版常规体"/>
              </a:rPr>
              <a:t>请输入您需要的文字</a:t>
            </a:r>
          </a:p>
        </p:txBody>
      </p:sp>
      <p:sp>
        <p:nvSpPr>
          <p:cNvPr id="97302" name="文本框 24"/>
          <p:cNvSpPr>
            <a:spLocks noChangeArrowheads="1"/>
          </p:cNvSpPr>
          <p:nvPr/>
        </p:nvSpPr>
        <p:spPr bwMode="auto">
          <a:xfrm>
            <a:off x="6589713" y="4645025"/>
            <a:ext cx="1655762" cy="270706"/>
          </a:xfrm>
          <a:prstGeom prst="rect">
            <a:avLst/>
          </a:prstGeom>
          <a:noFill/>
          <a:ln w="9525">
            <a:noFill/>
            <a:miter lim="800000"/>
          </a:ln>
        </p:spPr>
        <p:txBody>
          <a:bodyPr bIns="36293" lIns="72585" rIns="72585" tIns="36293">
            <a:spAutoFit/>
          </a:bodyPr>
          <a:lstStyle/>
          <a:p>
            <a:pPr defTabSz="725488">
              <a:buFont typeface="Arial"/>
              <a:buNone/>
            </a:pPr>
            <a:r>
              <a:rPr altLang="en-US" b="0" lang="zh-CN" sz="1300">
                <a:solidFill>
                  <a:schemeClr val="bg1"/>
                </a:solidFill>
                <a:latin charset="-122" pitchFamily="34" typeface="微软雅黑"/>
                <a:sym charset="-122" pitchFamily="50" typeface="造字工房悦黑体验版常规体"/>
              </a:rPr>
              <a:t>请输入您需要的文字</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4">
                                  <p:stCondLst>
                                    <p:cond delay="0"/>
                                  </p:stCondLst>
                                  <p:childTnLst>
                                    <p:set>
                                      <p:cBhvr>
                                        <p:cTn dur="1" fill="hold" id="6">
                                          <p:stCondLst>
                                            <p:cond delay="0"/>
                                          </p:stCondLst>
                                        </p:cTn>
                                        <p:tgtEl>
                                          <p:spTgt spid="97289"/>
                                        </p:tgtEl>
                                        <p:attrNameLst>
                                          <p:attrName>style.visibility</p:attrName>
                                        </p:attrNameLst>
                                      </p:cBhvr>
                                      <p:to>
                                        <p:strVal val="visible"/>
                                      </p:to>
                                    </p:set>
                                    <p:animEffect filter="slide(fromBottom)" transition="in">
                                      <p:cBhvr>
                                        <p:cTn dur="500" id="7"/>
                                        <p:tgtEl>
                                          <p:spTgt spid="97289"/>
                                        </p:tgtEl>
                                      </p:cBhvr>
                                    </p:animEffect>
                                  </p:childTnLst>
                                </p:cTn>
                              </p:par>
                              <p:par>
                                <p:cTn fill="hold" grpId="0" id="8" nodeType="withEffect" presetClass="entr" presetID="12" presetSubtype="4">
                                  <p:stCondLst>
                                    <p:cond delay="0"/>
                                  </p:stCondLst>
                                  <p:childTnLst>
                                    <p:set>
                                      <p:cBhvr>
                                        <p:cTn dur="1" fill="hold" id="9">
                                          <p:stCondLst>
                                            <p:cond delay="0"/>
                                          </p:stCondLst>
                                        </p:cTn>
                                        <p:tgtEl>
                                          <p:spTgt spid="97283"/>
                                        </p:tgtEl>
                                        <p:attrNameLst>
                                          <p:attrName>style.visibility</p:attrName>
                                        </p:attrNameLst>
                                      </p:cBhvr>
                                      <p:to>
                                        <p:strVal val="visible"/>
                                      </p:to>
                                    </p:set>
                                    <p:animEffect filter="slide(fromBottom)" transition="in">
                                      <p:cBhvr>
                                        <p:cTn dur="500" id="10"/>
                                        <p:tgtEl>
                                          <p:spTgt spid="97283"/>
                                        </p:tgtEl>
                                      </p:cBhvr>
                                    </p:animEffect>
                                  </p:childTnLst>
                                </p:cTn>
                              </p:par>
                              <p:par>
                                <p:cTn fill="hold" grpId="0" id="11" nodeType="withEffect" presetClass="entr" presetID="12" presetSubtype="4">
                                  <p:stCondLst>
                                    <p:cond delay="0"/>
                                  </p:stCondLst>
                                  <p:childTnLst>
                                    <p:set>
                                      <p:cBhvr>
                                        <p:cTn dur="1" fill="hold" id="12">
                                          <p:stCondLst>
                                            <p:cond delay="0"/>
                                          </p:stCondLst>
                                        </p:cTn>
                                        <p:tgtEl>
                                          <p:spTgt spid="97284"/>
                                        </p:tgtEl>
                                        <p:attrNameLst>
                                          <p:attrName>style.visibility</p:attrName>
                                        </p:attrNameLst>
                                      </p:cBhvr>
                                      <p:to>
                                        <p:strVal val="visible"/>
                                      </p:to>
                                    </p:set>
                                    <p:animEffect filter="slide(fromBottom)" transition="in">
                                      <p:cBhvr>
                                        <p:cTn dur="500" id="13"/>
                                        <p:tgtEl>
                                          <p:spTgt spid="97284"/>
                                        </p:tgtEl>
                                      </p:cBhvr>
                                    </p:animEffect>
                                  </p:childTnLst>
                                </p:cTn>
                              </p:par>
                              <p:par>
                                <p:cTn fill="hold" grpId="0" id="14" nodeType="withEffect" presetClass="entr" presetID="12" presetSubtype="4">
                                  <p:stCondLst>
                                    <p:cond delay="0"/>
                                  </p:stCondLst>
                                  <p:childTnLst>
                                    <p:set>
                                      <p:cBhvr>
                                        <p:cTn dur="1" fill="hold" id="15">
                                          <p:stCondLst>
                                            <p:cond delay="0"/>
                                          </p:stCondLst>
                                        </p:cTn>
                                        <p:tgtEl>
                                          <p:spTgt spid="97285"/>
                                        </p:tgtEl>
                                        <p:attrNameLst>
                                          <p:attrName>style.visibility</p:attrName>
                                        </p:attrNameLst>
                                      </p:cBhvr>
                                      <p:to>
                                        <p:strVal val="visible"/>
                                      </p:to>
                                    </p:set>
                                    <p:animEffect filter="slide(fromBottom)" transition="in">
                                      <p:cBhvr>
                                        <p:cTn dur="500" id="16"/>
                                        <p:tgtEl>
                                          <p:spTgt spid="97285"/>
                                        </p:tgtEl>
                                      </p:cBhvr>
                                    </p:animEffect>
                                  </p:childTnLst>
                                </p:cTn>
                              </p:par>
                            </p:childTnLst>
                          </p:cTn>
                        </p:par>
                        <p:par>
                          <p:cTn fill="hold" id="17" nodeType="afterGroup">
                            <p:stCondLst>
                              <p:cond delay="500"/>
                            </p:stCondLst>
                            <p:childTnLst>
                              <p:par>
                                <p:cTn fill="hold" grpId="0" id="18" nodeType="afterEffect" presetClass="entr" presetID="23" presetSubtype="16">
                                  <p:stCondLst>
                                    <p:cond delay="0"/>
                                  </p:stCondLst>
                                  <p:childTnLst>
                                    <p:set>
                                      <p:cBhvr>
                                        <p:cTn dur="1" fill="hold" id="19">
                                          <p:stCondLst>
                                            <p:cond delay="0"/>
                                          </p:stCondLst>
                                        </p:cTn>
                                        <p:tgtEl>
                                          <p:spTgt spid="97286"/>
                                        </p:tgtEl>
                                        <p:attrNameLst>
                                          <p:attrName>style.visibility</p:attrName>
                                        </p:attrNameLst>
                                      </p:cBhvr>
                                      <p:to>
                                        <p:strVal val="visible"/>
                                      </p:to>
                                    </p:set>
                                    <p:anim calcmode="lin" valueType="num">
                                      <p:cBhvr>
                                        <p:cTn dur="500" fill="hold" id="20"/>
                                        <p:tgtEl>
                                          <p:spTgt spid="97286"/>
                                        </p:tgtEl>
                                        <p:attrNameLst>
                                          <p:attrName>ppt_w</p:attrName>
                                        </p:attrNameLst>
                                      </p:cBhvr>
                                      <p:tavLst>
                                        <p:tav tm="0">
                                          <p:val>
                                            <p:fltVal val="0"/>
                                          </p:val>
                                        </p:tav>
                                        <p:tav tm="100000">
                                          <p:val>
                                            <p:strVal val="#ppt_w"/>
                                          </p:val>
                                        </p:tav>
                                      </p:tavLst>
                                    </p:anim>
                                    <p:anim calcmode="lin" valueType="num">
                                      <p:cBhvr>
                                        <p:cTn dur="500" fill="hold" id="21"/>
                                        <p:tgtEl>
                                          <p:spTgt spid="97286"/>
                                        </p:tgtEl>
                                        <p:attrNameLst>
                                          <p:attrName>ppt_h</p:attrName>
                                        </p:attrNameLst>
                                      </p:cBhvr>
                                      <p:tavLst>
                                        <p:tav tm="0">
                                          <p:val>
                                            <p:fltVal val="0"/>
                                          </p:val>
                                        </p:tav>
                                        <p:tav tm="100000">
                                          <p:val>
                                            <p:strVal val="#ppt_h"/>
                                          </p:val>
                                        </p:tav>
                                      </p:tavLst>
                                    </p:anim>
                                  </p:childTnLst>
                                </p:cTn>
                              </p:par>
                              <p:par>
                                <p:cTn fill="hold" grpId="0" id="22" nodeType="withEffect" presetClass="entr" presetID="23" presetSubtype="16">
                                  <p:stCondLst>
                                    <p:cond delay="0"/>
                                  </p:stCondLst>
                                  <p:childTnLst>
                                    <p:set>
                                      <p:cBhvr>
                                        <p:cTn dur="1" fill="hold" id="23">
                                          <p:stCondLst>
                                            <p:cond delay="0"/>
                                          </p:stCondLst>
                                        </p:cTn>
                                        <p:tgtEl>
                                          <p:spTgt spid="97287"/>
                                        </p:tgtEl>
                                        <p:attrNameLst>
                                          <p:attrName>style.visibility</p:attrName>
                                        </p:attrNameLst>
                                      </p:cBhvr>
                                      <p:to>
                                        <p:strVal val="visible"/>
                                      </p:to>
                                    </p:set>
                                    <p:anim calcmode="lin" valueType="num">
                                      <p:cBhvr>
                                        <p:cTn dur="500" fill="hold" id="24"/>
                                        <p:tgtEl>
                                          <p:spTgt spid="97287"/>
                                        </p:tgtEl>
                                        <p:attrNameLst>
                                          <p:attrName>ppt_w</p:attrName>
                                        </p:attrNameLst>
                                      </p:cBhvr>
                                      <p:tavLst>
                                        <p:tav tm="0">
                                          <p:val>
                                            <p:fltVal val="0"/>
                                          </p:val>
                                        </p:tav>
                                        <p:tav tm="100000">
                                          <p:val>
                                            <p:strVal val="#ppt_w"/>
                                          </p:val>
                                        </p:tav>
                                      </p:tavLst>
                                    </p:anim>
                                    <p:anim calcmode="lin" valueType="num">
                                      <p:cBhvr>
                                        <p:cTn dur="500" fill="hold" id="25"/>
                                        <p:tgtEl>
                                          <p:spTgt spid="97287"/>
                                        </p:tgtEl>
                                        <p:attrNameLst>
                                          <p:attrName>ppt_h</p:attrName>
                                        </p:attrNameLst>
                                      </p:cBhvr>
                                      <p:tavLst>
                                        <p:tav tm="0">
                                          <p:val>
                                            <p:fltVal val="0"/>
                                          </p:val>
                                        </p:tav>
                                        <p:tav tm="100000">
                                          <p:val>
                                            <p:strVal val="#ppt_h"/>
                                          </p:val>
                                        </p:tav>
                                      </p:tavLst>
                                    </p:anim>
                                  </p:childTnLst>
                                </p:cTn>
                              </p:par>
                              <p:par>
                                <p:cTn fill="hold" grpId="0" id="26" nodeType="withEffect" presetClass="entr" presetID="23" presetSubtype="16">
                                  <p:stCondLst>
                                    <p:cond delay="0"/>
                                  </p:stCondLst>
                                  <p:childTnLst>
                                    <p:set>
                                      <p:cBhvr>
                                        <p:cTn dur="1" fill="hold" id="27">
                                          <p:stCondLst>
                                            <p:cond delay="0"/>
                                          </p:stCondLst>
                                        </p:cTn>
                                        <p:tgtEl>
                                          <p:spTgt spid="97288"/>
                                        </p:tgtEl>
                                        <p:attrNameLst>
                                          <p:attrName>style.visibility</p:attrName>
                                        </p:attrNameLst>
                                      </p:cBhvr>
                                      <p:to>
                                        <p:strVal val="visible"/>
                                      </p:to>
                                    </p:set>
                                    <p:anim calcmode="lin" valueType="num">
                                      <p:cBhvr>
                                        <p:cTn dur="500" fill="hold" id="28"/>
                                        <p:tgtEl>
                                          <p:spTgt spid="97288"/>
                                        </p:tgtEl>
                                        <p:attrNameLst>
                                          <p:attrName>ppt_w</p:attrName>
                                        </p:attrNameLst>
                                      </p:cBhvr>
                                      <p:tavLst>
                                        <p:tav tm="0">
                                          <p:val>
                                            <p:fltVal val="0"/>
                                          </p:val>
                                        </p:tav>
                                        <p:tav tm="100000">
                                          <p:val>
                                            <p:strVal val="#ppt_w"/>
                                          </p:val>
                                        </p:tav>
                                      </p:tavLst>
                                    </p:anim>
                                    <p:anim calcmode="lin" valueType="num">
                                      <p:cBhvr>
                                        <p:cTn dur="500" fill="hold" id="29"/>
                                        <p:tgtEl>
                                          <p:spTgt spid="97288"/>
                                        </p:tgtEl>
                                        <p:attrNameLst>
                                          <p:attrName>ppt_h</p:attrName>
                                        </p:attrNameLst>
                                      </p:cBhvr>
                                      <p:tavLst>
                                        <p:tav tm="0">
                                          <p:val>
                                            <p:fltVal val="0"/>
                                          </p:val>
                                        </p:tav>
                                        <p:tav tm="100000">
                                          <p:val>
                                            <p:strVal val="#ppt_h"/>
                                          </p:val>
                                        </p:tav>
                                      </p:tavLst>
                                    </p:anim>
                                  </p:childTnLst>
                                </p:cTn>
                              </p:par>
                            </p:childTnLst>
                          </p:cTn>
                        </p:par>
                        <p:par>
                          <p:cTn fill="hold" id="30" nodeType="afterGroup">
                            <p:stCondLst>
                              <p:cond delay="1000"/>
                            </p:stCondLst>
                            <p:childTnLst>
                              <p:par>
                                <p:cTn fill="hold" grpId="0" id="31" nodeType="afterEffect" presetClass="entr" presetID="9" presetSubtype="0">
                                  <p:stCondLst>
                                    <p:cond delay="0"/>
                                  </p:stCondLst>
                                  <p:childTnLst>
                                    <p:set>
                                      <p:cBhvr>
                                        <p:cTn dur="1" fill="hold" id="32">
                                          <p:stCondLst>
                                            <p:cond delay="0"/>
                                          </p:stCondLst>
                                        </p:cTn>
                                        <p:tgtEl>
                                          <p:spTgt spid="97294"/>
                                        </p:tgtEl>
                                        <p:attrNameLst>
                                          <p:attrName>style.visibility</p:attrName>
                                        </p:attrNameLst>
                                      </p:cBhvr>
                                      <p:to>
                                        <p:strVal val="visible"/>
                                      </p:to>
                                    </p:set>
                                    <p:animEffect filter="dissolve" transition="in">
                                      <p:cBhvr>
                                        <p:cTn dur="500" id="33"/>
                                        <p:tgtEl>
                                          <p:spTgt spid="97294"/>
                                        </p:tgtEl>
                                      </p:cBhvr>
                                    </p:animEffect>
                                  </p:childTnLst>
                                </p:cTn>
                              </p:par>
                            </p:childTnLst>
                          </p:cTn>
                        </p:par>
                        <p:par>
                          <p:cTn fill="hold" id="34" nodeType="afterGroup">
                            <p:stCondLst>
                              <p:cond delay="1500"/>
                            </p:stCondLst>
                            <p:childTnLst>
                              <p:par>
                                <p:cTn fill="hold" grpId="0" id="35" nodeType="afterEffect" presetClass="entr" presetID="41" presetSubtype="0">
                                  <p:stCondLst>
                                    <p:cond delay="0"/>
                                  </p:stCondLst>
                                  <p:iterate type="lt">
                                    <p:tmPct val="10000"/>
                                  </p:iterate>
                                  <p:childTnLst>
                                    <p:set>
                                      <p:cBhvr>
                                        <p:cTn dur="1" fill="hold" id="36">
                                          <p:stCondLst>
                                            <p:cond delay="0"/>
                                          </p:stCondLst>
                                        </p:cTn>
                                        <p:tgtEl>
                                          <p:spTgt spid="97295"/>
                                        </p:tgtEl>
                                        <p:attrNameLst>
                                          <p:attrName>style.visibility</p:attrName>
                                        </p:attrNameLst>
                                      </p:cBhvr>
                                      <p:to>
                                        <p:strVal val="visible"/>
                                      </p:to>
                                    </p:set>
                                    <p:anim calcmode="lin" valueType="num">
                                      <p:cBhvr>
                                        <p:cTn dur="500" fill="hold" id="37"/>
                                        <p:tgtEl>
                                          <p:spTgt spid="9729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8"/>
                                        <p:tgtEl>
                                          <p:spTgt spid="97295"/>
                                        </p:tgtEl>
                                        <p:attrNameLst>
                                          <p:attrName>ppt_y</p:attrName>
                                        </p:attrNameLst>
                                      </p:cBhvr>
                                      <p:tavLst>
                                        <p:tav tm="0">
                                          <p:val>
                                            <p:strVal val="#ppt_y"/>
                                          </p:val>
                                        </p:tav>
                                        <p:tav tm="100000">
                                          <p:val>
                                            <p:strVal val="#ppt_y"/>
                                          </p:val>
                                        </p:tav>
                                      </p:tavLst>
                                    </p:anim>
                                    <p:anim calcmode="lin" valueType="num">
                                      <p:cBhvr>
                                        <p:cTn dur="500" fill="hold" id="39"/>
                                        <p:tgtEl>
                                          <p:spTgt spid="9729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0"/>
                                        <p:tgtEl>
                                          <p:spTgt spid="9729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1" tmFilter="0,0; .5, 1; 1, 1"/>
                                        <p:tgtEl>
                                          <p:spTgt spid="97295"/>
                                        </p:tgtEl>
                                      </p:cBhvr>
                                    </p:animEffect>
                                  </p:childTnLst>
                                </p:cTn>
                              </p:par>
                              <p:par>
                                <p:cTn fill="hold" grpId="0" id="42" nodeType="withEffect" presetClass="entr" presetID="41" presetSubtype="0">
                                  <p:stCondLst>
                                    <p:cond delay="0"/>
                                  </p:stCondLst>
                                  <p:iterate type="lt">
                                    <p:tmPct val="10000"/>
                                  </p:iterate>
                                  <p:childTnLst>
                                    <p:set>
                                      <p:cBhvr>
                                        <p:cTn dur="1" fill="hold" id="43">
                                          <p:stCondLst>
                                            <p:cond delay="0"/>
                                          </p:stCondLst>
                                        </p:cTn>
                                        <p:tgtEl>
                                          <p:spTgt spid="97299"/>
                                        </p:tgtEl>
                                        <p:attrNameLst>
                                          <p:attrName>style.visibility</p:attrName>
                                        </p:attrNameLst>
                                      </p:cBhvr>
                                      <p:to>
                                        <p:strVal val="visible"/>
                                      </p:to>
                                    </p:set>
                                    <p:anim calcmode="lin" valueType="num">
                                      <p:cBhvr>
                                        <p:cTn dur="500" fill="hold" id="44"/>
                                        <p:tgtEl>
                                          <p:spTgt spid="9729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5"/>
                                        <p:tgtEl>
                                          <p:spTgt spid="97299"/>
                                        </p:tgtEl>
                                        <p:attrNameLst>
                                          <p:attrName>ppt_y</p:attrName>
                                        </p:attrNameLst>
                                      </p:cBhvr>
                                      <p:tavLst>
                                        <p:tav tm="0">
                                          <p:val>
                                            <p:strVal val="#ppt_y"/>
                                          </p:val>
                                        </p:tav>
                                        <p:tav tm="100000">
                                          <p:val>
                                            <p:strVal val="#ppt_y"/>
                                          </p:val>
                                        </p:tav>
                                      </p:tavLst>
                                    </p:anim>
                                    <p:anim calcmode="lin" valueType="num">
                                      <p:cBhvr>
                                        <p:cTn dur="500" fill="hold" id="46"/>
                                        <p:tgtEl>
                                          <p:spTgt spid="9729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7"/>
                                        <p:tgtEl>
                                          <p:spTgt spid="9729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8" tmFilter="0,0; .5, 1; 1, 1"/>
                                        <p:tgtEl>
                                          <p:spTgt spid="97299"/>
                                        </p:tgtEl>
                                      </p:cBhvr>
                                    </p:animEffect>
                                  </p:childTnLst>
                                </p:cTn>
                              </p:par>
                              <p:par>
                                <p:cTn fill="hold" grpId="0" id="49" nodeType="withEffect" presetClass="entr" presetID="41" presetSubtype="0">
                                  <p:stCondLst>
                                    <p:cond delay="0"/>
                                  </p:stCondLst>
                                  <p:iterate type="lt">
                                    <p:tmPct val="10000"/>
                                  </p:iterate>
                                  <p:childTnLst>
                                    <p:set>
                                      <p:cBhvr>
                                        <p:cTn dur="1" fill="hold" id="50">
                                          <p:stCondLst>
                                            <p:cond delay="0"/>
                                          </p:stCondLst>
                                        </p:cTn>
                                        <p:tgtEl>
                                          <p:spTgt spid="97296"/>
                                        </p:tgtEl>
                                        <p:attrNameLst>
                                          <p:attrName>style.visibility</p:attrName>
                                        </p:attrNameLst>
                                      </p:cBhvr>
                                      <p:to>
                                        <p:strVal val="visible"/>
                                      </p:to>
                                    </p:set>
                                    <p:anim calcmode="lin" valueType="num">
                                      <p:cBhvr>
                                        <p:cTn dur="500" fill="hold" id="51"/>
                                        <p:tgtEl>
                                          <p:spTgt spid="9729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2"/>
                                        <p:tgtEl>
                                          <p:spTgt spid="97296"/>
                                        </p:tgtEl>
                                        <p:attrNameLst>
                                          <p:attrName>ppt_y</p:attrName>
                                        </p:attrNameLst>
                                      </p:cBhvr>
                                      <p:tavLst>
                                        <p:tav tm="0">
                                          <p:val>
                                            <p:strVal val="#ppt_y"/>
                                          </p:val>
                                        </p:tav>
                                        <p:tav tm="100000">
                                          <p:val>
                                            <p:strVal val="#ppt_y"/>
                                          </p:val>
                                        </p:tav>
                                      </p:tavLst>
                                    </p:anim>
                                    <p:anim calcmode="lin" valueType="num">
                                      <p:cBhvr>
                                        <p:cTn dur="500" fill="hold" id="53"/>
                                        <p:tgtEl>
                                          <p:spTgt spid="9729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4"/>
                                        <p:tgtEl>
                                          <p:spTgt spid="9729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5" tmFilter="0,0; .5, 1; 1, 1"/>
                                        <p:tgtEl>
                                          <p:spTgt spid="97296"/>
                                        </p:tgtEl>
                                      </p:cBhvr>
                                    </p:animEffect>
                                  </p:childTnLst>
                                </p:cTn>
                              </p:par>
                              <p:par>
                                <p:cTn fill="hold" grpId="0" id="56" nodeType="withEffect" presetClass="entr" presetID="41" presetSubtype="0">
                                  <p:stCondLst>
                                    <p:cond delay="0"/>
                                  </p:stCondLst>
                                  <p:iterate type="lt">
                                    <p:tmPct val="10000"/>
                                  </p:iterate>
                                  <p:childTnLst>
                                    <p:set>
                                      <p:cBhvr>
                                        <p:cTn dur="1" fill="hold" id="57">
                                          <p:stCondLst>
                                            <p:cond delay="0"/>
                                          </p:stCondLst>
                                        </p:cTn>
                                        <p:tgtEl>
                                          <p:spTgt spid="97300"/>
                                        </p:tgtEl>
                                        <p:attrNameLst>
                                          <p:attrName>style.visibility</p:attrName>
                                        </p:attrNameLst>
                                      </p:cBhvr>
                                      <p:to>
                                        <p:strVal val="visible"/>
                                      </p:to>
                                    </p:set>
                                    <p:anim calcmode="lin" valueType="num">
                                      <p:cBhvr>
                                        <p:cTn dur="500" fill="hold" id="58"/>
                                        <p:tgtEl>
                                          <p:spTgt spid="9730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9"/>
                                        <p:tgtEl>
                                          <p:spTgt spid="97300"/>
                                        </p:tgtEl>
                                        <p:attrNameLst>
                                          <p:attrName>ppt_y</p:attrName>
                                        </p:attrNameLst>
                                      </p:cBhvr>
                                      <p:tavLst>
                                        <p:tav tm="0">
                                          <p:val>
                                            <p:strVal val="#ppt_y"/>
                                          </p:val>
                                        </p:tav>
                                        <p:tav tm="100000">
                                          <p:val>
                                            <p:strVal val="#ppt_y"/>
                                          </p:val>
                                        </p:tav>
                                      </p:tavLst>
                                    </p:anim>
                                    <p:anim calcmode="lin" valueType="num">
                                      <p:cBhvr>
                                        <p:cTn dur="500" fill="hold" id="60"/>
                                        <p:tgtEl>
                                          <p:spTgt spid="9730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61"/>
                                        <p:tgtEl>
                                          <p:spTgt spid="9730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62" tmFilter="0,0; .5, 1; 1, 1"/>
                                        <p:tgtEl>
                                          <p:spTgt spid="97300"/>
                                        </p:tgtEl>
                                      </p:cBhvr>
                                    </p:animEffect>
                                  </p:childTnLst>
                                </p:cTn>
                              </p:par>
                              <p:par>
                                <p:cTn fill="hold" grpId="0" id="63" nodeType="withEffect" presetClass="entr" presetID="41" presetSubtype="0">
                                  <p:stCondLst>
                                    <p:cond delay="0"/>
                                  </p:stCondLst>
                                  <p:iterate type="lt">
                                    <p:tmPct val="10000"/>
                                  </p:iterate>
                                  <p:childTnLst>
                                    <p:set>
                                      <p:cBhvr>
                                        <p:cTn dur="1" fill="hold" id="64">
                                          <p:stCondLst>
                                            <p:cond delay="0"/>
                                          </p:stCondLst>
                                        </p:cTn>
                                        <p:tgtEl>
                                          <p:spTgt spid="97297"/>
                                        </p:tgtEl>
                                        <p:attrNameLst>
                                          <p:attrName>style.visibility</p:attrName>
                                        </p:attrNameLst>
                                      </p:cBhvr>
                                      <p:to>
                                        <p:strVal val="visible"/>
                                      </p:to>
                                    </p:set>
                                    <p:anim calcmode="lin" valueType="num">
                                      <p:cBhvr>
                                        <p:cTn dur="500" fill="hold" id="65"/>
                                        <p:tgtEl>
                                          <p:spTgt spid="9729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66"/>
                                        <p:tgtEl>
                                          <p:spTgt spid="97297"/>
                                        </p:tgtEl>
                                        <p:attrNameLst>
                                          <p:attrName>ppt_y</p:attrName>
                                        </p:attrNameLst>
                                      </p:cBhvr>
                                      <p:tavLst>
                                        <p:tav tm="0">
                                          <p:val>
                                            <p:strVal val="#ppt_y"/>
                                          </p:val>
                                        </p:tav>
                                        <p:tav tm="100000">
                                          <p:val>
                                            <p:strVal val="#ppt_y"/>
                                          </p:val>
                                        </p:tav>
                                      </p:tavLst>
                                    </p:anim>
                                    <p:anim calcmode="lin" valueType="num">
                                      <p:cBhvr>
                                        <p:cTn dur="500" fill="hold" id="67"/>
                                        <p:tgtEl>
                                          <p:spTgt spid="9729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68"/>
                                        <p:tgtEl>
                                          <p:spTgt spid="9729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69" tmFilter="0,0; .5, 1; 1, 1"/>
                                        <p:tgtEl>
                                          <p:spTgt spid="97297"/>
                                        </p:tgtEl>
                                      </p:cBhvr>
                                    </p:animEffect>
                                  </p:childTnLst>
                                </p:cTn>
                              </p:par>
                              <p:par>
                                <p:cTn fill="hold" grpId="0" id="70" nodeType="withEffect" presetClass="entr" presetID="41" presetSubtype="0">
                                  <p:stCondLst>
                                    <p:cond delay="0"/>
                                  </p:stCondLst>
                                  <p:iterate type="lt">
                                    <p:tmPct val="10000"/>
                                  </p:iterate>
                                  <p:childTnLst>
                                    <p:set>
                                      <p:cBhvr>
                                        <p:cTn dur="1" fill="hold" id="71">
                                          <p:stCondLst>
                                            <p:cond delay="0"/>
                                          </p:stCondLst>
                                        </p:cTn>
                                        <p:tgtEl>
                                          <p:spTgt spid="97301"/>
                                        </p:tgtEl>
                                        <p:attrNameLst>
                                          <p:attrName>style.visibility</p:attrName>
                                        </p:attrNameLst>
                                      </p:cBhvr>
                                      <p:to>
                                        <p:strVal val="visible"/>
                                      </p:to>
                                    </p:set>
                                    <p:anim calcmode="lin" valueType="num">
                                      <p:cBhvr>
                                        <p:cTn dur="500" fill="hold" id="72"/>
                                        <p:tgtEl>
                                          <p:spTgt spid="9730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73"/>
                                        <p:tgtEl>
                                          <p:spTgt spid="97301"/>
                                        </p:tgtEl>
                                        <p:attrNameLst>
                                          <p:attrName>ppt_y</p:attrName>
                                        </p:attrNameLst>
                                      </p:cBhvr>
                                      <p:tavLst>
                                        <p:tav tm="0">
                                          <p:val>
                                            <p:strVal val="#ppt_y"/>
                                          </p:val>
                                        </p:tav>
                                        <p:tav tm="100000">
                                          <p:val>
                                            <p:strVal val="#ppt_y"/>
                                          </p:val>
                                        </p:tav>
                                      </p:tavLst>
                                    </p:anim>
                                    <p:anim calcmode="lin" valueType="num">
                                      <p:cBhvr>
                                        <p:cTn dur="500" fill="hold" id="74"/>
                                        <p:tgtEl>
                                          <p:spTgt spid="9730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75"/>
                                        <p:tgtEl>
                                          <p:spTgt spid="9730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76" tmFilter="0,0; .5, 1; 1, 1"/>
                                        <p:tgtEl>
                                          <p:spTgt spid="97301"/>
                                        </p:tgtEl>
                                      </p:cBhvr>
                                    </p:animEffect>
                                  </p:childTnLst>
                                </p:cTn>
                              </p:par>
                              <p:par>
                                <p:cTn fill="hold" grpId="0" id="77" nodeType="withEffect" presetClass="entr" presetID="41" presetSubtype="0">
                                  <p:stCondLst>
                                    <p:cond delay="0"/>
                                  </p:stCondLst>
                                  <p:iterate type="lt">
                                    <p:tmPct val="10000"/>
                                  </p:iterate>
                                  <p:childTnLst>
                                    <p:set>
                                      <p:cBhvr>
                                        <p:cTn dur="1" fill="hold" id="78">
                                          <p:stCondLst>
                                            <p:cond delay="0"/>
                                          </p:stCondLst>
                                        </p:cTn>
                                        <p:tgtEl>
                                          <p:spTgt spid="97298"/>
                                        </p:tgtEl>
                                        <p:attrNameLst>
                                          <p:attrName>style.visibility</p:attrName>
                                        </p:attrNameLst>
                                      </p:cBhvr>
                                      <p:to>
                                        <p:strVal val="visible"/>
                                      </p:to>
                                    </p:set>
                                    <p:anim calcmode="lin" valueType="num">
                                      <p:cBhvr>
                                        <p:cTn dur="500" fill="hold" id="79"/>
                                        <p:tgtEl>
                                          <p:spTgt spid="9729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0"/>
                                        <p:tgtEl>
                                          <p:spTgt spid="97298"/>
                                        </p:tgtEl>
                                        <p:attrNameLst>
                                          <p:attrName>ppt_y</p:attrName>
                                        </p:attrNameLst>
                                      </p:cBhvr>
                                      <p:tavLst>
                                        <p:tav tm="0">
                                          <p:val>
                                            <p:strVal val="#ppt_y"/>
                                          </p:val>
                                        </p:tav>
                                        <p:tav tm="100000">
                                          <p:val>
                                            <p:strVal val="#ppt_y"/>
                                          </p:val>
                                        </p:tav>
                                      </p:tavLst>
                                    </p:anim>
                                    <p:anim calcmode="lin" valueType="num">
                                      <p:cBhvr>
                                        <p:cTn dur="500" fill="hold" id="81"/>
                                        <p:tgtEl>
                                          <p:spTgt spid="9729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82"/>
                                        <p:tgtEl>
                                          <p:spTgt spid="9729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83" tmFilter="0,0; .5, 1; 1, 1"/>
                                        <p:tgtEl>
                                          <p:spTgt spid="97298"/>
                                        </p:tgtEl>
                                      </p:cBhvr>
                                    </p:animEffect>
                                  </p:childTnLst>
                                </p:cTn>
                              </p:par>
                              <p:par>
                                <p:cTn fill="hold" grpId="0" id="84" nodeType="withEffect" presetClass="entr" presetID="41" presetSubtype="0">
                                  <p:stCondLst>
                                    <p:cond delay="0"/>
                                  </p:stCondLst>
                                  <p:iterate type="lt">
                                    <p:tmPct val="10000"/>
                                  </p:iterate>
                                  <p:childTnLst>
                                    <p:set>
                                      <p:cBhvr>
                                        <p:cTn dur="1" fill="hold" id="85">
                                          <p:stCondLst>
                                            <p:cond delay="0"/>
                                          </p:stCondLst>
                                        </p:cTn>
                                        <p:tgtEl>
                                          <p:spTgt spid="97302"/>
                                        </p:tgtEl>
                                        <p:attrNameLst>
                                          <p:attrName>style.visibility</p:attrName>
                                        </p:attrNameLst>
                                      </p:cBhvr>
                                      <p:to>
                                        <p:strVal val="visible"/>
                                      </p:to>
                                    </p:set>
                                    <p:anim calcmode="lin" valueType="num">
                                      <p:cBhvr>
                                        <p:cTn dur="500" fill="hold" id="86"/>
                                        <p:tgtEl>
                                          <p:spTgt spid="9730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7"/>
                                        <p:tgtEl>
                                          <p:spTgt spid="97302"/>
                                        </p:tgtEl>
                                        <p:attrNameLst>
                                          <p:attrName>ppt_y</p:attrName>
                                        </p:attrNameLst>
                                      </p:cBhvr>
                                      <p:tavLst>
                                        <p:tav tm="0">
                                          <p:val>
                                            <p:strVal val="#ppt_y"/>
                                          </p:val>
                                        </p:tav>
                                        <p:tav tm="100000">
                                          <p:val>
                                            <p:strVal val="#ppt_y"/>
                                          </p:val>
                                        </p:tav>
                                      </p:tavLst>
                                    </p:anim>
                                    <p:anim calcmode="lin" valueType="num">
                                      <p:cBhvr>
                                        <p:cTn dur="500" fill="hold" id="88"/>
                                        <p:tgtEl>
                                          <p:spTgt spid="9730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89"/>
                                        <p:tgtEl>
                                          <p:spTgt spid="9730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90" tmFilter="0,0; .5, 1; 1, 1"/>
                                        <p:tgtEl>
                                          <p:spTgt spid="9730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7283"/>
      <p:bldP grpId="0" spid="97284"/>
      <p:bldP grpId="0" spid="97285"/>
      <p:bldP grpId="0" spid="97286"/>
      <p:bldP grpId="0" spid="97287"/>
      <p:bldP grpId="0" spid="97288"/>
      <p:bldP grpId="0" spid="97289"/>
      <p:bldP grpId="0" spid="97294"/>
      <p:bldP grpId="0" spid="97295"/>
      <p:bldP grpId="0" spid="97296"/>
      <p:bldP grpId="0" spid="97297"/>
      <p:bldP grpId="0" spid="97298"/>
      <p:bldP grpId="0" spid="97299"/>
      <p:bldP grpId="0" spid="97300"/>
      <p:bldP grpId="0" spid="97301"/>
      <p:bldP grpId="0" spid="97302"/>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3198" name="Rectangle 4"/>
          <p:cNvSpPr>
            <a:spLocks noChangeArrowheads="1"/>
          </p:cNvSpPr>
          <p:nvPr/>
        </p:nvSpPr>
        <p:spPr bwMode="auto">
          <a:xfrm>
            <a:off x="0" y="0"/>
            <a:ext cx="9721850" cy="5400675"/>
          </a:xfrm>
          <a:prstGeom prst="rect">
            <a:avLst/>
          </a:prstGeom>
          <a:solidFill>
            <a:srgbClr val="F8F8F8"/>
          </a:solidFill>
          <a:ln w="9525">
            <a:noFill/>
            <a:miter lim="800000"/>
          </a:ln>
        </p:spPr>
        <p:txBody>
          <a:bodyPr anchor="ctr" wrap="none"/>
          <a:lstStyle/>
          <a:p>
            <a:endParaRPr altLang="en-US" b="0" lang="zh-CN">
              <a:ea typeface="宋体"/>
            </a:endParaRPr>
          </a:p>
        </p:txBody>
      </p:sp>
      <p:pic>
        <p:nvPicPr>
          <p:cNvPr descr="9" id="93199" name="Picture 15"/>
          <p:cNvPicPr>
            <a:picLocks noChangeArrowheads="1" noChangeAspect="1"/>
          </p:cNvPicPr>
          <p:nvPr/>
        </p:nvPicPr>
        <p:blipFill>
          <a:blip r:embed="rId3"/>
          <a:stretch>
            <a:fillRect/>
          </a:stretch>
        </p:blipFill>
        <p:spPr bwMode="auto">
          <a:xfrm>
            <a:off x="7938" y="3175"/>
            <a:ext cx="9713912" cy="5397500"/>
          </a:xfrm>
          <a:prstGeom prst="rect">
            <a:avLst/>
          </a:prstGeom>
          <a:noFill/>
        </p:spPr>
      </p:pic>
      <p:sp>
        <p:nvSpPr>
          <p:cNvPr id="93200" name="Rectangle 16"/>
          <p:cNvSpPr>
            <a:spLocks noChangeArrowheads="1"/>
          </p:cNvSpPr>
          <p:nvPr/>
        </p:nvSpPr>
        <p:spPr bwMode="auto">
          <a:xfrm>
            <a:off x="0" y="1019175"/>
            <a:ext cx="4068763" cy="576263"/>
          </a:xfrm>
          <a:prstGeom prst="rect">
            <a:avLst/>
          </a:prstGeom>
          <a:solidFill>
            <a:schemeClr val="tx2"/>
          </a:solidFill>
          <a:ln w="9525">
            <a:noFill/>
            <a:miter lim="800000"/>
          </a:ln>
          <a:effectLst/>
        </p:spPr>
        <p:txBody>
          <a:bodyPr anchor="ctr" wrap="none"/>
          <a:lstStyle/>
          <a:p>
            <a:endParaRPr altLang="en-US" lang="zh-CN"/>
          </a:p>
        </p:txBody>
      </p:sp>
      <p:sp>
        <p:nvSpPr>
          <p:cNvPr id="93201" name="Text Box 9"/>
          <p:cNvSpPr txBox="1">
            <a:spLocks noChangeArrowheads="1"/>
          </p:cNvSpPr>
          <p:nvPr/>
        </p:nvSpPr>
        <p:spPr bwMode="auto">
          <a:xfrm>
            <a:off x="755650" y="915988"/>
            <a:ext cx="3384550" cy="822960"/>
          </a:xfrm>
          <a:prstGeom prst="rect">
            <a:avLst/>
          </a:prstGeom>
          <a:noFill/>
          <a:ln w="9525">
            <a:noFill/>
            <a:miter lim="800000"/>
          </a:ln>
        </p:spPr>
        <p:txBody>
          <a:bodyPr>
            <a:spAutoFit/>
          </a:bodyPr>
          <a:lstStyle/>
          <a:p>
            <a:pPr defTabSz="914400">
              <a:spcBef>
                <a:spcPct val="50000"/>
              </a:spcBef>
            </a:pPr>
            <a:r>
              <a:rPr altLang="zh-CN" b="0" lang="en-US" sz="4800">
                <a:solidFill>
                  <a:schemeClr val="bg1"/>
                </a:solidFill>
                <a:latin charset="-122" pitchFamily="2" typeface="方正大黑简体"/>
                <a:ea charset="-122" pitchFamily="2" typeface="方正大黑简体"/>
              </a:rPr>
              <a:t>THANKS</a:t>
            </a:r>
          </a:p>
        </p:txBody>
      </p:sp>
      <p:sp>
        <p:nvSpPr>
          <p:cNvPr id="93202" name="Text Box 9"/>
          <p:cNvSpPr txBox="1">
            <a:spLocks noChangeArrowheads="1"/>
          </p:cNvSpPr>
          <p:nvPr/>
        </p:nvSpPr>
        <p:spPr bwMode="auto">
          <a:xfrm>
            <a:off x="757238" y="1500188"/>
            <a:ext cx="3598862" cy="670560"/>
          </a:xfrm>
          <a:prstGeom prst="rect">
            <a:avLst/>
          </a:prstGeom>
          <a:noFill/>
          <a:ln w="9525">
            <a:noFill/>
            <a:miter lim="800000"/>
          </a:ln>
        </p:spPr>
        <p:txBody>
          <a:bodyPr>
            <a:spAutoFit/>
          </a:bodyPr>
          <a:lstStyle/>
          <a:p>
            <a:pPr defTabSz="914400">
              <a:spcBef>
                <a:spcPct val="50000"/>
              </a:spcBef>
            </a:pPr>
            <a:r>
              <a:rPr altLang="zh-CN" b="0" lang="en-US" sz="3800">
                <a:solidFill>
                  <a:schemeClr val="tx2"/>
                </a:solidFill>
                <a:latin charset="-122" pitchFamily="2" typeface="方正大黑简体"/>
                <a:ea charset="-122" pitchFamily="2" typeface="方正大黑简体"/>
              </a:rPr>
              <a:t>POWERPOINT</a:t>
            </a:r>
          </a:p>
        </p:txBody>
      </p:sp>
      <p:sp>
        <p:nvSpPr>
          <p:cNvPr id="93203" name="Text Box 9"/>
          <p:cNvSpPr txBox="1">
            <a:spLocks noChangeArrowheads="1"/>
          </p:cNvSpPr>
          <p:nvPr/>
        </p:nvSpPr>
        <p:spPr bwMode="auto">
          <a:xfrm>
            <a:off x="757238" y="492125"/>
            <a:ext cx="2519362" cy="670560"/>
          </a:xfrm>
          <a:prstGeom prst="rect">
            <a:avLst/>
          </a:prstGeom>
          <a:noFill/>
          <a:ln w="9525">
            <a:noFill/>
            <a:miter lim="800000"/>
          </a:ln>
        </p:spPr>
        <p:txBody>
          <a:bodyPr>
            <a:spAutoFit/>
          </a:bodyPr>
          <a:lstStyle/>
          <a:p>
            <a:pPr defTabSz="914400">
              <a:spcBef>
                <a:spcPct val="50000"/>
              </a:spcBef>
            </a:pPr>
            <a:r>
              <a:rPr altLang="zh-CN" b="0" lang="en-US" sz="3800">
                <a:solidFill>
                  <a:schemeClr val="tx2"/>
                </a:solidFill>
                <a:latin charset="-122" pitchFamily="2" typeface="方正大黑简体"/>
                <a:ea charset="-122" pitchFamily="2" typeface="方正大黑简体"/>
              </a:rPr>
              <a:t>GREEN</a:t>
            </a:r>
          </a:p>
        </p:txBody>
      </p:sp>
      <p:sp>
        <p:nvSpPr>
          <p:cNvPr id="93204" name="Text Box 9"/>
          <p:cNvSpPr txBox="1">
            <a:spLocks noChangeArrowheads="1"/>
          </p:cNvSpPr>
          <p:nvPr/>
        </p:nvSpPr>
        <p:spPr bwMode="auto">
          <a:xfrm>
            <a:off x="757238" y="1952625"/>
            <a:ext cx="4032250" cy="457200"/>
          </a:xfrm>
          <a:prstGeom prst="rect">
            <a:avLst/>
          </a:prstGeom>
          <a:noFill/>
          <a:ln w="9525">
            <a:noFill/>
            <a:miter lim="800000"/>
          </a:ln>
        </p:spPr>
        <p:txBody>
          <a:bodyPr>
            <a:spAutoFit/>
          </a:bodyPr>
          <a:lstStyle/>
          <a:p>
            <a:pPr defTabSz="914400">
              <a:spcBef>
                <a:spcPct val="50000"/>
              </a:spcBef>
            </a:pPr>
            <a:r>
              <a:rPr altLang="zh-CN" b="0" lang="en-US" sz="2400">
                <a:solidFill>
                  <a:schemeClr val="tx2"/>
                </a:solidFill>
                <a:latin charset="-122" pitchFamily="2" typeface="方正大黑简体"/>
                <a:ea charset="-122" pitchFamily="2" typeface="方正大黑简体"/>
              </a:rPr>
              <a:t>ENVIRONMENTAL</a:t>
            </a:r>
          </a:p>
        </p:txBody>
      </p:sp>
      <p:sp>
        <p:nvSpPr>
          <p:cNvPr id="93205" name="Text Box 9"/>
          <p:cNvSpPr txBox="1">
            <a:spLocks noChangeArrowheads="1"/>
          </p:cNvSpPr>
          <p:nvPr/>
        </p:nvSpPr>
        <p:spPr bwMode="auto">
          <a:xfrm>
            <a:off x="757238" y="2243138"/>
            <a:ext cx="3598862" cy="457200"/>
          </a:xfrm>
          <a:prstGeom prst="rect">
            <a:avLst/>
          </a:prstGeom>
          <a:noFill/>
          <a:ln w="9525">
            <a:noFill/>
            <a:miter lim="800000"/>
          </a:ln>
        </p:spPr>
        <p:txBody>
          <a:bodyPr>
            <a:spAutoFit/>
          </a:bodyPr>
          <a:lstStyle/>
          <a:p>
            <a:pPr defTabSz="914400">
              <a:spcBef>
                <a:spcPct val="50000"/>
              </a:spcBef>
            </a:pPr>
            <a:r>
              <a:rPr altLang="zh-CN" b="0" lang="en-US" sz="2400">
                <a:solidFill>
                  <a:schemeClr val="tx2"/>
                </a:solidFill>
                <a:latin charset="-122" pitchFamily="2" typeface="方正大黑简体"/>
                <a:ea charset="-122" pitchFamily="2" typeface="方正大黑简体"/>
              </a:rPr>
              <a:t>PROTECTION</a:t>
            </a:r>
          </a:p>
        </p:txBody>
      </p:sp>
      <p:sp>
        <p:nvSpPr>
          <p:cNvPr id="93206" name="Rectangle 22"/>
          <p:cNvSpPr>
            <a:spLocks noChangeArrowheads="1"/>
          </p:cNvSpPr>
          <p:nvPr/>
        </p:nvSpPr>
        <p:spPr bwMode="auto">
          <a:xfrm>
            <a:off x="0" y="4608513"/>
            <a:ext cx="9721850" cy="792162"/>
          </a:xfrm>
          <a:prstGeom prst="rect">
            <a:avLst/>
          </a:prstGeom>
          <a:solidFill>
            <a:schemeClr val="tx2"/>
          </a:solidFill>
          <a:ln w="9525">
            <a:noFill/>
            <a:miter lim="800000"/>
          </a:ln>
          <a:effectLst/>
        </p:spPr>
        <p:txBody>
          <a:bodyPr anchor="ctr" wrap="none"/>
          <a:lstStyle/>
          <a:p>
            <a:endParaRPr altLang="en-US" lang="zh-CN"/>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9" presetSubtype="0">
                                  <p:stCondLst>
                                    <p:cond delay="0"/>
                                  </p:stCondLst>
                                  <p:childTnLst>
                                    <p:set>
                                      <p:cBhvr>
                                        <p:cTn dur="1" fill="hold" id="6">
                                          <p:stCondLst>
                                            <p:cond delay="0"/>
                                          </p:stCondLst>
                                        </p:cTn>
                                        <p:tgtEl>
                                          <p:spTgt spid="93199"/>
                                        </p:tgtEl>
                                        <p:attrNameLst>
                                          <p:attrName>style.visibility</p:attrName>
                                        </p:attrNameLst>
                                      </p:cBhvr>
                                      <p:to>
                                        <p:strVal val="visible"/>
                                      </p:to>
                                    </p:set>
                                    <p:animEffect filter="dissolve" transition="in">
                                      <p:cBhvr>
                                        <p:cTn dur="500" id="7"/>
                                        <p:tgtEl>
                                          <p:spTgt spid="93199"/>
                                        </p:tgtEl>
                                      </p:cBhvr>
                                    </p:animEffect>
                                  </p:childTnLst>
                                </p:cTn>
                              </p:par>
                            </p:childTnLst>
                          </p:cTn>
                        </p:par>
                        <p:par>
                          <p:cTn fill="hold" id="8" nodeType="afterGroup">
                            <p:stCondLst>
                              <p:cond delay="500"/>
                            </p:stCondLst>
                            <p:childTnLst>
                              <p:par>
                                <p:cTn fill="hold" grpId="0" id="9" nodeType="afterEffect" presetClass="entr" presetID="2" presetSubtype="8">
                                  <p:stCondLst>
                                    <p:cond delay="0"/>
                                  </p:stCondLst>
                                  <p:childTnLst>
                                    <p:set>
                                      <p:cBhvr>
                                        <p:cTn dur="1" fill="hold" id="10">
                                          <p:stCondLst>
                                            <p:cond delay="0"/>
                                          </p:stCondLst>
                                        </p:cTn>
                                        <p:tgtEl>
                                          <p:spTgt spid="93200"/>
                                        </p:tgtEl>
                                        <p:attrNameLst>
                                          <p:attrName>style.visibility</p:attrName>
                                        </p:attrNameLst>
                                      </p:cBhvr>
                                      <p:to>
                                        <p:strVal val="visible"/>
                                      </p:to>
                                    </p:set>
                                    <p:anim calcmode="lin" valueType="num">
                                      <p:cBhvr additive="base">
                                        <p:cTn dur="500" fill="hold" id="11"/>
                                        <p:tgtEl>
                                          <p:spTgt spid="93200"/>
                                        </p:tgtEl>
                                        <p:attrNameLst>
                                          <p:attrName>ppt_x</p:attrName>
                                        </p:attrNameLst>
                                      </p:cBhvr>
                                      <p:tavLst>
                                        <p:tav tm="0">
                                          <p:val>
                                            <p:strVal val="0-#ppt_w/2"/>
                                          </p:val>
                                        </p:tav>
                                        <p:tav tm="100000">
                                          <p:val>
                                            <p:strVal val="#ppt_x"/>
                                          </p:val>
                                        </p:tav>
                                      </p:tavLst>
                                    </p:anim>
                                    <p:anim calcmode="lin" valueType="num">
                                      <p:cBhvr additive="base">
                                        <p:cTn dur="500" fill="hold" id="12"/>
                                        <p:tgtEl>
                                          <p:spTgt spid="93200"/>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93206"/>
                                        </p:tgtEl>
                                        <p:attrNameLst>
                                          <p:attrName>style.visibility</p:attrName>
                                        </p:attrNameLst>
                                      </p:cBhvr>
                                      <p:to>
                                        <p:strVal val="visible"/>
                                      </p:to>
                                    </p:set>
                                    <p:anim calcmode="lin" valueType="num">
                                      <p:cBhvr additive="base">
                                        <p:cTn dur="500" fill="hold" id="15"/>
                                        <p:tgtEl>
                                          <p:spTgt spid="93206"/>
                                        </p:tgtEl>
                                        <p:attrNameLst>
                                          <p:attrName>ppt_x</p:attrName>
                                        </p:attrNameLst>
                                      </p:cBhvr>
                                      <p:tavLst>
                                        <p:tav tm="0">
                                          <p:val>
                                            <p:strVal val="0-#ppt_w/2"/>
                                          </p:val>
                                        </p:tav>
                                        <p:tav tm="100000">
                                          <p:val>
                                            <p:strVal val="#ppt_x"/>
                                          </p:val>
                                        </p:tav>
                                      </p:tavLst>
                                    </p:anim>
                                    <p:anim calcmode="lin" valueType="num">
                                      <p:cBhvr additive="base">
                                        <p:cTn dur="500" fill="hold" id="16"/>
                                        <p:tgtEl>
                                          <p:spTgt spid="93206"/>
                                        </p:tgtEl>
                                        <p:attrNameLst>
                                          <p:attrName>ppt_y</p:attrName>
                                        </p:attrNameLst>
                                      </p:cBhvr>
                                      <p:tavLst>
                                        <p:tav tm="0">
                                          <p:val>
                                            <p:strVal val="#ppt_y"/>
                                          </p:val>
                                        </p:tav>
                                        <p:tav tm="100000">
                                          <p:val>
                                            <p:strVal val="#ppt_y"/>
                                          </p:val>
                                        </p:tav>
                                      </p:tavLst>
                                    </p:anim>
                                  </p:childTnLst>
                                </p:cTn>
                              </p:par>
                            </p:childTnLst>
                          </p:cTn>
                        </p:par>
                        <p:par>
                          <p:cTn fill="hold" id="17" nodeType="afterGroup">
                            <p:stCondLst>
                              <p:cond delay="1000"/>
                            </p:stCondLst>
                            <p:childTnLst>
                              <p:par>
                                <p:cTn fill="hold" grpId="0" id="18" nodeType="afterEffect" presetClass="entr" presetID="41" presetSubtype="0">
                                  <p:stCondLst>
                                    <p:cond delay="0"/>
                                  </p:stCondLst>
                                  <p:iterate type="lt">
                                    <p:tmPct val="10000"/>
                                  </p:iterate>
                                  <p:childTnLst>
                                    <p:set>
                                      <p:cBhvr>
                                        <p:cTn dur="1" fill="hold" id="19">
                                          <p:stCondLst>
                                            <p:cond delay="0"/>
                                          </p:stCondLst>
                                        </p:cTn>
                                        <p:tgtEl>
                                          <p:spTgt spid="93201"/>
                                        </p:tgtEl>
                                        <p:attrNameLst>
                                          <p:attrName>style.visibility</p:attrName>
                                        </p:attrNameLst>
                                      </p:cBhvr>
                                      <p:to>
                                        <p:strVal val="visible"/>
                                      </p:to>
                                    </p:set>
                                    <p:anim calcmode="lin" valueType="num">
                                      <p:cBhvr>
                                        <p:cTn dur="500" fill="hold" id="20"/>
                                        <p:tgtEl>
                                          <p:spTgt spid="9320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1"/>
                                        <p:tgtEl>
                                          <p:spTgt spid="93201"/>
                                        </p:tgtEl>
                                        <p:attrNameLst>
                                          <p:attrName>ppt_y</p:attrName>
                                        </p:attrNameLst>
                                      </p:cBhvr>
                                      <p:tavLst>
                                        <p:tav tm="0">
                                          <p:val>
                                            <p:strVal val="#ppt_y"/>
                                          </p:val>
                                        </p:tav>
                                        <p:tav tm="100000">
                                          <p:val>
                                            <p:strVal val="#ppt_y"/>
                                          </p:val>
                                        </p:tav>
                                      </p:tavLst>
                                    </p:anim>
                                    <p:anim calcmode="lin" valueType="num">
                                      <p:cBhvr>
                                        <p:cTn dur="500" fill="hold" id="22"/>
                                        <p:tgtEl>
                                          <p:spTgt spid="9320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3"/>
                                        <p:tgtEl>
                                          <p:spTgt spid="9320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4" tmFilter="0,0; .5, 1; 1, 1"/>
                                        <p:tgtEl>
                                          <p:spTgt spid="93201"/>
                                        </p:tgtEl>
                                      </p:cBhvr>
                                    </p:animEffect>
                                  </p:childTnLst>
                                </p:cTn>
                              </p:par>
                              <p:par>
                                <p:cTn fill="hold" grpId="0" id="25" nodeType="withEffect" presetClass="entr" presetID="41" presetSubtype="0">
                                  <p:stCondLst>
                                    <p:cond delay="0"/>
                                  </p:stCondLst>
                                  <p:iterate type="lt">
                                    <p:tmPct val="10000"/>
                                  </p:iterate>
                                  <p:childTnLst>
                                    <p:set>
                                      <p:cBhvr>
                                        <p:cTn dur="1" fill="hold" id="26">
                                          <p:stCondLst>
                                            <p:cond delay="0"/>
                                          </p:stCondLst>
                                        </p:cTn>
                                        <p:tgtEl>
                                          <p:spTgt spid="93202"/>
                                        </p:tgtEl>
                                        <p:attrNameLst>
                                          <p:attrName>style.visibility</p:attrName>
                                        </p:attrNameLst>
                                      </p:cBhvr>
                                      <p:to>
                                        <p:strVal val="visible"/>
                                      </p:to>
                                    </p:set>
                                    <p:anim calcmode="lin" valueType="num">
                                      <p:cBhvr>
                                        <p:cTn dur="500" fill="hold" id="27"/>
                                        <p:tgtEl>
                                          <p:spTgt spid="9320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8"/>
                                        <p:tgtEl>
                                          <p:spTgt spid="93202"/>
                                        </p:tgtEl>
                                        <p:attrNameLst>
                                          <p:attrName>ppt_y</p:attrName>
                                        </p:attrNameLst>
                                      </p:cBhvr>
                                      <p:tavLst>
                                        <p:tav tm="0">
                                          <p:val>
                                            <p:strVal val="#ppt_y"/>
                                          </p:val>
                                        </p:tav>
                                        <p:tav tm="100000">
                                          <p:val>
                                            <p:strVal val="#ppt_y"/>
                                          </p:val>
                                        </p:tav>
                                      </p:tavLst>
                                    </p:anim>
                                    <p:anim calcmode="lin" valueType="num">
                                      <p:cBhvr>
                                        <p:cTn dur="500" fill="hold" id="29"/>
                                        <p:tgtEl>
                                          <p:spTgt spid="9320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0"/>
                                        <p:tgtEl>
                                          <p:spTgt spid="9320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1" tmFilter="0,0; .5, 1; 1, 1"/>
                                        <p:tgtEl>
                                          <p:spTgt spid="93202"/>
                                        </p:tgtEl>
                                      </p:cBhvr>
                                    </p:animEffect>
                                  </p:childTnLst>
                                </p:cTn>
                              </p:par>
                              <p:par>
                                <p:cTn fill="hold" grpId="0" id="32" nodeType="withEffect" presetClass="entr" presetID="41" presetSubtype="0">
                                  <p:stCondLst>
                                    <p:cond delay="0"/>
                                  </p:stCondLst>
                                  <p:iterate type="lt">
                                    <p:tmPct val="10000"/>
                                  </p:iterate>
                                  <p:childTnLst>
                                    <p:set>
                                      <p:cBhvr>
                                        <p:cTn dur="1" fill="hold" id="33">
                                          <p:stCondLst>
                                            <p:cond delay="0"/>
                                          </p:stCondLst>
                                        </p:cTn>
                                        <p:tgtEl>
                                          <p:spTgt spid="93203"/>
                                        </p:tgtEl>
                                        <p:attrNameLst>
                                          <p:attrName>style.visibility</p:attrName>
                                        </p:attrNameLst>
                                      </p:cBhvr>
                                      <p:to>
                                        <p:strVal val="visible"/>
                                      </p:to>
                                    </p:set>
                                    <p:anim calcmode="lin" valueType="num">
                                      <p:cBhvr>
                                        <p:cTn dur="500" fill="hold" id="34"/>
                                        <p:tgtEl>
                                          <p:spTgt spid="9320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5"/>
                                        <p:tgtEl>
                                          <p:spTgt spid="93203"/>
                                        </p:tgtEl>
                                        <p:attrNameLst>
                                          <p:attrName>ppt_y</p:attrName>
                                        </p:attrNameLst>
                                      </p:cBhvr>
                                      <p:tavLst>
                                        <p:tav tm="0">
                                          <p:val>
                                            <p:strVal val="#ppt_y"/>
                                          </p:val>
                                        </p:tav>
                                        <p:tav tm="100000">
                                          <p:val>
                                            <p:strVal val="#ppt_y"/>
                                          </p:val>
                                        </p:tav>
                                      </p:tavLst>
                                    </p:anim>
                                    <p:anim calcmode="lin" valueType="num">
                                      <p:cBhvr>
                                        <p:cTn dur="500" fill="hold" id="36"/>
                                        <p:tgtEl>
                                          <p:spTgt spid="9320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7"/>
                                        <p:tgtEl>
                                          <p:spTgt spid="9320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8" tmFilter="0,0; .5, 1; 1, 1"/>
                                        <p:tgtEl>
                                          <p:spTgt spid="93203"/>
                                        </p:tgtEl>
                                      </p:cBhvr>
                                    </p:animEffect>
                                  </p:childTnLst>
                                </p:cTn>
                              </p:par>
                              <p:par>
                                <p:cTn fill="hold" grpId="0" id="39" nodeType="withEffect" presetClass="entr" presetID="41" presetSubtype="0">
                                  <p:stCondLst>
                                    <p:cond delay="0"/>
                                  </p:stCondLst>
                                  <p:iterate type="lt">
                                    <p:tmPct val="10000"/>
                                  </p:iterate>
                                  <p:childTnLst>
                                    <p:set>
                                      <p:cBhvr>
                                        <p:cTn dur="1" fill="hold" id="40">
                                          <p:stCondLst>
                                            <p:cond delay="0"/>
                                          </p:stCondLst>
                                        </p:cTn>
                                        <p:tgtEl>
                                          <p:spTgt spid="93204"/>
                                        </p:tgtEl>
                                        <p:attrNameLst>
                                          <p:attrName>style.visibility</p:attrName>
                                        </p:attrNameLst>
                                      </p:cBhvr>
                                      <p:to>
                                        <p:strVal val="visible"/>
                                      </p:to>
                                    </p:set>
                                    <p:anim calcmode="lin" valueType="num">
                                      <p:cBhvr>
                                        <p:cTn dur="500" fill="hold" id="41"/>
                                        <p:tgtEl>
                                          <p:spTgt spid="9320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2"/>
                                        <p:tgtEl>
                                          <p:spTgt spid="93204"/>
                                        </p:tgtEl>
                                        <p:attrNameLst>
                                          <p:attrName>ppt_y</p:attrName>
                                        </p:attrNameLst>
                                      </p:cBhvr>
                                      <p:tavLst>
                                        <p:tav tm="0">
                                          <p:val>
                                            <p:strVal val="#ppt_y"/>
                                          </p:val>
                                        </p:tav>
                                        <p:tav tm="100000">
                                          <p:val>
                                            <p:strVal val="#ppt_y"/>
                                          </p:val>
                                        </p:tav>
                                      </p:tavLst>
                                    </p:anim>
                                    <p:anim calcmode="lin" valueType="num">
                                      <p:cBhvr>
                                        <p:cTn dur="500" fill="hold" id="43"/>
                                        <p:tgtEl>
                                          <p:spTgt spid="9320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4"/>
                                        <p:tgtEl>
                                          <p:spTgt spid="9320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5" tmFilter="0,0; .5, 1; 1, 1"/>
                                        <p:tgtEl>
                                          <p:spTgt spid="93204"/>
                                        </p:tgtEl>
                                      </p:cBhvr>
                                    </p:animEffect>
                                  </p:childTnLst>
                                </p:cTn>
                              </p:par>
                              <p:par>
                                <p:cTn fill="hold" grpId="0" id="46" nodeType="withEffect" presetClass="entr" presetID="41" presetSubtype="0">
                                  <p:stCondLst>
                                    <p:cond delay="0"/>
                                  </p:stCondLst>
                                  <p:iterate type="lt">
                                    <p:tmPct val="10000"/>
                                  </p:iterate>
                                  <p:childTnLst>
                                    <p:set>
                                      <p:cBhvr>
                                        <p:cTn dur="1" fill="hold" id="47">
                                          <p:stCondLst>
                                            <p:cond delay="0"/>
                                          </p:stCondLst>
                                        </p:cTn>
                                        <p:tgtEl>
                                          <p:spTgt spid="93205"/>
                                        </p:tgtEl>
                                        <p:attrNameLst>
                                          <p:attrName>style.visibility</p:attrName>
                                        </p:attrNameLst>
                                      </p:cBhvr>
                                      <p:to>
                                        <p:strVal val="visible"/>
                                      </p:to>
                                    </p:set>
                                    <p:anim calcmode="lin" valueType="num">
                                      <p:cBhvr>
                                        <p:cTn dur="500" fill="hold" id="48"/>
                                        <p:tgtEl>
                                          <p:spTgt spid="9320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9"/>
                                        <p:tgtEl>
                                          <p:spTgt spid="93205"/>
                                        </p:tgtEl>
                                        <p:attrNameLst>
                                          <p:attrName>ppt_y</p:attrName>
                                        </p:attrNameLst>
                                      </p:cBhvr>
                                      <p:tavLst>
                                        <p:tav tm="0">
                                          <p:val>
                                            <p:strVal val="#ppt_y"/>
                                          </p:val>
                                        </p:tav>
                                        <p:tav tm="100000">
                                          <p:val>
                                            <p:strVal val="#ppt_y"/>
                                          </p:val>
                                        </p:tav>
                                      </p:tavLst>
                                    </p:anim>
                                    <p:anim calcmode="lin" valueType="num">
                                      <p:cBhvr>
                                        <p:cTn dur="500" fill="hold" id="50"/>
                                        <p:tgtEl>
                                          <p:spTgt spid="9320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1"/>
                                        <p:tgtEl>
                                          <p:spTgt spid="9320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2" tmFilter="0,0; .5, 1; 1, 1"/>
                                        <p:tgtEl>
                                          <p:spTgt spid="9320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3200"/>
      <p:bldP grpId="0" spid="93201"/>
      <p:bldP grpId="0" spid="93202"/>
      <p:bldP grpId="0" spid="93203"/>
      <p:bldP grpId="0" spid="93204"/>
      <p:bldP grpId="0" spid="93205"/>
      <p:bldP grpId="0" spid="9320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71" name="Straight Connector 13"/>
          <p:cNvCxnSpPr>
            <a:cxnSpLocks noChangeShapeType="1"/>
          </p:cNvCxnSpPr>
          <p:nvPr/>
        </p:nvCxnSpPr>
        <p:spPr bwMode="auto">
          <a:xfrm flipH="1">
            <a:off x="3132138" y="2124075"/>
            <a:ext cx="1400175" cy="0"/>
          </a:xfrm>
          <a:prstGeom prst="line">
            <a:avLst/>
          </a:prstGeom>
          <a:noFill/>
          <a:ln algn="ctr" cap="sq" w="19050">
            <a:solidFill>
              <a:schemeClr val="bg2"/>
            </a:solidFill>
            <a:miter lim="800000"/>
            <a:headEnd len="med" type="oval" w="med"/>
          </a:ln>
        </p:spPr>
      </p:cxnSp>
      <p:cxnSp>
        <p:nvCxnSpPr>
          <p:cNvPr id="2" name="Straight Connector 13"/>
          <p:cNvCxnSpPr>
            <a:cxnSpLocks noChangeShapeType="1"/>
          </p:cNvCxnSpPr>
          <p:nvPr/>
        </p:nvCxnSpPr>
        <p:spPr bwMode="auto">
          <a:xfrm flipH="1">
            <a:off x="3708400" y="3060700"/>
            <a:ext cx="1400175" cy="0"/>
          </a:xfrm>
          <a:prstGeom prst="line">
            <a:avLst/>
          </a:prstGeom>
          <a:noFill/>
          <a:ln algn="ctr" cap="sq" w="19050">
            <a:solidFill>
              <a:schemeClr val="bg2"/>
            </a:solidFill>
            <a:miter lim="800000"/>
            <a:headEnd len="med" type="oval" w="med"/>
          </a:ln>
        </p:spPr>
      </p:cxnSp>
      <p:cxnSp>
        <p:nvCxnSpPr>
          <p:cNvPr id="3" name="Straight Connector 13"/>
          <p:cNvCxnSpPr>
            <a:cxnSpLocks noChangeShapeType="1"/>
          </p:cNvCxnSpPr>
          <p:nvPr/>
        </p:nvCxnSpPr>
        <p:spPr bwMode="auto">
          <a:xfrm flipH="1">
            <a:off x="3348038" y="4068763"/>
            <a:ext cx="1400175" cy="0"/>
          </a:xfrm>
          <a:prstGeom prst="line">
            <a:avLst/>
          </a:prstGeom>
          <a:noFill/>
          <a:ln algn="ctr" cap="sq" w="19050">
            <a:solidFill>
              <a:schemeClr val="bg2"/>
            </a:solidFill>
            <a:miter lim="800000"/>
            <a:headEnd len="med" type="oval" w="med"/>
          </a:ln>
        </p:spPr>
      </p:cxnSp>
      <p:sp>
        <p:nvSpPr>
          <p:cNvPr id="38916" name="Oval 20"/>
          <p:cNvSpPr>
            <a:spLocks noChangeArrowheads="1"/>
          </p:cNvSpPr>
          <p:nvPr/>
        </p:nvSpPr>
        <p:spPr bwMode="auto">
          <a:xfrm>
            <a:off x="1189038" y="1763713"/>
            <a:ext cx="2541587" cy="2541587"/>
          </a:xfrm>
          <a:prstGeom prst="ellipse">
            <a:avLst/>
          </a:prstGeom>
          <a:solidFill>
            <a:schemeClr val="bg2"/>
          </a:solidFill>
          <a:ln w="38100">
            <a:solidFill>
              <a:schemeClr val="tx2"/>
            </a:solidFill>
            <a:prstDash val="dash"/>
            <a:round/>
          </a:ln>
        </p:spPr>
        <p:txBody>
          <a:bodyPr anchor="ctr" wrap="none"/>
          <a:lstStyle/>
          <a:p>
            <a:endParaRPr altLang="en-US" b="0" lang="zh-CN">
              <a:ea typeface="宋体"/>
            </a:endParaRPr>
          </a:p>
        </p:txBody>
      </p:sp>
      <p:sp>
        <p:nvSpPr>
          <p:cNvPr id="16" name="TextBox 15"/>
          <p:cNvSpPr txBox="1">
            <a:spLocks noChangeArrowheads="1"/>
          </p:cNvSpPr>
          <p:nvPr/>
        </p:nvSpPr>
        <p:spPr bwMode="auto">
          <a:xfrm>
            <a:off x="4716462" y="1963738"/>
            <a:ext cx="3598862" cy="457200"/>
          </a:xfrm>
          <a:prstGeom prst="rect">
            <a:avLst/>
          </a:prstGeom>
          <a:noFill/>
          <a:ln w="9525">
            <a:noFill/>
            <a:miter lim="800000"/>
          </a:ln>
        </p:spPr>
        <p:txBody>
          <a:bodyPr bIns="0" lIns="0" rIns="0" tIns="0">
            <a:spAutoFit/>
          </a:bodyPr>
          <a:lstStyle/>
          <a:p>
            <a:r>
              <a:rPr altLang="en-US" lang="zh-CN" sz="1000">
                <a:solidFill>
                  <a:srgbClr val="808080"/>
                </a:solidFill>
              </a:rPr>
              <a:t>请在此处插入你需要的文字内容请在此处插入你需要的文字内容请在此处插入你需要的文字内容请在此处插入你需要的文字内容请在此处插入你需要的文字内容</a:t>
            </a:r>
          </a:p>
        </p:txBody>
      </p:sp>
      <p:sp>
        <p:nvSpPr>
          <p:cNvPr id="20" name="TextBox 19"/>
          <p:cNvSpPr txBox="1">
            <a:spLocks noChangeArrowheads="1"/>
          </p:cNvSpPr>
          <p:nvPr/>
        </p:nvSpPr>
        <p:spPr bwMode="auto">
          <a:xfrm>
            <a:off x="1908175" y="2700338"/>
            <a:ext cx="1116013" cy="853440"/>
          </a:xfrm>
          <a:prstGeom prst="rect">
            <a:avLst/>
          </a:prstGeom>
          <a:noFill/>
          <a:ln w="9525">
            <a:noFill/>
            <a:miter lim="800000"/>
          </a:ln>
        </p:spPr>
        <p:txBody>
          <a:bodyPr bIns="0" lIns="0" rIns="0" tIns="0">
            <a:spAutoFit/>
          </a:bodyPr>
          <a:lstStyle/>
          <a:p>
            <a:pPr algn="ctr"/>
            <a:r>
              <a:rPr altLang="en-US" lang="zh-CN" sz="2800">
                <a:solidFill>
                  <a:schemeClr val="bg1"/>
                </a:solidFill>
                <a:latin charset="-122" pitchFamily="34" typeface="微软雅黑"/>
              </a:rPr>
              <a:t>添加标题</a:t>
            </a:r>
          </a:p>
        </p:txBody>
      </p:sp>
      <p:sp>
        <p:nvSpPr>
          <p:cNvPr id="7" name="椭圆 6"/>
          <p:cNvSpPr/>
          <p:nvPr/>
        </p:nvSpPr>
        <p:spPr>
          <a:xfrm>
            <a:off x="3092450" y="1884363"/>
            <a:ext cx="454025" cy="404812"/>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lang="en-US" sz="1800">
                <a:solidFill>
                  <a:schemeClr val="bg1"/>
                </a:solidFill>
                <a:latin charset="-122" pitchFamily="34" typeface="微软雅黑"/>
              </a:rPr>
              <a:t>1</a:t>
            </a:r>
          </a:p>
        </p:txBody>
      </p:sp>
      <p:sp>
        <p:nvSpPr>
          <p:cNvPr id="24" name="椭圆 23"/>
          <p:cNvSpPr/>
          <p:nvPr/>
        </p:nvSpPr>
        <p:spPr>
          <a:xfrm>
            <a:off x="3670300" y="2844800"/>
            <a:ext cx="455613"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lang="en-US" sz="1800">
                <a:solidFill>
                  <a:schemeClr val="bg1"/>
                </a:solidFill>
                <a:latin charset="-122" pitchFamily="34" typeface="微软雅黑"/>
              </a:rPr>
              <a:t>2</a:t>
            </a:r>
          </a:p>
        </p:txBody>
      </p:sp>
      <p:sp>
        <p:nvSpPr>
          <p:cNvPr id="25" name="椭圆 24"/>
          <p:cNvSpPr/>
          <p:nvPr/>
        </p:nvSpPr>
        <p:spPr>
          <a:xfrm>
            <a:off x="3092450" y="3800475"/>
            <a:ext cx="454025" cy="404813"/>
          </a:xfrm>
          <a:prstGeom prst="ellipse">
            <a:avLst/>
          </a:prstGeom>
          <a:solidFill>
            <a:schemeClr val="tx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lang="en-US" sz="1800">
                <a:solidFill>
                  <a:schemeClr val="bg1"/>
                </a:solidFill>
                <a:latin charset="-122" pitchFamily="34" typeface="微软雅黑"/>
              </a:rPr>
              <a:t>3</a:t>
            </a:r>
          </a:p>
        </p:txBody>
      </p:sp>
      <p:sp>
        <p:nvSpPr>
          <p:cNvPr id="42" name="TextBox 41"/>
          <p:cNvSpPr txBox="1">
            <a:spLocks noChangeArrowheads="1"/>
          </p:cNvSpPr>
          <p:nvPr/>
        </p:nvSpPr>
        <p:spPr bwMode="auto">
          <a:xfrm>
            <a:off x="5292725" y="2900363"/>
            <a:ext cx="3598863" cy="457200"/>
          </a:xfrm>
          <a:prstGeom prst="rect">
            <a:avLst/>
          </a:prstGeom>
          <a:noFill/>
          <a:ln w="9525">
            <a:noFill/>
            <a:miter lim="800000"/>
          </a:ln>
        </p:spPr>
        <p:txBody>
          <a:bodyPr bIns="0" lIns="0" rIns="0" tIns="0">
            <a:spAutoFit/>
          </a:bodyPr>
          <a:lstStyle/>
          <a:p>
            <a:r>
              <a:rPr altLang="en-US" lang="zh-CN" sz="1000">
                <a:solidFill>
                  <a:srgbClr val="808080"/>
                </a:solidFill>
              </a:rPr>
              <a:t>请在此处插入你需要的文字内容请在此处插入你需要的文字内容请在此处插入你需要的文字内容请在此处插入你需要的文字内容请在此处插入你需要的文字内容</a:t>
            </a:r>
          </a:p>
        </p:txBody>
      </p:sp>
      <p:sp>
        <p:nvSpPr>
          <p:cNvPr id="43" name="TextBox 42"/>
          <p:cNvSpPr txBox="1">
            <a:spLocks noChangeArrowheads="1"/>
          </p:cNvSpPr>
          <p:nvPr/>
        </p:nvSpPr>
        <p:spPr bwMode="auto">
          <a:xfrm>
            <a:off x="4876800" y="3908425"/>
            <a:ext cx="3598863" cy="457200"/>
          </a:xfrm>
          <a:prstGeom prst="rect">
            <a:avLst/>
          </a:prstGeom>
          <a:noFill/>
          <a:ln w="9525">
            <a:noFill/>
            <a:miter lim="800000"/>
          </a:ln>
        </p:spPr>
        <p:txBody>
          <a:bodyPr bIns="0" lIns="0" rIns="0" tIns="0">
            <a:spAutoFit/>
          </a:bodyPr>
          <a:lstStyle/>
          <a:p>
            <a:r>
              <a:rPr altLang="en-US" lang="zh-CN" sz="1000">
                <a:solidFill>
                  <a:srgbClr val="808080"/>
                </a:solidFill>
              </a:rPr>
              <a:t>请在此处插入你需要的文字内容请在此处插入你需要的文字内容请在此处插入你需要的文字内容请在此处插入你需要的文字内容请在此处插入你需要的文字内容</a:t>
            </a:r>
          </a:p>
        </p:txBody>
      </p:sp>
      <p:sp>
        <p:nvSpPr>
          <p:cNvPr id="38924" name="Oval 22"/>
          <p:cNvSpPr>
            <a:spLocks noChangeArrowheads="1"/>
          </p:cNvSpPr>
          <p:nvPr/>
        </p:nvSpPr>
        <p:spPr bwMode="auto">
          <a:xfrm>
            <a:off x="1447800" y="2024063"/>
            <a:ext cx="2044700" cy="2044700"/>
          </a:xfrm>
          <a:prstGeom prst="ellipse">
            <a:avLst/>
          </a:prstGeom>
          <a:noFill/>
          <a:ln w="38100">
            <a:solidFill>
              <a:schemeClr val="tx2"/>
            </a:solidFill>
            <a:prstDash val="dash"/>
            <a:round/>
          </a:ln>
        </p:spPr>
        <p:txBody>
          <a:bodyPr anchor="ctr" wrap="none"/>
          <a:lstStyle/>
          <a:p>
            <a:endParaRPr altLang="en-US" b="0" lang="zh-CN">
              <a:ea typeface="宋体"/>
            </a:endParaRPr>
          </a:p>
        </p:txBody>
      </p:sp>
    </p:spTree>
  </p:cSld>
  <p:clrMapOvr>
    <a:masterClrMapping/>
  </p:clrMapOvr>
  <p:transition spd="med">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35" presetSubtype="0">
                                  <p:stCondLst>
                                    <p:cond delay="0"/>
                                  </p:stCondLst>
                                  <p:childTnLst>
                                    <p:set>
                                      <p:cBhvr>
                                        <p:cTn dur="1" fill="hold" id="6">
                                          <p:stCondLst>
                                            <p:cond delay="0"/>
                                          </p:stCondLst>
                                        </p:cTn>
                                        <p:tgtEl>
                                          <p:spTgt spid="38916"/>
                                        </p:tgtEl>
                                        <p:attrNameLst>
                                          <p:attrName>style.visibility</p:attrName>
                                        </p:attrNameLst>
                                      </p:cBhvr>
                                      <p:to>
                                        <p:strVal val="visible"/>
                                      </p:to>
                                    </p:set>
                                    <p:animEffect filter="fade" transition="in">
                                      <p:cBhvr>
                                        <p:cTn dur="1000" id="7"/>
                                        <p:tgtEl>
                                          <p:spTgt spid="38916"/>
                                        </p:tgtEl>
                                      </p:cBhvr>
                                    </p:animEffect>
                                    <p:anim calcmode="lin" valueType="num">
                                      <p:cBhvr>
                                        <p:cTn dur="1000" fill="hold" id="8"/>
                                        <p:tgtEl>
                                          <p:spTgt spid="38916"/>
                                        </p:tgtEl>
                                        <p:attrNameLst>
                                          <p:attrName>style.rotation</p:attrName>
                                        </p:attrNameLst>
                                      </p:cBhvr>
                                      <p:tavLst>
                                        <p:tav tm="0">
                                          <p:val>
                                            <p:fltVal val="720"/>
                                          </p:val>
                                        </p:tav>
                                        <p:tav tm="100000">
                                          <p:val>
                                            <p:fltVal val="0"/>
                                          </p:val>
                                        </p:tav>
                                      </p:tavLst>
                                    </p:anim>
                                    <p:anim calcmode="lin" valueType="num">
                                      <p:cBhvr>
                                        <p:cTn dur="1000" fill="hold" id="9"/>
                                        <p:tgtEl>
                                          <p:spTgt spid="38916"/>
                                        </p:tgtEl>
                                        <p:attrNameLst>
                                          <p:attrName>ppt_h</p:attrName>
                                        </p:attrNameLst>
                                      </p:cBhvr>
                                      <p:tavLst>
                                        <p:tav tm="0">
                                          <p:val>
                                            <p:fltVal val="0"/>
                                          </p:val>
                                        </p:tav>
                                        <p:tav tm="100000">
                                          <p:val>
                                            <p:strVal val="#ppt_h"/>
                                          </p:val>
                                        </p:tav>
                                      </p:tavLst>
                                    </p:anim>
                                    <p:anim calcmode="lin" valueType="num">
                                      <p:cBhvr>
                                        <p:cTn dur="1000" fill="hold" id="10"/>
                                        <p:tgtEl>
                                          <p:spTgt spid="38916"/>
                                        </p:tgtEl>
                                        <p:attrNameLst>
                                          <p:attrName>ppt_w</p:attrName>
                                        </p:attrNameLst>
                                      </p:cBhvr>
                                      <p:tavLst>
                                        <p:tav tm="0">
                                          <p:val>
                                            <p:fltVal val="0"/>
                                          </p:val>
                                        </p:tav>
                                        <p:tav tm="100000">
                                          <p:val>
                                            <p:strVal val="#ppt_w"/>
                                          </p:val>
                                        </p:tav>
                                      </p:tavLst>
                                    </p:anim>
                                  </p:childTnLst>
                                </p:cTn>
                              </p:par>
                            </p:childTnLst>
                          </p:cTn>
                        </p:par>
                        <p:par>
                          <p:cTn fill="hold" id="11" nodeType="afterGroup">
                            <p:stCondLst>
                              <p:cond delay="1000"/>
                            </p:stCondLst>
                            <p:childTnLst>
                              <p:par>
                                <p:cTn fill="hold" grpId="0" id="12" nodeType="afterEffect" presetClass="entr" presetID="31" presetSubtype="0">
                                  <p:stCondLst>
                                    <p:cond delay="0"/>
                                  </p:stCondLst>
                                  <p:iterate type="lt">
                                    <p:tmPct val="5000"/>
                                  </p:iterate>
                                  <p:childTnLst>
                                    <p:set>
                                      <p:cBhvr>
                                        <p:cTn dur="1" fill="hold" id="13">
                                          <p:stCondLst>
                                            <p:cond delay="0"/>
                                          </p:stCondLst>
                                        </p:cTn>
                                        <p:tgtEl>
                                          <p:spTgt spid="38924"/>
                                        </p:tgtEl>
                                        <p:attrNameLst>
                                          <p:attrName>style.visibility</p:attrName>
                                        </p:attrNameLst>
                                      </p:cBhvr>
                                      <p:to>
                                        <p:strVal val="visible"/>
                                      </p:to>
                                    </p:set>
                                    <p:anim calcmode="lin" valueType="num">
                                      <p:cBhvr>
                                        <p:cTn dur="500" fill="hold" id="14"/>
                                        <p:tgtEl>
                                          <p:spTgt spid="38924"/>
                                        </p:tgtEl>
                                        <p:attrNameLst>
                                          <p:attrName>ppt_w</p:attrName>
                                        </p:attrNameLst>
                                      </p:cBhvr>
                                      <p:tavLst>
                                        <p:tav tm="0">
                                          <p:val>
                                            <p:fltVal val="0"/>
                                          </p:val>
                                        </p:tav>
                                        <p:tav tm="100000">
                                          <p:val>
                                            <p:strVal val="#ppt_w"/>
                                          </p:val>
                                        </p:tav>
                                      </p:tavLst>
                                    </p:anim>
                                    <p:anim calcmode="lin" valueType="num">
                                      <p:cBhvr>
                                        <p:cTn dur="500" fill="hold" id="15"/>
                                        <p:tgtEl>
                                          <p:spTgt spid="38924"/>
                                        </p:tgtEl>
                                        <p:attrNameLst>
                                          <p:attrName>ppt_h</p:attrName>
                                        </p:attrNameLst>
                                      </p:cBhvr>
                                      <p:tavLst>
                                        <p:tav tm="0">
                                          <p:val>
                                            <p:fltVal val="0"/>
                                          </p:val>
                                        </p:tav>
                                        <p:tav tm="100000">
                                          <p:val>
                                            <p:strVal val="#ppt_h"/>
                                          </p:val>
                                        </p:tav>
                                      </p:tavLst>
                                    </p:anim>
                                    <p:anim calcmode="lin" valueType="num">
                                      <p:cBhvr>
                                        <p:cTn dur="500" fill="hold" id="16"/>
                                        <p:tgtEl>
                                          <p:spTgt spid="38924"/>
                                        </p:tgtEl>
                                        <p:attrNameLst>
                                          <p:attrName>style.rotation</p:attrName>
                                        </p:attrNameLst>
                                      </p:cBhvr>
                                      <p:tavLst>
                                        <p:tav tm="0">
                                          <p:val>
                                            <p:fltVal val="90"/>
                                          </p:val>
                                        </p:tav>
                                        <p:tav tm="100000">
                                          <p:val>
                                            <p:fltVal val="0"/>
                                          </p:val>
                                        </p:tav>
                                      </p:tavLst>
                                    </p:anim>
                                    <p:animEffect filter="fade" transition="in">
                                      <p:cBhvr>
                                        <p:cTn dur="500" id="17"/>
                                        <p:tgtEl>
                                          <p:spTgt spid="38924"/>
                                        </p:tgtEl>
                                      </p:cBhvr>
                                    </p:animEffect>
                                  </p:childTnLst>
                                </p:cTn>
                              </p:par>
                            </p:childTnLst>
                          </p:cTn>
                        </p:par>
                        <p:par>
                          <p:cTn fill="hold" id="18" nodeType="afterGroup">
                            <p:stCondLst>
                              <p:cond delay="1500"/>
                            </p:stCondLst>
                            <p:childTnLst>
                              <p:par>
                                <p:cTn fill="hold" grpId="0" id="19" nodeType="afterEffect" presetClass="entr" presetID="9" presetSubtype="0">
                                  <p:stCondLst>
                                    <p:cond delay="0"/>
                                  </p:stCondLst>
                                  <p:childTnLst>
                                    <p:set>
                                      <p:cBhvr>
                                        <p:cTn dur="1" fill="hold" id="20">
                                          <p:stCondLst>
                                            <p:cond delay="0"/>
                                          </p:stCondLst>
                                        </p:cTn>
                                        <p:tgtEl>
                                          <p:spTgt spid="20"/>
                                        </p:tgtEl>
                                        <p:attrNameLst>
                                          <p:attrName>style.visibility</p:attrName>
                                        </p:attrNameLst>
                                      </p:cBhvr>
                                      <p:to>
                                        <p:strVal val="visible"/>
                                      </p:to>
                                    </p:set>
                                    <p:animEffect filter="dissolve" transition="in">
                                      <p:cBhvr>
                                        <p:cTn dur="500" id="21"/>
                                        <p:tgtEl>
                                          <p:spTgt spid="20"/>
                                        </p:tgtEl>
                                      </p:cBhvr>
                                    </p:animEffect>
                                  </p:childTnLst>
                                </p:cTn>
                              </p:par>
                            </p:childTnLst>
                          </p:cTn>
                        </p:par>
                        <p:par>
                          <p:cTn fill="hold" id="22" nodeType="afterGroup">
                            <p:stCondLst>
                              <p:cond delay="2000"/>
                            </p:stCondLst>
                            <p:childTnLst>
                              <p:par>
                                <p:cTn fill="hold" grpId="0" id="23" nodeType="afterEffect" presetClass="entr" presetID="53" presetSubtype="0">
                                  <p:stCondLst>
                                    <p:cond delay="0"/>
                                  </p:stCondLst>
                                  <p:childTnLst>
                                    <p:set>
                                      <p:cBhvr>
                                        <p:cTn dur="1" fill="hold" id="24">
                                          <p:stCondLst>
                                            <p:cond delay="0"/>
                                          </p:stCondLst>
                                        </p:cTn>
                                        <p:tgtEl>
                                          <p:spTgt spid="7"/>
                                        </p:tgtEl>
                                        <p:attrNameLst>
                                          <p:attrName>style.visibility</p:attrName>
                                        </p:attrNameLst>
                                      </p:cBhvr>
                                      <p:to>
                                        <p:strVal val="visible"/>
                                      </p:to>
                                    </p:set>
                                    <p:anim calcmode="lin" valueType="num">
                                      <p:cBhvr>
                                        <p:cTn dur="500" fill="hold" id="25"/>
                                        <p:tgtEl>
                                          <p:spTgt spid="7"/>
                                        </p:tgtEl>
                                        <p:attrNameLst>
                                          <p:attrName>ppt_w</p:attrName>
                                        </p:attrNameLst>
                                      </p:cBhvr>
                                      <p:tavLst>
                                        <p:tav tm="0">
                                          <p:val>
                                            <p:fltVal val="0"/>
                                          </p:val>
                                        </p:tav>
                                        <p:tav tm="100000">
                                          <p:val>
                                            <p:strVal val="#ppt_w"/>
                                          </p:val>
                                        </p:tav>
                                      </p:tavLst>
                                    </p:anim>
                                    <p:anim calcmode="lin" valueType="num">
                                      <p:cBhvr>
                                        <p:cTn dur="500" fill="hold" id="26"/>
                                        <p:tgtEl>
                                          <p:spTgt spid="7"/>
                                        </p:tgtEl>
                                        <p:attrNameLst>
                                          <p:attrName>ppt_h</p:attrName>
                                        </p:attrNameLst>
                                      </p:cBhvr>
                                      <p:tavLst>
                                        <p:tav tm="0">
                                          <p:val>
                                            <p:fltVal val="0"/>
                                          </p:val>
                                        </p:tav>
                                        <p:tav tm="100000">
                                          <p:val>
                                            <p:strVal val="#ppt_h"/>
                                          </p:val>
                                        </p:tav>
                                      </p:tavLst>
                                    </p:anim>
                                    <p:animEffect filter="fade" transition="in">
                                      <p:cBhvr>
                                        <p:cTn dur="500" id="27"/>
                                        <p:tgtEl>
                                          <p:spTgt spid="7"/>
                                        </p:tgtEl>
                                      </p:cBhvr>
                                    </p:animEffect>
                                  </p:childTnLst>
                                </p:cTn>
                              </p:par>
                              <p:par>
                                <p:cTn fill="hold" id="28" nodeType="withEffect" presetClass="entr" presetID="2" presetSubtype="8">
                                  <p:stCondLst>
                                    <p:cond delay="0"/>
                                  </p:stCondLst>
                                  <p:childTnLst>
                                    <p:set>
                                      <p:cBhvr>
                                        <p:cTn dur="1" fill="hold" id="29">
                                          <p:stCondLst>
                                            <p:cond delay="0"/>
                                          </p:stCondLst>
                                        </p:cTn>
                                        <p:tgtEl>
                                          <p:spTgt spid="71"/>
                                        </p:tgtEl>
                                        <p:attrNameLst>
                                          <p:attrName>style.visibility</p:attrName>
                                        </p:attrNameLst>
                                      </p:cBhvr>
                                      <p:to>
                                        <p:strVal val="visible"/>
                                      </p:to>
                                    </p:set>
                                    <p:anim calcmode="lin" valueType="num">
                                      <p:cBhvr additive="base">
                                        <p:cTn dur="500" fill="hold" id="30"/>
                                        <p:tgtEl>
                                          <p:spTgt spid="71"/>
                                        </p:tgtEl>
                                        <p:attrNameLst>
                                          <p:attrName>ppt_x</p:attrName>
                                        </p:attrNameLst>
                                      </p:cBhvr>
                                      <p:tavLst>
                                        <p:tav tm="0">
                                          <p:val>
                                            <p:strVal val="0-#ppt_w/2"/>
                                          </p:val>
                                        </p:tav>
                                        <p:tav tm="100000">
                                          <p:val>
                                            <p:strVal val="#ppt_x"/>
                                          </p:val>
                                        </p:tav>
                                      </p:tavLst>
                                    </p:anim>
                                    <p:anim calcmode="lin" valueType="num">
                                      <p:cBhvr additive="base">
                                        <p:cTn dur="500" fill="hold" id="31"/>
                                        <p:tgtEl>
                                          <p:spTgt spid="71"/>
                                        </p:tgtEl>
                                        <p:attrNameLst>
                                          <p:attrName>ppt_y</p:attrName>
                                        </p:attrNameLst>
                                      </p:cBhvr>
                                      <p:tavLst>
                                        <p:tav tm="0">
                                          <p:val>
                                            <p:strVal val="#ppt_y"/>
                                          </p:val>
                                        </p:tav>
                                        <p:tav tm="100000">
                                          <p:val>
                                            <p:strVal val="#ppt_y"/>
                                          </p:val>
                                        </p:tav>
                                      </p:tavLst>
                                    </p:anim>
                                  </p:childTnLst>
                                </p:cTn>
                              </p:par>
                              <p:par>
                                <p:cTn fill="hold" grpId="0" id="32" nodeType="withEffect" presetClass="entr" presetID="53" presetSubtype="0">
                                  <p:stCondLst>
                                    <p:cond delay="200"/>
                                  </p:stCondLst>
                                  <p:childTnLst>
                                    <p:set>
                                      <p:cBhvr>
                                        <p:cTn dur="1" fill="hold" id="33">
                                          <p:stCondLst>
                                            <p:cond delay="0"/>
                                          </p:stCondLst>
                                        </p:cTn>
                                        <p:tgtEl>
                                          <p:spTgt spid="24"/>
                                        </p:tgtEl>
                                        <p:attrNameLst>
                                          <p:attrName>style.visibility</p:attrName>
                                        </p:attrNameLst>
                                      </p:cBhvr>
                                      <p:to>
                                        <p:strVal val="visible"/>
                                      </p:to>
                                    </p:set>
                                    <p:anim calcmode="lin" valueType="num">
                                      <p:cBhvr>
                                        <p:cTn dur="500" fill="hold" id="34"/>
                                        <p:tgtEl>
                                          <p:spTgt spid="24"/>
                                        </p:tgtEl>
                                        <p:attrNameLst>
                                          <p:attrName>ppt_w</p:attrName>
                                        </p:attrNameLst>
                                      </p:cBhvr>
                                      <p:tavLst>
                                        <p:tav tm="0">
                                          <p:val>
                                            <p:fltVal val="0"/>
                                          </p:val>
                                        </p:tav>
                                        <p:tav tm="100000">
                                          <p:val>
                                            <p:strVal val="#ppt_w"/>
                                          </p:val>
                                        </p:tav>
                                      </p:tavLst>
                                    </p:anim>
                                    <p:anim calcmode="lin" valueType="num">
                                      <p:cBhvr>
                                        <p:cTn dur="500" fill="hold" id="35"/>
                                        <p:tgtEl>
                                          <p:spTgt spid="24"/>
                                        </p:tgtEl>
                                        <p:attrNameLst>
                                          <p:attrName>ppt_h</p:attrName>
                                        </p:attrNameLst>
                                      </p:cBhvr>
                                      <p:tavLst>
                                        <p:tav tm="0">
                                          <p:val>
                                            <p:fltVal val="0"/>
                                          </p:val>
                                        </p:tav>
                                        <p:tav tm="100000">
                                          <p:val>
                                            <p:strVal val="#ppt_h"/>
                                          </p:val>
                                        </p:tav>
                                      </p:tavLst>
                                    </p:anim>
                                    <p:animEffect filter="fade" transition="in">
                                      <p:cBhvr>
                                        <p:cTn dur="500" id="36"/>
                                        <p:tgtEl>
                                          <p:spTgt spid="24"/>
                                        </p:tgtEl>
                                      </p:cBhvr>
                                    </p:animEffect>
                                  </p:childTnLst>
                                </p:cTn>
                              </p:par>
                              <p:par>
                                <p:cTn fill="hold" id="37" nodeType="withEffect" presetClass="entr" presetID="2" presetSubtype="8">
                                  <p:stCondLst>
                                    <p:cond delay="200"/>
                                  </p:stCondLst>
                                  <p:childTnLst>
                                    <p:set>
                                      <p:cBhvr>
                                        <p:cTn dur="1" fill="hold" id="38">
                                          <p:stCondLst>
                                            <p:cond delay="0"/>
                                          </p:stCondLst>
                                        </p:cTn>
                                        <p:tgtEl>
                                          <p:spTgt spid="2"/>
                                        </p:tgtEl>
                                        <p:attrNameLst>
                                          <p:attrName>style.visibility</p:attrName>
                                        </p:attrNameLst>
                                      </p:cBhvr>
                                      <p:to>
                                        <p:strVal val="visible"/>
                                      </p:to>
                                    </p:set>
                                    <p:anim calcmode="lin" valueType="num">
                                      <p:cBhvr additive="base">
                                        <p:cTn dur="500" fill="hold" id="39"/>
                                        <p:tgtEl>
                                          <p:spTgt spid="2"/>
                                        </p:tgtEl>
                                        <p:attrNameLst>
                                          <p:attrName>ppt_x</p:attrName>
                                        </p:attrNameLst>
                                      </p:cBhvr>
                                      <p:tavLst>
                                        <p:tav tm="0">
                                          <p:val>
                                            <p:strVal val="0-#ppt_w/2"/>
                                          </p:val>
                                        </p:tav>
                                        <p:tav tm="100000">
                                          <p:val>
                                            <p:strVal val="#ppt_x"/>
                                          </p:val>
                                        </p:tav>
                                      </p:tavLst>
                                    </p:anim>
                                    <p:anim calcmode="lin" valueType="num">
                                      <p:cBhvr additive="base">
                                        <p:cTn dur="500" fill="hold" id="40"/>
                                        <p:tgtEl>
                                          <p:spTgt spid="2"/>
                                        </p:tgtEl>
                                        <p:attrNameLst>
                                          <p:attrName>ppt_y</p:attrName>
                                        </p:attrNameLst>
                                      </p:cBhvr>
                                      <p:tavLst>
                                        <p:tav tm="0">
                                          <p:val>
                                            <p:strVal val="#ppt_y"/>
                                          </p:val>
                                        </p:tav>
                                        <p:tav tm="100000">
                                          <p:val>
                                            <p:strVal val="#ppt_y"/>
                                          </p:val>
                                        </p:tav>
                                      </p:tavLst>
                                    </p:anim>
                                  </p:childTnLst>
                                </p:cTn>
                              </p:par>
                              <p:par>
                                <p:cTn fill="hold" grpId="0" id="41" nodeType="withEffect" presetClass="entr" presetID="53" presetSubtype="0">
                                  <p:stCondLst>
                                    <p:cond delay="400"/>
                                  </p:stCondLst>
                                  <p:childTnLst>
                                    <p:set>
                                      <p:cBhvr>
                                        <p:cTn dur="1" fill="hold" id="42">
                                          <p:stCondLst>
                                            <p:cond delay="0"/>
                                          </p:stCondLst>
                                        </p:cTn>
                                        <p:tgtEl>
                                          <p:spTgt spid="25"/>
                                        </p:tgtEl>
                                        <p:attrNameLst>
                                          <p:attrName>style.visibility</p:attrName>
                                        </p:attrNameLst>
                                      </p:cBhvr>
                                      <p:to>
                                        <p:strVal val="visible"/>
                                      </p:to>
                                    </p:set>
                                    <p:anim calcmode="lin" valueType="num">
                                      <p:cBhvr>
                                        <p:cTn dur="500" fill="hold" id="43"/>
                                        <p:tgtEl>
                                          <p:spTgt spid="25"/>
                                        </p:tgtEl>
                                        <p:attrNameLst>
                                          <p:attrName>ppt_w</p:attrName>
                                        </p:attrNameLst>
                                      </p:cBhvr>
                                      <p:tavLst>
                                        <p:tav tm="0">
                                          <p:val>
                                            <p:fltVal val="0"/>
                                          </p:val>
                                        </p:tav>
                                        <p:tav tm="100000">
                                          <p:val>
                                            <p:strVal val="#ppt_w"/>
                                          </p:val>
                                        </p:tav>
                                      </p:tavLst>
                                    </p:anim>
                                    <p:anim calcmode="lin" valueType="num">
                                      <p:cBhvr>
                                        <p:cTn dur="500" fill="hold" id="44"/>
                                        <p:tgtEl>
                                          <p:spTgt spid="25"/>
                                        </p:tgtEl>
                                        <p:attrNameLst>
                                          <p:attrName>ppt_h</p:attrName>
                                        </p:attrNameLst>
                                      </p:cBhvr>
                                      <p:tavLst>
                                        <p:tav tm="0">
                                          <p:val>
                                            <p:fltVal val="0"/>
                                          </p:val>
                                        </p:tav>
                                        <p:tav tm="100000">
                                          <p:val>
                                            <p:strVal val="#ppt_h"/>
                                          </p:val>
                                        </p:tav>
                                      </p:tavLst>
                                    </p:anim>
                                    <p:animEffect filter="fade" transition="in">
                                      <p:cBhvr>
                                        <p:cTn dur="500" id="45"/>
                                        <p:tgtEl>
                                          <p:spTgt spid="25"/>
                                        </p:tgtEl>
                                      </p:cBhvr>
                                    </p:animEffect>
                                  </p:childTnLst>
                                </p:cTn>
                              </p:par>
                              <p:par>
                                <p:cTn fill="hold" id="46" nodeType="withEffect" presetClass="entr" presetID="2" presetSubtype="8">
                                  <p:stCondLst>
                                    <p:cond delay="400"/>
                                  </p:stCondLst>
                                  <p:childTnLst>
                                    <p:set>
                                      <p:cBhvr>
                                        <p:cTn dur="1" fill="hold" id="47">
                                          <p:stCondLst>
                                            <p:cond delay="0"/>
                                          </p:stCondLst>
                                        </p:cTn>
                                        <p:tgtEl>
                                          <p:spTgt spid="3"/>
                                        </p:tgtEl>
                                        <p:attrNameLst>
                                          <p:attrName>style.visibility</p:attrName>
                                        </p:attrNameLst>
                                      </p:cBhvr>
                                      <p:to>
                                        <p:strVal val="visible"/>
                                      </p:to>
                                    </p:set>
                                    <p:anim calcmode="lin" valueType="num">
                                      <p:cBhvr additive="base">
                                        <p:cTn dur="500" fill="hold" id="48"/>
                                        <p:tgtEl>
                                          <p:spTgt spid="3"/>
                                        </p:tgtEl>
                                        <p:attrNameLst>
                                          <p:attrName>ppt_x</p:attrName>
                                        </p:attrNameLst>
                                      </p:cBhvr>
                                      <p:tavLst>
                                        <p:tav tm="0">
                                          <p:val>
                                            <p:strVal val="0-#ppt_w/2"/>
                                          </p:val>
                                        </p:tav>
                                        <p:tav tm="100000">
                                          <p:val>
                                            <p:strVal val="#ppt_x"/>
                                          </p:val>
                                        </p:tav>
                                      </p:tavLst>
                                    </p:anim>
                                    <p:anim calcmode="lin" valueType="num">
                                      <p:cBhvr additive="base">
                                        <p:cTn dur="500" fill="hold" id="49"/>
                                        <p:tgtEl>
                                          <p:spTgt spid="3"/>
                                        </p:tgtEl>
                                        <p:attrNameLst>
                                          <p:attrName>ppt_y</p:attrName>
                                        </p:attrNameLst>
                                      </p:cBhvr>
                                      <p:tavLst>
                                        <p:tav tm="0">
                                          <p:val>
                                            <p:strVal val="#ppt_y"/>
                                          </p:val>
                                        </p:tav>
                                        <p:tav tm="100000">
                                          <p:val>
                                            <p:strVal val="#ppt_y"/>
                                          </p:val>
                                        </p:tav>
                                      </p:tavLst>
                                    </p:anim>
                                  </p:childTnLst>
                                </p:cTn>
                              </p:par>
                            </p:childTnLst>
                          </p:cTn>
                        </p:par>
                        <p:par>
                          <p:cTn fill="hold" id="50" nodeType="afterGroup">
                            <p:stCondLst>
                              <p:cond delay="2900"/>
                            </p:stCondLst>
                            <p:childTnLst>
                              <p:par>
                                <p:cTn fill="hold" grpId="0" id="51" nodeType="afterEffect" presetClass="entr" presetID="22" presetSubtype="8">
                                  <p:stCondLst>
                                    <p:cond delay="0"/>
                                  </p:stCondLst>
                                  <p:childTnLst>
                                    <p:set>
                                      <p:cBhvr>
                                        <p:cTn dur="1" fill="hold" id="52">
                                          <p:stCondLst>
                                            <p:cond delay="0"/>
                                          </p:stCondLst>
                                        </p:cTn>
                                        <p:tgtEl>
                                          <p:spTgt spid="16"/>
                                        </p:tgtEl>
                                        <p:attrNameLst>
                                          <p:attrName>style.visibility</p:attrName>
                                        </p:attrNameLst>
                                      </p:cBhvr>
                                      <p:to>
                                        <p:strVal val="visible"/>
                                      </p:to>
                                    </p:set>
                                    <p:animEffect filter="wipe(left)" transition="in">
                                      <p:cBhvr>
                                        <p:cTn dur="300" id="53"/>
                                        <p:tgtEl>
                                          <p:spTgt spid="16"/>
                                        </p:tgtEl>
                                      </p:cBhvr>
                                    </p:animEffect>
                                  </p:childTnLst>
                                </p:cTn>
                              </p:par>
                            </p:childTnLst>
                          </p:cTn>
                        </p:par>
                        <p:par>
                          <p:cTn fill="hold" id="54" nodeType="afterGroup">
                            <p:stCondLst>
                              <p:cond delay="3200"/>
                            </p:stCondLst>
                            <p:childTnLst>
                              <p:par>
                                <p:cTn fill="hold" grpId="0" id="55" nodeType="afterEffect" presetClass="entr" presetID="22" presetSubtype="8">
                                  <p:stCondLst>
                                    <p:cond delay="0"/>
                                  </p:stCondLst>
                                  <p:childTnLst>
                                    <p:set>
                                      <p:cBhvr>
                                        <p:cTn dur="1" fill="hold" id="56">
                                          <p:stCondLst>
                                            <p:cond delay="0"/>
                                          </p:stCondLst>
                                        </p:cTn>
                                        <p:tgtEl>
                                          <p:spTgt spid="42"/>
                                        </p:tgtEl>
                                        <p:attrNameLst>
                                          <p:attrName>style.visibility</p:attrName>
                                        </p:attrNameLst>
                                      </p:cBhvr>
                                      <p:to>
                                        <p:strVal val="visible"/>
                                      </p:to>
                                    </p:set>
                                    <p:animEffect filter="wipe(left)" transition="in">
                                      <p:cBhvr>
                                        <p:cTn dur="300" id="57"/>
                                        <p:tgtEl>
                                          <p:spTgt spid="42"/>
                                        </p:tgtEl>
                                      </p:cBhvr>
                                    </p:animEffect>
                                  </p:childTnLst>
                                </p:cTn>
                              </p:par>
                            </p:childTnLst>
                          </p:cTn>
                        </p:par>
                        <p:par>
                          <p:cTn fill="hold" id="58" nodeType="afterGroup">
                            <p:stCondLst>
                              <p:cond delay="3500"/>
                            </p:stCondLst>
                            <p:childTnLst>
                              <p:par>
                                <p:cTn fill="hold" grpId="0" id="59" nodeType="afterEffect" presetClass="entr" presetID="22" presetSubtype="8">
                                  <p:stCondLst>
                                    <p:cond delay="0"/>
                                  </p:stCondLst>
                                  <p:childTnLst>
                                    <p:set>
                                      <p:cBhvr>
                                        <p:cTn dur="1" fill="hold" id="60">
                                          <p:stCondLst>
                                            <p:cond delay="0"/>
                                          </p:stCondLst>
                                        </p:cTn>
                                        <p:tgtEl>
                                          <p:spTgt spid="43"/>
                                        </p:tgtEl>
                                        <p:attrNameLst>
                                          <p:attrName>style.visibility</p:attrName>
                                        </p:attrNameLst>
                                      </p:cBhvr>
                                      <p:to>
                                        <p:strVal val="visible"/>
                                      </p:to>
                                    </p:set>
                                    <p:animEffect filter="wipe(left)" transition="in">
                                      <p:cBhvr>
                                        <p:cTn dur="300" id="61"/>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916"/>
      <p:bldP grpId="0" spid="16"/>
      <p:bldP grpId="0" spid="20"/>
      <p:bldP grpId="0" spid="7"/>
      <p:bldP grpId="0" spid="24"/>
      <p:bldP grpId="0" spid="25"/>
      <p:bldP grpId="0" spid="42"/>
      <p:bldP grpId="0" spid="43"/>
      <p:bldP grpId="0" spid="38924"/>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5" name="组合 44"/>
          <p:cNvGrpSpPr/>
          <p:nvPr/>
        </p:nvGrpSpPr>
        <p:grpSpPr>
          <a:xfrm>
            <a:off x="830263" y="1150938"/>
            <a:ext cx="8012112" cy="1125537"/>
            <a:chOff x="5004842" y="1600880"/>
            <a:chExt cx="6377930" cy="1071672"/>
          </a:xfrm>
        </p:grpSpPr>
        <p:sp>
          <p:nvSpPr>
            <p:cNvPr id="42002" name="TextBox 45"/>
            <p:cNvSpPr txBox="1">
              <a:spLocks noChangeArrowheads="1"/>
            </p:cNvSpPr>
            <p:nvPr/>
          </p:nvSpPr>
          <p:spPr bwMode="auto">
            <a:xfrm>
              <a:off x="5017479" y="1931904"/>
              <a:ext cx="6365293" cy="614532"/>
            </a:xfrm>
            <a:prstGeom prst="rect">
              <a:avLst/>
            </a:prstGeom>
            <a:noFill/>
            <a:ln w="9525">
              <a:noFill/>
              <a:miter lim="800000"/>
            </a:ln>
          </p:spPr>
          <p:txBody>
            <a:bodyPr bIns="48390" lIns="96780" rIns="96780" tIns="48390">
              <a:spAutoFit/>
            </a:bodyPr>
            <a:lstStyle/>
            <a:p>
              <a:pPr defTabSz="968375"/>
              <a:r>
                <a:rPr altLang="en-US" lang="zh-CN" sz="900">
                  <a:solidFill>
                    <a:srgbClr val="808080"/>
                  </a:solidFill>
                </a:rPr>
                <a:t>请在此处插入你需要的文字内容请在此处插入你需要的文字内容请在此处插入你需要的文字内容</a:t>
              </a:r>
            </a:p>
            <a:p>
              <a:pPr defTabSz="968375"/>
              <a:r>
                <a:rPr altLang="en-US" lang="zh-CN" sz="900">
                  <a:solidFill>
                    <a:srgbClr val="808080"/>
                  </a:solidFill>
                </a:rPr>
                <a:t>请在此处插入你需要的文字内容请在此处插入你需要的文字内容请在此处插入你需要的文字内容请在此处插入你需要的文字内容请在此处插入你需要的文字内容请在此处插入你需要的文字内容请在此处插入你需要的文字内容请在此处插入你需要的文字内容</a:t>
              </a:r>
            </a:p>
            <a:p>
              <a:pPr defTabSz="968375"/>
              <a:r>
                <a:rPr altLang="en-US" lang="zh-CN" sz="900">
                  <a:solidFill>
                    <a:srgbClr val="808080"/>
                  </a:solidFill>
                </a:rPr>
                <a:t>请在此处插入你需要的文字内容请在此处插入你需要的文字内容请在此处插入你需要的文字内容请在此处插入你需要的文字内容</a:t>
              </a:r>
            </a:p>
          </p:txBody>
        </p:sp>
        <p:sp>
          <p:nvSpPr>
            <p:cNvPr id="42003" name="TextBox 53"/>
            <p:cNvSpPr txBox="1">
              <a:spLocks noChangeArrowheads="1"/>
            </p:cNvSpPr>
            <p:nvPr/>
          </p:nvSpPr>
          <p:spPr bwMode="auto">
            <a:xfrm>
              <a:off x="5004842" y="1600880"/>
              <a:ext cx="2679059" cy="324319"/>
            </a:xfrm>
            <a:prstGeom prst="rect">
              <a:avLst/>
            </a:prstGeom>
            <a:noFill/>
            <a:ln w="9525">
              <a:noFill/>
              <a:miter lim="800000"/>
            </a:ln>
          </p:spPr>
          <p:txBody>
            <a:bodyPr bIns="48390" lIns="96780" rIns="96780" tIns="48390">
              <a:spAutoFit/>
            </a:bodyPr>
            <a:lstStyle/>
            <a:p>
              <a:pPr defTabSz="968375"/>
              <a:r>
                <a:rPr altLang="en-US" lang="zh-CN" sz="1600">
                  <a:solidFill>
                    <a:srgbClr val="808080"/>
                  </a:solidFill>
                  <a:latin typeface="TeXGyreAdventor"/>
                </a:rPr>
                <a:t>请在此处添加标题</a:t>
              </a:r>
            </a:p>
          </p:txBody>
        </p:sp>
      </p:grpSp>
      <p:sp>
        <p:nvSpPr>
          <p:cNvPr id="22" name="Freeform 5"/>
          <p:cNvSpPr/>
          <p:nvPr/>
        </p:nvSpPr>
        <p:spPr bwMode="auto">
          <a:xfrm>
            <a:off x="830263" y="2366963"/>
            <a:ext cx="1941512" cy="1997075"/>
          </a:xfrm>
          <a:custGeom>
            <a:gdLst>
              <a:gd fmla="*/ 1112 w 1328" name="T0"/>
              <a:gd fmla="*/ 1328 h 1328" name="T1"/>
              <a:gd fmla="*/ 1142 w 1328" name="T2"/>
              <a:gd fmla="*/ 880 h 1328" name="T3"/>
              <a:gd fmla="*/ 1156 w 1328" name="T4"/>
              <a:gd fmla="*/ 886 h 1328" name="T5"/>
              <a:gd fmla="*/ 1188 w 1328" name="T6"/>
              <a:gd fmla="*/ 894 h 1328" name="T7"/>
              <a:gd fmla="*/ 1204 w 1328" name="T8"/>
              <a:gd fmla="*/ 896 h 1328" name="T9"/>
              <a:gd fmla="*/ 1228 w 1328" name="T10"/>
              <a:gd fmla="*/ 894 h 1328" name="T11"/>
              <a:gd fmla="*/ 1252 w 1328" name="T12"/>
              <a:gd fmla="*/ 886 h 1328" name="T13"/>
              <a:gd fmla="*/ 1292 w 1328" name="T14"/>
              <a:gd fmla="*/ 860 h 1328" name="T15"/>
              <a:gd fmla="*/ 1318 w 1328" name="T16"/>
              <a:gd fmla="*/ 820 h 1328" name="T17"/>
              <a:gd fmla="*/ 1326 w 1328" name="T18"/>
              <a:gd fmla="*/ 796 h 1328" name="T19"/>
              <a:gd fmla="*/ 1328 w 1328" name="T20"/>
              <a:gd fmla="*/ 772 h 1328" name="T21"/>
              <a:gd fmla="*/ 1328 w 1328" name="T22"/>
              <a:gd fmla="*/ 760 h 1328" name="T23"/>
              <a:gd fmla="*/ 1322 w 1328" name="T24"/>
              <a:gd fmla="*/ 736 h 1328" name="T25"/>
              <a:gd fmla="*/ 1306 w 1328" name="T26"/>
              <a:gd fmla="*/ 702 h 1328" name="T27"/>
              <a:gd fmla="*/ 1274 w 1328" name="T28"/>
              <a:gd fmla="*/ 670 h 1328" name="T29"/>
              <a:gd fmla="*/ 1240 w 1328" name="T30"/>
              <a:gd fmla="*/ 654 h 1328" name="T31"/>
              <a:gd fmla="*/ 1216 w 1328" name="T32"/>
              <a:gd fmla="*/ 648 h 1328" name="T33"/>
              <a:gd fmla="*/ 1204 w 1328" name="T34"/>
              <a:gd fmla="*/ 648 h 1328" name="T35"/>
              <a:gd fmla="*/ 1172 w 1328" name="T36"/>
              <a:gd fmla="*/ 652 h 1328" name="T37"/>
              <a:gd fmla="*/ 1142 w 1328" name="T38"/>
              <a:gd fmla="*/ 664 h 1328" name="T39"/>
              <a:gd fmla="*/ 1112 w 1328" name="T40"/>
              <a:gd fmla="*/ 682 h 1328" name="T41"/>
              <a:gd fmla="*/ 1112 w 1328" name="T42"/>
              <a:gd fmla="*/ 216 h 1328" name="T43"/>
              <a:gd fmla="*/ 664 w 1328" name="T44"/>
              <a:gd fmla="*/ 186 h 1328" name="T45"/>
              <a:gd fmla="*/ 670 w 1328" name="T46"/>
              <a:gd fmla="*/ 172 h 1328" name="T47"/>
              <a:gd fmla="*/ 678 w 1328" name="T48"/>
              <a:gd fmla="*/ 140 h 1328" name="T49"/>
              <a:gd fmla="*/ 680 w 1328" name="T50"/>
              <a:gd fmla="*/ 124 h 1328" name="T51"/>
              <a:gd fmla="*/ 678 w 1328" name="T52"/>
              <a:gd fmla="*/ 100 h 1328" name="T53"/>
              <a:gd fmla="*/ 670 w 1328" name="T54"/>
              <a:gd fmla="*/ 76 h 1328" name="T55"/>
              <a:gd fmla="*/ 644 w 1328" name="T56"/>
              <a:gd fmla="*/ 36 h 1328" name="T57"/>
              <a:gd fmla="*/ 604 w 1328" name="T58"/>
              <a:gd fmla="*/ 10 h 1328" name="T59"/>
              <a:gd fmla="*/ 580 w 1328" name="T60"/>
              <a:gd fmla="*/ 2 h 1328" name="T61"/>
              <a:gd fmla="*/ 556 w 1328" name="T62"/>
              <a:gd fmla="*/ 0 h 1328" name="T63"/>
              <a:gd fmla="*/ 544 w 1328" name="T64"/>
              <a:gd fmla="*/ 0 h 1328" name="T65"/>
              <a:gd fmla="*/ 520 w 1328" name="T66"/>
              <a:gd fmla="*/ 6 h 1328" name="T67"/>
              <a:gd fmla="*/ 486 w 1328" name="T68"/>
              <a:gd fmla="*/ 22 h 1328" name="T69"/>
              <a:gd fmla="*/ 454 w 1328" name="T70"/>
              <a:gd fmla="*/ 54 h 1328" name="T71"/>
              <a:gd fmla="*/ 438 w 1328" name="T72"/>
              <a:gd fmla="*/ 88 h 1328" name="T73"/>
              <a:gd fmla="*/ 432 w 1328" name="T74"/>
              <a:gd fmla="*/ 112 h 1328" name="T75"/>
              <a:gd fmla="*/ 432 w 1328" name="T76"/>
              <a:gd fmla="*/ 124 h 1328" name="T77"/>
              <a:gd fmla="*/ 436 w 1328" name="T78"/>
              <a:gd fmla="*/ 156 h 1328" name="T79"/>
              <a:gd fmla="*/ 448 w 1328" name="T80"/>
              <a:gd fmla="*/ 186 h 1328" name="T81"/>
              <a:gd fmla="*/ 432 w 1328" name="T82"/>
              <a:gd fmla="*/ 216 h 1328" name="T83"/>
              <a:gd fmla="*/ 0 w 1328" name="T84"/>
              <a:gd fmla="*/ 216 h 1328" name="T85"/>
              <a:gd fmla="*/ 1112 w 1328" name="T86"/>
              <a:gd fmla="*/ 1328 h 1328"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328" w="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1328"/>
                </a:lnTo>
                <a:lnTo>
                  <a:pt x="1112" y="1328"/>
                </a:lnTo>
                <a:close/>
              </a:path>
            </a:pathLst>
          </a:custGeom>
          <a:solidFill>
            <a:schemeClr val="tx2"/>
          </a:solidFill>
          <a:ln>
            <a:noFill/>
          </a:ln>
          <a:effectLst/>
        </p:spPr>
        <p:txBody>
          <a:bodyPr anchor="ctr" wrap="none"/>
          <a:lstStyle/>
          <a:p>
            <a:pPr defTabSz="914400" fontAlgn="auto">
              <a:spcBef>
                <a:spcPct val="0"/>
              </a:spcBef>
              <a:spcAft>
                <a:spcPct val="0"/>
              </a:spcAft>
              <a:defRPr/>
            </a:pPr>
            <a:endParaRPr altLang="en-US" b="0" kern="0" lang="zh-CN" sz="1400">
              <a:latin charset="-122" pitchFamily="34" typeface="微软雅黑"/>
            </a:endParaRPr>
          </a:p>
        </p:txBody>
      </p:sp>
      <p:sp>
        <p:nvSpPr>
          <p:cNvPr id="23" name="矩形 22"/>
          <p:cNvSpPr>
            <a:spLocks noChangeArrowheads="1"/>
          </p:cNvSpPr>
          <p:nvPr/>
        </p:nvSpPr>
        <p:spPr bwMode="auto">
          <a:xfrm>
            <a:off x="1116013" y="2841625"/>
            <a:ext cx="1230312" cy="1413516"/>
          </a:xfrm>
          <a:prstGeom prst="rect">
            <a:avLst/>
          </a:prstGeom>
          <a:noFill/>
          <a:ln w="9525">
            <a:noFill/>
            <a:miter lim="800000"/>
          </a:ln>
        </p:spPr>
        <p:txBody>
          <a:bodyPr bIns="48390" lIns="96780" rIns="96780" tIns="48390">
            <a:spAutoFit/>
          </a:bodyPr>
          <a:lstStyle/>
          <a:p>
            <a:pPr defTabSz="968375">
              <a:lnSpc>
                <a:spcPct val="120000"/>
              </a:lnSpc>
            </a:pPr>
            <a:r>
              <a:rPr altLang="en-US" lang="zh-CN" sz="900">
                <a:solidFill>
                  <a:schemeClr val="bg1"/>
                </a:solidFill>
              </a:rPr>
              <a:t>请在此处插入你需要的文字内容请在此处插入你需要的文字内容请在此处插入你需要的文字内容请在此处插入你需要的文字内容请在此处插入你需要的文字内容</a:t>
            </a:r>
          </a:p>
        </p:txBody>
      </p:sp>
      <p:sp>
        <p:nvSpPr>
          <p:cNvPr id="24" name="矩形 23"/>
          <p:cNvSpPr>
            <a:spLocks noChangeArrowheads="1"/>
          </p:cNvSpPr>
          <p:nvPr/>
        </p:nvSpPr>
        <p:spPr bwMode="auto">
          <a:xfrm>
            <a:off x="1476375" y="2447925"/>
            <a:ext cx="277813" cy="298456"/>
          </a:xfrm>
          <a:prstGeom prst="rect">
            <a:avLst/>
          </a:prstGeom>
          <a:noFill/>
          <a:ln w="9525">
            <a:noFill/>
            <a:miter lim="800000"/>
          </a:ln>
        </p:spPr>
        <p:txBody>
          <a:bodyPr bIns="48390" lIns="96780" rIns="96780" tIns="48390">
            <a:spAutoFit/>
          </a:bodyPr>
          <a:lstStyle/>
          <a:p>
            <a:pPr algn="ctr" defTabSz="968375">
              <a:lnSpc>
                <a:spcPts val="1588"/>
              </a:lnSpc>
            </a:pPr>
            <a:r>
              <a:rPr altLang="zh-CN" lang="en-US">
                <a:solidFill>
                  <a:schemeClr val="bg1"/>
                </a:solidFill>
                <a:latin charset="-122" pitchFamily="34" typeface="微软雅黑"/>
              </a:rPr>
              <a:t>1</a:t>
            </a:r>
          </a:p>
        </p:txBody>
      </p:sp>
      <p:sp>
        <p:nvSpPr>
          <p:cNvPr id="26" name="Freeform 10"/>
          <p:cNvSpPr/>
          <p:nvPr/>
        </p:nvSpPr>
        <p:spPr bwMode="auto">
          <a:xfrm>
            <a:off x="2517775" y="2365375"/>
            <a:ext cx="1943100" cy="1997075"/>
          </a:xfrm>
          <a:custGeom>
            <a:gdLst>
              <a:gd fmla="*/ 1112 w 1328" name="T0"/>
              <a:gd fmla="*/ 862 h 1328" name="T1"/>
              <a:gd fmla="*/ 1156 w 1328" name="T2"/>
              <a:gd fmla="*/ 886 h 1328" name="T3"/>
              <a:gd fmla="*/ 1204 w 1328" name="T4"/>
              <a:gd fmla="*/ 896 h 1328" name="T5"/>
              <a:gd fmla="*/ 1228 w 1328" name="T6"/>
              <a:gd fmla="*/ 894 h 1328" name="T7"/>
              <a:gd fmla="*/ 1274 w 1328" name="T8"/>
              <a:gd fmla="*/ 874 h 1328" name="T9"/>
              <a:gd fmla="*/ 1318 w 1328" name="T10"/>
              <a:gd fmla="*/ 820 h 1328" name="T11"/>
              <a:gd fmla="*/ 1328 w 1328" name="T12"/>
              <a:gd fmla="*/ 784 h 1328" name="T13"/>
              <a:gd fmla="*/ 1328 w 1328" name="T14"/>
              <a:gd fmla="*/ 760 h 1328" name="T15"/>
              <a:gd fmla="*/ 1318 w 1328" name="T16"/>
              <a:gd fmla="*/ 724 h 1328" name="T17"/>
              <a:gd fmla="*/ 1274 w 1328" name="T18"/>
              <a:gd fmla="*/ 670 h 1328" name="T19"/>
              <a:gd fmla="*/ 1228 w 1328" name="T20"/>
              <a:gd fmla="*/ 650 h 1328" name="T21"/>
              <a:gd fmla="*/ 1204 w 1328" name="T22"/>
              <a:gd fmla="*/ 648 h 1328" name="T23"/>
              <a:gd fmla="*/ 1156 w 1328" name="T24"/>
              <a:gd fmla="*/ 658 h 1328" name="T25"/>
              <a:gd fmla="*/ 1112 w 1328" name="T26"/>
              <a:gd fmla="*/ 682 h 1328" name="T27"/>
              <a:gd fmla="*/ 646 w 1328" name="T28"/>
              <a:gd fmla="*/ 216 h 1328" name="T29"/>
              <a:gd fmla="*/ 670 w 1328" name="T30"/>
              <a:gd fmla="*/ 172 h 1328" name="T31"/>
              <a:gd fmla="*/ 680 w 1328" name="T32"/>
              <a:gd fmla="*/ 124 h 1328" name="T33"/>
              <a:gd fmla="*/ 678 w 1328" name="T34"/>
              <a:gd fmla="*/ 100 h 1328" name="T35"/>
              <a:gd fmla="*/ 658 w 1328" name="T36"/>
              <a:gd fmla="*/ 54 h 1328" name="T37"/>
              <a:gd fmla="*/ 604 w 1328" name="T38"/>
              <a:gd fmla="*/ 10 h 1328" name="T39"/>
              <a:gd fmla="*/ 568 w 1328" name="T40"/>
              <a:gd fmla="*/ 0 h 1328" name="T41"/>
              <a:gd fmla="*/ 544 w 1328" name="T42"/>
              <a:gd fmla="*/ 0 h 1328" name="T43"/>
              <a:gd fmla="*/ 508 w 1328" name="T44"/>
              <a:gd fmla="*/ 10 h 1328" name="T45"/>
              <a:gd fmla="*/ 454 w 1328" name="T46"/>
              <a:gd fmla="*/ 54 h 1328" name="T47"/>
              <a:gd fmla="*/ 434 w 1328" name="T48"/>
              <a:gd fmla="*/ 100 h 1328" name="T49"/>
              <a:gd fmla="*/ 432 w 1328" name="T50"/>
              <a:gd fmla="*/ 124 h 1328" name="T51"/>
              <a:gd fmla="*/ 442 w 1328" name="T52"/>
              <a:gd fmla="*/ 172 h 1328" name="T53"/>
              <a:gd fmla="*/ 432 w 1328" name="T54"/>
              <a:gd fmla="*/ 216 h 1328" name="T55"/>
              <a:gd fmla="*/ 0 w 1328" name="T56"/>
              <a:gd fmla="*/ 216 h 1328" name="T57"/>
              <a:gd fmla="*/ 26 w 1328" name="T58"/>
              <a:gd fmla="*/ 610 h 1328" name="T59"/>
              <a:gd fmla="*/ 68 w 1328" name="T60"/>
              <a:gd fmla="*/ 608 h 1328" name="T61"/>
              <a:gd fmla="*/ 116 w 1328" name="T62"/>
              <a:gd fmla="*/ 620 h 1328" name="T63"/>
              <a:gd fmla="*/ 156 w 1328" name="T64"/>
              <a:gd fmla="*/ 646 h 1328" name="T65"/>
              <a:gd fmla="*/ 188 w 1328" name="T66"/>
              <a:gd fmla="*/ 680 h 1328" name="T67"/>
              <a:gd fmla="*/ 208 w 1328" name="T68"/>
              <a:gd fmla="*/ 724 h 1328" name="T69"/>
              <a:gd fmla="*/ 216 w 1328" name="T70"/>
              <a:gd fmla="*/ 772 h 1328" name="T71"/>
              <a:gd fmla="*/ 212 w 1328" name="T72"/>
              <a:gd fmla="*/ 806 h 1328" name="T73"/>
              <a:gd fmla="*/ 196 w 1328" name="T74"/>
              <a:gd fmla="*/ 850 h 1328" name="T75"/>
              <a:gd fmla="*/ 168 w 1328" name="T76"/>
              <a:gd fmla="*/ 888 h 1328" name="T77"/>
              <a:gd fmla="*/ 130 w 1328" name="T78"/>
              <a:gd fmla="*/ 916 h 1328" name="T79"/>
              <a:gd fmla="*/ 86 w 1328" name="T80"/>
              <a:gd fmla="*/ 932 h 1328" name="T81"/>
              <a:gd fmla="*/ 52 w 1328" name="T82"/>
              <a:gd fmla="*/ 936 h 1328" name="T83"/>
              <a:gd fmla="*/ 0 w 1328" name="T84"/>
              <a:gd fmla="*/ 928 h 132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328" w="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anchor="ctr" wrap="none"/>
          <a:lstStyle/>
          <a:p>
            <a:pPr defTabSz="914400" fontAlgn="auto">
              <a:spcBef>
                <a:spcPct val="0"/>
              </a:spcBef>
              <a:spcAft>
                <a:spcPct val="0"/>
              </a:spcAft>
              <a:defRPr/>
            </a:pPr>
            <a:endParaRPr altLang="en-US" b="0" kern="0" lang="zh-CN" sz="1400">
              <a:latin charset="-122" pitchFamily="34" typeface="微软雅黑"/>
            </a:endParaRPr>
          </a:p>
        </p:txBody>
      </p:sp>
      <p:sp>
        <p:nvSpPr>
          <p:cNvPr id="27" name="矩形 26"/>
          <p:cNvSpPr>
            <a:spLocks noChangeArrowheads="1"/>
          </p:cNvSpPr>
          <p:nvPr/>
        </p:nvSpPr>
        <p:spPr bwMode="auto">
          <a:xfrm>
            <a:off x="2906713" y="2927350"/>
            <a:ext cx="1157287" cy="1331220"/>
          </a:xfrm>
          <a:prstGeom prst="rect">
            <a:avLst/>
          </a:prstGeom>
          <a:noFill/>
          <a:ln w="9525">
            <a:noFill/>
            <a:miter lim="800000"/>
          </a:ln>
        </p:spPr>
        <p:txBody>
          <a:bodyPr bIns="48390" lIns="96780" rIns="96780" tIns="48390">
            <a:spAutoFit/>
          </a:bodyPr>
          <a:lstStyle/>
          <a:p>
            <a:pPr defTabSz="968375"/>
            <a:r>
              <a:rPr altLang="en-US" lang="zh-CN" sz="900">
                <a:solidFill>
                  <a:schemeClr val="bg1"/>
                </a:solidFill>
              </a:rPr>
              <a:t>请在此处插入你需要的文字内容请在此处插入你需要的文字内容请在此处插入你需要的文字内容请在此处插入你需要的文字内容请在此处插入你需要的文字内容。</a:t>
            </a:r>
          </a:p>
        </p:txBody>
      </p:sp>
      <p:sp>
        <p:nvSpPr>
          <p:cNvPr id="28" name="矩形 27"/>
          <p:cNvSpPr>
            <a:spLocks noChangeArrowheads="1"/>
          </p:cNvSpPr>
          <p:nvPr/>
        </p:nvSpPr>
        <p:spPr bwMode="auto">
          <a:xfrm>
            <a:off x="3168650" y="2435225"/>
            <a:ext cx="276225" cy="298456"/>
          </a:xfrm>
          <a:prstGeom prst="rect">
            <a:avLst/>
          </a:prstGeom>
          <a:noFill/>
          <a:ln w="9525">
            <a:noFill/>
            <a:miter lim="800000"/>
          </a:ln>
        </p:spPr>
        <p:txBody>
          <a:bodyPr bIns="48390" lIns="96780" rIns="96780" tIns="48390">
            <a:spAutoFit/>
          </a:bodyPr>
          <a:lstStyle/>
          <a:p>
            <a:pPr algn="ctr" defTabSz="968375">
              <a:lnSpc>
                <a:spcPts val="1588"/>
              </a:lnSpc>
            </a:pPr>
            <a:r>
              <a:rPr altLang="zh-CN" lang="en-US">
                <a:solidFill>
                  <a:schemeClr val="bg1"/>
                </a:solidFill>
                <a:latin charset="-122" pitchFamily="34" typeface="微软雅黑"/>
              </a:rPr>
              <a:t>2</a:t>
            </a:r>
          </a:p>
        </p:txBody>
      </p:sp>
      <p:sp>
        <p:nvSpPr>
          <p:cNvPr id="30" name="Freeform 10"/>
          <p:cNvSpPr/>
          <p:nvPr/>
        </p:nvSpPr>
        <p:spPr bwMode="auto">
          <a:xfrm>
            <a:off x="4211638" y="2365375"/>
            <a:ext cx="1939925" cy="1997075"/>
          </a:xfrm>
          <a:custGeom>
            <a:gdLst>
              <a:gd fmla="*/ 1112 w 1328" name="T0"/>
              <a:gd fmla="*/ 862 h 1328" name="T1"/>
              <a:gd fmla="*/ 1156 w 1328" name="T2"/>
              <a:gd fmla="*/ 886 h 1328" name="T3"/>
              <a:gd fmla="*/ 1204 w 1328" name="T4"/>
              <a:gd fmla="*/ 896 h 1328" name="T5"/>
              <a:gd fmla="*/ 1228 w 1328" name="T6"/>
              <a:gd fmla="*/ 894 h 1328" name="T7"/>
              <a:gd fmla="*/ 1274 w 1328" name="T8"/>
              <a:gd fmla="*/ 874 h 1328" name="T9"/>
              <a:gd fmla="*/ 1318 w 1328" name="T10"/>
              <a:gd fmla="*/ 820 h 1328" name="T11"/>
              <a:gd fmla="*/ 1328 w 1328" name="T12"/>
              <a:gd fmla="*/ 784 h 1328" name="T13"/>
              <a:gd fmla="*/ 1328 w 1328" name="T14"/>
              <a:gd fmla="*/ 760 h 1328" name="T15"/>
              <a:gd fmla="*/ 1318 w 1328" name="T16"/>
              <a:gd fmla="*/ 724 h 1328" name="T17"/>
              <a:gd fmla="*/ 1274 w 1328" name="T18"/>
              <a:gd fmla="*/ 670 h 1328" name="T19"/>
              <a:gd fmla="*/ 1228 w 1328" name="T20"/>
              <a:gd fmla="*/ 650 h 1328" name="T21"/>
              <a:gd fmla="*/ 1204 w 1328" name="T22"/>
              <a:gd fmla="*/ 648 h 1328" name="T23"/>
              <a:gd fmla="*/ 1156 w 1328" name="T24"/>
              <a:gd fmla="*/ 658 h 1328" name="T25"/>
              <a:gd fmla="*/ 1112 w 1328" name="T26"/>
              <a:gd fmla="*/ 682 h 1328" name="T27"/>
              <a:gd fmla="*/ 646 w 1328" name="T28"/>
              <a:gd fmla="*/ 216 h 1328" name="T29"/>
              <a:gd fmla="*/ 670 w 1328" name="T30"/>
              <a:gd fmla="*/ 172 h 1328" name="T31"/>
              <a:gd fmla="*/ 680 w 1328" name="T32"/>
              <a:gd fmla="*/ 124 h 1328" name="T33"/>
              <a:gd fmla="*/ 678 w 1328" name="T34"/>
              <a:gd fmla="*/ 100 h 1328" name="T35"/>
              <a:gd fmla="*/ 658 w 1328" name="T36"/>
              <a:gd fmla="*/ 54 h 1328" name="T37"/>
              <a:gd fmla="*/ 604 w 1328" name="T38"/>
              <a:gd fmla="*/ 10 h 1328" name="T39"/>
              <a:gd fmla="*/ 568 w 1328" name="T40"/>
              <a:gd fmla="*/ 0 h 1328" name="T41"/>
              <a:gd fmla="*/ 544 w 1328" name="T42"/>
              <a:gd fmla="*/ 0 h 1328" name="T43"/>
              <a:gd fmla="*/ 508 w 1328" name="T44"/>
              <a:gd fmla="*/ 10 h 1328" name="T45"/>
              <a:gd fmla="*/ 454 w 1328" name="T46"/>
              <a:gd fmla="*/ 54 h 1328" name="T47"/>
              <a:gd fmla="*/ 434 w 1328" name="T48"/>
              <a:gd fmla="*/ 100 h 1328" name="T49"/>
              <a:gd fmla="*/ 432 w 1328" name="T50"/>
              <a:gd fmla="*/ 124 h 1328" name="T51"/>
              <a:gd fmla="*/ 442 w 1328" name="T52"/>
              <a:gd fmla="*/ 172 h 1328" name="T53"/>
              <a:gd fmla="*/ 432 w 1328" name="T54"/>
              <a:gd fmla="*/ 216 h 1328" name="T55"/>
              <a:gd fmla="*/ 0 w 1328" name="T56"/>
              <a:gd fmla="*/ 216 h 1328" name="T57"/>
              <a:gd fmla="*/ 26 w 1328" name="T58"/>
              <a:gd fmla="*/ 610 h 1328" name="T59"/>
              <a:gd fmla="*/ 68 w 1328" name="T60"/>
              <a:gd fmla="*/ 608 h 1328" name="T61"/>
              <a:gd fmla="*/ 116 w 1328" name="T62"/>
              <a:gd fmla="*/ 620 h 1328" name="T63"/>
              <a:gd fmla="*/ 156 w 1328" name="T64"/>
              <a:gd fmla="*/ 646 h 1328" name="T65"/>
              <a:gd fmla="*/ 188 w 1328" name="T66"/>
              <a:gd fmla="*/ 680 h 1328" name="T67"/>
              <a:gd fmla="*/ 208 w 1328" name="T68"/>
              <a:gd fmla="*/ 724 h 1328" name="T69"/>
              <a:gd fmla="*/ 216 w 1328" name="T70"/>
              <a:gd fmla="*/ 772 h 1328" name="T71"/>
              <a:gd fmla="*/ 212 w 1328" name="T72"/>
              <a:gd fmla="*/ 806 h 1328" name="T73"/>
              <a:gd fmla="*/ 196 w 1328" name="T74"/>
              <a:gd fmla="*/ 850 h 1328" name="T75"/>
              <a:gd fmla="*/ 168 w 1328" name="T76"/>
              <a:gd fmla="*/ 888 h 1328" name="T77"/>
              <a:gd fmla="*/ 130 w 1328" name="T78"/>
              <a:gd fmla="*/ 916 h 1328" name="T79"/>
              <a:gd fmla="*/ 86 w 1328" name="T80"/>
              <a:gd fmla="*/ 932 h 1328" name="T81"/>
              <a:gd fmla="*/ 52 w 1328" name="T82"/>
              <a:gd fmla="*/ 936 h 1328" name="T83"/>
              <a:gd fmla="*/ 0 w 1328" name="T84"/>
              <a:gd fmla="*/ 928 h 132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328" w="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tx2"/>
          </a:solidFill>
          <a:ln>
            <a:noFill/>
          </a:ln>
          <a:effectLst/>
        </p:spPr>
        <p:txBody>
          <a:bodyPr anchor="ctr" wrap="none"/>
          <a:lstStyle/>
          <a:p>
            <a:pPr defTabSz="914400" fontAlgn="auto">
              <a:spcBef>
                <a:spcPct val="0"/>
              </a:spcBef>
              <a:spcAft>
                <a:spcPct val="0"/>
              </a:spcAft>
              <a:defRPr/>
            </a:pPr>
            <a:endParaRPr altLang="en-US" b="0" kern="0" lang="zh-CN" sz="1400">
              <a:latin charset="-122" pitchFamily="34" typeface="微软雅黑"/>
            </a:endParaRPr>
          </a:p>
        </p:txBody>
      </p:sp>
      <p:sp>
        <p:nvSpPr>
          <p:cNvPr id="31" name="矩形 30"/>
          <p:cNvSpPr>
            <a:spLocks noChangeArrowheads="1"/>
          </p:cNvSpPr>
          <p:nvPr/>
        </p:nvSpPr>
        <p:spPr bwMode="auto">
          <a:xfrm>
            <a:off x="4592638" y="2927350"/>
            <a:ext cx="1177925" cy="1331220"/>
          </a:xfrm>
          <a:prstGeom prst="rect">
            <a:avLst/>
          </a:prstGeom>
          <a:noFill/>
          <a:ln w="9525">
            <a:noFill/>
            <a:miter lim="800000"/>
          </a:ln>
        </p:spPr>
        <p:txBody>
          <a:bodyPr bIns="48390" lIns="96780" rIns="96780" tIns="48390">
            <a:spAutoFit/>
          </a:bodyPr>
          <a:lstStyle/>
          <a:p>
            <a:pPr defTabSz="968375"/>
            <a:r>
              <a:rPr altLang="en-US" lang="zh-CN" sz="900">
                <a:solidFill>
                  <a:schemeClr val="bg1"/>
                </a:solidFill>
              </a:rPr>
              <a:t>请在此处插入你需要的文字内容请在此处插入你需要的文字内容请在此处插入你需要的文字内容请在此处插入你需要的文字内容请在此处插入你需要的文字内容。</a:t>
            </a:r>
          </a:p>
        </p:txBody>
      </p:sp>
      <p:sp>
        <p:nvSpPr>
          <p:cNvPr id="32" name="矩形 31"/>
          <p:cNvSpPr>
            <a:spLocks noChangeArrowheads="1"/>
          </p:cNvSpPr>
          <p:nvPr/>
        </p:nvSpPr>
        <p:spPr bwMode="auto">
          <a:xfrm>
            <a:off x="4860925" y="2435225"/>
            <a:ext cx="279400" cy="298456"/>
          </a:xfrm>
          <a:prstGeom prst="rect">
            <a:avLst/>
          </a:prstGeom>
          <a:noFill/>
          <a:ln w="9525">
            <a:noFill/>
            <a:miter lim="800000"/>
          </a:ln>
        </p:spPr>
        <p:txBody>
          <a:bodyPr bIns="48390" lIns="96780" rIns="96780" tIns="48390">
            <a:spAutoFit/>
          </a:bodyPr>
          <a:lstStyle/>
          <a:p>
            <a:pPr algn="ctr" defTabSz="968375">
              <a:lnSpc>
                <a:spcPts val="1588"/>
              </a:lnSpc>
            </a:pPr>
            <a:r>
              <a:rPr altLang="zh-CN" lang="en-US">
                <a:solidFill>
                  <a:schemeClr val="bg1"/>
                </a:solidFill>
                <a:latin charset="-122" pitchFamily="34" typeface="微软雅黑"/>
              </a:rPr>
              <a:t>3</a:t>
            </a:r>
          </a:p>
        </p:txBody>
      </p:sp>
      <p:sp>
        <p:nvSpPr>
          <p:cNvPr id="34" name="Freeform 14"/>
          <p:cNvSpPr/>
          <p:nvPr/>
        </p:nvSpPr>
        <p:spPr bwMode="auto">
          <a:xfrm>
            <a:off x="5895975" y="2365375"/>
            <a:ext cx="1939925" cy="1997075"/>
          </a:xfrm>
          <a:custGeom>
            <a:gdLst>
              <a:gd fmla="*/ 1112 w 1328" name="T0"/>
              <a:gd fmla="*/ 862 h 1328" name="T1"/>
              <a:gd fmla="*/ 1156 w 1328" name="T2"/>
              <a:gd fmla="*/ 886 h 1328" name="T3"/>
              <a:gd fmla="*/ 1204 w 1328" name="T4"/>
              <a:gd fmla="*/ 896 h 1328" name="T5"/>
              <a:gd fmla="*/ 1228 w 1328" name="T6"/>
              <a:gd fmla="*/ 894 h 1328" name="T7"/>
              <a:gd fmla="*/ 1274 w 1328" name="T8"/>
              <a:gd fmla="*/ 874 h 1328" name="T9"/>
              <a:gd fmla="*/ 1318 w 1328" name="T10"/>
              <a:gd fmla="*/ 820 h 1328" name="T11"/>
              <a:gd fmla="*/ 1328 w 1328" name="T12"/>
              <a:gd fmla="*/ 784 h 1328" name="T13"/>
              <a:gd fmla="*/ 1328 w 1328" name="T14"/>
              <a:gd fmla="*/ 760 h 1328" name="T15"/>
              <a:gd fmla="*/ 1318 w 1328" name="T16"/>
              <a:gd fmla="*/ 724 h 1328" name="T17"/>
              <a:gd fmla="*/ 1274 w 1328" name="T18"/>
              <a:gd fmla="*/ 670 h 1328" name="T19"/>
              <a:gd fmla="*/ 1228 w 1328" name="T20"/>
              <a:gd fmla="*/ 650 h 1328" name="T21"/>
              <a:gd fmla="*/ 1204 w 1328" name="T22"/>
              <a:gd fmla="*/ 648 h 1328" name="T23"/>
              <a:gd fmla="*/ 1156 w 1328" name="T24"/>
              <a:gd fmla="*/ 658 h 1328" name="T25"/>
              <a:gd fmla="*/ 1112 w 1328" name="T26"/>
              <a:gd fmla="*/ 682 h 1328" name="T27"/>
              <a:gd fmla="*/ 646 w 1328" name="T28"/>
              <a:gd fmla="*/ 216 h 1328" name="T29"/>
              <a:gd fmla="*/ 670 w 1328" name="T30"/>
              <a:gd fmla="*/ 172 h 1328" name="T31"/>
              <a:gd fmla="*/ 680 w 1328" name="T32"/>
              <a:gd fmla="*/ 124 h 1328" name="T33"/>
              <a:gd fmla="*/ 678 w 1328" name="T34"/>
              <a:gd fmla="*/ 100 h 1328" name="T35"/>
              <a:gd fmla="*/ 658 w 1328" name="T36"/>
              <a:gd fmla="*/ 54 h 1328" name="T37"/>
              <a:gd fmla="*/ 604 w 1328" name="T38"/>
              <a:gd fmla="*/ 10 h 1328" name="T39"/>
              <a:gd fmla="*/ 568 w 1328" name="T40"/>
              <a:gd fmla="*/ 0 h 1328" name="T41"/>
              <a:gd fmla="*/ 544 w 1328" name="T42"/>
              <a:gd fmla="*/ 0 h 1328" name="T43"/>
              <a:gd fmla="*/ 508 w 1328" name="T44"/>
              <a:gd fmla="*/ 10 h 1328" name="T45"/>
              <a:gd fmla="*/ 454 w 1328" name="T46"/>
              <a:gd fmla="*/ 54 h 1328" name="T47"/>
              <a:gd fmla="*/ 434 w 1328" name="T48"/>
              <a:gd fmla="*/ 100 h 1328" name="T49"/>
              <a:gd fmla="*/ 432 w 1328" name="T50"/>
              <a:gd fmla="*/ 124 h 1328" name="T51"/>
              <a:gd fmla="*/ 442 w 1328" name="T52"/>
              <a:gd fmla="*/ 172 h 1328" name="T53"/>
              <a:gd fmla="*/ 432 w 1328" name="T54"/>
              <a:gd fmla="*/ 216 h 1328" name="T55"/>
              <a:gd fmla="*/ 0 w 1328" name="T56"/>
              <a:gd fmla="*/ 216 h 1328" name="T57"/>
              <a:gd fmla="*/ 26 w 1328" name="T58"/>
              <a:gd fmla="*/ 610 h 1328" name="T59"/>
              <a:gd fmla="*/ 68 w 1328" name="T60"/>
              <a:gd fmla="*/ 608 h 1328" name="T61"/>
              <a:gd fmla="*/ 116 w 1328" name="T62"/>
              <a:gd fmla="*/ 620 h 1328" name="T63"/>
              <a:gd fmla="*/ 156 w 1328" name="T64"/>
              <a:gd fmla="*/ 646 h 1328" name="T65"/>
              <a:gd fmla="*/ 188 w 1328" name="T66"/>
              <a:gd fmla="*/ 680 h 1328" name="T67"/>
              <a:gd fmla="*/ 208 w 1328" name="T68"/>
              <a:gd fmla="*/ 724 h 1328" name="T69"/>
              <a:gd fmla="*/ 216 w 1328" name="T70"/>
              <a:gd fmla="*/ 772 h 1328" name="T71"/>
              <a:gd fmla="*/ 212 w 1328" name="T72"/>
              <a:gd fmla="*/ 806 h 1328" name="T73"/>
              <a:gd fmla="*/ 196 w 1328" name="T74"/>
              <a:gd fmla="*/ 850 h 1328" name="T75"/>
              <a:gd fmla="*/ 168 w 1328" name="T76"/>
              <a:gd fmla="*/ 888 h 1328" name="T77"/>
              <a:gd fmla="*/ 130 w 1328" name="T78"/>
              <a:gd fmla="*/ 916 h 1328" name="T79"/>
              <a:gd fmla="*/ 86 w 1328" name="T80"/>
              <a:gd fmla="*/ 932 h 1328" name="T81"/>
              <a:gd fmla="*/ 52 w 1328" name="T82"/>
              <a:gd fmla="*/ 936 h 1328" name="T83"/>
              <a:gd fmla="*/ 0 w 1328" name="T84"/>
              <a:gd fmla="*/ 928 h 132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328" w="1328">
                <a:moveTo>
                  <a:pt x="1112" y="1328"/>
                </a:moveTo>
                <a:lnTo>
                  <a:pt x="1112" y="1328"/>
                </a:lnTo>
                <a:lnTo>
                  <a:pt x="1112" y="862"/>
                </a:lnTo>
                <a:lnTo>
                  <a:pt x="1142" y="880"/>
                </a:lnTo>
                <a:lnTo>
                  <a:pt x="1142" y="880"/>
                </a:lnTo>
                <a:lnTo>
                  <a:pt x="1156" y="886"/>
                </a:lnTo>
                <a:lnTo>
                  <a:pt x="1172" y="892"/>
                </a:lnTo>
                <a:lnTo>
                  <a:pt x="1188" y="894"/>
                </a:lnTo>
                <a:lnTo>
                  <a:pt x="1204" y="896"/>
                </a:lnTo>
                <a:lnTo>
                  <a:pt x="1204" y="896"/>
                </a:lnTo>
                <a:lnTo>
                  <a:pt x="1216" y="896"/>
                </a:lnTo>
                <a:lnTo>
                  <a:pt x="1228" y="894"/>
                </a:lnTo>
                <a:lnTo>
                  <a:pt x="1240" y="890"/>
                </a:lnTo>
                <a:lnTo>
                  <a:pt x="1252" y="886"/>
                </a:lnTo>
                <a:lnTo>
                  <a:pt x="1274" y="874"/>
                </a:lnTo>
                <a:lnTo>
                  <a:pt x="1292" y="860"/>
                </a:lnTo>
                <a:lnTo>
                  <a:pt x="1306" y="842"/>
                </a:lnTo>
                <a:lnTo>
                  <a:pt x="1318" y="820"/>
                </a:lnTo>
                <a:lnTo>
                  <a:pt x="1322" y="808"/>
                </a:lnTo>
                <a:lnTo>
                  <a:pt x="1326" y="796"/>
                </a:lnTo>
                <a:lnTo>
                  <a:pt x="1328" y="784"/>
                </a:lnTo>
                <a:lnTo>
                  <a:pt x="1328" y="772"/>
                </a:lnTo>
                <a:lnTo>
                  <a:pt x="1328" y="772"/>
                </a:lnTo>
                <a:lnTo>
                  <a:pt x="1328" y="760"/>
                </a:lnTo>
                <a:lnTo>
                  <a:pt x="1326" y="748"/>
                </a:lnTo>
                <a:lnTo>
                  <a:pt x="1322" y="736"/>
                </a:lnTo>
                <a:lnTo>
                  <a:pt x="1318" y="724"/>
                </a:lnTo>
                <a:lnTo>
                  <a:pt x="1306" y="702"/>
                </a:lnTo>
                <a:lnTo>
                  <a:pt x="1292" y="684"/>
                </a:lnTo>
                <a:lnTo>
                  <a:pt x="1274" y="670"/>
                </a:lnTo>
                <a:lnTo>
                  <a:pt x="1252" y="658"/>
                </a:lnTo>
                <a:lnTo>
                  <a:pt x="1240" y="654"/>
                </a:lnTo>
                <a:lnTo>
                  <a:pt x="1228" y="650"/>
                </a:lnTo>
                <a:lnTo>
                  <a:pt x="1216" y="648"/>
                </a:lnTo>
                <a:lnTo>
                  <a:pt x="1204" y="648"/>
                </a:lnTo>
                <a:lnTo>
                  <a:pt x="1204" y="648"/>
                </a:lnTo>
                <a:lnTo>
                  <a:pt x="1188" y="650"/>
                </a:lnTo>
                <a:lnTo>
                  <a:pt x="1172" y="652"/>
                </a:lnTo>
                <a:lnTo>
                  <a:pt x="1156" y="658"/>
                </a:lnTo>
                <a:lnTo>
                  <a:pt x="1142" y="664"/>
                </a:lnTo>
                <a:lnTo>
                  <a:pt x="1112" y="682"/>
                </a:lnTo>
                <a:lnTo>
                  <a:pt x="1112" y="682"/>
                </a:lnTo>
                <a:lnTo>
                  <a:pt x="1112" y="216"/>
                </a:ln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close/>
              </a:path>
            </a:pathLst>
          </a:custGeom>
          <a:solidFill>
            <a:schemeClr val="bg2"/>
          </a:solidFill>
          <a:ln>
            <a:noFill/>
          </a:ln>
          <a:effectLst/>
        </p:spPr>
        <p:txBody>
          <a:bodyPr anchor="ctr" wrap="none"/>
          <a:lstStyle/>
          <a:p>
            <a:pPr defTabSz="914400" fontAlgn="auto">
              <a:spcBef>
                <a:spcPct val="0"/>
              </a:spcBef>
              <a:spcAft>
                <a:spcPct val="0"/>
              </a:spcAft>
              <a:defRPr/>
            </a:pPr>
            <a:endParaRPr altLang="en-US" b="0" kern="0" lang="zh-CN" sz="1400">
              <a:latin charset="-122" pitchFamily="34" typeface="微软雅黑"/>
            </a:endParaRPr>
          </a:p>
        </p:txBody>
      </p:sp>
      <p:sp>
        <p:nvSpPr>
          <p:cNvPr id="35" name="矩形 34"/>
          <p:cNvSpPr>
            <a:spLocks noChangeArrowheads="1"/>
          </p:cNvSpPr>
          <p:nvPr/>
        </p:nvSpPr>
        <p:spPr bwMode="auto">
          <a:xfrm>
            <a:off x="6270625" y="2930525"/>
            <a:ext cx="1177925" cy="1331220"/>
          </a:xfrm>
          <a:prstGeom prst="rect">
            <a:avLst/>
          </a:prstGeom>
          <a:noFill/>
          <a:ln w="9525">
            <a:noFill/>
            <a:miter lim="800000"/>
          </a:ln>
        </p:spPr>
        <p:txBody>
          <a:bodyPr bIns="48390" lIns="96780" rIns="96780" tIns="48390">
            <a:spAutoFit/>
          </a:bodyPr>
          <a:lstStyle/>
          <a:p>
            <a:pPr defTabSz="968375"/>
            <a:r>
              <a:rPr altLang="en-US" lang="zh-CN" sz="900">
                <a:solidFill>
                  <a:schemeClr val="bg1"/>
                </a:solidFill>
              </a:rPr>
              <a:t>请在此处插入你需要的文字内容请在此处插入你需要的文字内容请在此处插入你需要的文字内容请在此处插入你需要的文字内容请在此处插入你需要的文字内容。</a:t>
            </a:r>
          </a:p>
        </p:txBody>
      </p:sp>
      <p:sp>
        <p:nvSpPr>
          <p:cNvPr id="36" name="矩形 35"/>
          <p:cNvSpPr>
            <a:spLocks noChangeArrowheads="1"/>
          </p:cNvSpPr>
          <p:nvPr/>
        </p:nvSpPr>
        <p:spPr bwMode="auto">
          <a:xfrm>
            <a:off x="6546850" y="2438400"/>
            <a:ext cx="279400" cy="298456"/>
          </a:xfrm>
          <a:prstGeom prst="rect">
            <a:avLst/>
          </a:prstGeom>
          <a:noFill/>
          <a:ln w="9525">
            <a:noFill/>
            <a:miter lim="800000"/>
          </a:ln>
        </p:spPr>
        <p:txBody>
          <a:bodyPr bIns="48390" lIns="96780" rIns="96780" tIns="48390">
            <a:spAutoFit/>
          </a:bodyPr>
          <a:lstStyle/>
          <a:p>
            <a:pPr algn="ctr" defTabSz="968375">
              <a:lnSpc>
                <a:spcPts val="1588"/>
              </a:lnSpc>
            </a:pPr>
            <a:r>
              <a:rPr altLang="zh-CN" lang="en-US">
                <a:solidFill>
                  <a:schemeClr val="bg1"/>
                </a:solidFill>
                <a:latin charset="-122" pitchFamily="34" typeface="微软雅黑"/>
              </a:rPr>
              <a:t>4</a:t>
            </a:r>
          </a:p>
        </p:txBody>
      </p:sp>
      <p:sp>
        <p:nvSpPr>
          <p:cNvPr id="57" name="Freeform 6"/>
          <p:cNvSpPr/>
          <p:nvPr/>
        </p:nvSpPr>
        <p:spPr bwMode="auto">
          <a:xfrm>
            <a:off x="7580313" y="2365375"/>
            <a:ext cx="1625600" cy="1998663"/>
          </a:xfrm>
          <a:custGeom>
            <a:gdLst>
              <a:gd fmla="*/ 1112 w 1112" name="T0"/>
              <a:gd fmla="*/ 216 h 1328" name="T1"/>
              <a:gd fmla="*/ 664 w 1112" name="T2"/>
              <a:gd fmla="*/ 186 h 1328" name="T3"/>
              <a:gd fmla="*/ 670 w 1112" name="T4"/>
              <a:gd fmla="*/ 172 h 1328" name="T5"/>
              <a:gd fmla="*/ 678 w 1112" name="T6"/>
              <a:gd fmla="*/ 140 h 1328" name="T7"/>
              <a:gd fmla="*/ 680 w 1112" name="T8"/>
              <a:gd fmla="*/ 124 h 1328" name="T9"/>
              <a:gd fmla="*/ 678 w 1112" name="T10"/>
              <a:gd fmla="*/ 100 h 1328" name="T11"/>
              <a:gd fmla="*/ 670 w 1112" name="T12"/>
              <a:gd fmla="*/ 76 h 1328" name="T13"/>
              <a:gd fmla="*/ 644 w 1112" name="T14"/>
              <a:gd fmla="*/ 36 h 1328" name="T15"/>
              <a:gd fmla="*/ 604 w 1112" name="T16"/>
              <a:gd fmla="*/ 10 h 1328" name="T17"/>
              <a:gd fmla="*/ 580 w 1112" name="T18"/>
              <a:gd fmla="*/ 2 h 1328" name="T19"/>
              <a:gd fmla="*/ 556 w 1112" name="T20"/>
              <a:gd fmla="*/ 0 h 1328" name="T21"/>
              <a:gd fmla="*/ 544 w 1112" name="T22"/>
              <a:gd fmla="*/ 0 h 1328" name="T23"/>
              <a:gd fmla="*/ 520 w 1112" name="T24"/>
              <a:gd fmla="*/ 6 h 1328" name="T25"/>
              <a:gd fmla="*/ 486 w 1112" name="T26"/>
              <a:gd fmla="*/ 22 h 1328" name="T27"/>
              <a:gd fmla="*/ 454 w 1112" name="T28"/>
              <a:gd fmla="*/ 54 h 1328" name="T29"/>
              <a:gd fmla="*/ 438 w 1112" name="T30"/>
              <a:gd fmla="*/ 88 h 1328" name="T31"/>
              <a:gd fmla="*/ 432 w 1112" name="T32"/>
              <a:gd fmla="*/ 112 h 1328" name="T33"/>
              <a:gd fmla="*/ 432 w 1112" name="T34"/>
              <a:gd fmla="*/ 124 h 1328" name="T35"/>
              <a:gd fmla="*/ 436 w 1112" name="T36"/>
              <a:gd fmla="*/ 156 h 1328" name="T37"/>
              <a:gd fmla="*/ 448 w 1112" name="T38"/>
              <a:gd fmla="*/ 186 h 1328" name="T39"/>
              <a:gd fmla="*/ 432 w 1112" name="T40"/>
              <a:gd fmla="*/ 216 h 1328" name="T41"/>
              <a:gd fmla="*/ 0 w 1112" name="T42"/>
              <a:gd fmla="*/ 216 h 1328" name="T43"/>
              <a:gd fmla="*/ 0 w 1112" name="T44"/>
              <a:gd fmla="*/ 616 h 1328" name="T45"/>
              <a:gd fmla="*/ 26 w 1112" name="T46"/>
              <a:gd fmla="*/ 610 h 1328" name="T47"/>
              <a:gd fmla="*/ 52 w 1112" name="T48"/>
              <a:gd fmla="*/ 608 h 1328" name="T49"/>
              <a:gd fmla="*/ 86 w 1112" name="T50"/>
              <a:gd fmla="*/ 612 h 1328" name="T51"/>
              <a:gd fmla="*/ 116 w 1112" name="T52"/>
              <a:gd fmla="*/ 620 h 1328" name="T53"/>
              <a:gd fmla="*/ 144 w 1112" name="T54"/>
              <a:gd fmla="*/ 636 h 1328" name="T55"/>
              <a:gd fmla="*/ 168 w 1112" name="T56"/>
              <a:gd fmla="*/ 656 h 1328" name="T57"/>
              <a:gd fmla="*/ 188 w 1112" name="T58"/>
              <a:gd fmla="*/ 680 h 1328" name="T59"/>
              <a:gd fmla="*/ 204 w 1112" name="T60"/>
              <a:gd fmla="*/ 708 h 1328" name="T61"/>
              <a:gd fmla="*/ 212 w 1112" name="T62"/>
              <a:gd fmla="*/ 738 h 1328" name="T63"/>
              <a:gd fmla="*/ 216 w 1112" name="T64"/>
              <a:gd fmla="*/ 772 h 1328" name="T65"/>
              <a:gd fmla="*/ 216 w 1112" name="T66"/>
              <a:gd fmla="*/ 788 h 1328" name="T67"/>
              <a:gd fmla="*/ 208 w 1112" name="T68"/>
              <a:gd fmla="*/ 820 h 1328" name="T69"/>
              <a:gd fmla="*/ 196 w 1112" name="T70"/>
              <a:gd fmla="*/ 850 h 1328" name="T71"/>
              <a:gd fmla="*/ 178 w 1112" name="T72"/>
              <a:gd fmla="*/ 876 h 1328" name="T73"/>
              <a:gd fmla="*/ 156 w 1112" name="T74"/>
              <a:gd fmla="*/ 898 h 1328" name="T75"/>
              <a:gd fmla="*/ 130 w 1112" name="T76"/>
              <a:gd fmla="*/ 916 h 1328" name="T77"/>
              <a:gd fmla="*/ 100 w 1112" name="T78"/>
              <a:gd fmla="*/ 928 h 1328" name="T79"/>
              <a:gd fmla="*/ 68 w 1112" name="T80"/>
              <a:gd fmla="*/ 936 h 1328" name="T81"/>
              <a:gd fmla="*/ 52 w 1112" name="T82"/>
              <a:gd fmla="*/ 936 h 1328" name="T83"/>
              <a:gd fmla="*/ 0 w 1112" name="T84"/>
              <a:gd fmla="*/ 928 h 1328" name="T85"/>
              <a:gd fmla="*/ 0 w 1112" name="T86"/>
              <a:gd fmla="*/ 1328 h 1328" name="T87"/>
              <a:gd fmla="*/ 1112 w 1112" name="T88"/>
              <a:gd fmla="*/ 216 h 132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328" w="1112">
                <a:moveTo>
                  <a:pt x="1112" y="216"/>
                </a:moveTo>
                <a:lnTo>
                  <a:pt x="1112" y="216"/>
                </a:lnTo>
                <a:lnTo>
                  <a:pt x="646" y="216"/>
                </a:lnTo>
                <a:lnTo>
                  <a:pt x="664" y="186"/>
                </a:lnTo>
                <a:lnTo>
                  <a:pt x="664" y="186"/>
                </a:lnTo>
                <a:lnTo>
                  <a:pt x="670" y="172"/>
                </a:lnTo>
                <a:lnTo>
                  <a:pt x="676" y="156"/>
                </a:lnTo>
                <a:lnTo>
                  <a:pt x="678" y="140"/>
                </a:lnTo>
                <a:lnTo>
                  <a:pt x="680" y="124"/>
                </a:lnTo>
                <a:lnTo>
                  <a:pt x="680" y="124"/>
                </a:lnTo>
                <a:lnTo>
                  <a:pt x="680" y="112"/>
                </a:lnTo>
                <a:lnTo>
                  <a:pt x="678" y="100"/>
                </a:lnTo>
                <a:lnTo>
                  <a:pt x="674" y="88"/>
                </a:lnTo>
                <a:lnTo>
                  <a:pt x="670" y="76"/>
                </a:lnTo>
                <a:lnTo>
                  <a:pt x="658" y="54"/>
                </a:lnTo>
                <a:lnTo>
                  <a:pt x="644" y="36"/>
                </a:lnTo>
                <a:lnTo>
                  <a:pt x="626" y="22"/>
                </a:lnTo>
                <a:lnTo>
                  <a:pt x="604" y="10"/>
                </a:lnTo>
                <a:lnTo>
                  <a:pt x="592" y="6"/>
                </a:lnTo>
                <a:lnTo>
                  <a:pt x="580" y="2"/>
                </a:lnTo>
                <a:lnTo>
                  <a:pt x="568" y="0"/>
                </a:lnTo>
                <a:lnTo>
                  <a:pt x="556" y="0"/>
                </a:lnTo>
                <a:lnTo>
                  <a:pt x="556" y="0"/>
                </a:lnTo>
                <a:lnTo>
                  <a:pt x="544" y="0"/>
                </a:lnTo>
                <a:lnTo>
                  <a:pt x="532" y="2"/>
                </a:lnTo>
                <a:lnTo>
                  <a:pt x="520" y="6"/>
                </a:lnTo>
                <a:lnTo>
                  <a:pt x="508" y="10"/>
                </a:lnTo>
                <a:lnTo>
                  <a:pt x="486" y="22"/>
                </a:lnTo>
                <a:lnTo>
                  <a:pt x="468" y="36"/>
                </a:lnTo>
                <a:lnTo>
                  <a:pt x="454" y="54"/>
                </a:lnTo>
                <a:lnTo>
                  <a:pt x="442" y="76"/>
                </a:lnTo>
                <a:lnTo>
                  <a:pt x="438" y="88"/>
                </a:lnTo>
                <a:lnTo>
                  <a:pt x="434" y="100"/>
                </a:lnTo>
                <a:lnTo>
                  <a:pt x="432" y="112"/>
                </a:lnTo>
                <a:lnTo>
                  <a:pt x="432" y="124"/>
                </a:lnTo>
                <a:lnTo>
                  <a:pt x="432" y="124"/>
                </a:lnTo>
                <a:lnTo>
                  <a:pt x="434" y="140"/>
                </a:lnTo>
                <a:lnTo>
                  <a:pt x="436" y="156"/>
                </a:lnTo>
                <a:lnTo>
                  <a:pt x="442" y="172"/>
                </a:lnTo>
                <a:lnTo>
                  <a:pt x="448" y="186"/>
                </a:lnTo>
                <a:lnTo>
                  <a:pt x="466" y="216"/>
                </a:lnTo>
                <a:lnTo>
                  <a:pt x="432" y="216"/>
                </a:lnTo>
                <a:lnTo>
                  <a:pt x="432" y="216"/>
                </a:lnTo>
                <a:lnTo>
                  <a:pt x="0" y="216"/>
                </a:lnTo>
                <a:lnTo>
                  <a:pt x="0" y="216"/>
                </a:lnTo>
                <a:lnTo>
                  <a:pt x="0" y="616"/>
                </a:lnTo>
                <a:lnTo>
                  <a:pt x="0" y="616"/>
                </a:lnTo>
                <a:lnTo>
                  <a:pt x="26" y="610"/>
                </a:lnTo>
                <a:lnTo>
                  <a:pt x="52" y="608"/>
                </a:lnTo>
                <a:lnTo>
                  <a:pt x="52" y="608"/>
                </a:lnTo>
                <a:lnTo>
                  <a:pt x="68" y="608"/>
                </a:lnTo>
                <a:lnTo>
                  <a:pt x="86" y="612"/>
                </a:lnTo>
                <a:lnTo>
                  <a:pt x="100" y="616"/>
                </a:lnTo>
                <a:lnTo>
                  <a:pt x="116" y="620"/>
                </a:lnTo>
                <a:lnTo>
                  <a:pt x="130" y="628"/>
                </a:lnTo>
                <a:lnTo>
                  <a:pt x="144" y="636"/>
                </a:lnTo>
                <a:lnTo>
                  <a:pt x="156" y="646"/>
                </a:lnTo>
                <a:lnTo>
                  <a:pt x="168" y="656"/>
                </a:lnTo>
                <a:lnTo>
                  <a:pt x="178" y="668"/>
                </a:lnTo>
                <a:lnTo>
                  <a:pt x="188" y="680"/>
                </a:lnTo>
                <a:lnTo>
                  <a:pt x="196" y="694"/>
                </a:lnTo>
                <a:lnTo>
                  <a:pt x="204" y="708"/>
                </a:lnTo>
                <a:lnTo>
                  <a:pt x="208" y="724"/>
                </a:lnTo>
                <a:lnTo>
                  <a:pt x="212" y="738"/>
                </a:lnTo>
                <a:lnTo>
                  <a:pt x="216" y="756"/>
                </a:lnTo>
                <a:lnTo>
                  <a:pt x="216" y="772"/>
                </a:lnTo>
                <a:lnTo>
                  <a:pt x="216" y="772"/>
                </a:lnTo>
                <a:lnTo>
                  <a:pt x="216" y="788"/>
                </a:lnTo>
                <a:lnTo>
                  <a:pt x="212" y="806"/>
                </a:lnTo>
                <a:lnTo>
                  <a:pt x="208" y="820"/>
                </a:lnTo>
                <a:lnTo>
                  <a:pt x="204" y="836"/>
                </a:lnTo>
                <a:lnTo>
                  <a:pt x="196" y="850"/>
                </a:lnTo>
                <a:lnTo>
                  <a:pt x="188" y="864"/>
                </a:lnTo>
                <a:lnTo>
                  <a:pt x="178" y="876"/>
                </a:lnTo>
                <a:lnTo>
                  <a:pt x="168" y="888"/>
                </a:lnTo>
                <a:lnTo>
                  <a:pt x="156" y="898"/>
                </a:lnTo>
                <a:lnTo>
                  <a:pt x="144" y="908"/>
                </a:lnTo>
                <a:lnTo>
                  <a:pt x="130" y="916"/>
                </a:lnTo>
                <a:lnTo>
                  <a:pt x="116" y="924"/>
                </a:lnTo>
                <a:lnTo>
                  <a:pt x="100" y="928"/>
                </a:lnTo>
                <a:lnTo>
                  <a:pt x="86" y="932"/>
                </a:lnTo>
                <a:lnTo>
                  <a:pt x="68" y="936"/>
                </a:lnTo>
                <a:lnTo>
                  <a:pt x="52" y="936"/>
                </a:lnTo>
                <a:lnTo>
                  <a:pt x="52" y="936"/>
                </a:lnTo>
                <a:lnTo>
                  <a:pt x="26" y="934"/>
                </a:lnTo>
                <a:lnTo>
                  <a:pt x="0" y="928"/>
                </a:lnTo>
                <a:lnTo>
                  <a:pt x="0" y="928"/>
                </a:lnTo>
                <a:lnTo>
                  <a:pt x="0" y="1328"/>
                </a:lnTo>
                <a:lnTo>
                  <a:pt x="1112" y="1328"/>
                </a:lnTo>
                <a:lnTo>
                  <a:pt x="1112" y="216"/>
                </a:lnTo>
                <a:close/>
              </a:path>
            </a:pathLst>
          </a:custGeom>
          <a:solidFill>
            <a:schemeClr val="tx2"/>
          </a:solidFill>
          <a:ln>
            <a:noFill/>
          </a:ln>
          <a:effectLst/>
        </p:spPr>
        <p:txBody>
          <a:bodyPr anchor="ctr" wrap="none"/>
          <a:lstStyle/>
          <a:p>
            <a:pPr defTabSz="914400" fontAlgn="auto">
              <a:spcBef>
                <a:spcPct val="0"/>
              </a:spcBef>
              <a:spcAft>
                <a:spcPct val="0"/>
              </a:spcAft>
              <a:defRPr/>
            </a:pPr>
            <a:endParaRPr altLang="en-US" b="0" kern="0" lang="zh-CN" sz="1400">
              <a:latin charset="-122" pitchFamily="34" typeface="微软雅黑"/>
            </a:endParaRPr>
          </a:p>
        </p:txBody>
      </p:sp>
      <p:sp>
        <p:nvSpPr>
          <p:cNvPr id="58" name="矩形 57"/>
          <p:cNvSpPr>
            <a:spLocks noChangeArrowheads="1"/>
          </p:cNvSpPr>
          <p:nvPr/>
        </p:nvSpPr>
        <p:spPr bwMode="auto">
          <a:xfrm>
            <a:off x="7947025" y="2930525"/>
            <a:ext cx="1177925" cy="1331220"/>
          </a:xfrm>
          <a:prstGeom prst="rect">
            <a:avLst/>
          </a:prstGeom>
          <a:noFill/>
          <a:ln w="9525">
            <a:noFill/>
            <a:miter lim="800000"/>
          </a:ln>
        </p:spPr>
        <p:txBody>
          <a:bodyPr bIns="48390" lIns="96780" rIns="96780" tIns="48390">
            <a:spAutoFit/>
          </a:bodyPr>
          <a:lstStyle/>
          <a:p>
            <a:pPr defTabSz="968375"/>
            <a:r>
              <a:rPr altLang="en-US" lang="zh-CN" sz="900">
                <a:solidFill>
                  <a:schemeClr val="bg1"/>
                </a:solidFill>
              </a:rPr>
              <a:t>请在此处插入你需要的文字内容请在此处插入你需要的文字内容请在此处插入你需要的文字内容请在此处插入你需要的文字内容请在此处插入你需要的文字内容。</a:t>
            </a:r>
          </a:p>
        </p:txBody>
      </p:sp>
      <p:sp>
        <p:nvSpPr>
          <p:cNvPr id="59" name="矩形 58"/>
          <p:cNvSpPr>
            <a:spLocks noChangeArrowheads="1"/>
          </p:cNvSpPr>
          <p:nvPr/>
        </p:nvSpPr>
        <p:spPr bwMode="auto">
          <a:xfrm>
            <a:off x="8229600" y="2438400"/>
            <a:ext cx="277813" cy="298456"/>
          </a:xfrm>
          <a:prstGeom prst="rect">
            <a:avLst/>
          </a:prstGeom>
          <a:noFill/>
          <a:ln w="9525">
            <a:noFill/>
            <a:miter lim="800000"/>
          </a:ln>
        </p:spPr>
        <p:txBody>
          <a:bodyPr bIns="48390" lIns="96780" rIns="96780" tIns="48390">
            <a:spAutoFit/>
          </a:bodyPr>
          <a:lstStyle/>
          <a:p>
            <a:pPr algn="ctr" defTabSz="968375">
              <a:lnSpc>
                <a:spcPts val="1588"/>
              </a:lnSpc>
            </a:pPr>
            <a:r>
              <a:rPr altLang="zh-CN" lang="en-US">
                <a:solidFill>
                  <a:schemeClr val="bg1"/>
                </a:solidFill>
                <a:latin charset="-122" pitchFamily="34" typeface="微软雅黑"/>
              </a:rPr>
              <a:t>5</a:t>
            </a:r>
          </a:p>
        </p:txBody>
      </p:sp>
      <p:sp>
        <p:nvSpPr>
          <p:cNvPr id="3" name="圆角矩形 2"/>
          <p:cNvSpPr>
            <a:spLocks noChangeArrowheads="1"/>
          </p:cNvSpPr>
          <p:nvPr/>
        </p:nvSpPr>
        <p:spPr bwMode="auto">
          <a:xfrm>
            <a:off x="830263" y="4627563"/>
            <a:ext cx="8375650" cy="377825"/>
          </a:xfrm>
          <a:prstGeom prst="roundRect">
            <a:avLst>
              <a:gd fmla="val 16667" name="adj"/>
            </a:avLst>
          </a:prstGeom>
          <a:solidFill>
            <a:schemeClr val="tx2"/>
          </a:solidFill>
          <a:ln algn="ctr" w="25400">
            <a:noFill/>
            <a:round/>
          </a:ln>
        </p:spPr>
        <p:txBody>
          <a:bodyPr anchor="ctr" bIns="48390" lIns="96780" rIns="96780" tIns="48390"/>
          <a:lstStyle/>
          <a:p>
            <a:pPr algn="ctr" defTabSz="968375"/>
            <a:r>
              <a:rPr altLang="en-US" lang="zh-CN" sz="1600">
                <a:solidFill>
                  <a:schemeClr val="bg1"/>
                </a:solidFill>
                <a:latin typeface="Ping Hei"/>
              </a:rPr>
              <a:t>请在此添加主题内容</a:t>
            </a:r>
          </a:p>
        </p:txBody>
      </p:sp>
    </p:spTree>
  </p:cSld>
  <p:clrMapOvr>
    <a:masterClrMapping/>
  </p:clrMapOvr>
  <p:transition spd="slow">
    <p:push dir="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8">
                                  <p:stCondLst>
                                    <p:cond delay="0"/>
                                  </p:stCondLst>
                                  <p:childTnLst>
                                    <p:set>
                                      <p:cBhvr>
                                        <p:cTn dur="1" fill="hold" id="6">
                                          <p:stCondLst>
                                            <p:cond delay="0"/>
                                          </p:stCondLst>
                                        </p:cTn>
                                        <p:tgtEl>
                                          <p:spTgt spid="45"/>
                                        </p:tgtEl>
                                        <p:attrNameLst>
                                          <p:attrName>style.visibility</p:attrName>
                                        </p:attrNameLst>
                                      </p:cBhvr>
                                      <p:to>
                                        <p:strVal val="visible"/>
                                      </p:to>
                                    </p:set>
                                    <p:anim calcmode="lin" valueType="num">
                                      <p:cBhvr additive="base">
                                        <p:cTn dur="1000" id="7"/>
                                        <p:tgtEl>
                                          <p:spTgt spid="45"/>
                                        </p:tgtEl>
                                        <p:attrNameLst>
                                          <p:attrName>ppt_x</p:attrName>
                                        </p:attrNameLst>
                                      </p:cBhvr>
                                      <p:tavLst>
                                        <p:tav tm="0">
                                          <p:val>
                                            <p:strVal val="#ppt_x-#ppt_w*1.125000"/>
                                          </p:val>
                                        </p:tav>
                                        <p:tav tm="100000">
                                          <p:val>
                                            <p:strVal val="#ppt_x"/>
                                          </p:val>
                                        </p:tav>
                                      </p:tavLst>
                                    </p:anim>
                                    <p:animEffect filter="wipe(right)" transition="in">
                                      <p:cBhvr>
                                        <p:cTn dur="1000" id="8"/>
                                        <p:tgtEl>
                                          <p:spTgt spid="45"/>
                                        </p:tgtEl>
                                      </p:cBhvr>
                                    </p:animEffect>
                                  </p:childTnLst>
                                </p:cTn>
                              </p:par>
                            </p:childTnLst>
                          </p:cTn>
                        </p:par>
                        <p:par>
                          <p:cTn fill="hold" id="9" nodeType="afterGroup">
                            <p:stCondLst>
                              <p:cond delay="1000"/>
                            </p:stCondLst>
                            <p:childTnLst>
                              <p:par>
                                <p:cTn fill="hold" id="10" nodeType="afterEffect" presetClass="entr" presetID="2" presetSubtype="2">
                                  <p:stCondLst>
                                    <p:cond delay="0"/>
                                  </p:stCondLst>
                                  <p:childTnLst>
                                    <p:set>
                                      <p:cBhvr>
                                        <p:cTn dur="1" fill="hold" id="11">
                                          <p:stCondLst>
                                            <p:cond delay="0"/>
                                          </p:stCondLst>
                                        </p:cTn>
                                        <p:tgtEl>
                                          <p:spTgt spid="22"/>
                                        </p:tgtEl>
                                        <p:attrNameLst>
                                          <p:attrName>style.visibility</p:attrName>
                                        </p:attrNameLst>
                                      </p:cBhvr>
                                      <p:to>
                                        <p:strVal val="visible"/>
                                      </p:to>
                                    </p:set>
                                    <p:anim calcmode="lin" valueType="num">
                                      <p:cBhvr additive="base">
                                        <p:cTn dur="500" fill="hold" id="12"/>
                                        <p:tgtEl>
                                          <p:spTgt spid="22"/>
                                        </p:tgtEl>
                                        <p:attrNameLst>
                                          <p:attrName>ppt_x</p:attrName>
                                        </p:attrNameLst>
                                      </p:cBhvr>
                                      <p:tavLst>
                                        <p:tav tm="0">
                                          <p:val>
                                            <p:strVal val="1+#ppt_w/2"/>
                                          </p:val>
                                        </p:tav>
                                        <p:tav tm="100000">
                                          <p:val>
                                            <p:strVal val="#ppt_x"/>
                                          </p:val>
                                        </p:tav>
                                      </p:tavLst>
                                    </p:anim>
                                    <p:anim calcmode="lin" valueType="num">
                                      <p:cBhvr additive="base">
                                        <p:cTn dur="500" fill="hold" id="13"/>
                                        <p:tgtEl>
                                          <p:spTgt spid="22"/>
                                        </p:tgtEl>
                                        <p:attrNameLst>
                                          <p:attrName>ppt_y</p:attrName>
                                        </p:attrNameLst>
                                      </p:cBhvr>
                                      <p:tavLst>
                                        <p:tav tm="0">
                                          <p:val>
                                            <p:strVal val="#ppt_y"/>
                                          </p:val>
                                        </p:tav>
                                        <p:tav tm="100000">
                                          <p:val>
                                            <p:strVal val="#ppt_y"/>
                                          </p:val>
                                        </p:tav>
                                      </p:tavLst>
                                    </p:anim>
                                  </p:childTnLst>
                                </p:cTn>
                              </p:par>
                              <p:par>
                                <p:cTn fill="hold" grpId="0" id="14" nodeType="withEffect" presetClass="entr" presetID="53" presetSubtype="0">
                                  <p:stCondLst>
                                    <p:cond delay="0"/>
                                  </p:stCondLst>
                                  <p:childTnLst>
                                    <p:set>
                                      <p:cBhvr>
                                        <p:cTn dur="1" fill="hold" id="15">
                                          <p:stCondLst>
                                            <p:cond delay="0"/>
                                          </p:stCondLst>
                                        </p:cTn>
                                        <p:tgtEl>
                                          <p:spTgt spid="24"/>
                                        </p:tgtEl>
                                        <p:attrNameLst>
                                          <p:attrName>style.visibility</p:attrName>
                                        </p:attrNameLst>
                                      </p:cBhvr>
                                      <p:to>
                                        <p:strVal val="visible"/>
                                      </p:to>
                                    </p:set>
                                    <p:anim calcmode="lin" valueType="num">
                                      <p:cBhvr>
                                        <p:cTn dur="1000" fill="hold" id="16"/>
                                        <p:tgtEl>
                                          <p:spTgt spid="24"/>
                                        </p:tgtEl>
                                        <p:attrNameLst>
                                          <p:attrName>ppt_w</p:attrName>
                                        </p:attrNameLst>
                                      </p:cBhvr>
                                      <p:tavLst>
                                        <p:tav tm="0">
                                          <p:val>
                                            <p:fltVal val="0"/>
                                          </p:val>
                                        </p:tav>
                                        <p:tav tm="100000">
                                          <p:val>
                                            <p:strVal val="#ppt_w"/>
                                          </p:val>
                                        </p:tav>
                                      </p:tavLst>
                                    </p:anim>
                                    <p:anim calcmode="lin" valueType="num">
                                      <p:cBhvr>
                                        <p:cTn dur="1000" fill="hold" id="17"/>
                                        <p:tgtEl>
                                          <p:spTgt spid="24"/>
                                        </p:tgtEl>
                                        <p:attrNameLst>
                                          <p:attrName>ppt_h</p:attrName>
                                        </p:attrNameLst>
                                      </p:cBhvr>
                                      <p:tavLst>
                                        <p:tav tm="0">
                                          <p:val>
                                            <p:fltVal val="0"/>
                                          </p:val>
                                        </p:tav>
                                        <p:tav tm="100000">
                                          <p:val>
                                            <p:strVal val="#ppt_h"/>
                                          </p:val>
                                        </p:tav>
                                      </p:tavLst>
                                    </p:anim>
                                    <p:animEffect filter="fade" transition="in">
                                      <p:cBhvr>
                                        <p:cTn dur="1000" id="18"/>
                                        <p:tgtEl>
                                          <p:spTgt spid="24"/>
                                        </p:tgtEl>
                                      </p:cBhvr>
                                    </p:animEffect>
                                  </p:childTnLst>
                                </p:cTn>
                              </p:par>
                              <p:par>
                                <p:cTn fill="hold" grpId="0" id="19" nodeType="withEffect" presetClass="entr" presetID="53" presetSubtype="0">
                                  <p:stCondLst>
                                    <p:cond delay="0"/>
                                  </p:stCondLst>
                                  <p:childTnLst>
                                    <p:set>
                                      <p:cBhvr>
                                        <p:cTn dur="1" fill="hold" id="20">
                                          <p:stCondLst>
                                            <p:cond delay="0"/>
                                          </p:stCondLst>
                                        </p:cTn>
                                        <p:tgtEl>
                                          <p:spTgt spid="23"/>
                                        </p:tgtEl>
                                        <p:attrNameLst>
                                          <p:attrName>style.visibility</p:attrName>
                                        </p:attrNameLst>
                                      </p:cBhvr>
                                      <p:to>
                                        <p:strVal val="visible"/>
                                      </p:to>
                                    </p:set>
                                    <p:anim calcmode="lin" valueType="num">
                                      <p:cBhvr>
                                        <p:cTn dur="1000" fill="hold" id="21"/>
                                        <p:tgtEl>
                                          <p:spTgt spid="23"/>
                                        </p:tgtEl>
                                        <p:attrNameLst>
                                          <p:attrName>ppt_w</p:attrName>
                                        </p:attrNameLst>
                                      </p:cBhvr>
                                      <p:tavLst>
                                        <p:tav tm="0">
                                          <p:val>
                                            <p:fltVal val="0"/>
                                          </p:val>
                                        </p:tav>
                                        <p:tav tm="100000">
                                          <p:val>
                                            <p:strVal val="#ppt_w"/>
                                          </p:val>
                                        </p:tav>
                                      </p:tavLst>
                                    </p:anim>
                                    <p:anim calcmode="lin" valueType="num">
                                      <p:cBhvr>
                                        <p:cTn dur="1000" fill="hold" id="22"/>
                                        <p:tgtEl>
                                          <p:spTgt spid="23"/>
                                        </p:tgtEl>
                                        <p:attrNameLst>
                                          <p:attrName>ppt_h</p:attrName>
                                        </p:attrNameLst>
                                      </p:cBhvr>
                                      <p:tavLst>
                                        <p:tav tm="0">
                                          <p:val>
                                            <p:fltVal val="0"/>
                                          </p:val>
                                        </p:tav>
                                        <p:tav tm="100000">
                                          <p:val>
                                            <p:strVal val="#ppt_h"/>
                                          </p:val>
                                        </p:tav>
                                      </p:tavLst>
                                    </p:anim>
                                    <p:animEffect filter="fade" transition="in">
                                      <p:cBhvr>
                                        <p:cTn dur="1000" id="23"/>
                                        <p:tgtEl>
                                          <p:spTgt spid="23"/>
                                        </p:tgtEl>
                                      </p:cBhvr>
                                    </p:animEffect>
                                  </p:childTnLst>
                                </p:cTn>
                              </p:par>
                            </p:childTnLst>
                          </p:cTn>
                        </p:par>
                        <p:par>
                          <p:cTn fill="hold" id="24" nodeType="afterGroup">
                            <p:stCondLst>
                              <p:cond delay="2000"/>
                            </p:stCondLst>
                            <p:childTnLst>
                              <p:par>
                                <p:cTn fill="hold" id="25" nodeType="afterEffect" presetClass="entr" presetID="2" presetSubtype="2">
                                  <p:stCondLst>
                                    <p:cond delay="0"/>
                                  </p:stCondLst>
                                  <p:childTnLst>
                                    <p:set>
                                      <p:cBhvr>
                                        <p:cTn dur="1" fill="hold" id="26">
                                          <p:stCondLst>
                                            <p:cond delay="0"/>
                                          </p:stCondLst>
                                        </p:cTn>
                                        <p:tgtEl>
                                          <p:spTgt spid="26"/>
                                        </p:tgtEl>
                                        <p:attrNameLst>
                                          <p:attrName>style.visibility</p:attrName>
                                        </p:attrNameLst>
                                      </p:cBhvr>
                                      <p:to>
                                        <p:strVal val="visible"/>
                                      </p:to>
                                    </p:set>
                                    <p:anim calcmode="lin" valueType="num">
                                      <p:cBhvr additive="base">
                                        <p:cTn dur="500" fill="hold" id="27"/>
                                        <p:tgtEl>
                                          <p:spTgt spid="26"/>
                                        </p:tgtEl>
                                        <p:attrNameLst>
                                          <p:attrName>ppt_x</p:attrName>
                                        </p:attrNameLst>
                                      </p:cBhvr>
                                      <p:tavLst>
                                        <p:tav tm="0">
                                          <p:val>
                                            <p:strVal val="1+#ppt_w/2"/>
                                          </p:val>
                                        </p:tav>
                                        <p:tav tm="100000">
                                          <p:val>
                                            <p:strVal val="#ppt_x"/>
                                          </p:val>
                                        </p:tav>
                                      </p:tavLst>
                                    </p:anim>
                                    <p:anim calcmode="lin" valueType="num">
                                      <p:cBhvr additive="base">
                                        <p:cTn dur="500" fill="hold" id="28"/>
                                        <p:tgtEl>
                                          <p:spTgt spid="26"/>
                                        </p:tgtEl>
                                        <p:attrNameLst>
                                          <p:attrName>ppt_y</p:attrName>
                                        </p:attrNameLst>
                                      </p:cBhvr>
                                      <p:tavLst>
                                        <p:tav tm="0">
                                          <p:val>
                                            <p:strVal val="#ppt_y"/>
                                          </p:val>
                                        </p:tav>
                                        <p:tav tm="100000">
                                          <p:val>
                                            <p:strVal val="#ppt_y"/>
                                          </p:val>
                                        </p:tav>
                                      </p:tavLst>
                                    </p:anim>
                                  </p:childTnLst>
                                </p:cTn>
                              </p:par>
                              <p:par>
                                <p:cTn fill="hold" grpId="0" id="29" nodeType="withEffect" presetClass="entr" presetID="53" presetSubtype="0">
                                  <p:stCondLst>
                                    <p:cond delay="0"/>
                                  </p:stCondLst>
                                  <p:childTnLst>
                                    <p:set>
                                      <p:cBhvr>
                                        <p:cTn dur="1" fill="hold" id="30">
                                          <p:stCondLst>
                                            <p:cond delay="0"/>
                                          </p:stCondLst>
                                        </p:cTn>
                                        <p:tgtEl>
                                          <p:spTgt spid="28"/>
                                        </p:tgtEl>
                                        <p:attrNameLst>
                                          <p:attrName>style.visibility</p:attrName>
                                        </p:attrNameLst>
                                      </p:cBhvr>
                                      <p:to>
                                        <p:strVal val="visible"/>
                                      </p:to>
                                    </p:set>
                                    <p:anim calcmode="lin" valueType="num">
                                      <p:cBhvr>
                                        <p:cTn dur="1000" fill="hold" id="31"/>
                                        <p:tgtEl>
                                          <p:spTgt spid="28"/>
                                        </p:tgtEl>
                                        <p:attrNameLst>
                                          <p:attrName>ppt_w</p:attrName>
                                        </p:attrNameLst>
                                      </p:cBhvr>
                                      <p:tavLst>
                                        <p:tav tm="0">
                                          <p:val>
                                            <p:fltVal val="0"/>
                                          </p:val>
                                        </p:tav>
                                        <p:tav tm="100000">
                                          <p:val>
                                            <p:strVal val="#ppt_w"/>
                                          </p:val>
                                        </p:tav>
                                      </p:tavLst>
                                    </p:anim>
                                    <p:anim calcmode="lin" valueType="num">
                                      <p:cBhvr>
                                        <p:cTn dur="1000" fill="hold" id="32"/>
                                        <p:tgtEl>
                                          <p:spTgt spid="28"/>
                                        </p:tgtEl>
                                        <p:attrNameLst>
                                          <p:attrName>ppt_h</p:attrName>
                                        </p:attrNameLst>
                                      </p:cBhvr>
                                      <p:tavLst>
                                        <p:tav tm="0">
                                          <p:val>
                                            <p:fltVal val="0"/>
                                          </p:val>
                                        </p:tav>
                                        <p:tav tm="100000">
                                          <p:val>
                                            <p:strVal val="#ppt_h"/>
                                          </p:val>
                                        </p:tav>
                                      </p:tavLst>
                                    </p:anim>
                                    <p:animEffect filter="fade" transition="in">
                                      <p:cBhvr>
                                        <p:cTn dur="1000" id="33"/>
                                        <p:tgtEl>
                                          <p:spTgt spid="28"/>
                                        </p:tgtEl>
                                      </p:cBhvr>
                                    </p:animEffect>
                                  </p:childTnLst>
                                </p:cTn>
                              </p:par>
                              <p:par>
                                <p:cTn fill="hold" grpId="0" id="34" nodeType="withEffect" presetClass="entr" presetID="53" presetSubtype="0">
                                  <p:stCondLst>
                                    <p:cond delay="0"/>
                                  </p:stCondLst>
                                  <p:childTnLst>
                                    <p:set>
                                      <p:cBhvr>
                                        <p:cTn dur="1" fill="hold" id="35">
                                          <p:stCondLst>
                                            <p:cond delay="0"/>
                                          </p:stCondLst>
                                        </p:cTn>
                                        <p:tgtEl>
                                          <p:spTgt spid="27"/>
                                        </p:tgtEl>
                                        <p:attrNameLst>
                                          <p:attrName>style.visibility</p:attrName>
                                        </p:attrNameLst>
                                      </p:cBhvr>
                                      <p:to>
                                        <p:strVal val="visible"/>
                                      </p:to>
                                    </p:set>
                                    <p:anim calcmode="lin" valueType="num">
                                      <p:cBhvr>
                                        <p:cTn dur="1000" fill="hold" id="36"/>
                                        <p:tgtEl>
                                          <p:spTgt spid="27"/>
                                        </p:tgtEl>
                                        <p:attrNameLst>
                                          <p:attrName>ppt_w</p:attrName>
                                        </p:attrNameLst>
                                      </p:cBhvr>
                                      <p:tavLst>
                                        <p:tav tm="0">
                                          <p:val>
                                            <p:fltVal val="0"/>
                                          </p:val>
                                        </p:tav>
                                        <p:tav tm="100000">
                                          <p:val>
                                            <p:strVal val="#ppt_w"/>
                                          </p:val>
                                        </p:tav>
                                      </p:tavLst>
                                    </p:anim>
                                    <p:anim calcmode="lin" valueType="num">
                                      <p:cBhvr>
                                        <p:cTn dur="1000" fill="hold" id="37"/>
                                        <p:tgtEl>
                                          <p:spTgt spid="27"/>
                                        </p:tgtEl>
                                        <p:attrNameLst>
                                          <p:attrName>ppt_h</p:attrName>
                                        </p:attrNameLst>
                                      </p:cBhvr>
                                      <p:tavLst>
                                        <p:tav tm="0">
                                          <p:val>
                                            <p:fltVal val="0"/>
                                          </p:val>
                                        </p:tav>
                                        <p:tav tm="100000">
                                          <p:val>
                                            <p:strVal val="#ppt_h"/>
                                          </p:val>
                                        </p:tav>
                                      </p:tavLst>
                                    </p:anim>
                                    <p:animEffect filter="fade" transition="in">
                                      <p:cBhvr>
                                        <p:cTn dur="1000" id="38"/>
                                        <p:tgtEl>
                                          <p:spTgt spid="27"/>
                                        </p:tgtEl>
                                      </p:cBhvr>
                                    </p:animEffect>
                                  </p:childTnLst>
                                </p:cTn>
                              </p:par>
                            </p:childTnLst>
                          </p:cTn>
                        </p:par>
                        <p:par>
                          <p:cTn fill="hold" id="39" nodeType="afterGroup">
                            <p:stCondLst>
                              <p:cond delay="3000"/>
                            </p:stCondLst>
                            <p:childTnLst>
                              <p:par>
                                <p:cTn fill="hold" id="40" nodeType="afterEffect" presetClass="entr" presetID="2" presetSubtype="2">
                                  <p:stCondLst>
                                    <p:cond delay="0"/>
                                  </p:stCondLst>
                                  <p:childTnLst>
                                    <p:set>
                                      <p:cBhvr>
                                        <p:cTn dur="1" fill="hold" id="41">
                                          <p:stCondLst>
                                            <p:cond delay="0"/>
                                          </p:stCondLst>
                                        </p:cTn>
                                        <p:tgtEl>
                                          <p:spTgt spid="30"/>
                                        </p:tgtEl>
                                        <p:attrNameLst>
                                          <p:attrName>style.visibility</p:attrName>
                                        </p:attrNameLst>
                                      </p:cBhvr>
                                      <p:to>
                                        <p:strVal val="visible"/>
                                      </p:to>
                                    </p:set>
                                    <p:anim calcmode="lin" valueType="num">
                                      <p:cBhvr additive="base">
                                        <p:cTn dur="500" fill="hold" id="42"/>
                                        <p:tgtEl>
                                          <p:spTgt spid="30"/>
                                        </p:tgtEl>
                                        <p:attrNameLst>
                                          <p:attrName>ppt_x</p:attrName>
                                        </p:attrNameLst>
                                      </p:cBhvr>
                                      <p:tavLst>
                                        <p:tav tm="0">
                                          <p:val>
                                            <p:strVal val="1+#ppt_w/2"/>
                                          </p:val>
                                        </p:tav>
                                        <p:tav tm="100000">
                                          <p:val>
                                            <p:strVal val="#ppt_x"/>
                                          </p:val>
                                        </p:tav>
                                      </p:tavLst>
                                    </p:anim>
                                    <p:anim calcmode="lin" valueType="num">
                                      <p:cBhvr additive="base">
                                        <p:cTn dur="500" fill="hold" id="43"/>
                                        <p:tgtEl>
                                          <p:spTgt spid="30"/>
                                        </p:tgtEl>
                                        <p:attrNameLst>
                                          <p:attrName>ppt_y</p:attrName>
                                        </p:attrNameLst>
                                      </p:cBhvr>
                                      <p:tavLst>
                                        <p:tav tm="0">
                                          <p:val>
                                            <p:strVal val="#ppt_y"/>
                                          </p:val>
                                        </p:tav>
                                        <p:tav tm="100000">
                                          <p:val>
                                            <p:strVal val="#ppt_y"/>
                                          </p:val>
                                        </p:tav>
                                      </p:tavLst>
                                    </p:anim>
                                  </p:childTnLst>
                                </p:cTn>
                              </p:par>
                              <p:par>
                                <p:cTn fill="hold" grpId="0" id="44" nodeType="withEffect" presetClass="entr" presetID="53" presetSubtype="0">
                                  <p:stCondLst>
                                    <p:cond delay="0"/>
                                  </p:stCondLst>
                                  <p:childTnLst>
                                    <p:set>
                                      <p:cBhvr>
                                        <p:cTn dur="1" fill="hold" id="45">
                                          <p:stCondLst>
                                            <p:cond delay="0"/>
                                          </p:stCondLst>
                                        </p:cTn>
                                        <p:tgtEl>
                                          <p:spTgt spid="32"/>
                                        </p:tgtEl>
                                        <p:attrNameLst>
                                          <p:attrName>style.visibility</p:attrName>
                                        </p:attrNameLst>
                                      </p:cBhvr>
                                      <p:to>
                                        <p:strVal val="visible"/>
                                      </p:to>
                                    </p:set>
                                    <p:anim calcmode="lin" valueType="num">
                                      <p:cBhvr>
                                        <p:cTn dur="1000" fill="hold" id="46"/>
                                        <p:tgtEl>
                                          <p:spTgt spid="32"/>
                                        </p:tgtEl>
                                        <p:attrNameLst>
                                          <p:attrName>ppt_w</p:attrName>
                                        </p:attrNameLst>
                                      </p:cBhvr>
                                      <p:tavLst>
                                        <p:tav tm="0">
                                          <p:val>
                                            <p:fltVal val="0"/>
                                          </p:val>
                                        </p:tav>
                                        <p:tav tm="100000">
                                          <p:val>
                                            <p:strVal val="#ppt_w"/>
                                          </p:val>
                                        </p:tav>
                                      </p:tavLst>
                                    </p:anim>
                                    <p:anim calcmode="lin" valueType="num">
                                      <p:cBhvr>
                                        <p:cTn dur="1000" fill="hold" id="47"/>
                                        <p:tgtEl>
                                          <p:spTgt spid="32"/>
                                        </p:tgtEl>
                                        <p:attrNameLst>
                                          <p:attrName>ppt_h</p:attrName>
                                        </p:attrNameLst>
                                      </p:cBhvr>
                                      <p:tavLst>
                                        <p:tav tm="0">
                                          <p:val>
                                            <p:fltVal val="0"/>
                                          </p:val>
                                        </p:tav>
                                        <p:tav tm="100000">
                                          <p:val>
                                            <p:strVal val="#ppt_h"/>
                                          </p:val>
                                        </p:tav>
                                      </p:tavLst>
                                    </p:anim>
                                    <p:animEffect filter="fade" transition="in">
                                      <p:cBhvr>
                                        <p:cTn dur="1000" id="48"/>
                                        <p:tgtEl>
                                          <p:spTgt spid="32"/>
                                        </p:tgtEl>
                                      </p:cBhvr>
                                    </p:animEffect>
                                  </p:childTnLst>
                                </p:cTn>
                              </p:par>
                              <p:par>
                                <p:cTn fill="hold" grpId="0" id="49" nodeType="withEffect" presetClass="entr" presetID="53" presetSubtype="0">
                                  <p:stCondLst>
                                    <p:cond delay="0"/>
                                  </p:stCondLst>
                                  <p:childTnLst>
                                    <p:set>
                                      <p:cBhvr>
                                        <p:cTn dur="1" fill="hold" id="50">
                                          <p:stCondLst>
                                            <p:cond delay="0"/>
                                          </p:stCondLst>
                                        </p:cTn>
                                        <p:tgtEl>
                                          <p:spTgt spid="31"/>
                                        </p:tgtEl>
                                        <p:attrNameLst>
                                          <p:attrName>style.visibility</p:attrName>
                                        </p:attrNameLst>
                                      </p:cBhvr>
                                      <p:to>
                                        <p:strVal val="visible"/>
                                      </p:to>
                                    </p:set>
                                    <p:anim calcmode="lin" valueType="num">
                                      <p:cBhvr>
                                        <p:cTn dur="1000" fill="hold" id="51"/>
                                        <p:tgtEl>
                                          <p:spTgt spid="31"/>
                                        </p:tgtEl>
                                        <p:attrNameLst>
                                          <p:attrName>ppt_w</p:attrName>
                                        </p:attrNameLst>
                                      </p:cBhvr>
                                      <p:tavLst>
                                        <p:tav tm="0">
                                          <p:val>
                                            <p:fltVal val="0"/>
                                          </p:val>
                                        </p:tav>
                                        <p:tav tm="100000">
                                          <p:val>
                                            <p:strVal val="#ppt_w"/>
                                          </p:val>
                                        </p:tav>
                                      </p:tavLst>
                                    </p:anim>
                                    <p:anim calcmode="lin" valueType="num">
                                      <p:cBhvr>
                                        <p:cTn dur="1000" fill="hold" id="52"/>
                                        <p:tgtEl>
                                          <p:spTgt spid="31"/>
                                        </p:tgtEl>
                                        <p:attrNameLst>
                                          <p:attrName>ppt_h</p:attrName>
                                        </p:attrNameLst>
                                      </p:cBhvr>
                                      <p:tavLst>
                                        <p:tav tm="0">
                                          <p:val>
                                            <p:fltVal val="0"/>
                                          </p:val>
                                        </p:tav>
                                        <p:tav tm="100000">
                                          <p:val>
                                            <p:strVal val="#ppt_h"/>
                                          </p:val>
                                        </p:tav>
                                      </p:tavLst>
                                    </p:anim>
                                    <p:animEffect filter="fade" transition="in">
                                      <p:cBhvr>
                                        <p:cTn dur="1000" id="53"/>
                                        <p:tgtEl>
                                          <p:spTgt spid="31"/>
                                        </p:tgtEl>
                                      </p:cBhvr>
                                    </p:animEffect>
                                  </p:childTnLst>
                                </p:cTn>
                              </p:par>
                            </p:childTnLst>
                          </p:cTn>
                        </p:par>
                        <p:par>
                          <p:cTn fill="hold" id="54" nodeType="afterGroup">
                            <p:stCondLst>
                              <p:cond delay="4000"/>
                            </p:stCondLst>
                            <p:childTnLst>
                              <p:par>
                                <p:cTn fill="hold" id="55" nodeType="afterEffect" presetClass="entr" presetID="2" presetSubtype="2">
                                  <p:stCondLst>
                                    <p:cond delay="0"/>
                                  </p:stCondLst>
                                  <p:childTnLst>
                                    <p:set>
                                      <p:cBhvr>
                                        <p:cTn dur="1" fill="hold" id="56">
                                          <p:stCondLst>
                                            <p:cond delay="0"/>
                                          </p:stCondLst>
                                        </p:cTn>
                                        <p:tgtEl>
                                          <p:spTgt spid="34"/>
                                        </p:tgtEl>
                                        <p:attrNameLst>
                                          <p:attrName>style.visibility</p:attrName>
                                        </p:attrNameLst>
                                      </p:cBhvr>
                                      <p:to>
                                        <p:strVal val="visible"/>
                                      </p:to>
                                    </p:set>
                                    <p:anim calcmode="lin" valueType="num">
                                      <p:cBhvr additive="base">
                                        <p:cTn dur="500" fill="hold" id="57"/>
                                        <p:tgtEl>
                                          <p:spTgt spid="34"/>
                                        </p:tgtEl>
                                        <p:attrNameLst>
                                          <p:attrName>ppt_x</p:attrName>
                                        </p:attrNameLst>
                                      </p:cBhvr>
                                      <p:tavLst>
                                        <p:tav tm="0">
                                          <p:val>
                                            <p:strVal val="1+#ppt_w/2"/>
                                          </p:val>
                                        </p:tav>
                                        <p:tav tm="100000">
                                          <p:val>
                                            <p:strVal val="#ppt_x"/>
                                          </p:val>
                                        </p:tav>
                                      </p:tavLst>
                                    </p:anim>
                                    <p:anim calcmode="lin" valueType="num">
                                      <p:cBhvr additive="base">
                                        <p:cTn dur="500" fill="hold" id="58"/>
                                        <p:tgtEl>
                                          <p:spTgt spid="34"/>
                                        </p:tgtEl>
                                        <p:attrNameLst>
                                          <p:attrName>ppt_y</p:attrName>
                                        </p:attrNameLst>
                                      </p:cBhvr>
                                      <p:tavLst>
                                        <p:tav tm="0">
                                          <p:val>
                                            <p:strVal val="#ppt_y"/>
                                          </p:val>
                                        </p:tav>
                                        <p:tav tm="100000">
                                          <p:val>
                                            <p:strVal val="#ppt_y"/>
                                          </p:val>
                                        </p:tav>
                                      </p:tavLst>
                                    </p:anim>
                                  </p:childTnLst>
                                </p:cTn>
                              </p:par>
                              <p:par>
                                <p:cTn fill="hold" grpId="0" id="59" nodeType="withEffect" presetClass="entr" presetID="53" presetSubtype="0">
                                  <p:stCondLst>
                                    <p:cond delay="0"/>
                                  </p:stCondLst>
                                  <p:childTnLst>
                                    <p:set>
                                      <p:cBhvr>
                                        <p:cTn dur="1" fill="hold" id="60">
                                          <p:stCondLst>
                                            <p:cond delay="0"/>
                                          </p:stCondLst>
                                        </p:cTn>
                                        <p:tgtEl>
                                          <p:spTgt spid="36"/>
                                        </p:tgtEl>
                                        <p:attrNameLst>
                                          <p:attrName>style.visibility</p:attrName>
                                        </p:attrNameLst>
                                      </p:cBhvr>
                                      <p:to>
                                        <p:strVal val="visible"/>
                                      </p:to>
                                    </p:set>
                                    <p:anim calcmode="lin" valueType="num">
                                      <p:cBhvr>
                                        <p:cTn dur="1000" fill="hold" id="61"/>
                                        <p:tgtEl>
                                          <p:spTgt spid="36"/>
                                        </p:tgtEl>
                                        <p:attrNameLst>
                                          <p:attrName>ppt_w</p:attrName>
                                        </p:attrNameLst>
                                      </p:cBhvr>
                                      <p:tavLst>
                                        <p:tav tm="0">
                                          <p:val>
                                            <p:fltVal val="0"/>
                                          </p:val>
                                        </p:tav>
                                        <p:tav tm="100000">
                                          <p:val>
                                            <p:strVal val="#ppt_w"/>
                                          </p:val>
                                        </p:tav>
                                      </p:tavLst>
                                    </p:anim>
                                    <p:anim calcmode="lin" valueType="num">
                                      <p:cBhvr>
                                        <p:cTn dur="1000" fill="hold" id="62"/>
                                        <p:tgtEl>
                                          <p:spTgt spid="36"/>
                                        </p:tgtEl>
                                        <p:attrNameLst>
                                          <p:attrName>ppt_h</p:attrName>
                                        </p:attrNameLst>
                                      </p:cBhvr>
                                      <p:tavLst>
                                        <p:tav tm="0">
                                          <p:val>
                                            <p:fltVal val="0"/>
                                          </p:val>
                                        </p:tav>
                                        <p:tav tm="100000">
                                          <p:val>
                                            <p:strVal val="#ppt_h"/>
                                          </p:val>
                                        </p:tav>
                                      </p:tavLst>
                                    </p:anim>
                                    <p:animEffect filter="fade" transition="in">
                                      <p:cBhvr>
                                        <p:cTn dur="1000" id="63"/>
                                        <p:tgtEl>
                                          <p:spTgt spid="36"/>
                                        </p:tgtEl>
                                      </p:cBhvr>
                                    </p:animEffect>
                                  </p:childTnLst>
                                </p:cTn>
                              </p:par>
                              <p:par>
                                <p:cTn fill="hold" grpId="0" id="64" nodeType="withEffect" presetClass="entr" presetID="53" presetSubtype="0">
                                  <p:stCondLst>
                                    <p:cond delay="0"/>
                                  </p:stCondLst>
                                  <p:childTnLst>
                                    <p:set>
                                      <p:cBhvr>
                                        <p:cTn dur="1" fill="hold" id="65">
                                          <p:stCondLst>
                                            <p:cond delay="0"/>
                                          </p:stCondLst>
                                        </p:cTn>
                                        <p:tgtEl>
                                          <p:spTgt spid="35"/>
                                        </p:tgtEl>
                                        <p:attrNameLst>
                                          <p:attrName>style.visibility</p:attrName>
                                        </p:attrNameLst>
                                      </p:cBhvr>
                                      <p:to>
                                        <p:strVal val="visible"/>
                                      </p:to>
                                    </p:set>
                                    <p:anim calcmode="lin" valueType="num">
                                      <p:cBhvr>
                                        <p:cTn dur="1000" fill="hold" id="66"/>
                                        <p:tgtEl>
                                          <p:spTgt spid="35"/>
                                        </p:tgtEl>
                                        <p:attrNameLst>
                                          <p:attrName>ppt_w</p:attrName>
                                        </p:attrNameLst>
                                      </p:cBhvr>
                                      <p:tavLst>
                                        <p:tav tm="0">
                                          <p:val>
                                            <p:fltVal val="0"/>
                                          </p:val>
                                        </p:tav>
                                        <p:tav tm="100000">
                                          <p:val>
                                            <p:strVal val="#ppt_w"/>
                                          </p:val>
                                        </p:tav>
                                      </p:tavLst>
                                    </p:anim>
                                    <p:anim calcmode="lin" valueType="num">
                                      <p:cBhvr>
                                        <p:cTn dur="1000" fill="hold" id="67"/>
                                        <p:tgtEl>
                                          <p:spTgt spid="35"/>
                                        </p:tgtEl>
                                        <p:attrNameLst>
                                          <p:attrName>ppt_h</p:attrName>
                                        </p:attrNameLst>
                                      </p:cBhvr>
                                      <p:tavLst>
                                        <p:tav tm="0">
                                          <p:val>
                                            <p:fltVal val="0"/>
                                          </p:val>
                                        </p:tav>
                                        <p:tav tm="100000">
                                          <p:val>
                                            <p:strVal val="#ppt_h"/>
                                          </p:val>
                                        </p:tav>
                                      </p:tavLst>
                                    </p:anim>
                                    <p:animEffect filter="fade" transition="in">
                                      <p:cBhvr>
                                        <p:cTn dur="1000" id="68"/>
                                        <p:tgtEl>
                                          <p:spTgt spid="35"/>
                                        </p:tgtEl>
                                      </p:cBhvr>
                                    </p:animEffect>
                                  </p:childTnLst>
                                </p:cTn>
                              </p:par>
                            </p:childTnLst>
                          </p:cTn>
                        </p:par>
                        <p:par>
                          <p:cTn fill="hold" id="69" nodeType="afterGroup">
                            <p:stCondLst>
                              <p:cond delay="5000"/>
                            </p:stCondLst>
                            <p:childTnLst>
                              <p:par>
                                <p:cTn fill="hold" id="70" nodeType="afterEffect" presetClass="entr" presetID="2" presetSubtype="2">
                                  <p:stCondLst>
                                    <p:cond delay="0"/>
                                  </p:stCondLst>
                                  <p:childTnLst>
                                    <p:set>
                                      <p:cBhvr>
                                        <p:cTn dur="1" fill="hold" id="71">
                                          <p:stCondLst>
                                            <p:cond delay="0"/>
                                          </p:stCondLst>
                                        </p:cTn>
                                        <p:tgtEl>
                                          <p:spTgt spid="57"/>
                                        </p:tgtEl>
                                        <p:attrNameLst>
                                          <p:attrName>style.visibility</p:attrName>
                                        </p:attrNameLst>
                                      </p:cBhvr>
                                      <p:to>
                                        <p:strVal val="visible"/>
                                      </p:to>
                                    </p:set>
                                    <p:anim calcmode="lin" valueType="num">
                                      <p:cBhvr additive="base">
                                        <p:cTn dur="500" fill="hold" id="72"/>
                                        <p:tgtEl>
                                          <p:spTgt spid="57"/>
                                        </p:tgtEl>
                                        <p:attrNameLst>
                                          <p:attrName>ppt_x</p:attrName>
                                        </p:attrNameLst>
                                      </p:cBhvr>
                                      <p:tavLst>
                                        <p:tav tm="0">
                                          <p:val>
                                            <p:strVal val="1+#ppt_w/2"/>
                                          </p:val>
                                        </p:tav>
                                        <p:tav tm="100000">
                                          <p:val>
                                            <p:strVal val="#ppt_x"/>
                                          </p:val>
                                        </p:tav>
                                      </p:tavLst>
                                    </p:anim>
                                    <p:anim calcmode="lin" valueType="num">
                                      <p:cBhvr additive="base">
                                        <p:cTn dur="500" fill="hold" id="73"/>
                                        <p:tgtEl>
                                          <p:spTgt spid="57"/>
                                        </p:tgtEl>
                                        <p:attrNameLst>
                                          <p:attrName>ppt_y</p:attrName>
                                        </p:attrNameLst>
                                      </p:cBhvr>
                                      <p:tavLst>
                                        <p:tav tm="0">
                                          <p:val>
                                            <p:strVal val="#ppt_y"/>
                                          </p:val>
                                        </p:tav>
                                        <p:tav tm="100000">
                                          <p:val>
                                            <p:strVal val="#ppt_y"/>
                                          </p:val>
                                        </p:tav>
                                      </p:tavLst>
                                    </p:anim>
                                  </p:childTnLst>
                                </p:cTn>
                              </p:par>
                              <p:par>
                                <p:cTn fill="hold" grpId="0" id="74" nodeType="withEffect" presetClass="entr" presetID="53" presetSubtype="0">
                                  <p:stCondLst>
                                    <p:cond delay="0"/>
                                  </p:stCondLst>
                                  <p:childTnLst>
                                    <p:set>
                                      <p:cBhvr>
                                        <p:cTn dur="1" fill="hold" id="75">
                                          <p:stCondLst>
                                            <p:cond delay="0"/>
                                          </p:stCondLst>
                                        </p:cTn>
                                        <p:tgtEl>
                                          <p:spTgt spid="59"/>
                                        </p:tgtEl>
                                        <p:attrNameLst>
                                          <p:attrName>style.visibility</p:attrName>
                                        </p:attrNameLst>
                                      </p:cBhvr>
                                      <p:to>
                                        <p:strVal val="visible"/>
                                      </p:to>
                                    </p:set>
                                    <p:anim calcmode="lin" valueType="num">
                                      <p:cBhvr>
                                        <p:cTn dur="1000" fill="hold" id="76"/>
                                        <p:tgtEl>
                                          <p:spTgt spid="59"/>
                                        </p:tgtEl>
                                        <p:attrNameLst>
                                          <p:attrName>ppt_w</p:attrName>
                                        </p:attrNameLst>
                                      </p:cBhvr>
                                      <p:tavLst>
                                        <p:tav tm="0">
                                          <p:val>
                                            <p:fltVal val="0"/>
                                          </p:val>
                                        </p:tav>
                                        <p:tav tm="100000">
                                          <p:val>
                                            <p:strVal val="#ppt_w"/>
                                          </p:val>
                                        </p:tav>
                                      </p:tavLst>
                                    </p:anim>
                                    <p:anim calcmode="lin" valueType="num">
                                      <p:cBhvr>
                                        <p:cTn dur="1000" fill="hold" id="77"/>
                                        <p:tgtEl>
                                          <p:spTgt spid="59"/>
                                        </p:tgtEl>
                                        <p:attrNameLst>
                                          <p:attrName>ppt_h</p:attrName>
                                        </p:attrNameLst>
                                      </p:cBhvr>
                                      <p:tavLst>
                                        <p:tav tm="0">
                                          <p:val>
                                            <p:fltVal val="0"/>
                                          </p:val>
                                        </p:tav>
                                        <p:tav tm="100000">
                                          <p:val>
                                            <p:strVal val="#ppt_h"/>
                                          </p:val>
                                        </p:tav>
                                      </p:tavLst>
                                    </p:anim>
                                    <p:animEffect filter="fade" transition="in">
                                      <p:cBhvr>
                                        <p:cTn dur="1000" id="78"/>
                                        <p:tgtEl>
                                          <p:spTgt spid="59"/>
                                        </p:tgtEl>
                                      </p:cBhvr>
                                    </p:animEffect>
                                  </p:childTnLst>
                                </p:cTn>
                              </p:par>
                              <p:par>
                                <p:cTn fill="hold" grpId="0" id="79" nodeType="withEffect" presetClass="entr" presetID="53" presetSubtype="0">
                                  <p:stCondLst>
                                    <p:cond delay="0"/>
                                  </p:stCondLst>
                                  <p:childTnLst>
                                    <p:set>
                                      <p:cBhvr>
                                        <p:cTn dur="1" fill="hold" id="80">
                                          <p:stCondLst>
                                            <p:cond delay="0"/>
                                          </p:stCondLst>
                                        </p:cTn>
                                        <p:tgtEl>
                                          <p:spTgt spid="58"/>
                                        </p:tgtEl>
                                        <p:attrNameLst>
                                          <p:attrName>style.visibility</p:attrName>
                                        </p:attrNameLst>
                                      </p:cBhvr>
                                      <p:to>
                                        <p:strVal val="visible"/>
                                      </p:to>
                                    </p:set>
                                    <p:anim calcmode="lin" valueType="num">
                                      <p:cBhvr>
                                        <p:cTn dur="1000" fill="hold" id="81"/>
                                        <p:tgtEl>
                                          <p:spTgt spid="58"/>
                                        </p:tgtEl>
                                        <p:attrNameLst>
                                          <p:attrName>ppt_w</p:attrName>
                                        </p:attrNameLst>
                                      </p:cBhvr>
                                      <p:tavLst>
                                        <p:tav tm="0">
                                          <p:val>
                                            <p:fltVal val="0"/>
                                          </p:val>
                                        </p:tav>
                                        <p:tav tm="100000">
                                          <p:val>
                                            <p:strVal val="#ppt_w"/>
                                          </p:val>
                                        </p:tav>
                                      </p:tavLst>
                                    </p:anim>
                                    <p:anim calcmode="lin" valueType="num">
                                      <p:cBhvr>
                                        <p:cTn dur="1000" fill="hold" id="82"/>
                                        <p:tgtEl>
                                          <p:spTgt spid="58"/>
                                        </p:tgtEl>
                                        <p:attrNameLst>
                                          <p:attrName>ppt_h</p:attrName>
                                        </p:attrNameLst>
                                      </p:cBhvr>
                                      <p:tavLst>
                                        <p:tav tm="0">
                                          <p:val>
                                            <p:fltVal val="0"/>
                                          </p:val>
                                        </p:tav>
                                        <p:tav tm="100000">
                                          <p:val>
                                            <p:strVal val="#ppt_h"/>
                                          </p:val>
                                        </p:tav>
                                      </p:tavLst>
                                    </p:anim>
                                    <p:animEffect filter="fade" transition="in">
                                      <p:cBhvr>
                                        <p:cTn dur="1000" id="83"/>
                                        <p:tgtEl>
                                          <p:spTgt spid="58"/>
                                        </p:tgtEl>
                                      </p:cBhvr>
                                    </p:animEffect>
                                  </p:childTnLst>
                                </p:cTn>
                              </p:par>
                            </p:childTnLst>
                          </p:cTn>
                        </p:par>
                        <p:par>
                          <p:cTn fill="hold" id="84" nodeType="afterGroup">
                            <p:stCondLst>
                              <p:cond delay="6000"/>
                            </p:stCondLst>
                            <p:childTnLst>
                              <p:par>
                                <p:cTn fill="hold" grpId="0" id="85" nodeType="afterEffect" presetClass="entr" presetID="16" presetSubtype="21">
                                  <p:stCondLst>
                                    <p:cond delay="0"/>
                                  </p:stCondLst>
                                  <p:childTnLst>
                                    <p:set>
                                      <p:cBhvr>
                                        <p:cTn dur="1" fill="hold" id="86">
                                          <p:stCondLst>
                                            <p:cond delay="0"/>
                                          </p:stCondLst>
                                        </p:cTn>
                                        <p:tgtEl>
                                          <p:spTgt spid="3"/>
                                        </p:tgtEl>
                                        <p:attrNameLst>
                                          <p:attrName>style.visibility</p:attrName>
                                        </p:attrNameLst>
                                      </p:cBhvr>
                                      <p:to>
                                        <p:strVal val="visible"/>
                                      </p:to>
                                    </p:set>
                                    <p:animEffect filter="barn(inVertical)" transition="in">
                                      <p:cBhvr>
                                        <p:cTn dur="500" id="87"/>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4"/>
      <p:bldP grpId="0" spid="27"/>
      <p:bldP grpId="0" spid="28"/>
      <p:bldP grpId="0" spid="31"/>
      <p:bldP grpId="0" spid="32"/>
      <p:bldP grpId="0" spid="35"/>
      <p:bldP grpId="0" spid="36"/>
      <p:bldP grpId="0" spid="58"/>
      <p:bldP grpId="0" spid="59"/>
      <p:bldP grpId="0" spid="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5130" name="Group 74"/>
          <p:cNvGrpSpPr/>
          <p:nvPr/>
        </p:nvGrpSpPr>
        <p:grpSpPr>
          <a:xfrm>
            <a:off x="3132138" y="1404938"/>
            <a:ext cx="3136900" cy="3240087"/>
            <a:chOff x="2109" y="2948"/>
            <a:chExt cx="1769" cy="1827"/>
          </a:xfrm>
        </p:grpSpPr>
        <p:grpSp>
          <p:nvGrpSpPr>
            <p:cNvPr id="44078" name="Group 69"/>
            <p:cNvGrpSpPr/>
            <p:nvPr/>
          </p:nvGrpSpPr>
          <p:grpSpPr>
            <a:xfrm>
              <a:off x="2109" y="2948"/>
              <a:ext cx="1769" cy="975"/>
              <a:chOff x="2109" y="2948"/>
              <a:chExt cx="1769" cy="975"/>
            </a:xfrm>
          </p:grpSpPr>
          <p:sp>
            <p:nvSpPr>
              <p:cNvPr id="44083" name="AutoShape 52"/>
              <p:cNvSpPr>
                <a:spLocks noChangeArrowheads="1"/>
              </p:cNvSpPr>
              <p:nvPr/>
            </p:nvSpPr>
            <p:spPr bwMode="auto">
              <a:xfrm>
                <a:off x="2699" y="2948"/>
                <a:ext cx="589" cy="907"/>
              </a:xfrm>
              <a:prstGeom prst="hexagon">
                <a:avLst>
                  <a:gd fmla="val 25000" name="adj"/>
                  <a:gd fmla="val 115470" name="vf"/>
                </a:avLst>
              </a:prstGeom>
              <a:solidFill>
                <a:schemeClr val="tx2"/>
              </a:solidFill>
              <a:ln w="9525">
                <a:noFill/>
                <a:miter lim="800000"/>
              </a:ln>
            </p:spPr>
            <p:txBody>
              <a:bodyPr anchor="ctr" wrap="none"/>
              <a:lstStyle/>
              <a:p>
                <a:endParaRPr altLang="en-US" b="0" lang="zh-CN">
                  <a:ea typeface="宋体"/>
                </a:endParaRPr>
              </a:p>
            </p:txBody>
          </p:sp>
          <p:sp>
            <p:nvSpPr>
              <p:cNvPr id="44084" name="AutoShape 67"/>
              <p:cNvSpPr>
                <a:spLocks noChangeArrowheads="1"/>
              </p:cNvSpPr>
              <p:nvPr/>
            </p:nvSpPr>
            <p:spPr bwMode="auto">
              <a:xfrm rot="3569258">
                <a:off x="3130" y="3175"/>
                <a:ext cx="589" cy="907"/>
              </a:xfrm>
              <a:prstGeom prst="hexagon">
                <a:avLst>
                  <a:gd fmla="val 25000" name="adj"/>
                  <a:gd fmla="val 115470" name="vf"/>
                </a:avLst>
              </a:prstGeom>
              <a:solidFill>
                <a:schemeClr val="tx2"/>
              </a:solidFill>
              <a:ln w="9525">
                <a:noFill/>
                <a:miter lim="800000"/>
              </a:ln>
            </p:spPr>
            <p:txBody>
              <a:bodyPr anchor="ctr" wrap="none"/>
              <a:lstStyle/>
              <a:p>
                <a:endParaRPr altLang="en-US" b="0" lang="zh-CN">
                  <a:ea typeface="宋体"/>
                </a:endParaRPr>
              </a:p>
            </p:txBody>
          </p:sp>
          <p:sp>
            <p:nvSpPr>
              <p:cNvPr id="44085" name="AutoShape 68"/>
              <p:cNvSpPr>
                <a:spLocks noChangeArrowheads="1"/>
              </p:cNvSpPr>
              <p:nvPr/>
            </p:nvSpPr>
            <p:spPr bwMode="auto">
              <a:xfrm rot="-3390276">
                <a:off x="2268" y="3175"/>
                <a:ext cx="589" cy="907"/>
              </a:xfrm>
              <a:prstGeom prst="hexagon">
                <a:avLst>
                  <a:gd fmla="val 25000" name="adj"/>
                  <a:gd fmla="val 115470" name="vf"/>
                </a:avLst>
              </a:prstGeom>
              <a:solidFill>
                <a:schemeClr val="tx2"/>
              </a:solidFill>
              <a:ln w="9525">
                <a:noFill/>
                <a:miter lim="800000"/>
              </a:ln>
            </p:spPr>
            <p:txBody>
              <a:bodyPr anchor="ctr" wrap="none"/>
              <a:lstStyle/>
              <a:p>
                <a:endParaRPr altLang="en-US" b="0" lang="zh-CN">
                  <a:ea typeface="宋体"/>
                </a:endParaRPr>
              </a:p>
            </p:txBody>
          </p:sp>
        </p:grpSp>
        <p:grpSp>
          <p:nvGrpSpPr>
            <p:cNvPr id="44079" name="Group 70"/>
            <p:cNvGrpSpPr/>
            <p:nvPr/>
          </p:nvGrpSpPr>
          <p:grpSpPr>
            <a:xfrm flipV="1">
              <a:off x="2109" y="3788"/>
              <a:ext cx="1769" cy="987"/>
              <a:chOff x="2109" y="2948"/>
              <a:chExt cx="1769" cy="975"/>
            </a:xfrm>
          </p:grpSpPr>
          <p:sp>
            <p:nvSpPr>
              <p:cNvPr id="44080" name="AutoShape 71"/>
              <p:cNvSpPr>
                <a:spLocks noChangeArrowheads="1"/>
              </p:cNvSpPr>
              <p:nvPr/>
            </p:nvSpPr>
            <p:spPr bwMode="auto">
              <a:xfrm>
                <a:off x="2699" y="2948"/>
                <a:ext cx="589" cy="907"/>
              </a:xfrm>
              <a:prstGeom prst="hexagon">
                <a:avLst>
                  <a:gd fmla="val 25000" name="adj"/>
                  <a:gd fmla="val 115470" name="vf"/>
                </a:avLst>
              </a:prstGeom>
              <a:solidFill>
                <a:schemeClr val="tx2"/>
              </a:solidFill>
              <a:ln w="9525">
                <a:noFill/>
                <a:miter lim="800000"/>
              </a:ln>
            </p:spPr>
            <p:txBody>
              <a:bodyPr anchor="ctr" wrap="none"/>
              <a:lstStyle/>
              <a:p>
                <a:endParaRPr altLang="en-US" b="0" lang="zh-CN">
                  <a:ea typeface="宋体"/>
                </a:endParaRPr>
              </a:p>
            </p:txBody>
          </p:sp>
          <p:sp>
            <p:nvSpPr>
              <p:cNvPr id="44081" name="AutoShape 72"/>
              <p:cNvSpPr>
                <a:spLocks noChangeArrowheads="1"/>
              </p:cNvSpPr>
              <p:nvPr/>
            </p:nvSpPr>
            <p:spPr bwMode="auto">
              <a:xfrm rot="3569258">
                <a:off x="3130" y="3175"/>
                <a:ext cx="589" cy="907"/>
              </a:xfrm>
              <a:prstGeom prst="hexagon">
                <a:avLst>
                  <a:gd fmla="val 25000" name="adj"/>
                  <a:gd fmla="val 115470" name="vf"/>
                </a:avLst>
              </a:prstGeom>
              <a:solidFill>
                <a:schemeClr val="tx2"/>
              </a:solidFill>
              <a:ln w="9525">
                <a:noFill/>
                <a:miter lim="800000"/>
              </a:ln>
            </p:spPr>
            <p:txBody>
              <a:bodyPr anchor="ctr" wrap="none"/>
              <a:lstStyle/>
              <a:p>
                <a:endParaRPr altLang="en-US" b="0" lang="zh-CN">
                  <a:ea typeface="宋体"/>
                </a:endParaRPr>
              </a:p>
            </p:txBody>
          </p:sp>
          <p:sp>
            <p:nvSpPr>
              <p:cNvPr id="44082" name="AutoShape 73"/>
              <p:cNvSpPr>
                <a:spLocks noChangeArrowheads="1"/>
              </p:cNvSpPr>
              <p:nvPr/>
            </p:nvSpPr>
            <p:spPr bwMode="auto">
              <a:xfrm rot="-3390276">
                <a:off x="2268" y="3175"/>
                <a:ext cx="589" cy="907"/>
              </a:xfrm>
              <a:prstGeom prst="hexagon">
                <a:avLst>
                  <a:gd fmla="val 25000" name="adj"/>
                  <a:gd fmla="val 115470" name="vf"/>
                </a:avLst>
              </a:prstGeom>
              <a:solidFill>
                <a:schemeClr val="tx2"/>
              </a:solidFill>
              <a:ln w="9525">
                <a:noFill/>
                <a:miter lim="800000"/>
              </a:ln>
            </p:spPr>
            <p:txBody>
              <a:bodyPr anchor="ctr" wrap="none"/>
              <a:lstStyle/>
              <a:p>
                <a:endParaRPr altLang="en-US" b="0" lang="zh-CN">
                  <a:ea typeface="宋体"/>
                </a:endParaRPr>
              </a:p>
            </p:txBody>
          </p:sp>
        </p:grpSp>
      </p:grpSp>
      <p:sp>
        <p:nvSpPr>
          <p:cNvPr id="45098" name="TextBox 16"/>
          <p:cNvSpPr txBox="1">
            <a:spLocks noChangeArrowheads="1"/>
          </p:cNvSpPr>
          <p:nvPr/>
        </p:nvSpPr>
        <p:spPr bwMode="auto">
          <a:xfrm>
            <a:off x="4573588" y="1746250"/>
            <a:ext cx="357187" cy="304800"/>
          </a:xfrm>
          <a:prstGeom prst="rect">
            <a:avLst/>
          </a:prstGeom>
          <a:noFill/>
          <a:ln w="9525">
            <a:noFill/>
            <a:miter lim="800000"/>
          </a:ln>
        </p:spPr>
        <p:txBody>
          <a:bodyPr bIns="0" lIns="0" rIns="0" tIns="0">
            <a:spAutoFit/>
          </a:bodyPr>
          <a:lstStyle/>
          <a:p>
            <a:pPr algn="ctr"/>
            <a:r>
              <a:rPr altLang="zh-CN" b="0" lang="en-US" sz="2000">
                <a:solidFill>
                  <a:schemeClr val="bg1"/>
                </a:solidFill>
                <a:latin charset="-122" pitchFamily="34" typeface="微软雅黑"/>
              </a:rPr>
              <a:t>1</a:t>
            </a:r>
          </a:p>
        </p:txBody>
      </p:sp>
      <p:sp>
        <p:nvSpPr>
          <p:cNvPr id="45099" name="TextBox 17"/>
          <p:cNvSpPr txBox="1">
            <a:spLocks noChangeArrowheads="1"/>
          </p:cNvSpPr>
          <p:nvPr/>
        </p:nvSpPr>
        <p:spPr bwMode="auto">
          <a:xfrm>
            <a:off x="5581650" y="2251075"/>
            <a:ext cx="357188" cy="304800"/>
          </a:xfrm>
          <a:prstGeom prst="rect">
            <a:avLst/>
          </a:prstGeom>
          <a:noFill/>
          <a:ln w="9525">
            <a:noFill/>
            <a:miter lim="800000"/>
          </a:ln>
        </p:spPr>
        <p:txBody>
          <a:bodyPr bIns="0" lIns="0" rIns="0" tIns="0">
            <a:spAutoFit/>
          </a:bodyPr>
          <a:lstStyle/>
          <a:p>
            <a:pPr algn="ctr"/>
            <a:r>
              <a:rPr altLang="zh-CN" b="0" lang="en-US" sz="2000">
                <a:solidFill>
                  <a:schemeClr val="bg1"/>
                </a:solidFill>
                <a:latin charset="-122" pitchFamily="34" typeface="微软雅黑"/>
              </a:rPr>
              <a:t>6</a:t>
            </a:r>
          </a:p>
        </p:txBody>
      </p:sp>
      <p:sp>
        <p:nvSpPr>
          <p:cNvPr id="45100" name="TextBox 18"/>
          <p:cNvSpPr txBox="1">
            <a:spLocks noChangeArrowheads="1"/>
          </p:cNvSpPr>
          <p:nvPr/>
        </p:nvSpPr>
        <p:spPr bwMode="auto">
          <a:xfrm>
            <a:off x="5656262" y="3475038"/>
            <a:ext cx="357187" cy="304800"/>
          </a:xfrm>
          <a:prstGeom prst="rect">
            <a:avLst/>
          </a:prstGeom>
          <a:noFill/>
          <a:ln w="9525">
            <a:noFill/>
            <a:miter lim="800000"/>
          </a:ln>
        </p:spPr>
        <p:txBody>
          <a:bodyPr bIns="0" lIns="0" rIns="0" tIns="0">
            <a:spAutoFit/>
          </a:bodyPr>
          <a:lstStyle/>
          <a:p>
            <a:pPr algn="ctr"/>
            <a:r>
              <a:rPr altLang="zh-CN" b="0" lang="en-US" sz="2000">
                <a:solidFill>
                  <a:schemeClr val="bg1"/>
                </a:solidFill>
                <a:latin charset="-122" pitchFamily="34" typeface="微软雅黑"/>
              </a:rPr>
              <a:t>5</a:t>
            </a:r>
          </a:p>
        </p:txBody>
      </p:sp>
      <p:sp>
        <p:nvSpPr>
          <p:cNvPr id="45101" name="TextBox 19"/>
          <p:cNvSpPr txBox="1">
            <a:spLocks noChangeArrowheads="1"/>
          </p:cNvSpPr>
          <p:nvPr/>
        </p:nvSpPr>
        <p:spPr bwMode="auto">
          <a:xfrm>
            <a:off x="4503738" y="4124325"/>
            <a:ext cx="357187" cy="304800"/>
          </a:xfrm>
          <a:prstGeom prst="rect">
            <a:avLst/>
          </a:prstGeom>
          <a:noFill/>
          <a:ln w="9525">
            <a:noFill/>
            <a:miter lim="800000"/>
          </a:ln>
        </p:spPr>
        <p:txBody>
          <a:bodyPr bIns="0" lIns="0" rIns="0" tIns="0">
            <a:spAutoFit/>
          </a:bodyPr>
          <a:lstStyle/>
          <a:p>
            <a:pPr algn="ctr"/>
            <a:r>
              <a:rPr altLang="zh-CN" b="0" lang="en-US" sz="2000">
                <a:solidFill>
                  <a:schemeClr val="bg1"/>
                </a:solidFill>
                <a:latin charset="-122" pitchFamily="34" typeface="微软雅黑"/>
              </a:rPr>
              <a:t>4</a:t>
            </a:r>
          </a:p>
        </p:txBody>
      </p:sp>
      <p:sp>
        <p:nvSpPr>
          <p:cNvPr id="45102" name="TextBox 20"/>
          <p:cNvSpPr txBox="1">
            <a:spLocks noChangeArrowheads="1"/>
          </p:cNvSpPr>
          <p:nvPr/>
        </p:nvSpPr>
        <p:spPr bwMode="auto">
          <a:xfrm>
            <a:off x="3492500" y="3475038"/>
            <a:ext cx="357188" cy="304800"/>
          </a:xfrm>
          <a:prstGeom prst="rect">
            <a:avLst/>
          </a:prstGeom>
          <a:noFill/>
          <a:ln w="9525">
            <a:noFill/>
            <a:miter lim="800000"/>
          </a:ln>
        </p:spPr>
        <p:txBody>
          <a:bodyPr bIns="0" lIns="0" rIns="0" tIns="0">
            <a:spAutoFit/>
          </a:bodyPr>
          <a:lstStyle/>
          <a:p>
            <a:pPr algn="ctr"/>
            <a:r>
              <a:rPr altLang="zh-CN" b="0" lang="en-US" sz="2000">
                <a:solidFill>
                  <a:schemeClr val="bg1"/>
                </a:solidFill>
                <a:latin charset="-122" pitchFamily="34" typeface="微软雅黑"/>
              </a:rPr>
              <a:t>3</a:t>
            </a:r>
          </a:p>
        </p:txBody>
      </p:sp>
      <p:sp>
        <p:nvSpPr>
          <p:cNvPr id="45103" name="TextBox 21"/>
          <p:cNvSpPr txBox="1">
            <a:spLocks noChangeArrowheads="1"/>
          </p:cNvSpPr>
          <p:nvPr/>
        </p:nvSpPr>
        <p:spPr bwMode="auto">
          <a:xfrm>
            <a:off x="3492500" y="2251075"/>
            <a:ext cx="357188" cy="304800"/>
          </a:xfrm>
          <a:prstGeom prst="rect">
            <a:avLst/>
          </a:prstGeom>
          <a:noFill/>
          <a:ln w="9525">
            <a:noFill/>
            <a:miter lim="800000"/>
          </a:ln>
        </p:spPr>
        <p:txBody>
          <a:bodyPr bIns="0" lIns="0" rIns="0" tIns="0">
            <a:spAutoFit/>
          </a:bodyPr>
          <a:lstStyle/>
          <a:p>
            <a:pPr algn="ctr"/>
            <a:r>
              <a:rPr altLang="zh-CN" b="0" lang="en-US" sz="2000">
                <a:solidFill>
                  <a:schemeClr val="bg1"/>
                </a:solidFill>
                <a:latin charset="-122" pitchFamily="34" typeface="微软雅黑"/>
              </a:rPr>
              <a:t>2</a:t>
            </a:r>
          </a:p>
        </p:txBody>
      </p:sp>
      <p:sp>
        <p:nvSpPr>
          <p:cNvPr id="23" name="TextBox 22"/>
          <p:cNvSpPr txBox="1">
            <a:spLocks noChangeArrowheads="1"/>
          </p:cNvSpPr>
          <p:nvPr/>
        </p:nvSpPr>
        <p:spPr bwMode="auto">
          <a:xfrm>
            <a:off x="6697663" y="1377950"/>
            <a:ext cx="2260600" cy="213360"/>
          </a:xfrm>
          <a:prstGeom prst="rect">
            <a:avLst/>
          </a:prstGeom>
          <a:noFill/>
          <a:ln w="9525">
            <a:noFill/>
            <a:miter lim="800000"/>
          </a:ln>
        </p:spPr>
        <p:txBody>
          <a:bodyPr bIns="0" lIns="0" rIns="0" tIns="0">
            <a:spAutoFit/>
          </a:bodyPr>
          <a:lstStyle/>
          <a:p>
            <a:r>
              <a:rPr altLang="en-US" lang="zh-CN" sz="1400">
                <a:solidFill>
                  <a:schemeClr val="tx2"/>
                </a:solidFill>
              </a:rPr>
              <a:t>请添加文字内容</a:t>
            </a:r>
          </a:p>
        </p:txBody>
      </p:sp>
      <p:sp>
        <p:nvSpPr>
          <p:cNvPr id="24" name="TextBox 23"/>
          <p:cNvSpPr txBox="1">
            <a:spLocks noChangeArrowheads="1"/>
          </p:cNvSpPr>
          <p:nvPr/>
        </p:nvSpPr>
        <p:spPr bwMode="auto">
          <a:xfrm>
            <a:off x="6697663" y="1701800"/>
            <a:ext cx="2220912" cy="457200"/>
          </a:xfrm>
          <a:prstGeom prst="rect">
            <a:avLst/>
          </a:prstGeom>
          <a:noFill/>
          <a:ln w="9525">
            <a:noFill/>
            <a:miter lim="800000"/>
          </a:ln>
        </p:spPr>
        <p:txBody>
          <a:bodyPr bIns="0" lIns="0" rIns="0" tIns="0">
            <a:spAutoFit/>
          </a:bodyPr>
          <a:lstStyle/>
          <a:p>
            <a:pPr algn="just"/>
            <a:r>
              <a:rPr altLang="en-US" lang="zh-CN" sz="1000">
                <a:solidFill>
                  <a:srgbClr val="808080"/>
                </a:solidFill>
              </a:rPr>
              <a:t>请在此处插入你需要的文字内容请在此处插入你需要的文字内容请在此处插入你需要的文字内容</a:t>
            </a:r>
          </a:p>
        </p:txBody>
      </p:sp>
      <p:sp>
        <p:nvSpPr>
          <p:cNvPr id="25" name="TextBox 24"/>
          <p:cNvSpPr txBox="1">
            <a:spLocks noChangeArrowheads="1"/>
          </p:cNvSpPr>
          <p:nvPr/>
        </p:nvSpPr>
        <p:spPr bwMode="auto">
          <a:xfrm>
            <a:off x="6697663" y="2493963"/>
            <a:ext cx="2260600" cy="213360"/>
          </a:xfrm>
          <a:prstGeom prst="rect">
            <a:avLst/>
          </a:prstGeom>
          <a:noFill/>
          <a:ln w="9525">
            <a:noFill/>
            <a:miter lim="800000"/>
          </a:ln>
        </p:spPr>
        <p:txBody>
          <a:bodyPr bIns="0" lIns="0" rIns="0" tIns="0">
            <a:spAutoFit/>
          </a:bodyPr>
          <a:lstStyle/>
          <a:p>
            <a:r>
              <a:rPr altLang="en-US" lang="zh-CN" sz="1400">
                <a:solidFill>
                  <a:schemeClr val="tx2"/>
                </a:solidFill>
              </a:rPr>
              <a:t>请添加文字内容</a:t>
            </a:r>
          </a:p>
        </p:txBody>
      </p:sp>
      <p:sp>
        <p:nvSpPr>
          <p:cNvPr id="26" name="TextBox 25"/>
          <p:cNvSpPr txBox="1">
            <a:spLocks noChangeArrowheads="1"/>
          </p:cNvSpPr>
          <p:nvPr/>
        </p:nvSpPr>
        <p:spPr bwMode="auto">
          <a:xfrm>
            <a:off x="6697663" y="2817813"/>
            <a:ext cx="2220912" cy="457200"/>
          </a:xfrm>
          <a:prstGeom prst="rect">
            <a:avLst/>
          </a:prstGeom>
          <a:noFill/>
          <a:ln w="9525">
            <a:noFill/>
            <a:miter lim="800000"/>
          </a:ln>
        </p:spPr>
        <p:txBody>
          <a:bodyPr bIns="0" lIns="0" rIns="0" tIns="0">
            <a:spAutoFit/>
          </a:bodyPr>
          <a:lstStyle/>
          <a:p>
            <a:pPr algn="just"/>
            <a:r>
              <a:rPr altLang="en-US" lang="zh-CN" sz="1000">
                <a:solidFill>
                  <a:srgbClr val="808080"/>
                </a:solidFill>
              </a:rPr>
              <a:t>请在此处插入你需要的文字内容请在此处插入你需要的文字内容请在此处插入你需要的文字内容</a:t>
            </a:r>
          </a:p>
        </p:txBody>
      </p:sp>
      <p:sp>
        <p:nvSpPr>
          <p:cNvPr id="37" name="TextBox 36"/>
          <p:cNvSpPr txBox="1">
            <a:spLocks noChangeArrowheads="1"/>
          </p:cNvSpPr>
          <p:nvPr/>
        </p:nvSpPr>
        <p:spPr bwMode="auto">
          <a:xfrm>
            <a:off x="6697663" y="3659188"/>
            <a:ext cx="2260600" cy="213360"/>
          </a:xfrm>
          <a:prstGeom prst="rect">
            <a:avLst/>
          </a:prstGeom>
          <a:noFill/>
          <a:ln w="9525">
            <a:noFill/>
            <a:miter lim="800000"/>
          </a:ln>
        </p:spPr>
        <p:txBody>
          <a:bodyPr bIns="0" lIns="0" rIns="0" tIns="0">
            <a:spAutoFit/>
          </a:bodyPr>
          <a:lstStyle/>
          <a:p>
            <a:r>
              <a:rPr altLang="en-US" lang="zh-CN" sz="1400">
                <a:solidFill>
                  <a:schemeClr val="tx2"/>
                </a:solidFill>
              </a:rPr>
              <a:t>请添加文字内容</a:t>
            </a:r>
          </a:p>
        </p:txBody>
      </p:sp>
      <p:sp>
        <p:nvSpPr>
          <p:cNvPr id="38" name="TextBox 37"/>
          <p:cNvSpPr txBox="1">
            <a:spLocks noChangeArrowheads="1"/>
          </p:cNvSpPr>
          <p:nvPr/>
        </p:nvSpPr>
        <p:spPr bwMode="auto">
          <a:xfrm>
            <a:off x="6697663" y="3981450"/>
            <a:ext cx="2220912" cy="457200"/>
          </a:xfrm>
          <a:prstGeom prst="rect">
            <a:avLst/>
          </a:prstGeom>
          <a:noFill/>
          <a:ln w="9525">
            <a:noFill/>
            <a:miter lim="800000"/>
          </a:ln>
        </p:spPr>
        <p:txBody>
          <a:bodyPr bIns="0" lIns="0" rIns="0" tIns="0">
            <a:spAutoFit/>
          </a:bodyPr>
          <a:lstStyle/>
          <a:p>
            <a:pPr algn="just"/>
            <a:r>
              <a:rPr altLang="en-US" lang="zh-CN" sz="1000">
                <a:solidFill>
                  <a:srgbClr val="808080"/>
                </a:solidFill>
              </a:rPr>
              <a:t>请在此处插入你需要的文字内容请在此处插入你需要的文字内容请在此处插入你需要的文字内容</a:t>
            </a:r>
          </a:p>
        </p:txBody>
      </p:sp>
      <p:sp>
        <p:nvSpPr>
          <p:cNvPr id="39" name="TextBox 38"/>
          <p:cNvSpPr txBox="1">
            <a:spLocks noChangeArrowheads="1"/>
          </p:cNvSpPr>
          <p:nvPr/>
        </p:nvSpPr>
        <p:spPr bwMode="auto">
          <a:xfrm>
            <a:off x="763588" y="1377950"/>
            <a:ext cx="2260600" cy="213360"/>
          </a:xfrm>
          <a:prstGeom prst="rect">
            <a:avLst/>
          </a:prstGeom>
          <a:noFill/>
          <a:ln w="9525">
            <a:noFill/>
            <a:miter lim="800000"/>
          </a:ln>
        </p:spPr>
        <p:txBody>
          <a:bodyPr bIns="0" lIns="0" rIns="0" tIns="0">
            <a:spAutoFit/>
          </a:bodyPr>
          <a:lstStyle/>
          <a:p>
            <a:r>
              <a:rPr altLang="en-US" lang="zh-CN" sz="1400">
                <a:solidFill>
                  <a:schemeClr val="tx2"/>
                </a:solidFill>
                <a:latin charset="-122" pitchFamily="34" typeface="微软雅黑"/>
              </a:rPr>
              <a:t>请添加文字内容</a:t>
            </a:r>
          </a:p>
        </p:txBody>
      </p:sp>
      <p:sp>
        <p:nvSpPr>
          <p:cNvPr id="40" name="TextBox 39"/>
          <p:cNvSpPr txBox="1">
            <a:spLocks noChangeArrowheads="1"/>
          </p:cNvSpPr>
          <p:nvPr/>
        </p:nvSpPr>
        <p:spPr bwMode="auto">
          <a:xfrm>
            <a:off x="763588" y="1701800"/>
            <a:ext cx="2219325" cy="457200"/>
          </a:xfrm>
          <a:prstGeom prst="rect">
            <a:avLst/>
          </a:prstGeom>
          <a:noFill/>
          <a:ln w="9525">
            <a:noFill/>
            <a:miter lim="800000"/>
          </a:ln>
        </p:spPr>
        <p:txBody>
          <a:bodyPr bIns="0" lIns="0" rIns="0" tIns="0">
            <a:spAutoFit/>
          </a:bodyPr>
          <a:lstStyle/>
          <a:p>
            <a:pPr algn="just"/>
            <a:r>
              <a:rPr altLang="en-US" lang="zh-CN" sz="1000">
                <a:solidFill>
                  <a:srgbClr val="808080"/>
                </a:solidFill>
              </a:rPr>
              <a:t>请在此处插入你需要的文字内容请在此处插入你需要的文字内容请在此处插入你需要的文字内容</a:t>
            </a:r>
          </a:p>
        </p:txBody>
      </p:sp>
      <p:sp>
        <p:nvSpPr>
          <p:cNvPr id="41" name="TextBox 40"/>
          <p:cNvSpPr txBox="1">
            <a:spLocks noChangeArrowheads="1"/>
          </p:cNvSpPr>
          <p:nvPr/>
        </p:nvSpPr>
        <p:spPr bwMode="auto">
          <a:xfrm>
            <a:off x="763588" y="2493963"/>
            <a:ext cx="2260600" cy="213360"/>
          </a:xfrm>
          <a:prstGeom prst="rect">
            <a:avLst/>
          </a:prstGeom>
          <a:noFill/>
          <a:ln w="9525">
            <a:noFill/>
            <a:miter lim="800000"/>
          </a:ln>
        </p:spPr>
        <p:txBody>
          <a:bodyPr bIns="0" lIns="0" rIns="0" tIns="0">
            <a:spAutoFit/>
          </a:bodyPr>
          <a:lstStyle/>
          <a:p>
            <a:r>
              <a:rPr altLang="en-US" lang="zh-CN" sz="1400">
                <a:solidFill>
                  <a:schemeClr val="tx2"/>
                </a:solidFill>
              </a:rPr>
              <a:t>请添加文字内容</a:t>
            </a:r>
          </a:p>
        </p:txBody>
      </p:sp>
      <p:sp>
        <p:nvSpPr>
          <p:cNvPr id="42" name="TextBox 41"/>
          <p:cNvSpPr txBox="1">
            <a:spLocks noChangeArrowheads="1"/>
          </p:cNvSpPr>
          <p:nvPr/>
        </p:nvSpPr>
        <p:spPr bwMode="auto">
          <a:xfrm>
            <a:off x="763588" y="2817813"/>
            <a:ext cx="2219325" cy="457200"/>
          </a:xfrm>
          <a:prstGeom prst="rect">
            <a:avLst/>
          </a:prstGeom>
          <a:noFill/>
          <a:ln w="9525">
            <a:noFill/>
            <a:miter lim="800000"/>
          </a:ln>
        </p:spPr>
        <p:txBody>
          <a:bodyPr bIns="0" lIns="0" rIns="0" tIns="0">
            <a:spAutoFit/>
          </a:bodyPr>
          <a:lstStyle/>
          <a:p>
            <a:pPr algn="just"/>
            <a:r>
              <a:rPr altLang="en-US" lang="zh-CN" sz="1000">
                <a:solidFill>
                  <a:srgbClr val="808080"/>
                </a:solidFill>
              </a:rPr>
              <a:t>请在此处插入你需要的文字内容请在此处插入你需要的文字内容请在此处插入你需要的文字内容</a:t>
            </a:r>
          </a:p>
        </p:txBody>
      </p:sp>
      <p:sp>
        <p:nvSpPr>
          <p:cNvPr id="43" name="TextBox 42"/>
          <p:cNvSpPr txBox="1">
            <a:spLocks noChangeArrowheads="1"/>
          </p:cNvSpPr>
          <p:nvPr/>
        </p:nvSpPr>
        <p:spPr bwMode="auto">
          <a:xfrm>
            <a:off x="763588" y="3659188"/>
            <a:ext cx="2260600" cy="213360"/>
          </a:xfrm>
          <a:prstGeom prst="rect">
            <a:avLst/>
          </a:prstGeom>
          <a:noFill/>
          <a:ln w="9525">
            <a:noFill/>
            <a:miter lim="800000"/>
          </a:ln>
        </p:spPr>
        <p:txBody>
          <a:bodyPr bIns="0" lIns="0" rIns="0" tIns="0">
            <a:spAutoFit/>
          </a:bodyPr>
          <a:lstStyle/>
          <a:p>
            <a:r>
              <a:rPr altLang="en-US" lang="zh-CN" sz="1400">
                <a:solidFill>
                  <a:schemeClr val="tx2"/>
                </a:solidFill>
              </a:rPr>
              <a:t>请添加文字内容</a:t>
            </a:r>
          </a:p>
        </p:txBody>
      </p:sp>
      <p:sp>
        <p:nvSpPr>
          <p:cNvPr id="44" name="TextBox 43"/>
          <p:cNvSpPr txBox="1">
            <a:spLocks noChangeArrowheads="1"/>
          </p:cNvSpPr>
          <p:nvPr/>
        </p:nvSpPr>
        <p:spPr bwMode="auto">
          <a:xfrm>
            <a:off x="763588" y="3981450"/>
            <a:ext cx="2219325" cy="457200"/>
          </a:xfrm>
          <a:prstGeom prst="rect">
            <a:avLst/>
          </a:prstGeom>
          <a:noFill/>
          <a:ln w="9525">
            <a:noFill/>
            <a:miter lim="800000"/>
          </a:ln>
        </p:spPr>
        <p:txBody>
          <a:bodyPr bIns="0" lIns="0" rIns="0" tIns="0">
            <a:spAutoFit/>
          </a:bodyPr>
          <a:lstStyle/>
          <a:p>
            <a:pPr algn="just"/>
            <a:r>
              <a:rPr altLang="en-US" lang="zh-CN" sz="1000">
                <a:solidFill>
                  <a:srgbClr val="808080"/>
                </a:solidFill>
              </a:rPr>
              <a:t>请在此处插入你需要的文字内容请在此处插入你需要的文字内容请在此处插入你需要的文字内容</a:t>
            </a:r>
          </a:p>
        </p:txBody>
      </p:sp>
      <p:grpSp>
        <p:nvGrpSpPr>
          <p:cNvPr id="104" name="组合 103"/>
          <p:cNvGrpSpPr/>
          <p:nvPr/>
        </p:nvGrpSpPr>
        <p:grpSpPr>
          <a:xfrm>
            <a:off x="4932363" y="3762375"/>
            <a:ext cx="1704975" cy="522288"/>
            <a:chOff x="4476081" y="3981586"/>
            <a:chExt cx="1766090" cy="539330"/>
          </a:xfrm>
        </p:grpSpPr>
        <p:cxnSp>
          <p:nvCxnSpPr>
            <p:cNvPr id="58" name="直接连接符 57"/>
            <p:cNvCxnSpPr/>
            <p:nvPr/>
          </p:nvCxnSpPr>
          <p:spPr>
            <a:xfrm flipV="1">
              <a:off x="4476081" y="4520916"/>
              <a:ext cx="1465164" cy="0"/>
            </a:xfrm>
            <a:prstGeom prst="line">
              <a:avLst/>
            </a:prstGeom>
            <a:ln w="6350">
              <a:solidFill>
                <a:schemeClr val="bg2"/>
              </a:solidFill>
              <a:prstDash val="dash"/>
              <a:headEnd len="sm" type="oval" w="sm"/>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5941245" y="3981586"/>
              <a:ext cx="300926" cy="0"/>
            </a:xfrm>
            <a:prstGeom prst="line">
              <a:avLst/>
            </a:prstGeom>
            <a:ln w="6350">
              <a:solidFill>
                <a:schemeClr val="bg2"/>
              </a:solidFill>
              <a:prstDash val="dash"/>
              <a:tailEnd len="sm" type="oval" w="sm"/>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flipH="1">
              <a:off x="5941245" y="3981586"/>
              <a:ext cx="0" cy="539330"/>
            </a:xfrm>
            <a:prstGeom prst="line">
              <a:avLst/>
            </a:prstGeom>
            <a:ln w="6350">
              <a:solidFill>
                <a:schemeClr val="bg2"/>
              </a:solidFill>
              <a:prstDash val="dash"/>
              <a:tailEnd len="sm" type="none" w="sm"/>
            </a:ln>
          </p:spPr>
          <p:style>
            <a:lnRef idx="1">
              <a:schemeClr val="accent1"/>
            </a:lnRef>
            <a:fillRef idx="0">
              <a:schemeClr val="accent1"/>
            </a:fillRef>
            <a:effectRef idx="0">
              <a:schemeClr val="accent1"/>
            </a:effectRef>
            <a:fontRef idx="minor">
              <a:schemeClr val="tx1"/>
            </a:fontRef>
          </p:style>
        </p:cxnSp>
      </p:grpSp>
      <p:grpSp>
        <p:nvGrpSpPr>
          <p:cNvPr id="111" name="组合 110"/>
          <p:cNvGrpSpPr/>
          <p:nvPr/>
        </p:nvGrpSpPr>
        <p:grpSpPr>
          <a:xfrm>
            <a:off x="6008688" y="1493838"/>
            <a:ext cx="628650" cy="828675"/>
            <a:chOff x="5652120" y="1579986"/>
            <a:chExt cx="590051" cy="878275"/>
          </a:xfrm>
        </p:grpSpPr>
        <p:cxnSp>
          <p:nvCxnSpPr>
            <p:cNvPr id="71" name="直接连接符 70"/>
            <p:cNvCxnSpPr/>
            <p:nvPr/>
          </p:nvCxnSpPr>
          <p:spPr>
            <a:xfrm>
              <a:off x="5939695" y="1579986"/>
              <a:ext cx="302476" cy="0"/>
            </a:xfrm>
            <a:prstGeom prst="line">
              <a:avLst/>
            </a:prstGeom>
            <a:ln w="6350">
              <a:solidFill>
                <a:schemeClr val="bg2"/>
              </a:solidFill>
              <a:prstDash val="dash"/>
              <a:tailEnd len="sm" type="oval" w="sm"/>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V="1">
              <a:off x="5652120" y="2458261"/>
              <a:ext cx="287575" cy="0"/>
            </a:xfrm>
            <a:prstGeom prst="line">
              <a:avLst/>
            </a:prstGeom>
            <a:ln w="6350">
              <a:solidFill>
                <a:schemeClr val="bg2"/>
              </a:solidFill>
              <a:prstDash val="dash"/>
              <a:headEnd len="sm" type="oval" w="sm"/>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flipH="1">
              <a:off x="5939695" y="1579986"/>
              <a:ext cx="0" cy="878275"/>
            </a:xfrm>
            <a:prstGeom prst="line">
              <a:avLst/>
            </a:prstGeom>
            <a:ln w="6350">
              <a:solidFill>
                <a:schemeClr val="bg2"/>
              </a:solidFill>
              <a:prstDash val="dash"/>
              <a:tailEnd len="sm" type="none" w="sm"/>
            </a:ln>
          </p:spPr>
          <p:style>
            <a:lnRef idx="1">
              <a:schemeClr val="accent1"/>
            </a:lnRef>
            <a:fillRef idx="0">
              <a:schemeClr val="accent1"/>
            </a:fillRef>
            <a:effectRef idx="0">
              <a:schemeClr val="accent1"/>
            </a:effectRef>
            <a:fontRef idx="minor">
              <a:schemeClr val="tx1"/>
            </a:fontRef>
          </p:style>
        </p:cxnSp>
      </p:grpSp>
      <p:grpSp>
        <p:nvGrpSpPr>
          <p:cNvPr id="96" name="组合 95"/>
          <p:cNvGrpSpPr/>
          <p:nvPr/>
        </p:nvGrpSpPr>
        <p:grpSpPr>
          <a:xfrm>
            <a:off x="2257425" y="1481138"/>
            <a:ext cx="2501900" cy="198437"/>
            <a:chOff x="2123729" y="1566590"/>
            <a:chExt cx="2352352" cy="210375"/>
          </a:xfrm>
        </p:grpSpPr>
        <p:cxnSp>
          <p:nvCxnSpPr>
            <p:cNvPr id="46" name="直接连接符 45"/>
            <p:cNvCxnSpPr/>
            <p:nvPr/>
          </p:nvCxnSpPr>
          <p:spPr>
            <a:xfrm flipH="1" flipV="1">
              <a:off x="2987950" y="1776965"/>
              <a:ext cx="1488131" cy="0"/>
            </a:xfrm>
            <a:prstGeom prst="line">
              <a:avLst/>
            </a:prstGeom>
            <a:ln w="6350">
              <a:solidFill>
                <a:schemeClr val="bg2"/>
              </a:solidFill>
              <a:prstDash val="dash"/>
              <a:headEnd len="sm" type="oval" w="sm"/>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2123729" y="1566590"/>
              <a:ext cx="864221" cy="0"/>
            </a:xfrm>
            <a:prstGeom prst="line">
              <a:avLst/>
            </a:prstGeom>
            <a:ln w="6350">
              <a:solidFill>
                <a:schemeClr val="bg2"/>
              </a:solidFill>
              <a:prstDash val="dash"/>
              <a:tailEnd len="sm" type="oval" w="sm"/>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flipH="1">
              <a:off x="2987950" y="1580054"/>
              <a:ext cx="0" cy="196911"/>
            </a:xfrm>
            <a:prstGeom prst="line">
              <a:avLst/>
            </a:prstGeom>
            <a:ln w="6350">
              <a:solidFill>
                <a:schemeClr val="bg2"/>
              </a:solidFill>
              <a:prstDash val="dash"/>
              <a:tailEnd len="sm" type="none" w="sm"/>
            </a:ln>
          </p:spPr>
          <p:style>
            <a:lnRef idx="1">
              <a:schemeClr val="accent1"/>
            </a:lnRef>
            <a:fillRef idx="0">
              <a:schemeClr val="accent1"/>
            </a:fillRef>
            <a:effectRef idx="0">
              <a:schemeClr val="accent1"/>
            </a:effectRef>
            <a:fontRef idx="minor">
              <a:schemeClr val="tx1"/>
            </a:fontRef>
          </p:style>
        </p:cxnSp>
      </p:grpSp>
      <p:grpSp>
        <p:nvGrpSpPr>
          <p:cNvPr id="102" name="组合 101"/>
          <p:cNvGrpSpPr/>
          <p:nvPr/>
        </p:nvGrpSpPr>
        <p:grpSpPr>
          <a:xfrm>
            <a:off x="2257425" y="2322513"/>
            <a:ext cx="1250950" cy="274637"/>
            <a:chOff x="2123731" y="2458260"/>
            <a:chExt cx="1176175" cy="289336"/>
          </a:xfrm>
        </p:grpSpPr>
        <p:cxnSp>
          <p:nvCxnSpPr>
            <p:cNvPr id="49" name="直接连接符 48"/>
            <p:cNvCxnSpPr/>
            <p:nvPr/>
          </p:nvCxnSpPr>
          <p:spPr>
            <a:xfrm flipH="1">
              <a:off x="2987951" y="2458260"/>
              <a:ext cx="311955" cy="0"/>
            </a:xfrm>
            <a:prstGeom prst="line">
              <a:avLst/>
            </a:prstGeom>
            <a:ln w="6350">
              <a:solidFill>
                <a:schemeClr val="bg2"/>
              </a:solidFill>
              <a:prstDash val="dash"/>
              <a:headEnd len="sm" type="oval" w="sm"/>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2123731" y="2747596"/>
              <a:ext cx="864220" cy="0"/>
            </a:xfrm>
            <a:prstGeom prst="line">
              <a:avLst/>
            </a:prstGeom>
            <a:ln w="6350">
              <a:solidFill>
                <a:schemeClr val="bg2"/>
              </a:solidFill>
              <a:prstDash val="dash"/>
              <a:tailEnd len="sm" type="oval" w="sm"/>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flipH="1">
              <a:off x="2987951" y="2458260"/>
              <a:ext cx="0" cy="289336"/>
            </a:xfrm>
            <a:prstGeom prst="line">
              <a:avLst/>
            </a:prstGeom>
            <a:ln w="6350">
              <a:solidFill>
                <a:schemeClr val="bg2"/>
              </a:solidFill>
              <a:prstDash val="dash"/>
              <a:tailEnd len="sm" type="none" w="sm"/>
            </a:ln>
          </p:spPr>
          <p:style>
            <a:lnRef idx="1">
              <a:schemeClr val="accent1"/>
            </a:lnRef>
            <a:fillRef idx="0">
              <a:schemeClr val="accent1"/>
            </a:fillRef>
            <a:effectRef idx="0">
              <a:schemeClr val="accent1"/>
            </a:effectRef>
            <a:fontRef idx="minor">
              <a:schemeClr val="tx1"/>
            </a:fontRef>
          </p:style>
        </p:cxnSp>
      </p:grpSp>
      <p:grpSp>
        <p:nvGrpSpPr>
          <p:cNvPr id="103" name="组合 102"/>
          <p:cNvGrpSpPr/>
          <p:nvPr/>
        </p:nvGrpSpPr>
        <p:grpSpPr>
          <a:xfrm>
            <a:off x="2257425" y="3632200"/>
            <a:ext cx="1250950" cy="130175"/>
            <a:chOff x="2123731" y="3843303"/>
            <a:chExt cx="1176175" cy="138283"/>
          </a:xfrm>
        </p:grpSpPr>
        <p:cxnSp>
          <p:nvCxnSpPr>
            <p:cNvPr id="55" name="直接连接符 54"/>
            <p:cNvCxnSpPr/>
            <p:nvPr/>
          </p:nvCxnSpPr>
          <p:spPr>
            <a:xfrm flipH="1">
              <a:off x="2987951" y="3843303"/>
              <a:ext cx="311955" cy="0"/>
            </a:xfrm>
            <a:prstGeom prst="line">
              <a:avLst/>
            </a:prstGeom>
            <a:ln w="6350">
              <a:solidFill>
                <a:schemeClr val="bg2"/>
              </a:solidFill>
              <a:prstDash val="dash"/>
              <a:headEnd len="sm" type="oval" w="sm"/>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flipH="1">
              <a:off x="2123731" y="3979900"/>
              <a:ext cx="864220" cy="0"/>
            </a:xfrm>
            <a:prstGeom prst="line">
              <a:avLst/>
            </a:prstGeom>
            <a:ln w="6350">
              <a:solidFill>
                <a:schemeClr val="bg2"/>
              </a:solidFill>
              <a:prstDash val="dash"/>
              <a:tailEnd len="sm" type="oval" w="sm"/>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flipH="1">
              <a:off x="2987951" y="3843303"/>
              <a:ext cx="0" cy="138283"/>
            </a:xfrm>
            <a:prstGeom prst="line">
              <a:avLst/>
            </a:prstGeom>
            <a:ln w="6350">
              <a:solidFill>
                <a:schemeClr val="bg2"/>
              </a:solidFill>
              <a:prstDash val="dash"/>
              <a:tailEnd len="sm" type="none" w="sm"/>
            </a:ln>
          </p:spPr>
          <p:style>
            <a:lnRef idx="1">
              <a:schemeClr val="accent1"/>
            </a:lnRef>
            <a:fillRef idx="0">
              <a:schemeClr val="accent1"/>
            </a:fillRef>
            <a:effectRef idx="0">
              <a:schemeClr val="accent1"/>
            </a:effectRef>
            <a:fontRef idx="minor">
              <a:schemeClr val="tx1"/>
            </a:fontRef>
          </p:style>
        </p:cxnSp>
      </p:grpSp>
      <p:grpSp>
        <p:nvGrpSpPr>
          <p:cNvPr id="109" name="组合 108"/>
          <p:cNvGrpSpPr/>
          <p:nvPr/>
        </p:nvGrpSpPr>
        <p:grpSpPr>
          <a:xfrm>
            <a:off x="6010275" y="2597150"/>
            <a:ext cx="627063" cy="1035050"/>
            <a:chOff x="5652665" y="2747596"/>
            <a:chExt cx="590051" cy="1095708"/>
          </a:xfrm>
        </p:grpSpPr>
        <p:cxnSp>
          <p:nvCxnSpPr>
            <p:cNvPr id="106" name="直接连接符 105"/>
            <p:cNvCxnSpPr/>
            <p:nvPr/>
          </p:nvCxnSpPr>
          <p:spPr>
            <a:xfrm>
              <a:off x="5940969" y="2747596"/>
              <a:ext cx="301747" cy="0"/>
            </a:xfrm>
            <a:prstGeom prst="line">
              <a:avLst/>
            </a:prstGeom>
            <a:ln w="6350">
              <a:solidFill>
                <a:schemeClr val="bg2"/>
              </a:solidFill>
              <a:prstDash val="dash"/>
              <a:tailEnd len="sm" type="oval" w="sm"/>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V="1">
              <a:off x="5652665" y="3843304"/>
              <a:ext cx="288304" cy="0"/>
            </a:xfrm>
            <a:prstGeom prst="line">
              <a:avLst/>
            </a:prstGeom>
            <a:ln w="6350">
              <a:solidFill>
                <a:schemeClr val="bg2"/>
              </a:solidFill>
              <a:prstDash val="dash"/>
              <a:headEnd len="sm" type="oval" w="sm"/>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flipH="1">
              <a:off x="5940969" y="2747596"/>
              <a:ext cx="0" cy="1095708"/>
            </a:xfrm>
            <a:prstGeom prst="line">
              <a:avLst/>
            </a:prstGeom>
            <a:ln w="6350">
              <a:solidFill>
                <a:schemeClr val="bg2"/>
              </a:solidFill>
              <a:prstDash val="dash"/>
              <a:tailEnd len="sm" type="none" w="sm"/>
            </a:ln>
          </p:spPr>
          <p:style>
            <a:lnRef idx="1">
              <a:schemeClr val="accent1"/>
            </a:lnRef>
            <a:fillRef idx="0">
              <a:schemeClr val="accent1"/>
            </a:fillRef>
            <a:effectRef idx="0">
              <a:schemeClr val="accent1"/>
            </a:effectRef>
            <a:fontRef idx="minor">
              <a:schemeClr val="tx1"/>
            </a:fontRef>
          </p:style>
        </p:cxnSp>
      </p:grpSp>
      <p:sp>
        <p:nvSpPr>
          <p:cNvPr id="45132" name="AutoShape 76"/>
          <p:cNvSpPr>
            <a:spLocks noChangeArrowheads="1"/>
          </p:cNvSpPr>
          <p:nvPr/>
        </p:nvSpPr>
        <p:spPr bwMode="auto">
          <a:xfrm>
            <a:off x="3708400" y="2195513"/>
            <a:ext cx="2016125" cy="1657350"/>
          </a:xfrm>
          <a:prstGeom prst="hexagon">
            <a:avLst>
              <a:gd fmla="val 30412" name="adj"/>
              <a:gd fmla="val 115470" name="vf"/>
            </a:avLst>
          </a:prstGeom>
          <a:solidFill>
            <a:schemeClr val="bg2"/>
          </a:solidFill>
          <a:ln w="9525">
            <a:noFill/>
            <a:miter lim="800000"/>
          </a:ln>
        </p:spPr>
        <p:txBody>
          <a:bodyPr anchor="ctr" wrap="none"/>
          <a:lstStyle/>
          <a:p>
            <a:endParaRPr altLang="en-US" b="0" lang="zh-CN">
              <a:ea typeface="宋体"/>
            </a:endParaRPr>
          </a:p>
        </p:txBody>
      </p:sp>
      <p:sp>
        <p:nvSpPr>
          <p:cNvPr id="14" name="TextBox 13"/>
          <p:cNvSpPr txBox="1">
            <a:spLocks noChangeArrowheads="1"/>
          </p:cNvSpPr>
          <p:nvPr/>
        </p:nvSpPr>
        <p:spPr bwMode="auto">
          <a:xfrm>
            <a:off x="4140200" y="2652714"/>
            <a:ext cx="1114425" cy="670560"/>
          </a:xfrm>
          <a:prstGeom prst="rect">
            <a:avLst/>
          </a:prstGeom>
          <a:noFill/>
          <a:ln w="9525">
            <a:noFill/>
            <a:miter lim="800000"/>
          </a:ln>
        </p:spPr>
        <p:txBody>
          <a:bodyPr bIns="0" lIns="0" rIns="0" tIns="0">
            <a:spAutoFit/>
          </a:bodyPr>
          <a:lstStyle/>
          <a:p>
            <a:pPr algn="ctr"/>
            <a:r>
              <a:rPr altLang="en-US" lang="zh-CN" sz="2200">
                <a:solidFill>
                  <a:schemeClr val="bg1"/>
                </a:solidFill>
                <a:latin charset="-122" pitchFamily="34" typeface="微软雅黑"/>
              </a:rPr>
              <a:t>点击输入标题</a:t>
            </a:r>
          </a:p>
        </p:txBody>
      </p:sp>
    </p:spTree>
  </p:cSld>
  <p:clrMapOvr>
    <a:masterClrMapping/>
  </p:clrMapOvr>
  <p:transition spd="med">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16">
                                  <p:stCondLst>
                                    <p:cond delay="0"/>
                                  </p:stCondLst>
                                  <p:childTnLst>
                                    <p:set>
                                      <p:cBhvr>
                                        <p:cTn dur="1" fill="hold" id="6">
                                          <p:stCondLst>
                                            <p:cond delay="0"/>
                                          </p:stCondLst>
                                        </p:cTn>
                                        <p:tgtEl>
                                          <p:spTgt spid="45132"/>
                                        </p:tgtEl>
                                        <p:attrNameLst>
                                          <p:attrName>style.visibility</p:attrName>
                                        </p:attrNameLst>
                                      </p:cBhvr>
                                      <p:to>
                                        <p:strVal val="visible"/>
                                      </p:to>
                                    </p:set>
                                    <p:anim calcmode="lin" valueType="num">
                                      <p:cBhvr>
                                        <p:cTn dur="500" fill="hold" id="7"/>
                                        <p:tgtEl>
                                          <p:spTgt spid="45132"/>
                                        </p:tgtEl>
                                        <p:attrNameLst>
                                          <p:attrName>ppt_w</p:attrName>
                                        </p:attrNameLst>
                                      </p:cBhvr>
                                      <p:tavLst>
                                        <p:tav tm="0">
                                          <p:val>
                                            <p:fltVal val="0"/>
                                          </p:val>
                                        </p:tav>
                                        <p:tav tm="100000">
                                          <p:val>
                                            <p:strVal val="#ppt_w"/>
                                          </p:val>
                                        </p:tav>
                                      </p:tavLst>
                                    </p:anim>
                                    <p:anim calcmode="lin" valueType="num">
                                      <p:cBhvr>
                                        <p:cTn dur="500" fill="hold" id="8"/>
                                        <p:tgtEl>
                                          <p:spTgt spid="45132"/>
                                        </p:tgtEl>
                                        <p:attrNameLst>
                                          <p:attrName>ppt_h</p:attrName>
                                        </p:attrNameLst>
                                      </p:cBhvr>
                                      <p:tavLst>
                                        <p:tav tm="0">
                                          <p:val>
                                            <p:fltVal val="0"/>
                                          </p:val>
                                        </p:tav>
                                        <p:tav tm="100000">
                                          <p:val>
                                            <p:strVal val="#ppt_h"/>
                                          </p:val>
                                        </p:tav>
                                      </p:tavLst>
                                    </p:anim>
                                  </p:childTnLst>
                                </p:cTn>
                              </p:par>
                            </p:childTnLst>
                          </p:cTn>
                        </p:par>
                        <p:par>
                          <p:cTn fill="hold" id="9" nodeType="afterGroup">
                            <p:stCondLst>
                              <p:cond delay="500"/>
                            </p:stCondLst>
                            <p:childTnLst>
                              <p:par>
                                <p:cTn decel="100000" fill="hold" id="10" nodeType="afterEffect" presetClass="entr" presetID="49" presetSubtype="0">
                                  <p:stCondLst>
                                    <p:cond delay="0"/>
                                  </p:stCondLst>
                                  <p:childTnLst>
                                    <p:set>
                                      <p:cBhvr>
                                        <p:cTn dur="1" fill="hold" id="11">
                                          <p:stCondLst>
                                            <p:cond delay="0"/>
                                          </p:stCondLst>
                                        </p:cTn>
                                        <p:tgtEl>
                                          <p:spTgt spid="45130"/>
                                        </p:tgtEl>
                                        <p:attrNameLst>
                                          <p:attrName>style.visibility</p:attrName>
                                        </p:attrNameLst>
                                      </p:cBhvr>
                                      <p:to>
                                        <p:strVal val="visible"/>
                                      </p:to>
                                    </p:set>
                                    <p:anim calcmode="lin" valueType="num">
                                      <p:cBhvr>
                                        <p:cTn dur="1000" fill="hold" id="12"/>
                                        <p:tgtEl>
                                          <p:spTgt spid="45130"/>
                                        </p:tgtEl>
                                        <p:attrNameLst>
                                          <p:attrName>ppt_w</p:attrName>
                                        </p:attrNameLst>
                                      </p:cBhvr>
                                      <p:tavLst>
                                        <p:tav tm="0">
                                          <p:val>
                                            <p:fltVal val="0"/>
                                          </p:val>
                                        </p:tav>
                                        <p:tav tm="100000">
                                          <p:val>
                                            <p:strVal val="#ppt_w"/>
                                          </p:val>
                                        </p:tav>
                                      </p:tavLst>
                                    </p:anim>
                                    <p:anim calcmode="lin" valueType="num">
                                      <p:cBhvr>
                                        <p:cTn dur="1000" fill="hold" id="13"/>
                                        <p:tgtEl>
                                          <p:spTgt spid="45130"/>
                                        </p:tgtEl>
                                        <p:attrNameLst>
                                          <p:attrName>ppt_h</p:attrName>
                                        </p:attrNameLst>
                                      </p:cBhvr>
                                      <p:tavLst>
                                        <p:tav tm="0">
                                          <p:val>
                                            <p:fltVal val="0"/>
                                          </p:val>
                                        </p:tav>
                                        <p:tav tm="100000">
                                          <p:val>
                                            <p:strVal val="#ppt_h"/>
                                          </p:val>
                                        </p:tav>
                                      </p:tavLst>
                                    </p:anim>
                                    <p:anim calcmode="lin" valueType="num">
                                      <p:cBhvr>
                                        <p:cTn dur="1000" fill="hold" id="14"/>
                                        <p:tgtEl>
                                          <p:spTgt spid="45130"/>
                                        </p:tgtEl>
                                        <p:attrNameLst>
                                          <p:attrName>style.rotation</p:attrName>
                                        </p:attrNameLst>
                                      </p:cBhvr>
                                      <p:tavLst>
                                        <p:tav tm="0">
                                          <p:val>
                                            <p:fltVal val="360"/>
                                          </p:val>
                                        </p:tav>
                                        <p:tav tm="100000">
                                          <p:val>
                                            <p:fltVal val="0"/>
                                          </p:val>
                                        </p:tav>
                                      </p:tavLst>
                                    </p:anim>
                                    <p:animEffect filter="fade" transition="in">
                                      <p:cBhvr>
                                        <p:cTn dur="1000" id="15"/>
                                        <p:tgtEl>
                                          <p:spTgt spid="45130"/>
                                        </p:tgtEl>
                                      </p:cBhvr>
                                    </p:animEffect>
                                  </p:childTnLst>
                                </p:cTn>
                              </p:par>
                            </p:childTnLst>
                          </p:cTn>
                        </p:par>
                        <p:par>
                          <p:cTn fill="hold" id="16" nodeType="afterGroup">
                            <p:stCondLst>
                              <p:cond delay="1500"/>
                            </p:stCondLst>
                            <p:childTnLst>
                              <p:par>
                                <p:cTn fill="hold" grpId="0" id="17" nodeType="afterEffect" presetClass="entr" presetID="31" presetSubtype="0">
                                  <p:stCondLst>
                                    <p:cond delay="0"/>
                                  </p:stCondLst>
                                  <p:iterate type="lt">
                                    <p:tmPct val="5000"/>
                                  </p:iterate>
                                  <p:childTnLst>
                                    <p:set>
                                      <p:cBhvr>
                                        <p:cTn dur="1" fill="hold" id="18">
                                          <p:stCondLst>
                                            <p:cond delay="0"/>
                                          </p:stCondLst>
                                        </p:cTn>
                                        <p:tgtEl>
                                          <p:spTgt spid="45098"/>
                                        </p:tgtEl>
                                        <p:attrNameLst>
                                          <p:attrName>style.visibility</p:attrName>
                                        </p:attrNameLst>
                                      </p:cBhvr>
                                      <p:to>
                                        <p:strVal val="visible"/>
                                      </p:to>
                                    </p:set>
                                    <p:anim calcmode="lin" valueType="num">
                                      <p:cBhvr>
                                        <p:cTn dur="500" fill="hold" id="19"/>
                                        <p:tgtEl>
                                          <p:spTgt spid="45098"/>
                                        </p:tgtEl>
                                        <p:attrNameLst>
                                          <p:attrName>ppt_w</p:attrName>
                                        </p:attrNameLst>
                                      </p:cBhvr>
                                      <p:tavLst>
                                        <p:tav tm="0">
                                          <p:val>
                                            <p:fltVal val="0"/>
                                          </p:val>
                                        </p:tav>
                                        <p:tav tm="100000">
                                          <p:val>
                                            <p:strVal val="#ppt_w"/>
                                          </p:val>
                                        </p:tav>
                                      </p:tavLst>
                                    </p:anim>
                                    <p:anim calcmode="lin" valueType="num">
                                      <p:cBhvr>
                                        <p:cTn dur="500" fill="hold" id="20"/>
                                        <p:tgtEl>
                                          <p:spTgt spid="45098"/>
                                        </p:tgtEl>
                                        <p:attrNameLst>
                                          <p:attrName>ppt_h</p:attrName>
                                        </p:attrNameLst>
                                      </p:cBhvr>
                                      <p:tavLst>
                                        <p:tav tm="0">
                                          <p:val>
                                            <p:fltVal val="0"/>
                                          </p:val>
                                        </p:tav>
                                        <p:tav tm="100000">
                                          <p:val>
                                            <p:strVal val="#ppt_h"/>
                                          </p:val>
                                        </p:tav>
                                      </p:tavLst>
                                    </p:anim>
                                    <p:anim calcmode="lin" valueType="num">
                                      <p:cBhvr>
                                        <p:cTn dur="500" fill="hold" id="21"/>
                                        <p:tgtEl>
                                          <p:spTgt spid="45098"/>
                                        </p:tgtEl>
                                        <p:attrNameLst>
                                          <p:attrName>style.rotation</p:attrName>
                                        </p:attrNameLst>
                                      </p:cBhvr>
                                      <p:tavLst>
                                        <p:tav tm="0">
                                          <p:val>
                                            <p:fltVal val="90"/>
                                          </p:val>
                                        </p:tav>
                                        <p:tav tm="100000">
                                          <p:val>
                                            <p:fltVal val="0"/>
                                          </p:val>
                                        </p:tav>
                                      </p:tavLst>
                                    </p:anim>
                                    <p:animEffect filter="fade" transition="in">
                                      <p:cBhvr>
                                        <p:cTn dur="500" id="22"/>
                                        <p:tgtEl>
                                          <p:spTgt spid="45098"/>
                                        </p:tgtEl>
                                      </p:cBhvr>
                                    </p:animEffect>
                                  </p:childTnLst>
                                </p:cTn>
                              </p:par>
                              <p:par>
                                <p:cTn fill="hold" grpId="0" id="23" nodeType="withEffect" presetClass="entr" presetID="31" presetSubtype="0">
                                  <p:stCondLst>
                                    <p:cond delay="0"/>
                                  </p:stCondLst>
                                  <p:iterate type="lt">
                                    <p:tmPct val="5000"/>
                                  </p:iterate>
                                  <p:childTnLst>
                                    <p:set>
                                      <p:cBhvr>
                                        <p:cTn dur="1" fill="hold" id="24">
                                          <p:stCondLst>
                                            <p:cond delay="0"/>
                                          </p:stCondLst>
                                        </p:cTn>
                                        <p:tgtEl>
                                          <p:spTgt spid="45103"/>
                                        </p:tgtEl>
                                        <p:attrNameLst>
                                          <p:attrName>style.visibility</p:attrName>
                                        </p:attrNameLst>
                                      </p:cBhvr>
                                      <p:to>
                                        <p:strVal val="visible"/>
                                      </p:to>
                                    </p:set>
                                    <p:anim calcmode="lin" valueType="num">
                                      <p:cBhvr>
                                        <p:cTn dur="500" fill="hold" id="25"/>
                                        <p:tgtEl>
                                          <p:spTgt spid="45103"/>
                                        </p:tgtEl>
                                        <p:attrNameLst>
                                          <p:attrName>ppt_w</p:attrName>
                                        </p:attrNameLst>
                                      </p:cBhvr>
                                      <p:tavLst>
                                        <p:tav tm="0">
                                          <p:val>
                                            <p:fltVal val="0"/>
                                          </p:val>
                                        </p:tav>
                                        <p:tav tm="100000">
                                          <p:val>
                                            <p:strVal val="#ppt_w"/>
                                          </p:val>
                                        </p:tav>
                                      </p:tavLst>
                                    </p:anim>
                                    <p:anim calcmode="lin" valueType="num">
                                      <p:cBhvr>
                                        <p:cTn dur="500" fill="hold" id="26"/>
                                        <p:tgtEl>
                                          <p:spTgt spid="45103"/>
                                        </p:tgtEl>
                                        <p:attrNameLst>
                                          <p:attrName>ppt_h</p:attrName>
                                        </p:attrNameLst>
                                      </p:cBhvr>
                                      <p:tavLst>
                                        <p:tav tm="0">
                                          <p:val>
                                            <p:fltVal val="0"/>
                                          </p:val>
                                        </p:tav>
                                        <p:tav tm="100000">
                                          <p:val>
                                            <p:strVal val="#ppt_h"/>
                                          </p:val>
                                        </p:tav>
                                      </p:tavLst>
                                    </p:anim>
                                    <p:anim calcmode="lin" valueType="num">
                                      <p:cBhvr>
                                        <p:cTn dur="500" fill="hold" id="27"/>
                                        <p:tgtEl>
                                          <p:spTgt spid="45103"/>
                                        </p:tgtEl>
                                        <p:attrNameLst>
                                          <p:attrName>style.rotation</p:attrName>
                                        </p:attrNameLst>
                                      </p:cBhvr>
                                      <p:tavLst>
                                        <p:tav tm="0">
                                          <p:val>
                                            <p:fltVal val="90"/>
                                          </p:val>
                                        </p:tav>
                                        <p:tav tm="100000">
                                          <p:val>
                                            <p:fltVal val="0"/>
                                          </p:val>
                                        </p:tav>
                                      </p:tavLst>
                                    </p:anim>
                                    <p:animEffect filter="fade" transition="in">
                                      <p:cBhvr>
                                        <p:cTn dur="500" id="28"/>
                                        <p:tgtEl>
                                          <p:spTgt spid="45103"/>
                                        </p:tgtEl>
                                      </p:cBhvr>
                                    </p:animEffect>
                                  </p:childTnLst>
                                </p:cTn>
                              </p:par>
                              <p:par>
                                <p:cTn fill="hold" grpId="0" id="29" nodeType="withEffect" presetClass="entr" presetID="31" presetSubtype="0">
                                  <p:stCondLst>
                                    <p:cond delay="0"/>
                                  </p:stCondLst>
                                  <p:iterate type="lt">
                                    <p:tmPct val="5000"/>
                                  </p:iterate>
                                  <p:childTnLst>
                                    <p:set>
                                      <p:cBhvr>
                                        <p:cTn dur="1" fill="hold" id="30">
                                          <p:stCondLst>
                                            <p:cond delay="0"/>
                                          </p:stCondLst>
                                        </p:cTn>
                                        <p:tgtEl>
                                          <p:spTgt spid="45102"/>
                                        </p:tgtEl>
                                        <p:attrNameLst>
                                          <p:attrName>style.visibility</p:attrName>
                                        </p:attrNameLst>
                                      </p:cBhvr>
                                      <p:to>
                                        <p:strVal val="visible"/>
                                      </p:to>
                                    </p:set>
                                    <p:anim calcmode="lin" valueType="num">
                                      <p:cBhvr>
                                        <p:cTn dur="500" fill="hold" id="31"/>
                                        <p:tgtEl>
                                          <p:spTgt spid="45102"/>
                                        </p:tgtEl>
                                        <p:attrNameLst>
                                          <p:attrName>ppt_w</p:attrName>
                                        </p:attrNameLst>
                                      </p:cBhvr>
                                      <p:tavLst>
                                        <p:tav tm="0">
                                          <p:val>
                                            <p:fltVal val="0"/>
                                          </p:val>
                                        </p:tav>
                                        <p:tav tm="100000">
                                          <p:val>
                                            <p:strVal val="#ppt_w"/>
                                          </p:val>
                                        </p:tav>
                                      </p:tavLst>
                                    </p:anim>
                                    <p:anim calcmode="lin" valueType="num">
                                      <p:cBhvr>
                                        <p:cTn dur="500" fill="hold" id="32"/>
                                        <p:tgtEl>
                                          <p:spTgt spid="45102"/>
                                        </p:tgtEl>
                                        <p:attrNameLst>
                                          <p:attrName>ppt_h</p:attrName>
                                        </p:attrNameLst>
                                      </p:cBhvr>
                                      <p:tavLst>
                                        <p:tav tm="0">
                                          <p:val>
                                            <p:fltVal val="0"/>
                                          </p:val>
                                        </p:tav>
                                        <p:tav tm="100000">
                                          <p:val>
                                            <p:strVal val="#ppt_h"/>
                                          </p:val>
                                        </p:tav>
                                      </p:tavLst>
                                    </p:anim>
                                    <p:anim calcmode="lin" valueType="num">
                                      <p:cBhvr>
                                        <p:cTn dur="500" fill="hold" id="33"/>
                                        <p:tgtEl>
                                          <p:spTgt spid="45102"/>
                                        </p:tgtEl>
                                        <p:attrNameLst>
                                          <p:attrName>style.rotation</p:attrName>
                                        </p:attrNameLst>
                                      </p:cBhvr>
                                      <p:tavLst>
                                        <p:tav tm="0">
                                          <p:val>
                                            <p:fltVal val="90"/>
                                          </p:val>
                                        </p:tav>
                                        <p:tav tm="100000">
                                          <p:val>
                                            <p:fltVal val="0"/>
                                          </p:val>
                                        </p:tav>
                                      </p:tavLst>
                                    </p:anim>
                                    <p:animEffect filter="fade" transition="in">
                                      <p:cBhvr>
                                        <p:cTn dur="500" id="34"/>
                                        <p:tgtEl>
                                          <p:spTgt spid="45102"/>
                                        </p:tgtEl>
                                      </p:cBhvr>
                                    </p:animEffect>
                                  </p:childTnLst>
                                </p:cTn>
                              </p:par>
                              <p:par>
                                <p:cTn fill="hold" grpId="0" id="35" nodeType="withEffect" presetClass="entr" presetID="31" presetSubtype="0">
                                  <p:stCondLst>
                                    <p:cond delay="0"/>
                                  </p:stCondLst>
                                  <p:iterate type="lt">
                                    <p:tmPct val="5000"/>
                                  </p:iterate>
                                  <p:childTnLst>
                                    <p:set>
                                      <p:cBhvr>
                                        <p:cTn dur="1" fill="hold" id="36">
                                          <p:stCondLst>
                                            <p:cond delay="0"/>
                                          </p:stCondLst>
                                        </p:cTn>
                                        <p:tgtEl>
                                          <p:spTgt spid="45101"/>
                                        </p:tgtEl>
                                        <p:attrNameLst>
                                          <p:attrName>style.visibility</p:attrName>
                                        </p:attrNameLst>
                                      </p:cBhvr>
                                      <p:to>
                                        <p:strVal val="visible"/>
                                      </p:to>
                                    </p:set>
                                    <p:anim calcmode="lin" valueType="num">
                                      <p:cBhvr>
                                        <p:cTn dur="500" fill="hold" id="37"/>
                                        <p:tgtEl>
                                          <p:spTgt spid="45101"/>
                                        </p:tgtEl>
                                        <p:attrNameLst>
                                          <p:attrName>ppt_w</p:attrName>
                                        </p:attrNameLst>
                                      </p:cBhvr>
                                      <p:tavLst>
                                        <p:tav tm="0">
                                          <p:val>
                                            <p:fltVal val="0"/>
                                          </p:val>
                                        </p:tav>
                                        <p:tav tm="100000">
                                          <p:val>
                                            <p:strVal val="#ppt_w"/>
                                          </p:val>
                                        </p:tav>
                                      </p:tavLst>
                                    </p:anim>
                                    <p:anim calcmode="lin" valueType="num">
                                      <p:cBhvr>
                                        <p:cTn dur="500" fill="hold" id="38"/>
                                        <p:tgtEl>
                                          <p:spTgt spid="45101"/>
                                        </p:tgtEl>
                                        <p:attrNameLst>
                                          <p:attrName>ppt_h</p:attrName>
                                        </p:attrNameLst>
                                      </p:cBhvr>
                                      <p:tavLst>
                                        <p:tav tm="0">
                                          <p:val>
                                            <p:fltVal val="0"/>
                                          </p:val>
                                        </p:tav>
                                        <p:tav tm="100000">
                                          <p:val>
                                            <p:strVal val="#ppt_h"/>
                                          </p:val>
                                        </p:tav>
                                      </p:tavLst>
                                    </p:anim>
                                    <p:anim calcmode="lin" valueType="num">
                                      <p:cBhvr>
                                        <p:cTn dur="500" fill="hold" id="39"/>
                                        <p:tgtEl>
                                          <p:spTgt spid="45101"/>
                                        </p:tgtEl>
                                        <p:attrNameLst>
                                          <p:attrName>style.rotation</p:attrName>
                                        </p:attrNameLst>
                                      </p:cBhvr>
                                      <p:tavLst>
                                        <p:tav tm="0">
                                          <p:val>
                                            <p:fltVal val="90"/>
                                          </p:val>
                                        </p:tav>
                                        <p:tav tm="100000">
                                          <p:val>
                                            <p:fltVal val="0"/>
                                          </p:val>
                                        </p:tav>
                                      </p:tavLst>
                                    </p:anim>
                                    <p:animEffect filter="fade" transition="in">
                                      <p:cBhvr>
                                        <p:cTn dur="500" id="40"/>
                                        <p:tgtEl>
                                          <p:spTgt spid="45101"/>
                                        </p:tgtEl>
                                      </p:cBhvr>
                                    </p:animEffect>
                                  </p:childTnLst>
                                </p:cTn>
                              </p:par>
                              <p:par>
                                <p:cTn fill="hold" grpId="0" id="41" nodeType="withEffect" presetClass="entr" presetID="31" presetSubtype="0">
                                  <p:stCondLst>
                                    <p:cond delay="0"/>
                                  </p:stCondLst>
                                  <p:iterate type="lt">
                                    <p:tmPct val="5000"/>
                                  </p:iterate>
                                  <p:childTnLst>
                                    <p:set>
                                      <p:cBhvr>
                                        <p:cTn dur="1" fill="hold" id="42">
                                          <p:stCondLst>
                                            <p:cond delay="0"/>
                                          </p:stCondLst>
                                        </p:cTn>
                                        <p:tgtEl>
                                          <p:spTgt spid="45100"/>
                                        </p:tgtEl>
                                        <p:attrNameLst>
                                          <p:attrName>style.visibility</p:attrName>
                                        </p:attrNameLst>
                                      </p:cBhvr>
                                      <p:to>
                                        <p:strVal val="visible"/>
                                      </p:to>
                                    </p:set>
                                    <p:anim calcmode="lin" valueType="num">
                                      <p:cBhvr>
                                        <p:cTn dur="500" fill="hold" id="43"/>
                                        <p:tgtEl>
                                          <p:spTgt spid="45100"/>
                                        </p:tgtEl>
                                        <p:attrNameLst>
                                          <p:attrName>ppt_w</p:attrName>
                                        </p:attrNameLst>
                                      </p:cBhvr>
                                      <p:tavLst>
                                        <p:tav tm="0">
                                          <p:val>
                                            <p:fltVal val="0"/>
                                          </p:val>
                                        </p:tav>
                                        <p:tav tm="100000">
                                          <p:val>
                                            <p:strVal val="#ppt_w"/>
                                          </p:val>
                                        </p:tav>
                                      </p:tavLst>
                                    </p:anim>
                                    <p:anim calcmode="lin" valueType="num">
                                      <p:cBhvr>
                                        <p:cTn dur="500" fill="hold" id="44"/>
                                        <p:tgtEl>
                                          <p:spTgt spid="45100"/>
                                        </p:tgtEl>
                                        <p:attrNameLst>
                                          <p:attrName>ppt_h</p:attrName>
                                        </p:attrNameLst>
                                      </p:cBhvr>
                                      <p:tavLst>
                                        <p:tav tm="0">
                                          <p:val>
                                            <p:fltVal val="0"/>
                                          </p:val>
                                        </p:tav>
                                        <p:tav tm="100000">
                                          <p:val>
                                            <p:strVal val="#ppt_h"/>
                                          </p:val>
                                        </p:tav>
                                      </p:tavLst>
                                    </p:anim>
                                    <p:anim calcmode="lin" valueType="num">
                                      <p:cBhvr>
                                        <p:cTn dur="500" fill="hold" id="45"/>
                                        <p:tgtEl>
                                          <p:spTgt spid="45100"/>
                                        </p:tgtEl>
                                        <p:attrNameLst>
                                          <p:attrName>style.rotation</p:attrName>
                                        </p:attrNameLst>
                                      </p:cBhvr>
                                      <p:tavLst>
                                        <p:tav tm="0">
                                          <p:val>
                                            <p:fltVal val="90"/>
                                          </p:val>
                                        </p:tav>
                                        <p:tav tm="100000">
                                          <p:val>
                                            <p:fltVal val="0"/>
                                          </p:val>
                                        </p:tav>
                                      </p:tavLst>
                                    </p:anim>
                                    <p:animEffect filter="fade" transition="in">
                                      <p:cBhvr>
                                        <p:cTn dur="500" id="46"/>
                                        <p:tgtEl>
                                          <p:spTgt spid="45100"/>
                                        </p:tgtEl>
                                      </p:cBhvr>
                                    </p:animEffect>
                                  </p:childTnLst>
                                </p:cTn>
                              </p:par>
                              <p:par>
                                <p:cTn fill="hold" grpId="0" id="47" nodeType="withEffect" presetClass="entr" presetID="31" presetSubtype="0">
                                  <p:stCondLst>
                                    <p:cond delay="0"/>
                                  </p:stCondLst>
                                  <p:iterate type="lt">
                                    <p:tmPct val="5000"/>
                                  </p:iterate>
                                  <p:childTnLst>
                                    <p:set>
                                      <p:cBhvr>
                                        <p:cTn dur="1" fill="hold" id="48">
                                          <p:stCondLst>
                                            <p:cond delay="0"/>
                                          </p:stCondLst>
                                        </p:cTn>
                                        <p:tgtEl>
                                          <p:spTgt spid="45099"/>
                                        </p:tgtEl>
                                        <p:attrNameLst>
                                          <p:attrName>style.visibility</p:attrName>
                                        </p:attrNameLst>
                                      </p:cBhvr>
                                      <p:to>
                                        <p:strVal val="visible"/>
                                      </p:to>
                                    </p:set>
                                    <p:anim calcmode="lin" valueType="num">
                                      <p:cBhvr>
                                        <p:cTn dur="500" fill="hold" id="49"/>
                                        <p:tgtEl>
                                          <p:spTgt spid="45099"/>
                                        </p:tgtEl>
                                        <p:attrNameLst>
                                          <p:attrName>ppt_w</p:attrName>
                                        </p:attrNameLst>
                                      </p:cBhvr>
                                      <p:tavLst>
                                        <p:tav tm="0">
                                          <p:val>
                                            <p:fltVal val="0"/>
                                          </p:val>
                                        </p:tav>
                                        <p:tav tm="100000">
                                          <p:val>
                                            <p:strVal val="#ppt_w"/>
                                          </p:val>
                                        </p:tav>
                                      </p:tavLst>
                                    </p:anim>
                                    <p:anim calcmode="lin" valueType="num">
                                      <p:cBhvr>
                                        <p:cTn dur="500" fill="hold" id="50"/>
                                        <p:tgtEl>
                                          <p:spTgt spid="45099"/>
                                        </p:tgtEl>
                                        <p:attrNameLst>
                                          <p:attrName>ppt_h</p:attrName>
                                        </p:attrNameLst>
                                      </p:cBhvr>
                                      <p:tavLst>
                                        <p:tav tm="0">
                                          <p:val>
                                            <p:fltVal val="0"/>
                                          </p:val>
                                        </p:tav>
                                        <p:tav tm="100000">
                                          <p:val>
                                            <p:strVal val="#ppt_h"/>
                                          </p:val>
                                        </p:tav>
                                      </p:tavLst>
                                    </p:anim>
                                    <p:anim calcmode="lin" valueType="num">
                                      <p:cBhvr>
                                        <p:cTn dur="500" fill="hold" id="51"/>
                                        <p:tgtEl>
                                          <p:spTgt spid="45099"/>
                                        </p:tgtEl>
                                        <p:attrNameLst>
                                          <p:attrName>style.rotation</p:attrName>
                                        </p:attrNameLst>
                                      </p:cBhvr>
                                      <p:tavLst>
                                        <p:tav tm="0">
                                          <p:val>
                                            <p:fltVal val="90"/>
                                          </p:val>
                                        </p:tav>
                                        <p:tav tm="100000">
                                          <p:val>
                                            <p:fltVal val="0"/>
                                          </p:val>
                                        </p:tav>
                                      </p:tavLst>
                                    </p:anim>
                                    <p:animEffect filter="fade" transition="in">
                                      <p:cBhvr>
                                        <p:cTn dur="500" id="52"/>
                                        <p:tgtEl>
                                          <p:spTgt spid="45099"/>
                                        </p:tgtEl>
                                      </p:cBhvr>
                                    </p:animEffect>
                                  </p:childTnLst>
                                </p:cTn>
                              </p:par>
                            </p:childTnLst>
                          </p:cTn>
                        </p:par>
                        <p:par>
                          <p:cTn fill="hold" id="53" nodeType="afterGroup">
                            <p:stCondLst>
                              <p:cond delay="2000"/>
                            </p:stCondLst>
                            <p:childTnLst>
                              <p:par>
                                <p:cTn fill="hold" grpId="0" id="54" nodeType="afterEffect" presetClass="entr" presetID="53" presetSubtype="0">
                                  <p:stCondLst>
                                    <p:cond delay="0"/>
                                  </p:stCondLst>
                                  <p:childTnLst>
                                    <p:set>
                                      <p:cBhvr>
                                        <p:cTn dur="1" fill="hold" id="55">
                                          <p:stCondLst>
                                            <p:cond delay="0"/>
                                          </p:stCondLst>
                                        </p:cTn>
                                        <p:tgtEl>
                                          <p:spTgt spid="14"/>
                                        </p:tgtEl>
                                        <p:attrNameLst>
                                          <p:attrName>style.visibility</p:attrName>
                                        </p:attrNameLst>
                                      </p:cBhvr>
                                      <p:to>
                                        <p:strVal val="visible"/>
                                      </p:to>
                                    </p:set>
                                    <p:anim calcmode="lin" valueType="num">
                                      <p:cBhvr>
                                        <p:cTn dur="500" fill="hold" id="56"/>
                                        <p:tgtEl>
                                          <p:spTgt spid="14"/>
                                        </p:tgtEl>
                                        <p:attrNameLst>
                                          <p:attrName>ppt_w</p:attrName>
                                        </p:attrNameLst>
                                      </p:cBhvr>
                                      <p:tavLst>
                                        <p:tav tm="0">
                                          <p:val>
                                            <p:fltVal val="0"/>
                                          </p:val>
                                        </p:tav>
                                        <p:tav tm="100000">
                                          <p:val>
                                            <p:strVal val="#ppt_w"/>
                                          </p:val>
                                        </p:tav>
                                      </p:tavLst>
                                    </p:anim>
                                    <p:anim calcmode="lin" valueType="num">
                                      <p:cBhvr>
                                        <p:cTn dur="500" fill="hold" id="57"/>
                                        <p:tgtEl>
                                          <p:spTgt spid="14"/>
                                        </p:tgtEl>
                                        <p:attrNameLst>
                                          <p:attrName>ppt_h</p:attrName>
                                        </p:attrNameLst>
                                      </p:cBhvr>
                                      <p:tavLst>
                                        <p:tav tm="0">
                                          <p:val>
                                            <p:fltVal val="0"/>
                                          </p:val>
                                        </p:tav>
                                        <p:tav tm="100000">
                                          <p:val>
                                            <p:strVal val="#ppt_h"/>
                                          </p:val>
                                        </p:tav>
                                      </p:tavLst>
                                    </p:anim>
                                    <p:animEffect filter="fade" transition="in">
                                      <p:cBhvr>
                                        <p:cTn dur="500" id="58"/>
                                        <p:tgtEl>
                                          <p:spTgt spid="14"/>
                                        </p:tgtEl>
                                      </p:cBhvr>
                                    </p:animEffect>
                                  </p:childTnLst>
                                </p:cTn>
                              </p:par>
                            </p:childTnLst>
                          </p:cTn>
                        </p:par>
                        <p:par>
                          <p:cTn fill="hold" id="59" nodeType="afterGroup">
                            <p:stCondLst>
                              <p:cond delay="2500"/>
                            </p:stCondLst>
                            <p:childTnLst>
                              <p:par>
                                <p:cTn fill="hold" id="60" nodeType="afterEffect" presetClass="entr" presetID="22" presetSubtype="2">
                                  <p:stCondLst>
                                    <p:cond delay="0"/>
                                  </p:stCondLst>
                                  <p:childTnLst>
                                    <p:set>
                                      <p:cBhvr>
                                        <p:cTn dur="1" fill="hold" id="61">
                                          <p:stCondLst>
                                            <p:cond delay="0"/>
                                          </p:stCondLst>
                                        </p:cTn>
                                        <p:tgtEl>
                                          <p:spTgt spid="96"/>
                                        </p:tgtEl>
                                        <p:attrNameLst>
                                          <p:attrName>style.visibility</p:attrName>
                                        </p:attrNameLst>
                                      </p:cBhvr>
                                      <p:to>
                                        <p:strVal val="visible"/>
                                      </p:to>
                                    </p:set>
                                    <p:animEffect filter="wipe(right)" transition="in">
                                      <p:cBhvr>
                                        <p:cTn dur="500" id="62"/>
                                        <p:tgtEl>
                                          <p:spTgt spid="96"/>
                                        </p:tgtEl>
                                      </p:cBhvr>
                                    </p:animEffect>
                                  </p:childTnLst>
                                </p:cTn>
                              </p:par>
                              <p:par>
                                <p:cTn fill="hold" id="63" nodeType="withEffect" presetClass="entr" presetID="22" presetSubtype="2">
                                  <p:stCondLst>
                                    <p:cond delay="0"/>
                                  </p:stCondLst>
                                  <p:childTnLst>
                                    <p:set>
                                      <p:cBhvr>
                                        <p:cTn dur="1" fill="hold" id="64">
                                          <p:stCondLst>
                                            <p:cond delay="0"/>
                                          </p:stCondLst>
                                        </p:cTn>
                                        <p:tgtEl>
                                          <p:spTgt spid="102"/>
                                        </p:tgtEl>
                                        <p:attrNameLst>
                                          <p:attrName>style.visibility</p:attrName>
                                        </p:attrNameLst>
                                      </p:cBhvr>
                                      <p:to>
                                        <p:strVal val="visible"/>
                                      </p:to>
                                    </p:set>
                                    <p:animEffect filter="wipe(right)" transition="in">
                                      <p:cBhvr>
                                        <p:cTn dur="500" id="65"/>
                                        <p:tgtEl>
                                          <p:spTgt spid="102"/>
                                        </p:tgtEl>
                                      </p:cBhvr>
                                    </p:animEffect>
                                  </p:childTnLst>
                                </p:cTn>
                              </p:par>
                              <p:par>
                                <p:cTn fill="hold" id="66" nodeType="withEffect" presetClass="entr" presetID="22" presetSubtype="2">
                                  <p:stCondLst>
                                    <p:cond delay="0"/>
                                  </p:stCondLst>
                                  <p:childTnLst>
                                    <p:set>
                                      <p:cBhvr>
                                        <p:cTn dur="1" fill="hold" id="67">
                                          <p:stCondLst>
                                            <p:cond delay="0"/>
                                          </p:stCondLst>
                                        </p:cTn>
                                        <p:tgtEl>
                                          <p:spTgt spid="103"/>
                                        </p:tgtEl>
                                        <p:attrNameLst>
                                          <p:attrName>style.visibility</p:attrName>
                                        </p:attrNameLst>
                                      </p:cBhvr>
                                      <p:to>
                                        <p:strVal val="visible"/>
                                      </p:to>
                                    </p:set>
                                    <p:animEffect filter="wipe(right)" transition="in">
                                      <p:cBhvr>
                                        <p:cTn dur="500" id="68"/>
                                        <p:tgtEl>
                                          <p:spTgt spid="103"/>
                                        </p:tgtEl>
                                      </p:cBhvr>
                                    </p:animEffect>
                                  </p:childTnLst>
                                </p:cTn>
                              </p:par>
                              <p:par>
                                <p:cTn fill="hold" id="69" nodeType="withEffect" presetClass="entr" presetID="22" presetSubtype="8">
                                  <p:stCondLst>
                                    <p:cond delay="0"/>
                                  </p:stCondLst>
                                  <p:childTnLst>
                                    <p:set>
                                      <p:cBhvr>
                                        <p:cTn dur="1" fill="hold" id="70">
                                          <p:stCondLst>
                                            <p:cond delay="0"/>
                                          </p:stCondLst>
                                        </p:cTn>
                                        <p:tgtEl>
                                          <p:spTgt spid="104"/>
                                        </p:tgtEl>
                                        <p:attrNameLst>
                                          <p:attrName>style.visibility</p:attrName>
                                        </p:attrNameLst>
                                      </p:cBhvr>
                                      <p:to>
                                        <p:strVal val="visible"/>
                                      </p:to>
                                    </p:set>
                                    <p:animEffect filter="wipe(left)" transition="in">
                                      <p:cBhvr>
                                        <p:cTn dur="500" id="71"/>
                                        <p:tgtEl>
                                          <p:spTgt spid="104"/>
                                        </p:tgtEl>
                                      </p:cBhvr>
                                    </p:animEffect>
                                  </p:childTnLst>
                                </p:cTn>
                              </p:par>
                              <p:par>
                                <p:cTn fill="hold" id="72" nodeType="withEffect" presetClass="entr" presetID="22" presetSubtype="8">
                                  <p:stCondLst>
                                    <p:cond delay="0"/>
                                  </p:stCondLst>
                                  <p:childTnLst>
                                    <p:set>
                                      <p:cBhvr>
                                        <p:cTn dur="1" fill="hold" id="73">
                                          <p:stCondLst>
                                            <p:cond delay="0"/>
                                          </p:stCondLst>
                                        </p:cTn>
                                        <p:tgtEl>
                                          <p:spTgt spid="109"/>
                                        </p:tgtEl>
                                        <p:attrNameLst>
                                          <p:attrName>style.visibility</p:attrName>
                                        </p:attrNameLst>
                                      </p:cBhvr>
                                      <p:to>
                                        <p:strVal val="visible"/>
                                      </p:to>
                                    </p:set>
                                    <p:animEffect filter="wipe(left)" transition="in">
                                      <p:cBhvr>
                                        <p:cTn dur="500" id="74"/>
                                        <p:tgtEl>
                                          <p:spTgt spid="109"/>
                                        </p:tgtEl>
                                      </p:cBhvr>
                                    </p:animEffect>
                                  </p:childTnLst>
                                </p:cTn>
                              </p:par>
                              <p:par>
                                <p:cTn fill="hold" id="75" nodeType="withEffect" presetClass="entr" presetID="22" presetSubtype="8">
                                  <p:stCondLst>
                                    <p:cond delay="0"/>
                                  </p:stCondLst>
                                  <p:childTnLst>
                                    <p:set>
                                      <p:cBhvr>
                                        <p:cTn dur="1" fill="hold" id="76">
                                          <p:stCondLst>
                                            <p:cond delay="0"/>
                                          </p:stCondLst>
                                        </p:cTn>
                                        <p:tgtEl>
                                          <p:spTgt spid="111"/>
                                        </p:tgtEl>
                                        <p:attrNameLst>
                                          <p:attrName>style.visibility</p:attrName>
                                        </p:attrNameLst>
                                      </p:cBhvr>
                                      <p:to>
                                        <p:strVal val="visible"/>
                                      </p:to>
                                    </p:set>
                                    <p:animEffect filter="wipe(left)" transition="in">
                                      <p:cBhvr>
                                        <p:cTn dur="500" id="77"/>
                                        <p:tgtEl>
                                          <p:spTgt spid="111"/>
                                        </p:tgtEl>
                                      </p:cBhvr>
                                    </p:animEffect>
                                  </p:childTnLst>
                                </p:cTn>
                              </p:par>
                            </p:childTnLst>
                          </p:cTn>
                        </p:par>
                        <p:par>
                          <p:cTn fill="hold" id="78" nodeType="afterGroup">
                            <p:stCondLst>
                              <p:cond delay="3000"/>
                            </p:stCondLst>
                            <p:childTnLst>
                              <p:par>
                                <p:cTn fill="hold" grpId="0" id="79" nodeType="afterEffect" presetClass="entr" presetID="22" presetSubtype="8">
                                  <p:stCondLst>
                                    <p:cond delay="0"/>
                                  </p:stCondLst>
                                  <p:childTnLst>
                                    <p:set>
                                      <p:cBhvr>
                                        <p:cTn dur="1" fill="hold" id="80">
                                          <p:stCondLst>
                                            <p:cond delay="0"/>
                                          </p:stCondLst>
                                        </p:cTn>
                                        <p:tgtEl>
                                          <p:spTgt spid="23"/>
                                        </p:tgtEl>
                                        <p:attrNameLst>
                                          <p:attrName>style.visibility</p:attrName>
                                        </p:attrNameLst>
                                      </p:cBhvr>
                                      <p:to>
                                        <p:strVal val="visible"/>
                                      </p:to>
                                    </p:set>
                                    <p:animEffect filter="wipe(left)" transition="in">
                                      <p:cBhvr>
                                        <p:cTn dur="500" id="81"/>
                                        <p:tgtEl>
                                          <p:spTgt spid="23"/>
                                        </p:tgtEl>
                                      </p:cBhvr>
                                    </p:animEffect>
                                  </p:childTnLst>
                                </p:cTn>
                              </p:par>
                              <p:par>
                                <p:cTn fill="hold" grpId="0" id="82" nodeType="withEffect" presetClass="entr" presetID="22" presetSubtype="8">
                                  <p:stCondLst>
                                    <p:cond delay="0"/>
                                  </p:stCondLst>
                                  <p:childTnLst>
                                    <p:set>
                                      <p:cBhvr>
                                        <p:cTn dur="1" fill="hold" id="83">
                                          <p:stCondLst>
                                            <p:cond delay="0"/>
                                          </p:stCondLst>
                                        </p:cTn>
                                        <p:tgtEl>
                                          <p:spTgt spid="24"/>
                                        </p:tgtEl>
                                        <p:attrNameLst>
                                          <p:attrName>style.visibility</p:attrName>
                                        </p:attrNameLst>
                                      </p:cBhvr>
                                      <p:to>
                                        <p:strVal val="visible"/>
                                      </p:to>
                                    </p:set>
                                    <p:animEffect filter="wipe(left)" transition="in">
                                      <p:cBhvr>
                                        <p:cTn dur="500" id="84"/>
                                        <p:tgtEl>
                                          <p:spTgt spid="24"/>
                                        </p:tgtEl>
                                      </p:cBhvr>
                                    </p:animEffect>
                                  </p:childTnLst>
                                </p:cTn>
                              </p:par>
                              <p:par>
                                <p:cTn fill="hold" grpId="0" id="85" nodeType="withEffect" presetClass="entr" presetID="22" presetSubtype="8">
                                  <p:stCondLst>
                                    <p:cond delay="0"/>
                                  </p:stCondLst>
                                  <p:childTnLst>
                                    <p:set>
                                      <p:cBhvr>
                                        <p:cTn dur="1" fill="hold" id="86">
                                          <p:stCondLst>
                                            <p:cond delay="0"/>
                                          </p:stCondLst>
                                        </p:cTn>
                                        <p:tgtEl>
                                          <p:spTgt spid="25"/>
                                        </p:tgtEl>
                                        <p:attrNameLst>
                                          <p:attrName>style.visibility</p:attrName>
                                        </p:attrNameLst>
                                      </p:cBhvr>
                                      <p:to>
                                        <p:strVal val="visible"/>
                                      </p:to>
                                    </p:set>
                                    <p:animEffect filter="wipe(left)" transition="in">
                                      <p:cBhvr>
                                        <p:cTn dur="500" id="87"/>
                                        <p:tgtEl>
                                          <p:spTgt spid="25"/>
                                        </p:tgtEl>
                                      </p:cBhvr>
                                    </p:animEffect>
                                  </p:childTnLst>
                                </p:cTn>
                              </p:par>
                              <p:par>
                                <p:cTn fill="hold" grpId="0" id="88" nodeType="withEffect" presetClass="entr" presetID="22" presetSubtype="8">
                                  <p:stCondLst>
                                    <p:cond delay="0"/>
                                  </p:stCondLst>
                                  <p:childTnLst>
                                    <p:set>
                                      <p:cBhvr>
                                        <p:cTn dur="1" fill="hold" id="89">
                                          <p:stCondLst>
                                            <p:cond delay="0"/>
                                          </p:stCondLst>
                                        </p:cTn>
                                        <p:tgtEl>
                                          <p:spTgt spid="26"/>
                                        </p:tgtEl>
                                        <p:attrNameLst>
                                          <p:attrName>style.visibility</p:attrName>
                                        </p:attrNameLst>
                                      </p:cBhvr>
                                      <p:to>
                                        <p:strVal val="visible"/>
                                      </p:to>
                                    </p:set>
                                    <p:animEffect filter="wipe(left)" transition="in">
                                      <p:cBhvr>
                                        <p:cTn dur="500" id="90"/>
                                        <p:tgtEl>
                                          <p:spTgt spid="26"/>
                                        </p:tgtEl>
                                      </p:cBhvr>
                                    </p:animEffect>
                                  </p:childTnLst>
                                </p:cTn>
                              </p:par>
                              <p:par>
                                <p:cTn fill="hold" grpId="0" id="91" nodeType="withEffect" presetClass="entr" presetID="22" presetSubtype="8">
                                  <p:stCondLst>
                                    <p:cond delay="0"/>
                                  </p:stCondLst>
                                  <p:childTnLst>
                                    <p:set>
                                      <p:cBhvr>
                                        <p:cTn dur="1" fill="hold" id="92">
                                          <p:stCondLst>
                                            <p:cond delay="0"/>
                                          </p:stCondLst>
                                        </p:cTn>
                                        <p:tgtEl>
                                          <p:spTgt spid="37"/>
                                        </p:tgtEl>
                                        <p:attrNameLst>
                                          <p:attrName>style.visibility</p:attrName>
                                        </p:attrNameLst>
                                      </p:cBhvr>
                                      <p:to>
                                        <p:strVal val="visible"/>
                                      </p:to>
                                    </p:set>
                                    <p:animEffect filter="wipe(left)" transition="in">
                                      <p:cBhvr>
                                        <p:cTn dur="500" id="93"/>
                                        <p:tgtEl>
                                          <p:spTgt spid="37"/>
                                        </p:tgtEl>
                                      </p:cBhvr>
                                    </p:animEffect>
                                  </p:childTnLst>
                                </p:cTn>
                              </p:par>
                              <p:par>
                                <p:cTn fill="hold" grpId="0" id="94" nodeType="withEffect" presetClass="entr" presetID="22" presetSubtype="8">
                                  <p:stCondLst>
                                    <p:cond delay="0"/>
                                  </p:stCondLst>
                                  <p:childTnLst>
                                    <p:set>
                                      <p:cBhvr>
                                        <p:cTn dur="1" fill="hold" id="95">
                                          <p:stCondLst>
                                            <p:cond delay="0"/>
                                          </p:stCondLst>
                                        </p:cTn>
                                        <p:tgtEl>
                                          <p:spTgt spid="38"/>
                                        </p:tgtEl>
                                        <p:attrNameLst>
                                          <p:attrName>style.visibility</p:attrName>
                                        </p:attrNameLst>
                                      </p:cBhvr>
                                      <p:to>
                                        <p:strVal val="visible"/>
                                      </p:to>
                                    </p:set>
                                    <p:animEffect filter="wipe(left)" transition="in">
                                      <p:cBhvr>
                                        <p:cTn dur="500" id="96"/>
                                        <p:tgtEl>
                                          <p:spTgt spid="38"/>
                                        </p:tgtEl>
                                      </p:cBhvr>
                                    </p:animEffect>
                                  </p:childTnLst>
                                </p:cTn>
                              </p:par>
                              <p:par>
                                <p:cTn fill="hold" grpId="0" id="97" nodeType="withEffect" presetClass="entr" presetID="22" presetSubtype="2">
                                  <p:stCondLst>
                                    <p:cond delay="0"/>
                                  </p:stCondLst>
                                  <p:childTnLst>
                                    <p:set>
                                      <p:cBhvr>
                                        <p:cTn dur="1" fill="hold" id="98">
                                          <p:stCondLst>
                                            <p:cond delay="0"/>
                                          </p:stCondLst>
                                        </p:cTn>
                                        <p:tgtEl>
                                          <p:spTgt spid="39"/>
                                        </p:tgtEl>
                                        <p:attrNameLst>
                                          <p:attrName>style.visibility</p:attrName>
                                        </p:attrNameLst>
                                      </p:cBhvr>
                                      <p:to>
                                        <p:strVal val="visible"/>
                                      </p:to>
                                    </p:set>
                                    <p:animEffect filter="wipe(right)" transition="in">
                                      <p:cBhvr>
                                        <p:cTn dur="500" id="99"/>
                                        <p:tgtEl>
                                          <p:spTgt spid="39"/>
                                        </p:tgtEl>
                                      </p:cBhvr>
                                    </p:animEffect>
                                  </p:childTnLst>
                                </p:cTn>
                              </p:par>
                              <p:par>
                                <p:cTn fill="hold" grpId="0" id="100" nodeType="withEffect" presetClass="entr" presetID="22" presetSubtype="2">
                                  <p:stCondLst>
                                    <p:cond delay="0"/>
                                  </p:stCondLst>
                                  <p:childTnLst>
                                    <p:set>
                                      <p:cBhvr>
                                        <p:cTn dur="1" fill="hold" id="101">
                                          <p:stCondLst>
                                            <p:cond delay="0"/>
                                          </p:stCondLst>
                                        </p:cTn>
                                        <p:tgtEl>
                                          <p:spTgt spid="40"/>
                                        </p:tgtEl>
                                        <p:attrNameLst>
                                          <p:attrName>style.visibility</p:attrName>
                                        </p:attrNameLst>
                                      </p:cBhvr>
                                      <p:to>
                                        <p:strVal val="visible"/>
                                      </p:to>
                                    </p:set>
                                    <p:animEffect filter="wipe(right)" transition="in">
                                      <p:cBhvr>
                                        <p:cTn dur="500" id="102"/>
                                        <p:tgtEl>
                                          <p:spTgt spid="40"/>
                                        </p:tgtEl>
                                      </p:cBhvr>
                                    </p:animEffect>
                                  </p:childTnLst>
                                </p:cTn>
                              </p:par>
                              <p:par>
                                <p:cTn fill="hold" grpId="0" id="103" nodeType="withEffect" presetClass="entr" presetID="22" presetSubtype="2">
                                  <p:stCondLst>
                                    <p:cond delay="0"/>
                                  </p:stCondLst>
                                  <p:childTnLst>
                                    <p:set>
                                      <p:cBhvr>
                                        <p:cTn dur="1" fill="hold" id="104">
                                          <p:stCondLst>
                                            <p:cond delay="0"/>
                                          </p:stCondLst>
                                        </p:cTn>
                                        <p:tgtEl>
                                          <p:spTgt spid="41"/>
                                        </p:tgtEl>
                                        <p:attrNameLst>
                                          <p:attrName>style.visibility</p:attrName>
                                        </p:attrNameLst>
                                      </p:cBhvr>
                                      <p:to>
                                        <p:strVal val="visible"/>
                                      </p:to>
                                    </p:set>
                                    <p:animEffect filter="wipe(right)" transition="in">
                                      <p:cBhvr>
                                        <p:cTn dur="500" id="105"/>
                                        <p:tgtEl>
                                          <p:spTgt spid="41"/>
                                        </p:tgtEl>
                                      </p:cBhvr>
                                    </p:animEffect>
                                  </p:childTnLst>
                                </p:cTn>
                              </p:par>
                              <p:par>
                                <p:cTn fill="hold" grpId="0" id="106" nodeType="withEffect" presetClass="entr" presetID="22" presetSubtype="2">
                                  <p:stCondLst>
                                    <p:cond delay="0"/>
                                  </p:stCondLst>
                                  <p:childTnLst>
                                    <p:set>
                                      <p:cBhvr>
                                        <p:cTn dur="1" fill="hold" id="107">
                                          <p:stCondLst>
                                            <p:cond delay="0"/>
                                          </p:stCondLst>
                                        </p:cTn>
                                        <p:tgtEl>
                                          <p:spTgt spid="42"/>
                                        </p:tgtEl>
                                        <p:attrNameLst>
                                          <p:attrName>style.visibility</p:attrName>
                                        </p:attrNameLst>
                                      </p:cBhvr>
                                      <p:to>
                                        <p:strVal val="visible"/>
                                      </p:to>
                                    </p:set>
                                    <p:animEffect filter="wipe(right)" transition="in">
                                      <p:cBhvr>
                                        <p:cTn dur="500" id="108"/>
                                        <p:tgtEl>
                                          <p:spTgt spid="42"/>
                                        </p:tgtEl>
                                      </p:cBhvr>
                                    </p:animEffect>
                                  </p:childTnLst>
                                </p:cTn>
                              </p:par>
                              <p:par>
                                <p:cTn fill="hold" grpId="0" id="109" nodeType="withEffect" presetClass="entr" presetID="22" presetSubtype="2">
                                  <p:stCondLst>
                                    <p:cond delay="0"/>
                                  </p:stCondLst>
                                  <p:childTnLst>
                                    <p:set>
                                      <p:cBhvr>
                                        <p:cTn dur="1" fill="hold" id="110">
                                          <p:stCondLst>
                                            <p:cond delay="0"/>
                                          </p:stCondLst>
                                        </p:cTn>
                                        <p:tgtEl>
                                          <p:spTgt spid="43"/>
                                        </p:tgtEl>
                                        <p:attrNameLst>
                                          <p:attrName>style.visibility</p:attrName>
                                        </p:attrNameLst>
                                      </p:cBhvr>
                                      <p:to>
                                        <p:strVal val="visible"/>
                                      </p:to>
                                    </p:set>
                                    <p:animEffect filter="wipe(right)" transition="in">
                                      <p:cBhvr>
                                        <p:cTn dur="500" id="111"/>
                                        <p:tgtEl>
                                          <p:spTgt spid="43"/>
                                        </p:tgtEl>
                                      </p:cBhvr>
                                    </p:animEffect>
                                  </p:childTnLst>
                                </p:cTn>
                              </p:par>
                              <p:par>
                                <p:cTn fill="hold" grpId="0" id="112" nodeType="withEffect" presetClass="entr" presetID="22" presetSubtype="2">
                                  <p:stCondLst>
                                    <p:cond delay="0"/>
                                  </p:stCondLst>
                                  <p:childTnLst>
                                    <p:set>
                                      <p:cBhvr>
                                        <p:cTn dur="1" fill="hold" id="113">
                                          <p:stCondLst>
                                            <p:cond delay="0"/>
                                          </p:stCondLst>
                                        </p:cTn>
                                        <p:tgtEl>
                                          <p:spTgt spid="44"/>
                                        </p:tgtEl>
                                        <p:attrNameLst>
                                          <p:attrName>style.visibility</p:attrName>
                                        </p:attrNameLst>
                                      </p:cBhvr>
                                      <p:to>
                                        <p:strVal val="visible"/>
                                      </p:to>
                                    </p:set>
                                    <p:animEffect filter="wipe(right)" transition="in">
                                      <p:cBhvr>
                                        <p:cTn dur="500" id="114"/>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098"/>
      <p:bldP grpId="0" spid="45099"/>
      <p:bldP grpId="0" spid="45100"/>
      <p:bldP grpId="0" spid="45101"/>
      <p:bldP grpId="0" spid="45102"/>
      <p:bldP grpId="0" spid="45103"/>
      <p:bldP grpId="0" spid="23"/>
      <p:bldP grpId="0" spid="24"/>
      <p:bldP grpId="0" spid="25"/>
      <p:bldP grpId="0" spid="26"/>
      <p:bldP grpId="0" spid="37"/>
      <p:bldP grpId="0" spid="38"/>
      <p:bldP grpId="0" spid="39"/>
      <p:bldP grpId="0" spid="40"/>
      <p:bldP grpId="0" spid="41"/>
      <p:bldP grpId="0" spid="42"/>
      <p:bldP grpId="0" spid="43"/>
      <p:bldP grpId="0" spid="44"/>
      <p:bldP grpId="0" spid="45132"/>
      <p:bldP grpId="0" spid="14"/>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任意多边形 16"/>
          <p:cNvSpPr/>
          <p:nvPr/>
        </p:nvSpPr>
        <p:spPr bwMode="auto">
          <a:xfrm>
            <a:off x="852488" y="3067050"/>
            <a:ext cx="1741487" cy="879475"/>
          </a:xfrm>
          <a:custGeom>
            <a:gdLst>
              <a:gd fmla="*/ 54 w 2184400" name="T0"/>
              <a:gd fmla="*/ 0 h 1117600" name="T1"/>
              <a:gd fmla="*/ 10928 w 2184400" name="T2"/>
              <a:gd fmla="*/ 0 h 1117600" name="T3"/>
              <a:gd fmla="*/ 10821 w 2184400" name="T4"/>
              <a:gd fmla="*/ 888 h 1117600" name="T5"/>
              <a:gd fmla="*/ 45765 w 2184400" name="T6"/>
              <a:gd fmla="*/ 30012 h 1117600" name="T7"/>
              <a:gd fmla="*/ 80709 w 2184400" name="T8"/>
              <a:gd fmla="*/ 888 h 1117600" name="T9"/>
              <a:gd fmla="*/ 80602 w 2184400" name="T10"/>
              <a:gd fmla="*/ 0 h 1117600" name="T11"/>
              <a:gd fmla="*/ 91477 w 2184400" name="T12"/>
              <a:gd fmla="*/ 0 h 1117600" name="T13"/>
              <a:gd fmla="*/ 91530 w 2184400" name="T14"/>
              <a:gd fmla="*/ 888 h 1117600" name="T15"/>
              <a:gd fmla="*/ 45765 w 2184400" name="T16"/>
              <a:gd fmla="*/ 39031 h 1117600" name="T17"/>
              <a:gd fmla="*/ 0 w 2184400" name="T18"/>
              <a:gd fmla="*/ 888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algn="ctr" cap="flat" cmpd="sng" w="12700">
            <a:noFill/>
            <a:prstDash val="solid"/>
            <a:miter lim="800000"/>
          </a:ln>
        </p:spPr>
        <p:txBody>
          <a:bodyPr anchor="ctr"/>
          <a:lstStyle/>
          <a:p>
            <a:endParaRPr altLang="en-US" lang="zh-CN"/>
          </a:p>
        </p:txBody>
      </p:sp>
      <p:sp>
        <p:nvSpPr>
          <p:cNvPr id="19" name="任意多边形 18"/>
          <p:cNvSpPr/>
          <p:nvPr/>
        </p:nvSpPr>
        <p:spPr bwMode="auto">
          <a:xfrm>
            <a:off x="3943350" y="3067050"/>
            <a:ext cx="1741488" cy="879475"/>
          </a:xfrm>
          <a:custGeom>
            <a:gdLst>
              <a:gd fmla="*/ 54 w 2184400" name="T0"/>
              <a:gd fmla="*/ 0 h 1117600" name="T1"/>
              <a:gd fmla="*/ 10928 w 2184400" name="T2"/>
              <a:gd fmla="*/ 0 h 1117600" name="T3"/>
              <a:gd fmla="*/ 10821 w 2184400" name="T4"/>
              <a:gd fmla="*/ 888 h 1117600" name="T5"/>
              <a:gd fmla="*/ 45765 w 2184400" name="T6"/>
              <a:gd fmla="*/ 30012 h 1117600" name="T7"/>
              <a:gd fmla="*/ 80710 w 2184400" name="T8"/>
              <a:gd fmla="*/ 888 h 1117600" name="T9"/>
              <a:gd fmla="*/ 80603 w 2184400" name="T10"/>
              <a:gd fmla="*/ 0 h 1117600" name="T11"/>
              <a:gd fmla="*/ 91478 w 2184400" name="T12"/>
              <a:gd fmla="*/ 0 h 1117600" name="T13"/>
              <a:gd fmla="*/ 91531 w 2184400" name="T14"/>
              <a:gd fmla="*/ 888 h 1117600" name="T15"/>
              <a:gd fmla="*/ 45765 w 2184400" name="T16"/>
              <a:gd fmla="*/ 39031 h 1117600" name="T17"/>
              <a:gd fmla="*/ 0 w 2184400" name="T18"/>
              <a:gd fmla="*/ 888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algn="ctr" cap="flat" cmpd="sng" w="12700">
            <a:noFill/>
            <a:prstDash val="solid"/>
            <a:miter lim="800000"/>
          </a:ln>
        </p:spPr>
        <p:txBody>
          <a:bodyPr anchor="ctr"/>
          <a:lstStyle/>
          <a:p>
            <a:endParaRPr altLang="en-US" lang="zh-CN"/>
          </a:p>
        </p:txBody>
      </p:sp>
      <p:sp>
        <p:nvSpPr>
          <p:cNvPr id="21" name="任意多边形 20"/>
          <p:cNvSpPr/>
          <p:nvPr/>
        </p:nvSpPr>
        <p:spPr bwMode="auto">
          <a:xfrm>
            <a:off x="7008813" y="3067050"/>
            <a:ext cx="1741487" cy="879475"/>
          </a:xfrm>
          <a:custGeom>
            <a:gdLst>
              <a:gd fmla="*/ 54 w 2184400" name="T0"/>
              <a:gd fmla="*/ 0 h 1117600" name="T1"/>
              <a:gd fmla="*/ 10928 w 2184400" name="T2"/>
              <a:gd fmla="*/ 0 h 1117600" name="T3"/>
              <a:gd fmla="*/ 10821 w 2184400" name="T4"/>
              <a:gd fmla="*/ 888 h 1117600" name="T5"/>
              <a:gd fmla="*/ 45765 w 2184400" name="T6"/>
              <a:gd fmla="*/ 30012 h 1117600" name="T7"/>
              <a:gd fmla="*/ 80709 w 2184400" name="T8"/>
              <a:gd fmla="*/ 888 h 1117600" name="T9"/>
              <a:gd fmla="*/ 80602 w 2184400" name="T10"/>
              <a:gd fmla="*/ 0 h 1117600" name="T11"/>
              <a:gd fmla="*/ 91477 w 2184400" name="T12"/>
              <a:gd fmla="*/ 0 h 1117600" name="T13"/>
              <a:gd fmla="*/ 91530 w 2184400" name="T14"/>
              <a:gd fmla="*/ 888 h 1117600" name="T15"/>
              <a:gd fmla="*/ 45765 w 2184400" name="T16"/>
              <a:gd fmla="*/ 39031 h 1117600" name="T17"/>
              <a:gd fmla="*/ 0 w 2184400" name="T18"/>
              <a:gd fmla="*/ 888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algn="ctr" cap="flat" cmpd="sng" w="12700">
            <a:noFill/>
            <a:prstDash val="solid"/>
            <a:miter lim="800000"/>
          </a:ln>
        </p:spPr>
        <p:txBody>
          <a:bodyPr anchor="ctr"/>
          <a:lstStyle/>
          <a:p>
            <a:endParaRPr altLang="en-US" lang="zh-CN"/>
          </a:p>
        </p:txBody>
      </p:sp>
      <p:sp>
        <p:nvSpPr>
          <p:cNvPr id="23" name="任意多边形 22"/>
          <p:cNvSpPr/>
          <p:nvPr/>
        </p:nvSpPr>
        <p:spPr bwMode="auto">
          <a:xfrm flipV="1">
            <a:off x="2403475" y="2185988"/>
            <a:ext cx="1741488" cy="881062"/>
          </a:xfrm>
          <a:custGeom>
            <a:gdLst>
              <a:gd fmla="*/ 54 w 2184400" name="T0"/>
              <a:gd fmla="*/ 0 h 1117600" name="T1"/>
              <a:gd fmla="*/ 10928 w 2184400" name="T2"/>
              <a:gd fmla="*/ 0 h 1117600" name="T3"/>
              <a:gd fmla="*/ 10821 w 2184400" name="T4"/>
              <a:gd fmla="*/ 910 h 1117600" name="T5"/>
              <a:gd fmla="*/ 45765 w 2184400" name="T6"/>
              <a:gd fmla="*/ 30779 h 1117600" name="T7"/>
              <a:gd fmla="*/ 80710 w 2184400" name="T8"/>
              <a:gd fmla="*/ 910 h 1117600" name="T9"/>
              <a:gd fmla="*/ 80603 w 2184400" name="T10"/>
              <a:gd fmla="*/ 0 h 1117600" name="T11"/>
              <a:gd fmla="*/ 91478 w 2184400" name="T12"/>
              <a:gd fmla="*/ 0 h 1117600" name="T13"/>
              <a:gd fmla="*/ 91531 w 2184400" name="T14"/>
              <a:gd fmla="*/ 910 h 1117600" name="T15"/>
              <a:gd fmla="*/ 45765 w 2184400" name="T16"/>
              <a:gd fmla="*/ 40029 h 1117600" name="T17"/>
              <a:gd fmla="*/ 0 w 2184400" name="T18"/>
              <a:gd fmla="*/ 910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algn="ctr" cap="flat" cmpd="sng" w="12700">
            <a:noFill/>
            <a:prstDash val="solid"/>
            <a:miter lim="800000"/>
          </a:ln>
        </p:spPr>
        <p:txBody>
          <a:bodyPr anchor="ctr"/>
          <a:lstStyle/>
          <a:p>
            <a:endParaRPr altLang="en-US" lang="zh-CN"/>
          </a:p>
        </p:txBody>
      </p:sp>
      <p:sp>
        <p:nvSpPr>
          <p:cNvPr id="25" name="任意多边形 24"/>
          <p:cNvSpPr/>
          <p:nvPr/>
        </p:nvSpPr>
        <p:spPr bwMode="auto">
          <a:xfrm flipV="1">
            <a:off x="5483225" y="2185988"/>
            <a:ext cx="1741488" cy="881062"/>
          </a:xfrm>
          <a:custGeom>
            <a:gdLst>
              <a:gd fmla="*/ 54 w 2184400" name="T0"/>
              <a:gd fmla="*/ 0 h 1117600" name="T1"/>
              <a:gd fmla="*/ 10928 w 2184400" name="T2"/>
              <a:gd fmla="*/ 0 h 1117600" name="T3"/>
              <a:gd fmla="*/ 10821 w 2184400" name="T4"/>
              <a:gd fmla="*/ 910 h 1117600" name="T5"/>
              <a:gd fmla="*/ 45765 w 2184400" name="T6"/>
              <a:gd fmla="*/ 30779 h 1117600" name="T7"/>
              <a:gd fmla="*/ 80710 w 2184400" name="T8"/>
              <a:gd fmla="*/ 910 h 1117600" name="T9"/>
              <a:gd fmla="*/ 80603 w 2184400" name="T10"/>
              <a:gd fmla="*/ 0 h 1117600" name="T11"/>
              <a:gd fmla="*/ 91478 w 2184400" name="T12"/>
              <a:gd fmla="*/ 0 h 1117600" name="T13"/>
              <a:gd fmla="*/ 91531 w 2184400" name="T14"/>
              <a:gd fmla="*/ 910 h 1117600" name="T15"/>
              <a:gd fmla="*/ 45765 w 2184400" name="T16"/>
              <a:gd fmla="*/ 40029 h 1117600" name="T17"/>
              <a:gd fmla="*/ 0 w 2184400" name="T18"/>
              <a:gd fmla="*/ 910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bg2"/>
          </a:solidFill>
          <a:ln algn="ctr" cap="flat" cmpd="sng" w="12700">
            <a:noFill/>
            <a:prstDash val="solid"/>
            <a:miter lim="800000"/>
          </a:ln>
        </p:spPr>
        <p:txBody>
          <a:bodyPr anchor="ctr"/>
          <a:lstStyle/>
          <a:p>
            <a:endParaRPr altLang="en-US" lang="zh-CN"/>
          </a:p>
        </p:txBody>
      </p:sp>
      <p:sp>
        <p:nvSpPr>
          <p:cNvPr id="18" name="任意多边形 17"/>
          <p:cNvSpPr/>
          <p:nvPr/>
        </p:nvSpPr>
        <p:spPr bwMode="auto">
          <a:xfrm>
            <a:off x="2389188" y="3067050"/>
            <a:ext cx="1743075" cy="879475"/>
          </a:xfrm>
          <a:custGeom>
            <a:gdLst>
              <a:gd fmla="*/ 54 w 2184400" name="T0"/>
              <a:gd fmla="*/ 0 h 1117600" name="T1"/>
              <a:gd fmla="*/ 11069 w 2184400" name="T2"/>
              <a:gd fmla="*/ 0 h 1117600" name="T3"/>
              <a:gd fmla="*/ 10960 w 2184400" name="T4"/>
              <a:gd fmla="*/ 888 h 1117600" name="T5"/>
              <a:gd fmla="*/ 46353 w 2184400" name="T6"/>
              <a:gd fmla="*/ 30012 h 1117600" name="T7"/>
              <a:gd fmla="*/ 81746 w 2184400" name="T8"/>
              <a:gd fmla="*/ 888 h 1117600" name="T9"/>
              <a:gd fmla="*/ 81637 w 2184400" name="T10"/>
              <a:gd fmla="*/ 0 h 1117600" name="T11"/>
              <a:gd fmla="*/ 92652 w 2184400" name="T12"/>
              <a:gd fmla="*/ 0 h 1117600" name="T13"/>
              <a:gd fmla="*/ 92706 w 2184400" name="T14"/>
              <a:gd fmla="*/ 888 h 1117600" name="T15"/>
              <a:gd fmla="*/ 46353 w 2184400" name="T16"/>
              <a:gd fmla="*/ 39031 h 1117600" name="T17"/>
              <a:gd fmla="*/ 0 w 2184400" name="T18"/>
              <a:gd fmla="*/ 888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algn="ctr" cap="flat" cmpd="sng" w="12700">
            <a:noFill/>
            <a:prstDash val="solid"/>
            <a:miter lim="800000"/>
          </a:ln>
        </p:spPr>
        <p:txBody>
          <a:bodyPr anchor="ctr"/>
          <a:lstStyle/>
          <a:p>
            <a:endParaRPr altLang="en-US" lang="zh-CN"/>
          </a:p>
        </p:txBody>
      </p:sp>
      <p:sp>
        <p:nvSpPr>
          <p:cNvPr id="20" name="任意多边形 19"/>
          <p:cNvSpPr/>
          <p:nvPr/>
        </p:nvSpPr>
        <p:spPr bwMode="auto">
          <a:xfrm>
            <a:off x="5470525" y="3067050"/>
            <a:ext cx="1741488" cy="879475"/>
          </a:xfrm>
          <a:custGeom>
            <a:gdLst>
              <a:gd fmla="*/ 54 w 2184400" name="T0"/>
              <a:gd fmla="*/ 0 h 1117600" name="T1"/>
              <a:gd fmla="*/ 10928 w 2184400" name="T2"/>
              <a:gd fmla="*/ 0 h 1117600" name="T3"/>
              <a:gd fmla="*/ 10821 w 2184400" name="T4"/>
              <a:gd fmla="*/ 888 h 1117600" name="T5"/>
              <a:gd fmla="*/ 45765 w 2184400" name="T6"/>
              <a:gd fmla="*/ 30012 h 1117600" name="T7"/>
              <a:gd fmla="*/ 80710 w 2184400" name="T8"/>
              <a:gd fmla="*/ 888 h 1117600" name="T9"/>
              <a:gd fmla="*/ 80603 w 2184400" name="T10"/>
              <a:gd fmla="*/ 0 h 1117600" name="T11"/>
              <a:gd fmla="*/ 91478 w 2184400" name="T12"/>
              <a:gd fmla="*/ 0 h 1117600" name="T13"/>
              <a:gd fmla="*/ 91531 w 2184400" name="T14"/>
              <a:gd fmla="*/ 888 h 1117600" name="T15"/>
              <a:gd fmla="*/ 45765 w 2184400" name="T16"/>
              <a:gd fmla="*/ 39031 h 1117600" name="T17"/>
              <a:gd fmla="*/ 0 w 2184400" name="T18"/>
              <a:gd fmla="*/ 888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algn="ctr" cap="flat" cmpd="sng" w="12700">
            <a:noFill/>
            <a:prstDash val="solid"/>
            <a:miter lim="800000"/>
          </a:ln>
        </p:spPr>
        <p:txBody>
          <a:bodyPr anchor="ctr"/>
          <a:lstStyle/>
          <a:p>
            <a:endParaRPr altLang="en-US" lang="zh-CN"/>
          </a:p>
        </p:txBody>
      </p:sp>
      <p:sp>
        <p:nvSpPr>
          <p:cNvPr id="22" name="任意多边形 21"/>
          <p:cNvSpPr/>
          <p:nvPr/>
        </p:nvSpPr>
        <p:spPr bwMode="auto">
          <a:xfrm flipV="1">
            <a:off x="852488" y="2185988"/>
            <a:ext cx="1741487" cy="881062"/>
          </a:xfrm>
          <a:custGeom>
            <a:gdLst>
              <a:gd fmla="*/ 54 w 2184400" name="T0"/>
              <a:gd fmla="*/ 0 h 1117600" name="T1"/>
              <a:gd fmla="*/ 10928 w 2184400" name="T2"/>
              <a:gd fmla="*/ 0 h 1117600" name="T3"/>
              <a:gd fmla="*/ 10821 w 2184400" name="T4"/>
              <a:gd fmla="*/ 910 h 1117600" name="T5"/>
              <a:gd fmla="*/ 45765 w 2184400" name="T6"/>
              <a:gd fmla="*/ 30779 h 1117600" name="T7"/>
              <a:gd fmla="*/ 80709 w 2184400" name="T8"/>
              <a:gd fmla="*/ 910 h 1117600" name="T9"/>
              <a:gd fmla="*/ 80602 w 2184400" name="T10"/>
              <a:gd fmla="*/ 0 h 1117600" name="T11"/>
              <a:gd fmla="*/ 91477 w 2184400" name="T12"/>
              <a:gd fmla="*/ 0 h 1117600" name="T13"/>
              <a:gd fmla="*/ 91530 w 2184400" name="T14"/>
              <a:gd fmla="*/ 910 h 1117600" name="T15"/>
              <a:gd fmla="*/ 45765 w 2184400" name="T16"/>
              <a:gd fmla="*/ 40029 h 1117600" name="T17"/>
              <a:gd fmla="*/ 0 w 2184400" name="T18"/>
              <a:gd fmla="*/ 910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algn="ctr" cap="flat" cmpd="sng" w="12700">
            <a:noFill/>
            <a:prstDash val="solid"/>
            <a:miter lim="800000"/>
          </a:ln>
        </p:spPr>
        <p:txBody>
          <a:bodyPr anchor="ctr"/>
          <a:lstStyle/>
          <a:p>
            <a:endParaRPr altLang="en-US" lang="zh-CN"/>
          </a:p>
        </p:txBody>
      </p:sp>
      <p:sp>
        <p:nvSpPr>
          <p:cNvPr id="24" name="任意多边形 23"/>
          <p:cNvSpPr/>
          <p:nvPr/>
        </p:nvSpPr>
        <p:spPr bwMode="auto">
          <a:xfrm flipV="1">
            <a:off x="3930650" y="2185988"/>
            <a:ext cx="1741488" cy="881062"/>
          </a:xfrm>
          <a:custGeom>
            <a:gdLst>
              <a:gd fmla="*/ 54 w 2184400" name="T0"/>
              <a:gd fmla="*/ 0 h 1117600" name="T1"/>
              <a:gd fmla="*/ 10928 w 2184400" name="T2"/>
              <a:gd fmla="*/ 0 h 1117600" name="T3"/>
              <a:gd fmla="*/ 10821 w 2184400" name="T4"/>
              <a:gd fmla="*/ 910 h 1117600" name="T5"/>
              <a:gd fmla="*/ 45765 w 2184400" name="T6"/>
              <a:gd fmla="*/ 30779 h 1117600" name="T7"/>
              <a:gd fmla="*/ 80710 w 2184400" name="T8"/>
              <a:gd fmla="*/ 910 h 1117600" name="T9"/>
              <a:gd fmla="*/ 80603 w 2184400" name="T10"/>
              <a:gd fmla="*/ 0 h 1117600" name="T11"/>
              <a:gd fmla="*/ 91478 w 2184400" name="T12"/>
              <a:gd fmla="*/ 0 h 1117600" name="T13"/>
              <a:gd fmla="*/ 91531 w 2184400" name="T14"/>
              <a:gd fmla="*/ 910 h 1117600" name="T15"/>
              <a:gd fmla="*/ 45765 w 2184400" name="T16"/>
              <a:gd fmla="*/ 40029 h 1117600" name="T17"/>
              <a:gd fmla="*/ 0 w 2184400" name="T18"/>
              <a:gd fmla="*/ 910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algn="ctr" cap="flat" cmpd="sng" w="12700">
            <a:noFill/>
            <a:prstDash val="solid"/>
            <a:miter lim="800000"/>
          </a:ln>
        </p:spPr>
        <p:txBody>
          <a:bodyPr anchor="ctr"/>
          <a:lstStyle/>
          <a:p>
            <a:endParaRPr altLang="en-US" lang="zh-CN"/>
          </a:p>
        </p:txBody>
      </p:sp>
      <p:sp>
        <p:nvSpPr>
          <p:cNvPr id="26" name="任意多边形 25"/>
          <p:cNvSpPr/>
          <p:nvPr/>
        </p:nvSpPr>
        <p:spPr bwMode="auto">
          <a:xfrm flipV="1">
            <a:off x="7008813" y="2185988"/>
            <a:ext cx="1741487" cy="881062"/>
          </a:xfrm>
          <a:custGeom>
            <a:gdLst>
              <a:gd fmla="*/ 54 w 2184400" name="T0"/>
              <a:gd fmla="*/ 0 h 1117600" name="T1"/>
              <a:gd fmla="*/ 10928 w 2184400" name="T2"/>
              <a:gd fmla="*/ 0 h 1117600" name="T3"/>
              <a:gd fmla="*/ 10821 w 2184400" name="T4"/>
              <a:gd fmla="*/ 910 h 1117600" name="T5"/>
              <a:gd fmla="*/ 45765 w 2184400" name="T6"/>
              <a:gd fmla="*/ 30779 h 1117600" name="T7"/>
              <a:gd fmla="*/ 80709 w 2184400" name="T8"/>
              <a:gd fmla="*/ 910 h 1117600" name="T9"/>
              <a:gd fmla="*/ 80602 w 2184400" name="T10"/>
              <a:gd fmla="*/ 0 h 1117600" name="T11"/>
              <a:gd fmla="*/ 91477 w 2184400" name="T12"/>
              <a:gd fmla="*/ 0 h 1117600" name="T13"/>
              <a:gd fmla="*/ 91530 w 2184400" name="T14"/>
              <a:gd fmla="*/ 910 h 1117600" name="T15"/>
              <a:gd fmla="*/ 45765 w 2184400" name="T16"/>
              <a:gd fmla="*/ 40029 h 1117600" name="T17"/>
              <a:gd fmla="*/ 0 w 2184400" name="T18"/>
              <a:gd fmla="*/ 910 h 1117600"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2184400" name="T30"/>
              <a:gd fmla="*/ 0 h 1117600" name="T31"/>
              <a:gd fmla="*/ 2184400 w 2184400" name="T32"/>
              <a:gd fmla="*/ 1117600 h 1117600"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17600" w="2184400">
                <a:moveTo>
                  <a:pt x="1283" y="0"/>
                </a:moveTo>
                <a:lnTo>
                  <a:pt x="260801" y="0"/>
                </a:lnTo>
                <a:lnTo>
                  <a:pt x="258240" y="25400"/>
                </a:lnTo>
                <a:cubicBezTo>
                  <a:pt x="258240" y="485983"/>
                  <a:pt x="631617" y="859360"/>
                  <a:pt x="1092200" y="859360"/>
                </a:cubicBezTo>
                <a:cubicBezTo>
                  <a:pt x="1552783" y="859360"/>
                  <a:pt x="1926160" y="485983"/>
                  <a:pt x="1926160" y="25400"/>
                </a:cubicBezTo>
                <a:lnTo>
                  <a:pt x="1923600" y="0"/>
                </a:lnTo>
                <a:lnTo>
                  <a:pt x="2183118" y="0"/>
                </a:lnTo>
                <a:lnTo>
                  <a:pt x="2184400" y="25400"/>
                </a:lnTo>
                <a:cubicBezTo>
                  <a:pt x="2184400" y="628605"/>
                  <a:pt x="1695405" y="1117600"/>
                  <a:pt x="1092200" y="1117600"/>
                </a:cubicBezTo>
                <a:cubicBezTo>
                  <a:pt x="488995" y="1117600"/>
                  <a:pt x="0" y="628605"/>
                  <a:pt x="0" y="25400"/>
                </a:cubicBezTo>
                <a:close/>
              </a:path>
            </a:pathLst>
          </a:custGeom>
          <a:solidFill>
            <a:schemeClr val="tx2"/>
          </a:solidFill>
          <a:ln algn="ctr" cap="flat" cmpd="sng" w="12700">
            <a:noFill/>
            <a:prstDash val="solid"/>
            <a:miter lim="800000"/>
          </a:ln>
        </p:spPr>
        <p:txBody>
          <a:bodyPr anchor="ctr"/>
          <a:lstStyle/>
          <a:p>
            <a:endParaRPr altLang="en-US" lang="zh-CN"/>
          </a:p>
        </p:txBody>
      </p:sp>
      <p:sp>
        <p:nvSpPr>
          <p:cNvPr id="102415" name="文本框 27"/>
          <p:cNvSpPr txBox="1">
            <a:spLocks noChangeArrowheads="1"/>
          </p:cNvSpPr>
          <p:nvPr/>
        </p:nvSpPr>
        <p:spPr bwMode="auto">
          <a:xfrm>
            <a:off x="1323975" y="2703513"/>
            <a:ext cx="782638" cy="727906"/>
          </a:xfrm>
          <a:prstGeom prst="rect">
            <a:avLst/>
          </a:prstGeom>
          <a:noFill/>
          <a:ln w="9525">
            <a:noFill/>
            <a:miter lim="800000"/>
          </a:ln>
        </p:spPr>
        <p:txBody>
          <a:bodyPr bIns="36293" lIns="72585" rIns="72585" tIns="36293">
            <a:spAutoFit/>
          </a:bodyPr>
          <a:lstStyle/>
          <a:p>
            <a:pPr algn="ctr" defTabSz="725488"/>
            <a:r>
              <a:rPr altLang="zh-CN" b="0" lang="en-US" sz="4300">
                <a:solidFill>
                  <a:srgbClr val="5F5F5F"/>
                </a:solidFill>
                <a:latin charset="0" pitchFamily="34" typeface="Impact"/>
                <a:ea charset="-122" pitchFamily="2" typeface="时尚中黑简体"/>
                <a:cs typeface="Arial"/>
              </a:rPr>
              <a:t>01</a:t>
            </a:r>
          </a:p>
        </p:txBody>
      </p:sp>
      <p:sp>
        <p:nvSpPr>
          <p:cNvPr id="102416" name="文本框 28"/>
          <p:cNvSpPr txBox="1">
            <a:spLocks noChangeArrowheads="1"/>
          </p:cNvSpPr>
          <p:nvPr/>
        </p:nvSpPr>
        <p:spPr bwMode="auto">
          <a:xfrm>
            <a:off x="2863850" y="2703513"/>
            <a:ext cx="782638" cy="727906"/>
          </a:xfrm>
          <a:prstGeom prst="rect">
            <a:avLst/>
          </a:prstGeom>
          <a:noFill/>
          <a:ln w="9525">
            <a:noFill/>
            <a:miter lim="800000"/>
          </a:ln>
        </p:spPr>
        <p:txBody>
          <a:bodyPr bIns="36293" lIns="72585" rIns="72585" tIns="36293">
            <a:spAutoFit/>
          </a:bodyPr>
          <a:lstStyle/>
          <a:p>
            <a:pPr algn="ctr" defTabSz="725488"/>
            <a:r>
              <a:rPr altLang="zh-CN" b="0" lang="en-US" sz="4300">
                <a:solidFill>
                  <a:srgbClr val="5F5F5F"/>
                </a:solidFill>
                <a:latin charset="0" pitchFamily="34" typeface="Impact"/>
                <a:ea charset="-122" pitchFamily="2" typeface="时尚中黑简体"/>
                <a:cs typeface="Arial"/>
              </a:rPr>
              <a:t>02</a:t>
            </a:r>
          </a:p>
        </p:txBody>
      </p:sp>
      <p:sp>
        <p:nvSpPr>
          <p:cNvPr id="102417" name="文本框 29"/>
          <p:cNvSpPr txBox="1">
            <a:spLocks noChangeArrowheads="1"/>
          </p:cNvSpPr>
          <p:nvPr/>
        </p:nvSpPr>
        <p:spPr bwMode="auto">
          <a:xfrm>
            <a:off x="4414838" y="2703513"/>
            <a:ext cx="784225" cy="727906"/>
          </a:xfrm>
          <a:prstGeom prst="rect">
            <a:avLst/>
          </a:prstGeom>
          <a:noFill/>
          <a:ln w="9525">
            <a:noFill/>
            <a:miter lim="800000"/>
          </a:ln>
        </p:spPr>
        <p:txBody>
          <a:bodyPr bIns="36293" lIns="72585" rIns="72585" tIns="36293">
            <a:spAutoFit/>
          </a:bodyPr>
          <a:lstStyle/>
          <a:p>
            <a:pPr algn="ctr" defTabSz="725488"/>
            <a:r>
              <a:rPr altLang="zh-CN" b="0" lang="en-US" sz="4300">
                <a:solidFill>
                  <a:srgbClr val="5F5F5F"/>
                </a:solidFill>
                <a:latin charset="0" pitchFamily="34" typeface="Impact"/>
                <a:ea charset="-122" pitchFamily="2" typeface="时尚中黑简体"/>
                <a:cs typeface="Arial"/>
              </a:rPr>
              <a:t>03</a:t>
            </a:r>
          </a:p>
        </p:txBody>
      </p:sp>
      <p:sp>
        <p:nvSpPr>
          <p:cNvPr id="102418" name="文本框 30"/>
          <p:cNvSpPr txBox="1">
            <a:spLocks noChangeArrowheads="1"/>
          </p:cNvSpPr>
          <p:nvPr/>
        </p:nvSpPr>
        <p:spPr bwMode="auto">
          <a:xfrm>
            <a:off x="5981700" y="2703513"/>
            <a:ext cx="784225" cy="727906"/>
          </a:xfrm>
          <a:prstGeom prst="rect">
            <a:avLst/>
          </a:prstGeom>
          <a:noFill/>
          <a:ln w="9525">
            <a:noFill/>
            <a:miter lim="800000"/>
          </a:ln>
        </p:spPr>
        <p:txBody>
          <a:bodyPr bIns="36293" lIns="72585" rIns="72585" tIns="36293">
            <a:spAutoFit/>
          </a:bodyPr>
          <a:lstStyle/>
          <a:p>
            <a:pPr algn="ctr" defTabSz="725488"/>
            <a:r>
              <a:rPr altLang="zh-CN" b="0" lang="en-US" sz="4300">
                <a:solidFill>
                  <a:srgbClr val="5F5F5F"/>
                </a:solidFill>
                <a:latin charset="0" pitchFamily="34" typeface="Impact"/>
                <a:ea charset="-122" pitchFamily="2" typeface="时尚中黑简体"/>
                <a:cs typeface="Arial"/>
              </a:rPr>
              <a:t>04</a:t>
            </a:r>
          </a:p>
        </p:txBody>
      </p:sp>
      <p:sp>
        <p:nvSpPr>
          <p:cNvPr id="102419" name="文本框 31"/>
          <p:cNvSpPr txBox="1">
            <a:spLocks noChangeArrowheads="1"/>
          </p:cNvSpPr>
          <p:nvPr/>
        </p:nvSpPr>
        <p:spPr bwMode="auto">
          <a:xfrm>
            <a:off x="7494588" y="2703513"/>
            <a:ext cx="784225" cy="727906"/>
          </a:xfrm>
          <a:prstGeom prst="rect">
            <a:avLst/>
          </a:prstGeom>
          <a:noFill/>
          <a:ln w="9525">
            <a:noFill/>
            <a:miter lim="800000"/>
          </a:ln>
        </p:spPr>
        <p:txBody>
          <a:bodyPr bIns="36293" lIns="72585" rIns="72585" tIns="36293">
            <a:spAutoFit/>
          </a:bodyPr>
          <a:lstStyle/>
          <a:p>
            <a:pPr algn="ctr" defTabSz="725488"/>
            <a:r>
              <a:rPr altLang="zh-CN" b="0" lang="en-US" sz="4300">
                <a:solidFill>
                  <a:srgbClr val="5F5F5F"/>
                </a:solidFill>
                <a:latin charset="0" pitchFamily="34" typeface="Impact"/>
                <a:ea charset="-122" pitchFamily="2" typeface="时尚中黑简体"/>
                <a:cs typeface="Arial"/>
              </a:rPr>
              <a:t>05</a:t>
            </a:r>
          </a:p>
        </p:txBody>
      </p:sp>
      <p:grpSp>
        <p:nvGrpSpPr>
          <p:cNvPr id="102430" name="Group 30"/>
          <p:cNvGrpSpPr/>
          <p:nvPr/>
        </p:nvGrpSpPr>
        <p:grpSpPr>
          <a:xfrm>
            <a:off x="596900" y="1333500"/>
            <a:ext cx="2198688" cy="957263"/>
            <a:chOff x="376" y="840"/>
            <a:chExt cx="1385" cy="603"/>
          </a:xfrm>
        </p:grpSpPr>
        <p:sp>
          <p:nvSpPr>
            <p:cNvPr id="46109" name="文本框 32"/>
            <p:cNvSpPr txBox="1">
              <a:spLocks noChangeArrowheads="1"/>
            </p:cNvSpPr>
            <p:nvPr/>
          </p:nvSpPr>
          <p:spPr bwMode="auto">
            <a:xfrm>
              <a:off x="376" y="840"/>
              <a:ext cx="1385" cy="199"/>
            </a:xfrm>
            <a:prstGeom prst="rect">
              <a:avLst/>
            </a:prstGeom>
            <a:noFill/>
            <a:ln w="9525">
              <a:noFill/>
              <a:miter lim="800000"/>
            </a:ln>
          </p:spPr>
          <p:txBody>
            <a:bodyPr bIns="36293" lIns="72585" rIns="72585" tIns="36293">
              <a:spAutoFit/>
            </a:bodyPr>
            <a:lstStyle/>
            <a:p>
              <a:pPr algn="ctr" defTabSz="725488"/>
              <a:r>
                <a:rPr altLang="en-US" lang="zh-CN" sz="1600">
                  <a:solidFill>
                    <a:srgbClr val="5F5F5F"/>
                  </a:solidFill>
                </a:rPr>
                <a:t>点击输入标题</a:t>
              </a:r>
            </a:p>
          </p:txBody>
        </p:sp>
        <p:sp>
          <p:nvSpPr>
            <p:cNvPr id="46110" name="矩形 33"/>
            <p:cNvSpPr>
              <a:spLocks noChangeArrowheads="1"/>
            </p:cNvSpPr>
            <p:nvPr/>
          </p:nvSpPr>
          <p:spPr bwMode="auto">
            <a:xfrm>
              <a:off x="399" y="1089"/>
              <a:ext cx="1310" cy="276"/>
            </a:xfrm>
            <a:prstGeom prst="rect">
              <a:avLst/>
            </a:prstGeom>
            <a:noFill/>
            <a:ln w="9525">
              <a:noFill/>
              <a:miter lim="800000"/>
            </a:ln>
          </p:spPr>
          <p:txBody>
            <a:bodyPr bIns="36293" lIns="72585" rIns="72585" tIns="36293">
              <a:spAutoFit/>
            </a:bodyPr>
            <a:lstStyle/>
            <a:p>
              <a:pPr algn="just" defTabSz="725488">
                <a:tabLst>
                  <a:tab pos="1077913"/>
                </a:tabLst>
              </a:pPr>
              <a:r>
                <a:rPr altLang="en-US" b="0" lang="zh-CN" sz="800">
                  <a:solidFill>
                    <a:srgbClr val="595959"/>
                  </a:solidFill>
                </a:rPr>
                <a:t>详写内容……点击输入本栏的具体文字，简明扼要的说明分项内容，此为概念图解，请根据您的具体内容酌情修改</a:t>
              </a:r>
            </a:p>
          </p:txBody>
        </p:sp>
      </p:grpSp>
      <p:grpSp>
        <p:nvGrpSpPr>
          <p:cNvPr id="102433" name="Group 33"/>
          <p:cNvGrpSpPr/>
          <p:nvPr/>
        </p:nvGrpSpPr>
        <p:grpSpPr>
          <a:xfrm>
            <a:off x="2206625" y="4021138"/>
            <a:ext cx="2198688" cy="955675"/>
            <a:chOff x="1390" y="2533"/>
            <a:chExt cx="1385" cy="602"/>
          </a:xfrm>
        </p:grpSpPr>
        <p:sp>
          <p:nvSpPr>
            <p:cNvPr id="46107" name="文本框 34"/>
            <p:cNvSpPr txBox="1">
              <a:spLocks noChangeArrowheads="1"/>
            </p:cNvSpPr>
            <p:nvPr/>
          </p:nvSpPr>
          <p:spPr bwMode="auto">
            <a:xfrm>
              <a:off x="1390" y="2533"/>
              <a:ext cx="1385" cy="199"/>
            </a:xfrm>
            <a:prstGeom prst="rect">
              <a:avLst/>
            </a:prstGeom>
            <a:noFill/>
            <a:ln w="9525">
              <a:noFill/>
              <a:miter lim="800000"/>
            </a:ln>
          </p:spPr>
          <p:txBody>
            <a:bodyPr bIns="36293" lIns="72585" rIns="72585" tIns="36293">
              <a:spAutoFit/>
            </a:bodyPr>
            <a:lstStyle/>
            <a:p>
              <a:pPr algn="ctr" defTabSz="725488"/>
              <a:r>
                <a:rPr altLang="en-US" lang="zh-CN" sz="1600">
                  <a:solidFill>
                    <a:srgbClr val="5F5F5F"/>
                  </a:solidFill>
                </a:rPr>
                <a:t>点击输入标题</a:t>
              </a:r>
            </a:p>
          </p:txBody>
        </p:sp>
        <p:sp>
          <p:nvSpPr>
            <p:cNvPr id="46108" name="矩形 35"/>
            <p:cNvSpPr>
              <a:spLocks noChangeArrowheads="1"/>
            </p:cNvSpPr>
            <p:nvPr/>
          </p:nvSpPr>
          <p:spPr bwMode="auto">
            <a:xfrm>
              <a:off x="1413" y="2781"/>
              <a:ext cx="1309" cy="276"/>
            </a:xfrm>
            <a:prstGeom prst="rect">
              <a:avLst/>
            </a:prstGeom>
            <a:noFill/>
            <a:ln w="9525">
              <a:noFill/>
              <a:miter lim="800000"/>
            </a:ln>
          </p:spPr>
          <p:txBody>
            <a:bodyPr bIns="36293" lIns="72585" rIns="72585" tIns="36293">
              <a:spAutoFit/>
            </a:bodyPr>
            <a:lstStyle/>
            <a:p>
              <a:pPr algn="just" defTabSz="725488">
                <a:tabLst>
                  <a:tab pos="1077913"/>
                </a:tabLst>
              </a:pPr>
              <a:r>
                <a:rPr altLang="en-US" b="0" lang="zh-CN" sz="800">
                  <a:solidFill>
                    <a:srgbClr val="595959"/>
                  </a:solidFill>
                </a:rPr>
                <a:t>详写内容……点击输入本栏的具体文字，简明扼要的说明分项内容，此为概念图解，请根据您的具体内容酌情修改</a:t>
              </a:r>
            </a:p>
          </p:txBody>
        </p:sp>
      </p:grpSp>
      <p:grpSp>
        <p:nvGrpSpPr>
          <p:cNvPr id="102434" name="Group 34"/>
          <p:cNvGrpSpPr/>
          <p:nvPr/>
        </p:nvGrpSpPr>
        <p:grpSpPr>
          <a:xfrm>
            <a:off x="5294313" y="4021138"/>
            <a:ext cx="2198687" cy="955675"/>
            <a:chOff x="3335" y="2533"/>
            <a:chExt cx="1385" cy="602"/>
          </a:xfrm>
        </p:grpSpPr>
        <p:sp>
          <p:nvSpPr>
            <p:cNvPr id="46105" name="文本框 36"/>
            <p:cNvSpPr txBox="1">
              <a:spLocks noChangeArrowheads="1"/>
            </p:cNvSpPr>
            <p:nvPr/>
          </p:nvSpPr>
          <p:spPr bwMode="auto">
            <a:xfrm>
              <a:off x="3335" y="2533"/>
              <a:ext cx="1385" cy="199"/>
            </a:xfrm>
            <a:prstGeom prst="rect">
              <a:avLst/>
            </a:prstGeom>
            <a:noFill/>
            <a:ln w="9525">
              <a:noFill/>
              <a:miter lim="800000"/>
            </a:ln>
          </p:spPr>
          <p:txBody>
            <a:bodyPr bIns="36293" lIns="72585" rIns="72585" tIns="36293">
              <a:spAutoFit/>
            </a:bodyPr>
            <a:lstStyle/>
            <a:p>
              <a:pPr algn="ctr" defTabSz="725488"/>
              <a:r>
                <a:rPr altLang="en-US" lang="zh-CN" sz="1600">
                  <a:solidFill>
                    <a:srgbClr val="5F5F5F"/>
                  </a:solidFill>
                </a:rPr>
                <a:t>点击输入标题</a:t>
              </a:r>
            </a:p>
          </p:txBody>
        </p:sp>
        <p:sp>
          <p:nvSpPr>
            <p:cNvPr id="46106" name="矩形 37"/>
            <p:cNvSpPr>
              <a:spLocks noChangeArrowheads="1"/>
            </p:cNvSpPr>
            <p:nvPr/>
          </p:nvSpPr>
          <p:spPr bwMode="auto">
            <a:xfrm>
              <a:off x="3358" y="2781"/>
              <a:ext cx="1309" cy="276"/>
            </a:xfrm>
            <a:prstGeom prst="rect">
              <a:avLst/>
            </a:prstGeom>
            <a:noFill/>
            <a:ln w="9525">
              <a:noFill/>
              <a:miter lim="800000"/>
            </a:ln>
          </p:spPr>
          <p:txBody>
            <a:bodyPr bIns="36293" lIns="72585" rIns="72585" tIns="36293">
              <a:spAutoFit/>
            </a:bodyPr>
            <a:lstStyle/>
            <a:p>
              <a:pPr algn="just" defTabSz="725488">
                <a:tabLst>
                  <a:tab pos="1077913"/>
                </a:tabLst>
              </a:pPr>
              <a:r>
                <a:rPr altLang="en-US" b="0" lang="zh-CN" sz="800">
                  <a:solidFill>
                    <a:srgbClr val="595959"/>
                  </a:solidFill>
                </a:rPr>
                <a:t>详写内容……点击输入本栏的具体文字，简明扼要的说明分项内容，此为概念图解，请根据您的具体内容酌情修改</a:t>
              </a:r>
            </a:p>
          </p:txBody>
        </p:sp>
      </p:grpSp>
      <p:grpSp>
        <p:nvGrpSpPr>
          <p:cNvPr id="102432" name="Group 32"/>
          <p:cNvGrpSpPr/>
          <p:nvPr/>
        </p:nvGrpSpPr>
        <p:grpSpPr>
          <a:xfrm>
            <a:off x="6765925" y="1333500"/>
            <a:ext cx="2198688" cy="957263"/>
            <a:chOff x="4262" y="840"/>
            <a:chExt cx="1385" cy="603"/>
          </a:xfrm>
        </p:grpSpPr>
        <p:sp>
          <p:nvSpPr>
            <p:cNvPr id="46103" name="文本框 38"/>
            <p:cNvSpPr txBox="1">
              <a:spLocks noChangeArrowheads="1"/>
            </p:cNvSpPr>
            <p:nvPr/>
          </p:nvSpPr>
          <p:spPr bwMode="auto">
            <a:xfrm>
              <a:off x="4262" y="840"/>
              <a:ext cx="1385" cy="199"/>
            </a:xfrm>
            <a:prstGeom prst="rect">
              <a:avLst/>
            </a:prstGeom>
            <a:noFill/>
            <a:ln w="9525">
              <a:noFill/>
              <a:miter lim="800000"/>
            </a:ln>
          </p:spPr>
          <p:txBody>
            <a:bodyPr bIns="36293" lIns="72585" rIns="72585" tIns="36293">
              <a:spAutoFit/>
            </a:bodyPr>
            <a:lstStyle/>
            <a:p>
              <a:pPr algn="ctr" defTabSz="725488"/>
              <a:r>
                <a:rPr altLang="en-US" lang="zh-CN" sz="1600">
                  <a:solidFill>
                    <a:srgbClr val="5F5F5F"/>
                  </a:solidFill>
                </a:rPr>
                <a:t>点击输入标题</a:t>
              </a:r>
            </a:p>
          </p:txBody>
        </p:sp>
        <p:sp>
          <p:nvSpPr>
            <p:cNvPr id="46104" name="矩形 39"/>
            <p:cNvSpPr>
              <a:spLocks noChangeArrowheads="1"/>
            </p:cNvSpPr>
            <p:nvPr/>
          </p:nvSpPr>
          <p:spPr bwMode="auto">
            <a:xfrm>
              <a:off x="4285" y="1089"/>
              <a:ext cx="1309" cy="276"/>
            </a:xfrm>
            <a:prstGeom prst="rect">
              <a:avLst/>
            </a:prstGeom>
            <a:noFill/>
            <a:ln w="9525">
              <a:noFill/>
              <a:miter lim="800000"/>
            </a:ln>
          </p:spPr>
          <p:txBody>
            <a:bodyPr bIns="36293" lIns="72585" rIns="72585" tIns="36293">
              <a:spAutoFit/>
            </a:bodyPr>
            <a:lstStyle/>
            <a:p>
              <a:pPr algn="just" defTabSz="725488">
                <a:tabLst>
                  <a:tab pos="1077913"/>
                </a:tabLst>
              </a:pPr>
              <a:r>
                <a:rPr altLang="en-US" b="0" lang="zh-CN" sz="800">
                  <a:solidFill>
                    <a:srgbClr val="595959"/>
                  </a:solidFill>
                </a:rPr>
                <a:t>详写内容……点击输入本栏的具体文字，简明扼要的说明分项内容，此为概念图解，请根据您的具体内容酌情修改</a:t>
              </a:r>
            </a:p>
          </p:txBody>
        </p:sp>
      </p:grpSp>
      <p:grpSp>
        <p:nvGrpSpPr>
          <p:cNvPr id="102431" name="Group 31"/>
          <p:cNvGrpSpPr/>
          <p:nvPr/>
        </p:nvGrpSpPr>
        <p:grpSpPr>
          <a:xfrm>
            <a:off x="3724275" y="1333500"/>
            <a:ext cx="2197100" cy="957263"/>
            <a:chOff x="2346" y="840"/>
            <a:chExt cx="1384" cy="603"/>
          </a:xfrm>
        </p:grpSpPr>
        <p:sp>
          <p:nvSpPr>
            <p:cNvPr id="46101" name="文本框 40"/>
            <p:cNvSpPr txBox="1">
              <a:spLocks noChangeArrowheads="1"/>
            </p:cNvSpPr>
            <p:nvPr/>
          </p:nvSpPr>
          <p:spPr bwMode="auto">
            <a:xfrm>
              <a:off x="2346" y="840"/>
              <a:ext cx="1384" cy="199"/>
            </a:xfrm>
            <a:prstGeom prst="rect">
              <a:avLst/>
            </a:prstGeom>
            <a:noFill/>
            <a:ln w="9525">
              <a:noFill/>
              <a:miter lim="800000"/>
            </a:ln>
          </p:spPr>
          <p:txBody>
            <a:bodyPr bIns="36293" lIns="72585" rIns="72585" tIns="36293">
              <a:spAutoFit/>
            </a:bodyPr>
            <a:lstStyle/>
            <a:p>
              <a:pPr algn="ctr" defTabSz="725488"/>
              <a:r>
                <a:rPr altLang="en-US" lang="zh-CN" sz="1600">
                  <a:solidFill>
                    <a:srgbClr val="5F5F5F"/>
                  </a:solidFill>
                </a:rPr>
                <a:t>点击输入标题</a:t>
              </a:r>
            </a:p>
          </p:txBody>
        </p:sp>
        <p:sp>
          <p:nvSpPr>
            <p:cNvPr id="46102" name="矩形 41"/>
            <p:cNvSpPr>
              <a:spLocks noChangeArrowheads="1"/>
            </p:cNvSpPr>
            <p:nvPr/>
          </p:nvSpPr>
          <p:spPr bwMode="auto">
            <a:xfrm>
              <a:off x="2369" y="1089"/>
              <a:ext cx="1309" cy="276"/>
            </a:xfrm>
            <a:prstGeom prst="rect">
              <a:avLst/>
            </a:prstGeom>
            <a:noFill/>
            <a:ln w="9525">
              <a:noFill/>
              <a:miter lim="800000"/>
            </a:ln>
          </p:spPr>
          <p:txBody>
            <a:bodyPr bIns="36293" lIns="72585" rIns="72585" tIns="36293">
              <a:spAutoFit/>
            </a:bodyPr>
            <a:lstStyle/>
            <a:p>
              <a:pPr algn="just" defTabSz="725488">
                <a:tabLst>
                  <a:tab pos="1077913"/>
                </a:tabLst>
              </a:pPr>
              <a:r>
                <a:rPr altLang="en-US" b="0" lang="zh-CN" sz="800">
                  <a:solidFill>
                    <a:srgbClr val="595959"/>
                  </a:solidFill>
                </a:rPr>
                <a:t>详写内容……点击输入本栏的具体文字，简明扼要的说明分项内容，此为概念图解，请根据您的具体内容酌情修改</a:t>
              </a:r>
            </a:p>
          </p:txBody>
        </p:sp>
      </p:gr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22"/>
                                        </p:tgtEl>
                                        <p:attrNameLst>
                                          <p:attrName>style.visibility</p:attrName>
                                        </p:attrNameLst>
                                      </p:cBhvr>
                                      <p:to>
                                        <p:strVal val="visible"/>
                                      </p:to>
                                    </p:set>
                                    <p:animEffect filter="wipe(left)" transition="in">
                                      <p:cBhvr>
                                        <p:cTn dur="500" id="7"/>
                                        <p:tgtEl>
                                          <p:spTgt spid="22"/>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18"/>
                                        </p:tgtEl>
                                        <p:attrNameLst>
                                          <p:attrName>style.visibility</p:attrName>
                                        </p:attrNameLst>
                                      </p:cBhvr>
                                      <p:to>
                                        <p:strVal val="visible"/>
                                      </p:to>
                                    </p:set>
                                    <p:animEffect filter="wipe(left)" transition="in">
                                      <p:cBhvr>
                                        <p:cTn dur="500" id="11"/>
                                        <p:tgtEl>
                                          <p:spTgt spid="18"/>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4"/>
                                        </p:tgtEl>
                                        <p:attrNameLst>
                                          <p:attrName>style.visibility</p:attrName>
                                        </p:attrNameLst>
                                      </p:cBhvr>
                                      <p:to>
                                        <p:strVal val="visible"/>
                                      </p:to>
                                    </p:set>
                                    <p:animEffect filter="wipe(left)" transition="in">
                                      <p:cBhvr>
                                        <p:cTn dur="500" id="15"/>
                                        <p:tgtEl>
                                          <p:spTgt spid="24"/>
                                        </p:tgtEl>
                                      </p:cBhvr>
                                    </p:animEffect>
                                  </p:childTnLst>
                                </p:cTn>
                              </p:par>
                            </p:childTnLst>
                          </p:cTn>
                        </p:par>
                        <p:par>
                          <p:cTn fill="hold" id="16" nodeType="afterGroup">
                            <p:stCondLst>
                              <p:cond delay="1500"/>
                            </p:stCondLst>
                            <p:childTnLst>
                              <p:par>
                                <p:cTn fill="hold" grpId="0" id="17" nodeType="afterEffect" presetClass="entr" presetID="22" presetSubtype="8">
                                  <p:stCondLst>
                                    <p:cond delay="0"/>
                                  </p:stCondLst>
                                  <p:childTnLst>
                                    <p:set>
                                      <p:cBhvr>
                                        <p:cTn dur="1" fill="hold" id="18">
                                          <p:stCondLst>
                                            <p:cond delay="0"/>
                                          </p:stCondLst>
                                        </p:cTn>
                                        <p:tgtEl>
                                          <p:spTgt spid="20"/>
                                        </p:tgtEl>
                                        <p:attrNameLst>
                                          <p:attrName>style.visibility</p:attrName>
                                        </p:attrNameLst>
                                      </p:cBhvr>
                                      <p:to>
                                        <p:strVal val="visible"/>
                                      </p:to>
                                    </p:set>
                                    <p:animEffect filter="wipe(left)" transition="in">
                                      <p:cBhvr>
                                        <p:cTn dur="500" id="19"/>
                                        <p:tgtEl>
                                          <p:spTgt spid="20"/>
                                        </p:tgtEl>
                                      </p:cBhvr>
                                    </p:animEffect>
                                  </p:childTnLst>
                                </p:cTn>
                              </p:par>
                            </p:childTnLst>
                          </p:cTn>
                        </p:par>
                        <p:par>
                          <p:cTn fill="hold" id="20" nodeType="afterGroup">
                            <p:stCondLst>
                              <p:cond delay="2000"/>
                            </p:stCondLst>
                            <p:childTnLst>
                              <p:par>
                                <p:cTn fill="hold" grpId="0" id="21" nodeType="afterEffect" presetClass="entr" presetID="22" presetSubtype="8">
                                  <p:stCondLst>
                                    <p:cond delay="0"/>
                                  </p:stCondLst>
                                  <p:childTnLst>
                                    <p:set>
                                      <p:cBhvr>
                                        <p:cTn dur="1" fill="hold" id="22">
                                          <p:stCondLst>
                                            <p:cond delay="0"/>
                                          </p:stCondLst>
                                        </p:cTn>
                                        <p:tgtEl>
                                          <p:spTgt spid="26"/>
                                        </p:tgtEl>
                                        <p:attrNameLst>
                                          <p:attrName>style.visibility</p:attrName>
                                        </p:attrNameLst>
                                      </p:cBhvr>
                                      <p:to>
                                        <p:strVal val="visible"/>
                                      </p:to>
                                    </p:set>
                                    <p:animEffect filter="wipe(left)" transition="in">
                                      <p:cBhvr>
                                        <p:cTn dur="500" id="23"/>
                                        <p:tgtEl>
                                          <p:spTgt spid="26"/>
                                        </p:tgtEl>
                                      </p:cBhvr>
                                    </p:animEffect>
                                  </p:childTnLst>
                                </p:cTn>
                              </p:par>
                            </p:childTnLst>
                          </p:cTn>
                        </p:par>
                        <p:par>
                          <p:cTn fill="hold" id="24" nodeType="afterGroup">
                            <p:stCondLst>
                              <p:cond delay="2500"/>
                            </p:stCondLst>
                            <p:childTnLst>
                              <p:par>
                                <p:cTn fill="hold" grpId="0" id="25" nodeType="afterEffect" presetClass="entr" presetID="22" presetSubtype="8">
                                  <p:stCondLst>
                                    <p:cond delay="0"/>
                                  </p:stCondLst>
                                  <p:childTnLst>
                                    <p:set>
                                      <p:cBhvr>
                                        <p:cTn dur="1" fill="hold" id="26">
                                          <p:stCondLst>
                                            <p:cond delay="0"/>
                                          </p:stCondLst>
                                        </p:cTn>
                                        <p:tgtEl>
                                          <p:spTgt spid="17"/>
                                        </p:tgtEl>
                                        <p:attrNameLst>
                                          <p:attrName>style.visibility</p:attrName>
                                        </p:attrNameLst>
                                      </p:cBhvr>
                                      <p:to>
                                        <p:strVal val="visible"/>
                                      </p:to>
                                    </p:set>
                                    <p:animEffect filter="wipe(left)" transition="in">
                                      <p:cBhvr>
                                        <p:cTn dur="500" id="27"/>
                                        <p:tgtEl>
                                          <p:spTgt spid="17"/>
                                        </p:tgtEl>
                                      </p:cBhvr>
                                    </p:animEffect>
                                  </p:childTnLst>
                                </p:cTn>
                              </p:par>
                            </p:childTnLst>
                          </p:cTn>
                        </p:par>
                        <p:par>
                          <p:cTn fill="hold" id="28" nodeType="afterGroup">
                            <p:stCondLst>
                              <p:cond delay="3000"/>
                            </p:stCondLst>
                            <p:childTnLst>
                              <p:par>
                                <p:cTn fill="hold" grpId="0" id="29" nodeType="afterEffect" presetClass="entr" presetID="22" presetSubtype="8">
                                  <p:stCondLst>
                                    <p:cond delay="0"/>
                                  </p:stCondLst>
                                  <p:childTnLst>
                                    <p:set>
                                      <p:cBhvr>
                                        <p:cTn dur="1" fill="hold" id="30">
                                          <p:stCondLst>
                                            <p:cond delay="0"/>
                                          </p:stCondLst>
                                        </p:cTn>
                                        <p:tgtEl>
                                          <p:spTgt spid="23"/>
                                        </p:tgtEl>
                                        <p:attrNameLst>
                                          <p:attrName>style.visibility</p:attrName>
                                        </p:attrNameLst>
                                      </p:cBhvr>
                                      <p:to>
                                        <p:strVal val="visible"/>
                                      </p:to>
                                    </p:set>
                                    <p:animEffect filter="wipe(left)" transition="in">
                                      <p:cBhvr>
                                        <p:cTn dur="500" id="31"/>
                                        <p:tgtEl>
                                          <p:spTgt spid="23"/>
                                        </p:tgtEl>
                                      </p:cBhvr>
                                    </p:animEffect>
                                  </p:childTnLst>
                                </p:cTn>
                              </p:par>
                            </p:childTnLst>
                          </p:cTn>
                        </p:par>
                        <p:par>
                          <p:cTn fill="hold" id="32" nodeType="afterGroup">
                            <p:stCondLst>
                              <p:cond delay="3500"/>
                            </p:stCondLst>
                            <p:childTnLst>
                              <p:par>
                                <p:cTn fill="hold" grpId="0" id="33" nodeType="afterEffect" presetClass="entr" presetID="22" presetSubtype="8">
                                  <p:stCondLst>
                                    <p:cond delay="0"/>
                                  </p:stCondLst>
                                  <p:childTnLst>
                                    <p:set>
                                      <p:cBhvr>
                                        <p:cTn dur="1" fill="hold" id="34">
                                          <p:stCondLst>
                                            <p:cond delay="0"/>
                                          </p:stCondLst>
                                        </p:cTn>
                                        <p:tgtEl>
                                          <p:spTgt spid="19"/>
                                        </p:tgtEl>
                                        <p:attrNameLst>
                                          <p:attrName>style.visibility</p:attrName>
                                        </p:attrNameLst>
                                      </p:cBhvr>
                                      <p:to>
                                        <p:strVal val="visible"/>
                                      </p:to>
                                    </p:set>
                                    <p:animEffect filter="wipe(left)" transition="in">
                                      <p:cBhvr>
                                        <p:cTn dur="500" id="35"/>
                                        <p:tgtEl>
                                          <p:spTgt spid="19"/>
                                        </p:tgtEl>
                                      </p:cBhvr>
                                    </p:animEffect>
                                  </p:childTnLst>
                                </p:cTn>
                              </p:par>
                            </p:childTnLst>
                          </p:cTn>
                        </p:par>
                        <p:par>
                          <p:cTn fill="hold" id="36" nodeType="afterGroup">
                            <p:stCondLst>
                              <p:cond delay="4000"/>
                            </p:stCondLst>
                            <p:childTnLst>
                              <p:par>
                                <p:cTn fill="hold" grpId="0" id="37" nodeType="afterEffect" presetClass="entr" presetID="22" presetSubtype="8">
                                  <p:stCondLst>
                                    <p:cond delay="0"/>
                                  </p:stCondLst>
                                  <p:childTnLst>
                                    <p:set>
                                      <p:cBhvr>
                                        <p:cTn dur="1" fill="hold" id="38">
                                          <p:stCondLst>
                                            <p:cond delay="0"/>
                                          </p:stCondLst>
                                        </p:cTn>
                                        <p:tgtEl>
                                          <p:spTgt spid="25"/>
                                        </p:tgtEl>
                                        <p:attrNameLst>
                                          <p:attrName>style.visibility</p:attrName>
                                        </p:attrNameLst>
                                      </p:cBhvr>
                                      <p:to>
                                        <p:strVal val="visible"/>
                                      </p:to>
                                    </p:set>
                                    <p:animEffect filter="wipe(left)" transition="in">
                                      <p:cBhvr>
                                        <p:cTn dur="500" id="39"/>
                                        <p:tgtEl>
                                          <p:spTgt spid="25"/>
                                        </p:tgtEl>
                                      </p:cBhvr>
                                    </p:animEffect>
                                  </p:childTnLst>
                                </p:cTn>
                              </p:par>
                            </p:childTnLst>
                          </p:cTn>
                        </p:par>
                        <p:par>
                          <p:cTn fill="hold" id="40" nodeType="afterGroup">
                            <p:stCondLst>
                              <p:cond delay="4500"/>
                            </p:stCondLst>
                            <p:childTnLst>
                              <p:par>
                                <p:cTn fill="hold" grpId="0" id="41" nodeType="afterEffect" presetClass="entr" presetID="22" presetSubtype="8">
                                  <p:stCondLst>
                                    <p:cond delay="0"/>
                                  </p:stCondLst>
                                  <p:childTnLst>
                                    <p:set>
                                      <p:cBhvr>
                                        <p:cTn dur="1" fill="hold" id="42">
                                          <p:stCondLst>
                                            <p:cond delay="0"/>
                                          </p:stCondLst>
                                        </p:cTn>
                                        <p:tgtEl>
                                          <p:spTgt spid="21"/>
                                        </p:tgtEl>
                                        <p:attrNameLst>
                                          <p:attrName>style.visibility</p:attrName>
                                        </p:attrNameLst>
                                      </p:cBhvr>
                                      <p:to>
                                        <p:strVal val="visible"/>
                                      </p:to>
                                    </p:set>
                                    <p:animEffect filter="wipe(left)" transition="in">
                                      <p:cBhvr>
                                        <p:cTn dur="500" id="43"/>
                                        <p:tgtEl>
                                          <p:spTgt spid="21"/>
                                        </p:tgtEl>
                                      </p:cBhvr>
                                    </p:animEffect>
                                  </p:childTnLst>
                                </p:cTn>
                              </p:par>
                            </p:childTnLst>
                          </p:cTn>
                        </p:par>
                        <p:par>
                          <p:cTn fill="hold" id="44" nodeType="afterGroup">
                            <p:stCondLst>
                              <p:cond delay="5000"/>
                            </p:stCondLst>
                            <p:childTnLst>
                              <p:par>
                                <p:cTn fill="hold" grpId="0" id="45" nodeType="afterEffect" presetClass="entr" presetID="9" presetSubtype="0">
                                  <p:stCondLst>
                                    <p:cond delay="0"/>
                                  </p:stCondLst>
                                  <p:childTnLst>
                                    <p:set>
                                      <p:cBhvr>
                                        <p:cTn dur="1" fill="hold" id="46">
                                          <p:stCondLst>
                                            <p:cond delay="0"/>
                                          </p:stCondLst>
                                        </p:cTn>
                                        <p:tgtEl>
                                          <p:spTgt spid="102415"/>
                                        </p:tgtEl>
                                        <p:attrNameLst>
                                          <p:attrName>style.visibility</p:attrName>
                                        </p:attrNameLst>
                                      </p:cBhvr>
                                      <p:to>
                                        <p:strVal val="visible"/>
                                      </p:to>
                                    </p:set>
                                    <p:animEffect filter="dissolve" transition="in">
                                      <p:cBhvr>
                                        <p:cTn dur="500" id="47"/>
                                        <p:tgtEl>
                                          <p:spTgt spid="102415"/>
                                        </p:tgtEl>
                                      </p:cBhvr>
                                    </p:animEffect>
                                  </p:childTnLst>
                                </p:cTn>
                              </p:par>
                            </p:childTnLst>
                          </p:cTn>
                        </p:par>
                        <p:par>
                          <p:cTn fill="hold" id="48" nodeType="afterGroup">
                            <p:stCondLst>
                              <p:cond delay="5500"/>
                            </p:stCondLst>
                            <p:childTnLst>
                              <p:par>
                                <p:cTn fill="hold" grpId="0" id="49" nodeType="afterEffect" presetClass="entr" presetID="9" presetSubtype="0">
                                  <p:stCondLst>
                                    <p:cond delay="0"/>
                                  </p:stCondLst>
                                  <p:childTnLst>
                                    <p:set>
                                      <p:cBhvr>
                                        <p:cTn dur="1" fill="hold" id="50">
                                          <p:stCondLst>
                                            <p:cond delay="0"/>
                                          </p:stCondLst>
                                        </p:cTn>
                                        <p:tgtEl>
                                          <p:spTgt spid="102416"/>
                                        </p:tgtEl>
                                        <p:attrNameLst>
                                          <p:attrName>style.visibility</p:attrName>
                                        </p:attrNameLst>
                                      </p:cBhvr>
                                      <p:to>
                                        <p:strVal val="visible"/>
                                      </p:to>
                                    </p:set>
                                    <p:animEffect filter="dissolve" transition="in">
                                      <p:cBhvr>
                                        <p:cTn dur="500" id="51"/>
                                        <p:tgtEl>
                                          <p:spTgt spid="102416"/>
                                        </p:tgtEl>
                                      </p:cBhvr>
                                    </p:animEffect>
                                  </p:childTnLst>
                                </p:cTn>
                              </p:par>
                            </p:childTnLst>
                          </p:cTn>
                        </p:par>
                        <p:par>
                          <p:cTn fill="hold" id="52" nodeType="afterGroup">
                            <p:stCondLst>
                              <p:cond delay="6000"/>
                            </p:stCondLst>
                            <p:childTnLst>
                              <p:par>
                                <p:cTn fill="hold" grpId="0" id="53" nodeType="afterEffect" presetClass="entr" presetID="9" presetSubtype="0">
                                  <p:stCondLst>
                                    <p:cond delay="0"/>
                                  </p:stCondLst>
                                  <p:childTnLst>
                                    <p:set>
                                      <p:cBhvr>
                                        <p:cTn dur="1" fill="hold" id="54">
                                          <p:stCondLst>
                                            <p:cond delay="0"/>
                                          </p:stCondLst>
                                        </p:cTn>
                                        <p:tgtEl>
                                          <p:spTgt spid="102417"/>
                                        </p:tgtEl>
                                        <p:attrNameLst>
                                          <p:attrName>style.visibility</p:attrName>
                                        </p:attrNameLst>
                                      </p:cBhvr>
                                      <p:to>
                                        <p:strVal val="visible"/>
                                      </p:to>
                                    </p:set>
                                    <p:animEffect filter="dissolve" transition="in">
                                      <p:cBhvr>
                                        <p:cTn dur="500" id="55"/>
                                        <p:tgtEl>
                                          <p:spTgt spid="102417"/>
                                        </p:tgtEl>
                                      </p:cBhvr>
                                    </p:animEffect>
                                  </p:childTnLst>
                                </p:cTn>
                              </p:par>
                            </p:childTnLst>
                          </p:cTn>
                        </p:par>
                        <p:par>
                          <p:cTn fill="hold" id="56" nodeType="afterGroup">
                            <p:stCondLst>
                              <p:cond delay="6500"/>
                            </p:stCondLst>
                            <p:childTnLst>
                              <p:par>
                                <p:cTn fill="hold" grpId="0" id="57" nodeType="afterEffect" presetClass="entr" presetID="9" presetSubtype="0">
                                  <p:stCondLst>
                                    <p:cond delay="0"/>
                                  </p:stCondLst>
                                  <p:childTnLst>
                                    <p:set>
                                      <p:cBhvr>
                                        <p:cTn dur="1" fill="hold" id="58">
                                          <p:stCondLst>
                                            <p:cond delay="0"/>
                                          </p:stCondLst>
                                        </p:cTn>
                                        <p:tgtEl>
                                          <p:spTgt spid="102418"/>
                                        </p:tgtEl>
                                        <p:attrNameLst>
                                          <p:attrName>style.visibility</p:attrName>
                                        </p:attrNameLst>
                                      </p:cBhvr>
                                      <p:to>
                                        <p:strVal val="visible"/>
                                      </p:to>
                                    </p:set>
                                    <p:animEffect filter="dissolve" transition="in">
                                      <p:cBhvr>
                                        <p:cTn dur="500" id="59"/>
                                        <p:tgtEl>
                                          <p:spTgt spid="102418"/>
                                        </p:tgtEl>
                                      </p:cBhvr>
                                    </p:animEffect>
                                  </p:childTnLst>
                                </p:cTn>
                              </p:par>
                            </p:childTnLst>
                          </p:cTn>
                        </p:par>
                        <p:par>
                          <p:cTn fill="hold" id="60" nodeType="afterGroup">
                            <p:stCondLst>
                              <p:cond delay="7000"/>
                            </p:stCondLst>
                            <p:childTnLst>
                              <p:par>
                                <p:cTn fill="hold" grpId="0" id="61" nodeType="afterEffect" presetClass="entr" presetID="9" presetSubtype="0">
                                  <p:stCondLst>
                                    <p:cond delay="0"/>
                                  </p:stCondLst>
                                  <p:childTnLst>
                                    <p:set>
                                      <p:cBhvr>
                                        <p:cTn dur="1" fill="hold" id="62">
                                          <p:stCondLst>
                                            <p:cond delay="0"/>
                                          </p:stCondLst>
                                        </p:cTn>
                                        <p:tgtEl>
                                          <p:spTgt spid="102419"/>
                                        </p:tgtEl>
                                        <p:attrNameLst>
                                          <p:attrName>style.visibility</p:attrName>
                                        </p:attrNameLst>
                                      </p:cBhvr>
                                      <p:to>
                                        <p:strVal val="visible"/>
                                      </p:to>
                                    </p:set>
                                    <p:animEffect filter="dissolve" transition="in">
                                      <p:cBhvr>
                                        <p:cTn dur="500" id="63"/>
                                        <p:tgtEl>
                                          <p:spTgt spid="102419"/>
                                        </p:tgtEl>
                                      </p:cBhvr>
                                    </p:animEffect>
                                  </p:childTnLst>
                                </p:cTn>
                              </p:par>
                            </p:childTnLst>
                          </p:cTn>
                        </p:par>
                        <p:par>
                          <p:cTn fill="hold" id="64" nodeType="afterGroup">
                            <p:stCondLst>
                              <p:cond delay="7500"/>
                            </p:stCondLst>
                            <p:childTnLst>
                              <p:par>
                                <p:cTn fill="hold" id="65" nodeType="afterEffect" presetClass="entr" presetID="42" presetSubtype="0">
                                  <p:stCondLst>
                                    <p:cond delay="0"/>
                                  </p:stCondLst>
                                  <p:childTnLst>
                                    <p:set>
                                      <p:cBhvr>
                                        <p:cTn dur="1" fill="hold" id="66">
                                          <p:stCondLst>
                                            <p:cond delay="0"/>
                                          </p:stCondLst>
                                        </p:cTn>
                                        <p:tgtEl>
                                          <p:spTgt spid="102430"/>
                                        </p:tgtEl>
                                        <p:attrNameLst>
                                          <p:attrName>style.visibility</p:attrName>
                                        </p:attrNameLst>
                                      </p:cBhvr>
                                      <p:to>
                                        <p:strVal val="visible"/>
                                      </p:to>
                                    </p:set>
                                    <p:animEffect filter="fade" transition="in">
                                      <p:cBhvr>
                                        <p:cTn dur="1000" id="67"/>
                                        <p:tgtEl>
                                          <p:spTgt spid="102430"/>
                                        </p:tgtEl>
                                      </p:cBhvr>
                                    </p:animEffect>
                                    <p:anim calcmode="lin" valueType="num">
                                      <p:cBhvr>
                                        <p:cTn dur="1000" fill="hold" id="68"/>
                                        <p:tgtEl>
                                          <p:spTgt spid="102430"/>
                                        </p:tgtEl>
                                        <p:attrNameLst>
                                          <p:attrName>ppt_x</p:attrName>
                                        </p:attrNameLst>
                                      </p:cBhvr>
                                      <p:tavLst>
                                        <p:tav tm="0">
                                          <p:val>
                                            <p:strVal val="#ppt_x"/>
                                          </p:val>
                                        </p:tav>
                                        <p:tav tm="100000">
                                          <p:val>
                                            <p:strVal val="#ppt_x"/>
                                          </p:val>
                                        </p:tav>
                                      </p:tavLst>
                                    </p:anim>
                                    <p:anim calcmode="lin" valueType="num">
                                      <p:cBhvr>
                                        <p:cTn dur="1000" fill="hold" id="69"/>
                                        <p:tgtEl>
                                          <p:spTgt spid="102430"/>
                                        </p:tgtEl>
                                        <p:attrNameLst>
                                          <p:attrName>ppt_y</p:attrName>
                                        </p:attrNameLst>
                                      </p:cBhvr>
                                      <p:tavLst>
                                        <p:tav tm="0">
                                          <p:val>
                                            <p:strVal val="#ppt_y+.1"/>
                                          </p:val>
                                        </p:tav>
                                        <p:tav tm="100000">
                                          <p:val>
                                            <p:strVal val="#ppt_y"/>
                                          </p:val>
                                        </p:tav>
                                      </p:tavLst>
                                    </p:anim>
                                  </p:childTnLst>
                                </p:cTn>
                              </p:par>
                              <p:par>
                                <p:cTn fill="hold" id="70" nodeType="withEffect" presetClass="entr" presetID="42" presetSubtype="0">
                                  <p:stCondLst>
                                    <p:cond delay="0"/>
                                  </p:stCondLst>
                                  <p:childTnLst>
                                    <p:set>
                                      <p:cBhvr>
                                        <p:cTn dur="1" fill="hold" id="71">
                                          <p:stCondLst>
                                            <p:cond delay="0"/>
                                          </p:stCondLst>
                                        </p:cTn>
                                        <p:tgtEl>
                                          <p:spTgt spid="102431"/>
                                        </p:tgtEl>
                                        <p:attrNameLst>
                                          <p:attrName>style.visibility</p:attrName>
                                        </p:attrNameLst>
                                      </p:cBhvr>
                                      <p:to>
                                        <p:strVal val="visible"/>
                                      </p:to>
                                    </p:set>
                                    <p:animEffect filter="fade" transition="in">
                                      <p:cBhvr>
                                        <p:cTn dur="1000" id="72"/>
                                        <p:tgtEl>
                                          <p:spTgt spid="102431"/>
                                        </p:tgtEl>
                                      </p:cBhvr>
                                    </p:animEffect>
                                    <p:anim calcmode="lin" valueType="num">
                                      <p:cBhvr>
                                        <p:cTn dur="1000" fill="hold" id="73"/>
                                        <p:tgtEl>
                                          <p:spTgt spid="102431"/>
                                        </p:tgtEl>
                                        <p:attrNameLst>
                                          <p:attrName>ppt_x</p:attrName>
                                        </p:attrNameLst>
                                      </p:cBhvr>
                                      <p:tavLst>
                                        <p:tav tm="0">
                                          <p:val>
                                            <p:strVal val="#ppt_x"/>
                                          </p:val>
                                        </p:tav>
                                        <p:tav tm="100000">
                                          <p:val>
                                            <p:strVal val="#ppt_x"/>
                                          </p:val>
                                        </p:tav>
                                      </p:tavLst>
                                    </p:anim>
                                    <p:anim calcmode="lin" valueType="num">
                                      <p:cBhvr>
                                        <p:cTn dur="1000" fill="hold" id="74"/>
                                        <p:tgtEl>
                                          <p:spTgt spid="102431"/>
                                        </p:tgtEl>
                                        <p:attrNameLst>
                                          <p:attrName>ppt_y</p:attrName>
                                        </p:attrNameLst>
                                      </p:cBhvr>
                                      <p:tavLst>
                                        <p:tav tm="0">
                                          <p:val>
                                            <p:strVal val="#ppt_y+.1"/>
                                          </p:val>
                                        </p:tav>
                                        <p:tav tm="100000">
                                          <p:val>
                                            <p:strVal val="#ppt_y"/>
                                          </p:val>
                                        </p:tav>
                                      </p:tavLst>
                                    </p:anim>
                                  </p:childTnLst>
                                </p:cTn>
                              </p:par>
                              <p:par>
                                <p:cTn fill="hold" id="75" nodeType="withEffect" presetClass="entr" presetID="42" presetSubtype="0">
                                  <p:stCondLst>
                                    <p:cond delay="0"/>
                                  </p:stCondLst>
                                  <p:childTnLst>
                                    <p:set>
                                      <p:cBhvr>
                                        <p:cTn dur="1" fill="hold" id="76">
                                          <p:stCondLst>
                                            <p:cond delay="0"/>
                                          </p:stCondLst>
                                        </p:cTn>
                                        <p:tgtEl>
                                          <p:spTgt spid="102432"/>
                                        </p:tgtEl>
                                        <p:attrNameLst>
                                          <p:attrName>style.visibility</p:attrName>
                                        </p:attrNameLst>
                                      </p:cBhvr>
                                      <p:to>
                                        <p:strVal val="visible"/>
                                      </p:to>
                                    </p:set>
                                    <p:animEffect filter="fade" transition="in">
                                      <p:cBhvr>
                                        <p:cTn dur="1000" id="77"/>
                                        <p:tgtEl>
                                          <p:spTgt spid="102432"/>
                                        </p:tgtEl>
                                      </p:cBhvr>
                                    </p:animEffect>
                                    <p:anim calcmode="lin" valueType="num">
                                      <p:cBhvr>
                                        <p:cTn dur="1000" fill="hold" id="78"/>
                                        <p:tgtEl>
                                          <p:spTgt spid="102432"/>
                                        </p:tgtEl>
                                        <p:attrNameLst>
                                          <p:attrName>ppt_x</p:attrName>
                                        </p:attrNameLst>
                                      </p:cBhvr>
                                      <p:tavLst>
                                        <p:tav tm="0">
                                          <p:val>
                                            <p:strVal val="#ppt_x"/>
                                          </p:val>
                                        </p:tav>
                                        <p:tav tm="100000">
                                          <p:val>
                                            <p:strVal val="#ppt_x"/>
                                          </p:val>
                                        </p:tav>
                                      </p:tavLst>
                                    </p:anim>
                                    <p:anim calcmode="lin" valueType="num">
                                      <p:cBhvr>
                                        <p:cTn dur="1000" fill="hold" id="79"/>
                                        <p:tgtEl>
                                          <p:spTgt spid="102432"/>
                                        </p:tgtEl>
                                        <p:attrNameLst>
                                          <p:attrName>ppt_y</p:attrName>
                                        </p:attrNameLst>
                                      </p:cBhvr>
                                      <p:tavLst>
                                        <p:tav tm="0">
                                          <p:val>
                                            <p:strVal val="#ppt_y+.1"/>
                                          </p:val>
                                        </p:tav>
                                        <p:tav tm="100000">
                                          <p:val>
                                            <p:strVal val="#ppt_y"/>
                                          </p:val>
                                        </p:tav>
                                      </p:tavLst>
                                    </p:anim>
                                  </p:childTnLst>
                                </p:cTn>
                              </p:par>
                              <p:par>
                                <p:cTn fill="hold" id="80" nodeType="withEffect" presetClass="entr" presetID="47" presetSubtype="0">
                                  <p:stCondLst>
                                    <p:cond delay="0"/>
                                  </p:stCondLst>
                                  <p:childTnLst>
                                    <p:set>
                                      <p:cBhvr>
                                        <p:cTn dur="1" fill="hold" id="81">
                                          <p:stCondLst>
                                            <p:cond delay="0"/>
                                          </p:stCondLst>
                                        </p:cTn>
                                        <p:tgtEl>
                                          <p:spTgt spid="102434"/>
                                        </p:tgtEl>
                                        <p:attrNameLst>
                                          <p:attrName>style.visibility</p:attrName>
                                        </p:attrNameLst>
                                      </p:cBhvr>
                                      <p:to>
                                        <p:strVal val="visible"/>
                                      </p:to>
                                    </p:set>
                                    <p:animEffect filter="fade" transition="in">
                                      <p:cBhvr>
                                        <p:cTn dur="1000" id="82"/>
                                        <p:tgtEl>
                                          <p:spTgt spid="102434"/>
                                        </p:tgtEl>
                                      </p:cBhvr>
                                    </p:animEffect>
                                    <p:anim calcmode="lin" valueType="num">
                                      <p:cBhvr>
                                        <p:cTn dur="1000" fill="hold" id="83"/>
                                        <p:tgtEl>
                                          <p:spTgt spid="102434"/>
                                        </p:tgtEl>
                                        <p:attrNameLst>
                                          <p:attrName>ppt_x</p:attrName>
                                        </p:attrNameLst>
                                      </p:cBhvr>
                                      <p:tavLst>
                                        <p:tav tm="0">
                                          <p:val>
                                            <p:strVal val="#ppt_x"/>
                                          </p:val>
                                        </p:tav>
                                        <p:tav tm="100000">
                                          <p:val>
                                            <p:strVal val="#ppt_x"/>
                                          </p:val>
                                        </p:tav>
                                      </p:tavLst>
                                    </p:anim>
                                    <p:anim calcmode="lin" valueType="num">
                                      <p:cBhvr>
                                        <p:cTn dur="1000" fill="hold" id="84"/>
                                        <p:tgtEl>
                                          <p:spTgt spid="102434"/>
                                        </p:tgtEl>
                                        <p:attrNameLst>
                                          <p:attrName>ppt_y</p:attrName>
                                        </p:attrNameLst>
                                      </p:cBhvr>
                                      <p:tavLst>
                                        <p:tav tm="0">
                                          <p:val>
                                            <p:strVal val="#ppt_y-.1"/>
                                          </p:val>
                                        </p:tav>
                                        <p:tav tm="100000">
                                          <p:val>
                                            <p:strVal val="#ppt_y"/>
                                          </p:val>
                                        </p:tav>
                                      </p:tavLst>
                                    </p:anim>
                                  </p:childTnLst>
                                </p:cTn>
                              </p:par>
                              <p:par>
                                <p:cTn fill="hold" id="85" nodeType="withEffect" presetClass="entr" presetID="47" presetSubtype="0">
                                  <p:stCondLst>
                                    <p:cond delay="0"/>
                                  </p:stCondLst>
                                  <p:childTnLst>
                                    <p:set>
                                      <p:cBhvr>
                                        <p:cTn dur="1" fill="hold" id="86">
                                          <p:stCondLst>
                                            <p:cond delay="0"/>
                                          </p:stCondLst>
                                        </p:cTn>
                                        <p:tgtEl>
                                          <p:spTgt spid="102433"/>
                                        </p:tgtEl>
                                        <p:attrNameLst>
                                          <p:attrName>style.visibility</p:attrName>
                                        </p:attrNameLst>
                                      </p:cBhvr>
                                      <p:to>
                                        <p:strVal val="visible"/>
                                      </p:to>
                                    </p:set>
                                    <p:animEffect filter="fade" transition="in">
                                      <p:cBhvr>
                                        <p:cTn dur="1000" id="87"/>
                                        <p:tgtEl>
                                          <p:spTgt spid="102433"/>
                                        </p:tgtEl>
                                      </p:cBhvr>
                                    </p:animEffect>
                                    <p:anim calcmode="lin" valueType="num">
                                      <p:cBhvr>
                                        <p:cTn dur="1000" fill="hold" id="88"/>
                                        <p:tgtEl>
                                          <p:spTgt spid="102433"/>
                                        </p:tgtEl>
                                        <p:attrNameLst>
                                          <p:attrName>ppt_x</p:attrName>
                                        </p:attrNameLst>
                                      </p:cBhvr>
                                      <p:tavLst>
                                        <p:tav tm="0">
                                          <p:val>
                                            <p:strVal val="#ppt_x"/>
                                          </p:val>
                                        </p:tav>
                                        <p:tav tm="100000">
                                          <p:val>
                                            <p:strVal val="#ppt_x"/>
                                          </p:val>
                                        </p:tav>
                                      </p:tavLst>
                                    </p:anim>
                                    <p:anim calcmode="lin" valueType="num">
                                      <p:cBhvr>
                                        <p:cTn dur="1000" fill="hold" id="89"/>
                                        <p:tgtEl>
                                          <p:spTgt spid="10243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19"/>
      <p:bldP grpId="0" spid="21"/>
      <p:bldP grpId="0" spid="23"/>
      <p:bldP grpId="0" spid="25"/>
      <p:bldP grpId="0" spid="18"/>
      <p:bldP grpId="0" spid="20"/>
      <p:bldP grpId="0" spid="22"/>
      <p:bldP grpId="0" spid="24"/>
      <p:bldP grpId="0" spid="26"/>
      <p:bldP grpId="0" spid="102415"/>
      <p:bldP grpId="0" spid="102416"/>
      <p:bldP grpId="0" spid="102417"/>
      <p:bldP grpId="0" spid="102418"/>
      <p:bldP grpId="0" spid="102419"/>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空心弧 11"/>
          <p:cNvSpPr>
            <a:spLocks noChangeArrowheads="1"/>
          </p:cNvSpPr>
          <p:nvPr/>
        </p:nvSpPr>
        <p:spPr bwMode="auto">
          <a:xfrm>
            <a:off x="3602038" y="1643063"/>
            <a:ext cx="2619375" cy="2587625"/>
          </a:xfrm>
          <a:custGeom>
            <a:gdLst>
              <a:gd fmla="*/ 87349 w 3286125" name="T0"/>
              <a:gd fmla="*/ 497439 h 3286125" name="T1"/>
              <a:gd fmla="*/ 525850 w 3286125" name="T2"/>
              <a:gd fmla="*/ 82191 h 3286125" name="T3"/>
              <a:gd fmla="*/ 528717 w 3286125" name="T4"/>
              <a:gd fmla="*/ 497441 h 3286125" name="T5"/>
              <a:gd fmla="*/ 5898240 60000 65536" name="T6"/>
              <a:gd fmla="*/ 0 60000 65536" name="T7"/>
              <a:gd fmla="*/ 17694720 60000 65536" name="T8"/>
              <a:gd fmla="*/ 0 w 3286125" name="T9"/>
              <a:gd fmla="*/ 36 h 3286125" name="T10"/>
              <a:gd fmla="*/ 1635918 w 3286125" name="T11"/>
              <a:gd fmla="*/ 1643063 h 3286125" name="T12"/>
            </a:gdLst>
            <a:cxnLst>
              <a:cxn ang="T6">
                <a:pos x="T0" y="T1"/>
              </a:cxn>
              <a:cxn ang="T7">
                <a:pos x="T2" y="T3"/>
              </a:cxn>
              <a:cxn ang="T8">
                <a:pos x="T4" y="T5"/>
              </a:cxn>
            </a:cxnLst>
            <a:rect b="T12" l="T9" r="T11" t="T10"/>
            <a:pathLst>
              <a:path h="3286125" w="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bg2"/>
          </a:solidFill>
          <a:ln algn="ctr" w="12700">
            <a:solidFill>
              <a:schemeClr val="bg1"/>
            </a:solidFill>
            <a:miter lim="800000"/>
          </a:ln>
        </p:spPr>
        <p:txBody>
          <a:bodyPr anchor="ctr" bIns="171461" lIns="0" rIns="342922" tIns="36293"/>
          <a:lstStyle/>
          <a:p>
            <a:pPr algn="ctr" defTabSz="725488"/>
            <a:r>
              <a:rPr altLang="zh-CN" b="0" lang="en-US" sz="2200">
                <a:solidFill>
                  <a:schemeClr val="bg1"/>
                </a:solidFill>
                <a:latin charset="-122" pitchFamily="34" typeface="微软雅黑"/>
              </a:rPr>
              <a:t>A</a:t>
            </a:r>
          </a:p>
        </p:txBody>
      </p:sp>
      <p:sp>
        <p:nvSpPr>
          <p:cNvPr id="13" name="空心弧 12"/>
          <p:cNvSpPr>
            <a:spLocks noChangeArrowheads="1"/>
          </p:cNvSpPr>
          <p:nvPr/>
        </p:nvSpPr>
        <p:spPr bwMode="auto">
          <a:xfrm flipH="1">
            <a:off x="3602038" y="1643063"/>
            <a:ext cx="2619375" cy="2587625"/>
          </a:xfrm>
          <a:custGeom>
            <a:gdLst>
              <a:gd fmla="*/ 87349 w 3286125" name="T0"/>
              <a:gd fmla="*/ 497439 h 3286125" name="T1"/>
              <a:gd fmla="*/ 525850 w 3286125" name="T2"/>
              <a:gd fmla="*/ 82191 h 3286125" name="T3"/>
              <a:gd fmla="*/ 528717 w 3286125" name="T4"/>
              <a:gd fmla="*/ 497441 h 3286125" name="T5"/>
              <a:gd fmla="*/ 5898240 60000 65536" name="T6"/>
              <a:gd fmla="*/ 0 60000 65536" name="T7"/>
              <a:gd fmla="*/ 17694720 60000 65536" name="T8"/>
              <a:gd fmla="*/ 0 w 3286125" name="T9"/>
              <a:gd fmla="*/ 36 h 3286125" name="T10"/>
              <a:gd fmla="*/ 1635918 w 3286125" name="T11"/>
              <a:gd fmla="*/ 1643063 h 3286125" name="T12"/>
            </a:gdLst>
            <a:cxnLst>
              <a:cxn ang="T6">
                <a:pos x="T0" y="T1"/>
              </a:cxn>
              <a:cxn ang="T7">
                <a:pos x="T2" y="T3"/>
              </a:cxn>
              <a:cxn ang="T8">
                <a:pos x="T4" y="T5"/>
              </a:cxn>
            </a:cxnLst>
            <a:rect b="T12" l="T9" r="T11" t="T10"/>
            <a:pathLst>
              <a:path h="3286125" w="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tx2"/>
          </a:solidFill>
          <a:ln algn="ctr" w="12700">
            <a:solidFill>
              <a:schemeClr val="bg1"/>
            </a:solidFill>
            <a:miter lim="800000"/>
          </a:ln>
        </p:spPr>
        <p:txBody>
          <a:bodyPr anchor="ctr" bIns="171461" lIns="342922" rIns="0" tIns="36293"/>
          <a:lstStyle/>
          <a:p>
            <a:pPr algn="ctr" defTabSz="725488"/>
            <a:r>
              <a:rPr altLang="zh-CN" b="0" lang="en-US" sz="2200">
                <a:solidFill>
                  <a:schemeClr val="bg1"/>
                </a:solidFill>
                <a:latin charset="-122" pitchFamily="34" typeface="微软雅黑"/>
              </a:rPr>
              <a:t>       B</a:t>
            </a:r>
          </a:p>
        </p:txBody>
      </p:sp>
      <p:sp>
        <p:nvSpPr>
          <p:cNvPr id="14" name="空心弧 13"/>
          <p:cNvSpPr>
            <a:spLocks noChangeArrowheads="1"/>
          </p:cNvSpPr>
          <p:nvPr/>
        </p:nvSpPr>
        <p:spPr bwMode="auto">
          <a:xfrm>
            <a:off x="3602038" y="1643063"/>
            <a:ext cx="2619375" cy="2587625"/>
          </a:xfrm>
          <a:custGeom>
            <a:gdLst>
              <a:gd fmla="*/ 530009 w 3286125" name="T0"/>
              <a:gd fmla="*/ 911626 h 3286125" name="T1"/>
              <a:gd fmla="*/ 88524 w 3286125" name="T2"/>
              <a:gd fmla="*/ 502853 h 3286125" name="T3"/>
              <a:gd fmla="*/ 528717 w 3286125" name="T4"/>
              <a:gd fmla="*/ 497441 h 3286125" name="T5"/>
              <a:gd fmla="*/ 0 60000 65536" name="T6"/>
              <a:gd fmla="*/ 17694720 60000 65536" name="T7"/>
              <a:gd fmla="*/ 11796480 60000 65536" name="T8"/>
              <a:gd fmla="*/ 141 w 3286125" name="T9"/>
              <a:gd fmla="*/ 1657350 h 3286125" name="T10"/>
              <a:gd fmla="*/ 1647888 w 3286125" name="T11"/>
              <a:gd fmla="*/ 3286125 h 3286125" name="T12"/>
            </a:gdLst>
            <a:cxnLst>
              <a:cxn ang="T6">
                <a:pos x="T0" y="T1"/>
              </a:cxn>
              <a:cxn ang="T7">
                <a:pos x="T2" y="T3"/>
              </a:cxn>
              <a:cxn ang="T8">
                <a:pos x="T4" y="T5"/>
              </a:cxn>
            </a:cxnLst>
            <a:rect b="T12" l="T9" r="T11" t="T10"/>
            <a:pathLst>
              <a:path h="3286125" w="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bg2"/>
          </a:solidFill>
          <a:ln algn="ctr" w="12700">
            <a:solidFill>
              <a:schemeClr val="bg1"/>
            </a:solidFill>
            <a:miter lim="800000"/>
          </a:ln>
        </p:spPr>
        <p:txBody>
          <a:bodyPr anchor="ctr" bIns="0" lIns="0" rIns="342922" tIns="171461"/>
          <a:lstStyle/>
          <a:p>
            <a:pPr algn="ctr" defTabSz="725488"/>
            <a:r>
              <a:rPr altLang="zh-CN" b="0" lang="en-US" sz="2200">
                <a:solidFill>
                  <a:schemeClr val="bg1"/>
                </a:solidFill>
                <a:latin charset="-122" pitchFamily="34" typeface="微软雅黑"/>
              </a:rPr>
              <a:t>C</a:t>
            </a:r>
          </a:p>
        </p:txBody>
      </p:sp>
      <p:sp>
        <p:nvSpPr>
          <p:cNvPr id="15" name="空心弧 14"/>
          <p:cNvSpPr>
            <a:spLocks noChangeArrowheads="1"/>
          </p:cNvSpPr>
          <p:nvPr/>
        </p:nvSpPr>
        <p:spPr bwMode="auto">
          <a:xfrm flipH="1">
            <a:off x="3613150" y="1643063"/>
            <a:ext cx="2619375" cy="2587625"/>
          </a:xfrm>
          <a:custGeom>
            <a:gdLst>
              <a:gd fmla="*/ 530009 w 3286125" name="T0"/>
              <a:gd fmla="*/ 911626 h 3286125" name="T1"/>
              <a:gd fmla="*/ 88524 w 3286125" name="T2"/>
              <a:gd fmla="*/ 502853 h 3286125" name="T3"/>
              <a:gd fmla="*/ 528717 w 3286125" name="T4"/>
              <a:gd fmla="*/ 497441 h 3286125" name="T5"/>
              <a:gd fmla="*/ 0 60000 65536" name="T6"/>
              <a:gd fmla="*/ 17694720 60000 65536" name="T7"/>
              <a:gd fmla="*/ 11796480 60000 65536" name="T8"/>
              <a:gd fmla="*/ 141 w 3286125" name="T9"/>
              <a:gd fmla="*/ 1657350 h 3286125" name="T10"/>
              <a:gd fmla="*/ 1647888 w 3286125" name="T11"/>
              <a:gd fmla="*/ 3286125 h 3286125" name="T12"/>
            </a:gdLst>
            <a:cxnLst>
              <a:cxn ang="T6">
                <a:pos x="T0" y="T1"/>
              </a:cxn>
              <a:cxn ang="T7">
                <a:pos x="T2" y="T3"/>
              </a:cxn>
              <a:cxn ang="T8">
                <a:pos x="T4" y="T5"/>
              </a:cxn>
            </a:cxnLst>
            <a:rect b="T12" l="T9" r="T11" t="T10"/>
            <a:pathLst>
              <a:path h="3286125" w="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tx2"/>
          </a:solidFill>
          <a:ln algn="ctr" w="12700">
            <a:solidFill>
              <a:schemeClr val="bg1"/>
            </a:solidFill>
            <a:miter lim="800000"/>
          </a:ln>
        </p:spPr>
        <p:txBody>
          <a:bodyPr anchor="ctr" bIns="0" lIns="342922" rIns="0" tIns="171461"/>
          <a:lstStyle/>
          <a:p>
            <a:pPr algn="ctr" defTabSz="725488"/>
            <a:r>
              <a:rPr altLang="zh-CN" b="0" lang="en-US" sz="2200">
                <a:solidFill>
                  <a:schemeClr val="bg1"/>
                </a:solidFill>
                <a:latin charset="-122" pitchFamily="34" typeface="微软雅黑"/>
              </a:rPr>
              <a:t>        D</a:t>
            </a:r>
          </a:p>
        </p:txBody>
      </p:sp>
      <p:sp>
        <p:nvSpPr>
          <p:cNvPr id="16" name="等腰三角形 15"/>
          <p:cNvSpPr>
            <a:spLocks noChangeArrowheads="1"/>
          </p:cNvSpPr>
          <p:nvPr/>
        </p:nvSpPr>
        <p:spPr bwMode="auto">
          <a:xfrm rot="-2700000">
            <a:off x="3778250" y="1911350"/>
            <a:ext cx="261938" cy="222250"/>
          </a:xfrm>
          <a:prstGeom prst="triangle">
            <a:avLst>
              <a:gd fmla="val 50000" name="adj"/>
            </a:avLst>
          </a:prstGeom>
          <a:solidFill>
            <a:schemeClr val="bg2"/>
          </a:solidFill>
          <a:ln algn="ctr" w="12700">
            <a:noFill/>
            <a:miter lim="800000"/>
          </a:ln>
        </p:spPr>
        <p:txBody>
          <a:bodyPr anchor="ctr" bIns="36293" lIns="72585" rIns="72585" tIns="36293"/>
          <a:lstStyle/>
          <a:p>
            <a:pPr algn="ctr" defTabSz="725488"/>
            <a:endParaRPr altLang="en-US" b="0" lang="zh-CN" sz="1400">
              <a:solidFill>
                <a:srgbClr val="FFFFFF"/>
              </a:solidFill>
              <a:latin charset="-122" pitchFamily="34" typeface="微软雅黑"/>
            </a:endParaRPr>
          </a:p>
        </p:txBody>
      </p:sp>
      <p:sp>
        <p:nvSpPr>
          <p:cNvPr id="17" name="等腰三角形 16"/>
          <p:cNvSpPr>
            <a:spLocks noChangeArrowheads="1"/>
          </p:cNvSpPr>
          <p:nvPr/>
        </p:nvSpPr>
        <p:spPr bwMode="auto">
          <a:xfrm flipV="1" rot="2700000">
            <a:off x="3778250" y="3732213"/>
            <a:ext cx="261938" cy="223837"/>
          </a:xfrm>
          <a:prstGeom prst="triangle">
            <a:avLst>
              <a:gd fmla="val 50000" name="adj"/>
            </a:avLst>
          </a:prstGeom>
          <a:solidFill>
            <a:schemeClr val="bg2"/>
          </a:solidFill>
          <a:ln algn="ctr" w="12700">
            <a:noFill/>
            <a:miter lim="800000"/>
          </a:ln>
        </p:spPr>
        <p:txBody>
          <a:bodyPr anchor="ctr" bIns="36293" lIns="72585" rIns="72585" rot="10800000" tIns="36293"/>
          <a:lstStyle/>
          <a:p>
            <a:pPr algn="ctr" defTabSz="725488"/>
            <a:endParaRPr altLang="en-US" b="0" lang="zh-CN" sz="1400">
              <a:solidFill>
                <a:srgbClr val="FFFFFF"/>
              </a:solidFill>
              <a:latin charset="-122" pitchFamily="34" typeface="微软雅黑"/>
            </a:endParaRPr>
          </a:p>
        </p:txBody>
      </p:sp>
      <p:sp>
        <p:nvSpPr>
          <p:cNvPr id="18" name="等腰三角形 17"/>
          <p:cNvSpPr>
            <a:spLocks noChangeArrowheads="1"/>
          </p:cNvSpPr>
          <p:nvPr/>
        </p:nvSpPr>
        <p:spPr bwMode="auto">
          <a:xfrm flipH="1" rot="2700000">
            <a:off x="5783263" y="1911350"/>
            <a:ext cx="261937" cy="222250"/>
          </a:xfrm>
          <a:prstGeom prst="triangle">
            <a:avLst>
              <a:gd fmla="val 50000" name="adj"/>
            </a:avLst>
          </a:prstGeom>
          <a:solidFill>
            <a:schemeClr val="tx2"/>
          </a:solidFill>
          <a:ln algn="ctr" w="12700">
            <a:noFill/>
            <a:miter lim="800000"/>
          </a:ln>
        </p:spPr>
        <p:txBody>
          <a:bodyPr anchor="ctr" bIns="36293" lIns="72585" rIns="72585" tIns="36293"/>
          <a:lstStyle/>
          <a:p>
            <a:pPr algn="ctr" defTabSz="725488"/>
            <a:endParaRPr altLang="en-US" b="0" lang="zh-CN" sz="1400">
              <a:solidFill>
                <a:srgbClr val="FFFFFF"/>
              </a:solidFill>
              <a:latin charset="-122" pitchFamily="34" typeface="微软雅黑"/>
            </a:endParaRPr>
          </a:p>
        </p:txBody>
      </p:sp>
      <p:sp>
        <p:nvSpPr>
          <p:cNvPr id="21" name="等腰三角形 20"/>
          <p:cNvSpPr>
            <a:spLocks noChangeArrowheads="1"/>
          </p:cNvSpPr>
          <p:nvPr/>
        </p:nvSpPr>
        <p:spPr bwMode="auto">
          <a:xfrm flipH="1" flipV="1" rot="-2700000">
            <a:off x="5783263" y="3732213"/>
            <a:ext cx="261937" cy="223837"/>
          </a:xfrm>
          <a:prstGeom prst="triangle">
            <a:avLst>
              <a:gd fmla="val 50000" name="adj"/>
            </a:avLst>
          </a:prstGeom>
          <a:solidFill>
            <a:schemeClr val="tx2"/>
          </a:solidFill>
          <a:ln algn="ctr" w="12700">
            <a:noFill/>
            <a:miter lim="800000"/>
          </a:ln>
        </p:spPr>
        <p:txBody>
          <a:bodyPr anchor="ctr" bIns="36293" lIns="72585" rIns="72585" rot="10800000" tIns="36293"/>
          <a:lstStyle/>
          <a:p>
            <a:pPr algn="ctr" defTabSz="725488"/>
            <a:endParaRPr altLang="en-US" b="0" lang="zh-CN" sz="1400">
              <a:solidFill>
                <a:srgbClr val="FFFFFF"/>
              </a:solidFill>
              <a:latin charset="-122" pitchFamily="34" typeface="微软雅黑"/>
            </a:endParaRPr>
          </a:p>
        </p:txBody>
      </p:sp>
      <p:sp>
        <p:nvSpPr>
          <p:cNvPr id="23" name="椭圆 22"/>
          <p:cNvSpPr>
            <a:spLocks noChangeArrowheads="1"/>
          </p:cNvSpPr>
          <p:nvPr/>
        </p:nvSpPr>
        <p:spPr bwMode="auto">
          <a:xfrm>
            <a:off x="3340100" y="1384300"/>
            <a:ext cx="3143250" cy="3105150"/>
          </a:xfrm>
          <a:prstGeom prst="ellipse">
            <a:avLst/>
          </a:prstGeom>
          <a:noFill/>
          <a:ln algn="ctr" w="12700">
            <a:solidFill>
              <a:srgbClr val="7F7F7F"/>
            </a:solidFill>
            <a:prstDash val="dash"/>
            <a:miter lim="800000"/>
          </a:ln>
        </p:spPr>
        <p:txBody>
          <a:bodyPr anchor="ctr" bIns="36293" lIns="72585" rIns="72585" tIns="36293"/>
          <a:lstStyle/>
          <a:p>
            <a:pPr algn="ctr" defTabSz="725488"/>
            <a:endParaRPr altLang="en-US" b="0" lang="zh-CN" sz="1400">
              <a:solidFill>
                <a:srgbClr val="FFFFFF"/>
              </a:solidFill>
              <a:latin charset="-122" pitchFamily="34" typeface="微软雅黑"/>
            </a:endParaRPr>
          </a:p>
        </p:txBody>
      </p:sp>
      <p:sp>
        <p:nvSpPr>
          <p:cNvPr id="24" name="文本框 23"/>
          <p:cNvSpPr txBox="1">
            <a:spLocks noChangeArrowheads="1"/>
          </p:cNvSpPr>
          <p:nvPr/>
        </p:nvSpPr>
        <p:spPr bwMode="auto">
          <a:xfrm>
            <a:off x="4132263" y="2652713"/>
            <a:ext cx="1560512" cy="804106"/>
          </a:xfrm>
          <a:prstGeom prst="rect">
            <a:avLst/>
          </a:prstGeom>
          <a:noFill/>
          <a:ln w="9525">
            <a:noFill/>
            <a:miter lim="800000"/>
          </a:ln>
        </p:spPr>
        <p:txBody>
          <a:bodyPr bIns="36293" lIns="72585" rIns="72585" tIns="36293">
            <a:spAutoFit/>
          </a:bodyPr>
          <a:lstStyle/>
          <a:p>
            <a:pPr algn="ctr" defTabSz="725488"/>
            <a:r>
              <a:rPr altLang="en-US" lang="zh-CN" sz="2400">
                <a:solidFill>
                  <a:srgbClr val="808080"/>
                </a:solidFill>
                <a:latin charset="-122" pitchFamily="34" typeface="微软雅黑"/>
              </a:rPr>
              <a:t>标题</a:t>
            </a:r>
          </a:p>
          <a:p>
            <a:pPr algn="ctr" defTabSz="725488"/>
            <a:r>
              <a:rPr altLang="en-US" lang="zh-CN" sz="2400">
                <a:solidFill>
                  <a:srgbClr val="808080"/>
                </a:solidFill>
                <a:latin charset="-122" pitchFamily="34" typeface="微软雅黑"/>
              </a:rPr>
              <a:t>内容</a:t>
            </a:r>
          </a:p>
        </p:txBody>
      </p:sp>
      <p:sp>
        <p:nvSpPr>
          <p:cNvPr id="28" name="文本框 27"/>
          <p:cNvSpPr txBox="1">
            <a:spLocks noChangeArrowheads="1"/>
          </p:cNvSpPr>
          <p:nvPr/>
        </p:nvSpPr>
        <p:spPr bwMode="auto">
          <a:xfrm>
            <a:off x="331788" y="1597025"/>
            <a:ext cx="2973387" cy="621226"/>
          </a:xfrm>
          <a:prstGeom prst="rect">
            <a:avLst/>
          </a:prstGeom>
          <a:noFill/>
          <a:ln w="9525">
            <a:noFill/>
            <a:miter lim="800000"/>
          </a:ln>
        </p:spPr>
        <p:txBody>
          <a:bodyPr bIns="36293" lIns="72585" rIns="72585" tIns="36293">
            <a:spAutoFit/>
          </a:bodyPr>
          <a:lstStyle/>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p:txBody>
      </p:sp>
      <p:sp>
        <p:nvSpPr>
          <p:cNvPr id="2" name="文本框 27"/>
          <p:cNvSpPr txBox="1">
            <a:spLocks noChangeArrowheads="1"/>
          </p:cNvSpPr>
          <p:nvPr/>
        </p:nvSpPr>
        <p:spPr bwMode="auto">
          <a:xfrm>
            <a:off x="323850" y="3760788"/>
            <a:ext cx="2973388" cy="621226"/>
          </a:xfrm>
          <a:prstGeom prst="rect">
            <a:avLst/>
          </a:prstGeom>
          <a:noFill/>
          <a:ln w="9525">
            <a:noFill/>
            <a:miter lim="800000"/>
          </a:ln>
        </p:spPr>
        <p:txBody>
          <a:bodyPr bIns="36293" lIns="72585" rIns="72585" tIns="36293">
            <a:spAutoFit/>
          </a:bodyPr>
          <a:lstStyle/>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p:txBody>
      </p:sp>
      <p:sp>
        <p:nvSpPr>
          <p:cNvPr id="3" name="文本框 27"/>
          <p:cNvSpPr txBox="1">
            <a:spLocks noChangeArrowheads="1"/>
          </p:cNvSpPr>
          <p:nvPr/>
        </p:nvSpPr>
        <p:spPr bwMode="auto">
          <a:xfrm>
            <a:off x="5940424" y="3760788"/>
            <a:ext cx="2973388" cy="621226"/>
          </a:xfrm>
          <a:prstGeom prst="rect">
            <a:avLst/>
          </a:prstGeom>
          <a:noFill/>
          <a:ln w="9525">
            <a:noFill/>
            <a:miter lim="800000"/>
          </a:ln>
        </p:spPr>
        <p:txBody>
          <a:bodyPr bIns="36293" lIns="72585" rIns="72585" tIns="36293">
            <a:spAutoFit/>
          </a:bodyPr>
          <a:lstStyle/>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p:txBody>
      </p:sp>
      <p:sp>
        <p:nvSpPr>
          <p:cNvPr id="4" name="文本框 27"/>
          <p:cNvSpPr txBox="1">
            <a:spLocks noChangeArrowheads="1"/>
          </p:cNvSpPr>
          <p:nvPr/>
        </p:nvSpPr>
        <p:spPr bwMode="auto">
          <a:xfrm>
            <a:off x="5940424" y="1600200"/>
            <a:ext cx="2973388" cy="621226"/>
          </a:xfrm>
          <a:prstGeom prst="rect">
            <a:avLst/>
          </a:prstGeom>
          <a:noFill/>
          <a:ln w="9525">
            <a:noFill/>
            <a:miter lim="800000"/>
          </a:ln>
        </p:spPr>
        <p:txBody>
          <a:bodyPr bIns="36293" lIns="72585" rIns="72585" tIns="36293">
            <a:spAutoFit/>
          </a:bodyPr>
          <a:lstStyle/>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a:p>
            <a:pPr algn="r" defTabSz="725488" indent="-227013" marL="227013">
              <a:buFont charset="2" pitchFamily="2" typeface="Wingdings"/>
              <a:buChar char="n"/>
            </a:pPr>
            <a:r>
              <a:rPr altLang="en-US" b="0" lang="zh-CN" sz="1200">
                <a:solidFill>
                  <a:srgbClr val="808080"/>
                </a:solidFill>
                <a:latin charset="-122" pitchFamily="34" typeface="微软雅黑"/>
              </a:rPr>
              <a:t>请在此处添加您需要的文字内容</a:t>
            </a:r>
          </a:p>
        </p:txBody>
      </p:sp>
    </p:spTree>
  </p:cSld>
  <p:clrMapOvr>
    <a:masterClrMapping/>
  </p:clrMapOvr>
  <p:transition spd="med">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6" presetSubtype="42">
                                  <p:stCondLst>
                                    <p:cond delay="0"/>
                                  </p:stCondLst>
                                  <p:childTnLst>
                                    <p:set>
                                      <p:cBhvr>
                                        <p:cTn dur="1" fill="hold" id="6">
                                          <p:stCondLst>
                                            <p:cond delay="0"/>
                                          </p:stCondLst>
                                        </p:cTn>
                                        <p:tgtEl>
                                          <p:spTgt spid="24"/>
                                        </p:tgtEl>
                                        <p:attrNameLst>
                                          <p:attrName>style.visibility</p:attrName>
                                        </p:attrNameLst>
                                      </p:cBhvr>
                                      <p:to>
                                        <p:strVal val="visible"/>
                                      </p:to>
                                    </p:set>
                                    <p:animEffect filter="barn(outHorizontal)" transition="in">
                                      <p:cBhvr>
                                        <p:cTn dur="750" id="7"/>
                                        <p:tgtEl>
                                          <p:spTgt spid="24"/>
                                        </p:tgtEl>
                                      </p:cBhvr>
                                    </p:animEffect>
                                  </p:childTnLst>
                                </p:cTn>
                              </p:par>
                            </p:childTnLst>
                          </p:cTn>
                        </p:par>
                        <p:par>
                          <p:cTn fill="hold" id="8" nodeType="afterGroup">
                            <p:stCondLst>
                              <p:cond delay="750"/>
                            </p:stCondLst>
                            <p:childTnLst>
                              <p:par>
                                <p:cTn fill="hold" grpId="0" id="9" nodeType="afterEffect" presetClass="entr" presetID="22" presetSubtype="4">
                                  <p:stCondLst>
                                    <p:cond delay="0"/>
                                  </p:stCondLst>
                                  <p:childTnLst>
                                    <p:set>
                                      <p:cBhvr>
                                        <p:cTn dur="1" fill="hold" id="10">
                                          <p:stCondLst>
                                            <p:cond delay="0"/>
                                          </p:stCondLst>
                                        </p:cTn>
                                        <p:tgtEl>
                                          <p:spTgt spid="12"/>
                                        </p:tgtEl>
                                        <p:attrNameLst>
                                          <p:attrName>style.visibility</p:attrName>
                                        </p:attrNameLst>
                                      </p:cBhvr>
                                      <p:to>
                                        <p:strVal val="visible"/>
                                      </p:to>
                                    </p:set>
                                    <p:animEffect filter="wipe(down)" transition="in">
                                      <p:cBhvr>
                                        <p:cTn dur="750" id="11"/>
                                        <p:tgtEl>
                                          <p:spTgt spid="12"/>
                                        </p:tgtEl>
                                      </p:cBhvr>
                                    </p:animEffect>
                                  </p:childTnLst>
                                </p:cTn>
                              </p:par>
                            </p:childTnLst>
                          </p:cTn>
                        </p:par>
                        <p:par>
                          <p:cTn fill="hold" id="12" nodeType="afterGroup">
                            <p:stCondLst>
                              <p:cond delay="1500"/>
                            </p:stCondLst>
                            <p:childTnLst>
                              <p:par>
                                <p:cTn fill="hold" grpId="0" id="13" nodeType="afterEffect" presetClass="entr" presetID="22" presetSubtype="8">
                                  <p:stCondLst>
                                    <p:cond delay="0"/>
                                  </p:stCondLst>
                                  <p:childTnLst>
                                    <p:set>
                                      <p:cBhvr>
                                        <p:cTn dur="1" fill="hold" id="14">
                                          <p:stCondLst>
                                            <p:cond delay="0"/>
                                          </p:stCondLst>
                                        </p:cTn>
                                        <p:tgtEl>
                                          <p:spTgt spid="13"/>
                                        </p:tgtEl>
                                        <p:attrNameLst>
                                          <p:attrName>style.visibility</p:attrName>
                                        </p:attrNameLst>
                                      </p:cBhvr>
                                      <p:to>
                                        <p:strVal val="visible"/>
                                      </p:to>
                                    </p:set>
                                    <p:animEffect filter="wipe(left)" transition="in">
                                      <p:cBhvr>
                                        <p:cTn dur="750" id="15"/>
                                        <p:tgtEl>
                                          <p:spTgt spid="13"/>
                                        </p:tgtEl>
                                      </p:cBhvr>
                                    </p:animEffect>
                                  </p:childTnLst>
                                </p:cTn>
                              </p:par>
                            </p:childTnLst>
                          </p:cTn>
                        </p:par>
                        <p:par>
                          <p:cTn fill="hold" id="16" nodeType="afterGroup">
                            <p:stCondLst>
                              <p:cond delay="2250"/>
                            </p:stCondLst>
                            <p:childTnLst>
                              <p:par>
                                <p:cTn fill="hold" grpId="0" id="17" nodeType="afterEffect" presetClass="entr" presetID="22" presetSubtype="1">
                                  <p:stCondLst>
                                    <p:cond delay="0"/>
                                  </p:stCondLst>
                                  <p:childTnLst>
                                    <p:set>
                                      <p:cBhvr>
                                        <p:cTn dur="1" fill="hold" id="18">
                                          <p:stCondLst>
                                            <p:cond delay="0"/>
                                          </p:stCondLst>
                                        </p:cTn>
                                        <p:tgtEl>
                                          <p:spTgt spid="15"/>
                                        </p:tgtEl>
                                        <p:attrNameLst>
                                          <p:attrName>style.visibility</p:attrName>
                                        </p:attrNameLst>
                                      </p:cBhvr>
                                      <p:to>
                                        <p:strVal val="visible"/>
                                      </p:to>
                                    </p:set>
                                    <p:animEffect filter="wipe(up)" transition="in">
                                      <p:cBhvr>
                                        <p:cTn dur="750" id="19"/>
                                        <p:tgtEl>
                                          <p:spTgt spid="15"/>
                                        </p:tgtEl>
                                      </p:cBhvr>
                                    </p:animEffect>
                                  </p:childTnLst>
                                </p:cTn>
                              </p:par>
                            </p:childTnLst>
                          </p:cTn>
                        </p:par>
                        <p:par>
                          <p:cTn fill="hold" id="20" nodeType="afterGroup">
                            <p:stCondLst>
                              <p:cond delay="3000"/>
                            </p:stCondLst>
                            <p:childTnLst>
                              <p:par>
                                <p:cTn fill="hold" grpId="0" id="21" nodeType="afterEffect" presetClass="entr" presetID="22" presetSubtype="2">
                                  <p:stCondLst>
                                    <p:cond delay="0"/>
                                  </p:stCondLst>
                                  <p:childTnLst>
                                    <p:set>
                                      <p:cBhvr>
                                        <p:cTn dur="1" fill="hold" id="22">
                                          <p:stCondLst>
                                            <p:cond delay="0"/>
                                          </p:stCondLst>
                                        </p:cTn>
                                        <p:tgtEl>
                                          <p:spTgt spid="14"/>
                                        </p:tgtEl>
                                        <p:attrNameLst>
                                          <p:attrName>style.visibility</p:attrName>
                                        </p:attrNameLst>
                                      </p:cBhvr>
                                      <p:to>
                                        <p:strVal val="visible"/>
                                      </p:to>
                                    </p:set>
                                    <p:animEffect filter="wipe(right)" transition="in">
                                      <p:cBhvr>
                                        <p:cTn dur="750" id="23"/>
                                        <p:tgtEl>
                                          <p:spTgt spid="14"/>
                                        </p:tgtEl>
                                      </p:cBhvr>
                                    </p:animEffect>
                                  </p:childTnLst>
                                </p:cTn>
                              </p:par>
                            </p:childTnLst>
                          </p:cTn>
                        </p:par>
                        <p:par>
                          <p:cTn fill="hold" id="24" nodeType="afterGroup">
                            <p:stCondLst>
                              <p:cond delay="3750"/>
                            </p:stCondLst>
                            <p:childTnLst>
                              <p:par>
                                <p:cTn fill="hold" grpId="0" id="25" nodeType="afterEffect" presetClass="entr" presetID="21" presetSubtype="1">
                                  <p:stCondLst>
                                    <p:cond delay="0"/>
                                  </p:stCondLst>
                                  <p:childTnLst>
                                    <p:set>
                                      <p:cBhvr>
                                        <p:cTn dur="1" fill="hold" id="26">
                                          <p:stCondLst>
                                            <p:cond delay="0"/>
                                          </p:stCondLst>
                                        </p:cTn>
                                        <p:tgtEl>
                                          <p:spTgt spid="23"/>
                                        </p:tgtEl>
                                        <p:attrNameLst>
                                          <p:attrName>style.visibility</p:attrName>
                                        </p:attrNameLst>
                                      </p:cBhvr>
                                      <p:to>
                                        <p:strVal val="visible"/>
                                      </p:to>
                                    </p:set>
                                    <p:animEffect filter="wheel(1)" transition="in">
                                      <p:cBhvr>
                                        <p:cTn dur="1000" id="27"/>
                                        <p:tgtEl>
                                          <p:spTgt spid="23"/>
                                        </p:tgtEl>
                                      </p:cBhvr>
                                    </p:animEffect>
                                  </p:childTnLst>
                                </p:cTn>
                              </p:par>
                            </p:childTnLst>
                          </p:cTn>
                        </p:par>
                        <p:par>
                          <p:cTn fill="hold" id="28" nodeType="afterGroup">
                            <p:stCondLst>
                              <p:cond delay="4750"/>
                            </p:stCondLst>
                            <p:childTnLst>
                              <p:par>
                                <p:cTn fill="hold" grpId="0" id="29" nodeType="afterEffect" presetClass="entr" presetID="22" presetSubtype="2">
                                  <p:stCondLst>
                                    <p:cond delay="0"/>
                                  </p:stCondLst>
                                  <p:childTnLst>
                                    <p:set>
                                      <p:cBhvr>
                                        <p:cTn dur="1" fill="hold" id="30">
                                          <p:stCondLst>
                                            <p:cond delay="0"/>
                                          </p:stCondLst>
                                        </p:cTn>
                                        <p:tgtEl>
                                          <p:spTgt spid="16"/>
                                        </p:tgtEl>
                                        <p:attrNameLst>
                                          <p:attrName>style.visibility</p:attrName>
                                        </p:attrNameLst>
                                      </p:cBhvr>
                                      <p:to>
                                        <p:strVal val="visible"/>
                                      </p:to>
                                    </p:set>
                                    <p:animEffect filter="wipe(right)" transition="in">
                                      <p:cBhvr>
                                        <p:cTn dur="500" id="31"/>
                                        <p:tgtEl>
                                          <p:spTgt spid="16"/>
                                        </p:tgtEl>
                                      </p:cBhvr>
                                    </p:animEffect>
                                  </p:childTnLst>
                                </p:cTn>
                              </p:par>
                            </p:childTnLst>
                          </p:cTn>
                        </p:par>
                        <p:par>
                          <p:cTn fill="hold" id="32" nodeType="afterGroup">
                            <p:stCondLst>
                              <p:cond delay="5250"/>
                            </p:stCondLst>
                            <p:childTnLst>
                              <p:par>
                                <p:cTn fill="hold" grpId="0" id="33" nodeType="afterEffect" presetClass="entr" presetID="10" presetSubtype="0">
                                  <p:stCondLst>
                                    <p:cond delay="0"/>
                                  </p:stCondLst>
                                  <p:childTnLst>
                                    <p:set>
                                      <p:cBhvr>
                                        <p:cTn dur="1" fill="hold" id="34">
                                          <p:stCondLst>
                                            <p:cond delay="0"/>
                                          </p:stCondLst>
                                        </p:cTn>
                                        <p:tgtEl>
                                          <p:spTgt spid="28"/>
                                        </p:tgtEl>
                                        <p:attrNameLst>
                                          <p:attrName>style.visibility</p:attrName>
                                        </p:attrNameLst>
                                      </p:cBhvr>
                                      <p:to>
                                        <p:strVal val="visible"/>
                                      </p:to>
                                    </p:set>
                                    <p:animEffect filter="fade" transition="in">
                                      <p:cBhvr>
                                        <p:cTn dur="750" id="35"/>
                                        <p:tgtEl>
                                          <p:spTgt spid="28"/>
                                        </p:tgtEl>
                                      </p:cBhvr>
                                    </p:animEffect>
                                  </p:childTnLst>
                                </p:cTn>
                              </p:par>
                            </p:childTnLst>
                          </p:cTn>
                        </p:par>
                        <p:par>
                          <p:cTn fill="hold" id="36" nodeType="afterGroup">
                            <p:stCondLst>
                              <p:cond delay="6000"/>
                            </p:stCondLst>
                            <p:childTnLst>
                              <p:par>
                                <p:cTn fill="hold" grpId="0" id="37" nodeType="afterEffect" presetClass="entr" presetID="22" presetSubtype="8">
                                  <p:stCondLst>
                                    <p:cond delay="0"/>
                                  </p:stCondLst>
                                  <p:childTnLst>
                                    <p:set>
                                      <p:cBhvr>
                                        <p:cTn dur="1" fill="hold" id="38">
                                          <p:stCondLst>
                                            <p:cond delay="0"/>
                                          </p:stCondLst>
                                        </p:cTn>
                                        <p:tgtEl>
                                          <p:spTgt spid="18"/>
                                        </p:tgtEl>
                                        <p:attrNameLst>
                                          <p:attrName>style.visibility</p:attrName>
                                        </p:attrNameLst>
                                      </p:cBhvr>
                                      <p:to>
                                        <p:strVal val="visible"/>
                                      </p:to>
                                    </p:set>
                                    <p:animEffect filter="wipe(left)" transition="in">
                                      <p:cBhvr>
                                        <p:cTn dur="500" id="39"/>
                                        <p:tgtEl>
                                          <p:spTgt spid="18"/>
                                        </p:tgtEl>
                                      </p:cBhvr>
                                    </p:animEffect>
                                  </p:childTnLst>
                                </p:cTn>
                              </p:par>
                            </p:childTnLst>
                          </p:cTn>
                        </p:par>
                        <p:par>
                          <p:cTn fill="hold" id="40" nodeType="afterGroup">
                            <p:stCondLst>
                              <p:cond delay="6500"/>
                            </p:stCondLst>
                            <p:childTnLst>
                              <p:par>
                                <p:cTn fill="hold" grpId="0" id="41" nodeType="afterEffect" presetClass="entr" presetID="10" presetSubtype="0">
                                  <p:stCondLst>
                                    <p:cond delay="0"/>
                                  </p:stCondLst>
                                  <p:childTnLst>
                                    <p:set>
                                      <p:cBhvr>
                                        <p:cTn dur="1" fill="hold" id="42">
                                          <p:stCondLst>
                                            <p:cond delay="0"/>
                                          </p:stCondLst>
                                        </p:cTn>
                                        <p:tgtEl>
                                          <p:spTgt spid="4"/>
                                        </p:tgtEl>
                                        <p:attrNameLst>
                                          <p:attrName>style.visibility</p:attrName>
                                        </p:attrNameLst>
                                      </p:cBhvr>
                                      <p:to>
                                        <p:strVal val="visible"/>
                                      </p:to>
                                    </p:set>
                                    <p:animEffect filter="fade" transition="in">
                                      <p:cBhvr>
                                        <p:cTn dur="750" id="43"/>
                                        <p:tgtEl>
                                          <p:spTgt spid="4"/>
                                        </p:tgtEl>
                                      </p:cBhvr>
                                    </p:animEffect>
                                  </p:childTnLst>
                                </p:cTn>
                              </p:par>
                            </p:childTnLst>
                          </p:cTn>
                        </p:par>
                        <p:par>
                          <p:cTn fill="hold" id="44" nodeType="afterGroup">
                            <p:stCondLst>
                              <p:cond delay="7250"/>
                            </p:stCondLst>
                            <p:childTnLst>
                              <p:par>
                                <p:cTn fill="hold" grpId="0" id="45" nodeType="afterEffect" presetClass="entr" presetID="22" presetSubtype="2">
                                  <p:stCondLst>
                                    <p:cond delay="0"/>
                                  </p:stCondLst>
                                  <p:childTnLst>
                                    <p:set>
                                      <p:cBhvr>
                                        <p:cTn dur="1" fill="hold" id="46">
                                          <p:stCondLst>
                                            <p:cond delay="0"/>
                                          </p:stCondLst>
                                        </p:cTn>
                                        <p:tgtEl>
                                          <p:spTgt spid="17"/>
                                        </p:tgtEl>
                                        <p:attrNameLst>
                                          <p:attrName>style.visibility</p:attrName>
                                        </p:attrNameLst>
                                      </p:cBhvr>
                                      <p:to>
                                        <p:strVal val="visible"/>
                                      </p:to>
                                    </p:set>
                                    <p:animEffect filter="wipe(right)" transition="in">
                                      <p:cBhvr>
                                        <p:cTn dur="500" id="47"/>
                                        <p:tgtEl>
                                          <p:spTgt spid="17"/>
                                        </p:tgtEl>
                                      </p:cBhvr>
                                    </p:animEffect>
                                  </p:childTnLst>
                                </p:cTn>
                              </p:par>
                            </p:childTnLst>
                          </p:cTn>
                        </p:par>
                        <p:par>
                          <p:cTn fill="hold" id="48" nodeType="afterGroup">
                            <p:stCondLst>
                              <p:cond delay="7750"/>
                            </p:stCondLst>
                            <p:childTnLst>
                              <p:par>
                                <p:cTn fill="hold" grpId="0" id="49" nodeType="afterEffect" presetClass="entr" presetID="10" presetSubtype="0">
                                  <p:stCondLst>
                                    <p:cond delay="0"/>
                                  </p:stCondLst>
                                  <p:childTnLst>
                                    <p:set>
                                      <p:cBhvr>
                                        <p:cTn dur="1" fill="hold" id="50">
                                          <p:stCondLst>
                                            <p:cond delay="0"/>
                                          </p:stCondLst>
                                        </p:cTn>
                                        <p:tgtEl>
                                          <p:spTgt spid="2"/>
                                        </p:tgtEl>
                                        <p:attrNameLst>
                                          <p:attrName>style.visibility</p:attrName>
                                        </p:attrNameLst>
                                      </p:cBhvr>
                                      <p:to>
                                        <p:strVal val="visible"/>
                                      </p:to>
                                    </p:set>
                                    <p:animEffect filter="fade" transition="in">
                                      <p:cBhvr>
                                        <p:cTn dur="750" id="51"/>
                                        <p:tgtEl>
                                          <p:spTgt spid="2"/>
                                        </p:tgtEl>
                                      </p:cBhvr>
                                    </p:animEffect>
                                  </p:childTnLst>
                                </p:cTn>
                              </p:par>
                            </p:childTnLst>
                          </p:cTn>
                        </p:par>
                        <p:par>
                          <p:cTn fill="hold" id="52" nodeType="afterGroup">
                            <p:stCondLst>
                              <p:cond delay="8500"/>
                            </p:stCondLst>
                            <p:childTnLst>
                              <p:par>
                                <p:cTn fill="hold" grpId="0" id="53" nodeType="afterEffect" presetClass="entr" presetID="22" presetSubtype="8">
                                  <p:stCondLst>
                                    <p:cond delay="0"/>
                                  </p:stCondLst>
                                  <p:childTnLst>
                                    <p:set>
                                      <p:cBhvr>
                                        <p:cTn dur="1" fill="hold" id="54">
                                          <p:stCondLst>
                                            <p:cond delay="0"/>
                                          </p:stCondLst>
                                        </p:cTn>
                                        <p:tgtEl>
                                          <p:spTgt spid="21"/>
                                        </p:tgtEl>
                                        <p:attrNameLst>
                                          <p:attrName>style.visibility</p:attrName>
                                        </p:attrNameLst>
                                      </p:cBhvr>
                                      <p:to>
                                        <p:strVal val="visible"/>
                                      </p:to>
                                    </p:set>
                                    <p:animEffect filter="wipe(left)" transition="in">
                                      <p:cBhvr>
                                        <p:cTn dur="500" id="55"/>
                                        <p:tgtEl>
                                          <p:spTgt spid="21"/>
                                        </p:tgtEl>
                                      </p:cBhvr>
                                    </p:animEffect>
                                  </p:childTnLst>
                                </p:cTn>
                              </p:par>
                            </p:childTnLst>
                          </p:cTn>
                        </p:par>
                        <p:par>
                          <p:cTn fill="hold" id="56" nodeType="afterGroup">
                            <p:stCondLst>
                              <p:cond delay="9000"/>
                            </p:stCondLst>
                            <p:childTnLst>
                              <p:par>
                                <p:cTn fill="hold" grpId="0" id="57" nodeType="afterEffect" presetClass="entr" presetID="10" presetSubtype="0">
                                  <p:stCondLst>
                                    <p:cond delay="0"/>
                                  </p:stCondLst>
                                  <p:childTnLst>
                                    <p:set>
                                      <p:cBhvr>
                                        <p:cTn dur="1" fill="hold" id="58">
                                          <p:stCondLst>
                                            <p:cond delay="0"/>
                                          </p:stCondLst>
                                        </p:cTn>
                                        <p:tgtEl>
                                          <p:spTgt spid="3"/>
                                        </p:tgtEl>
                                        <p:attrNameLst>
                                          <p:attrName>style.visibility</p:attrName>
                                        </p:attrNameLst>
                                      </p:cBhvr>
                                      <p:to>
                                        <p:strVal val="visible"/>
                                      </p:to>
                                    </p:set>
                                    <p:animEffect filter="fade" transition="in">
                                      <p:cBhvr>
                                        <p:cTn dur="750" id="59"/>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5"/>
      <p:bldP grpId="0" spid="16"/>
      <p:bldP grpId="0" spid="17"/>
      <p:bldP grpId="0" spid="18"/>
      <p:bldP grpId="0" spid="21"/>
      <p:bldP grpId="0" spid="23"/>
      <p:bldP grpId="0" spid="24"/>
      <p:bldP grpId="0" spid="28"/>
      <p:bldP grpId="0" spid="2"/>
      <p:bldP grpId="0" spid="3"/>
      <p:bldP grpId="0" spid="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010" name="Oval 17"/>
          <p:cNvSpPr>
            <a:spLocks noChangeArrowheads="1"/>
          </p:cNvSpPr>
          <p:nvPr/>
        </p:nvSpPr>
        <p:spPr bwMode="auto">
          <a:xfrm>
            <a:off x="1116013" y="3017838"/>
            <a:ext cx="593725" cy="595312"/>
          </a:xfrm>
          <a:prstGeom prst="ellipse">
            <a:avLst/>
          </a:prstGeom>
          <a:solidFill>
            <a:schemeClr val="tx2"/>
          </a:solidFill>
          <a:ln w="9525">
            <a:noFill/>
            <a:round/>
          </a:ln>
        </p:spPr>
        <p:txBody>
          <a:bodyPr anchor="ctr" wrap="none"/>
          <a:lstStyle/>
          <a:p>
            <a:endParaRPr altLang="en-US" b="0" lang="zh-CN">
              <a:ea typeface="宋体"/>
            </a:endParaRPr>
          </a:p>
        </p:txBody>
      </p:sp>
      <p:sp>
        <p:nvSpPr>
          <p:cNvPr id="43011" name="Oval 18"/>
          <p:cNvSpPr>
            <a:spLocks noChangeArrowheads="1"/>
          </p:cNvSpPr>
          <p:nvPr/>
        </p:nvSpPr>
        <p:spPr bwMode="auto">
          <a:xfrm>
            <a:off x="3890963" y="1498600"/>
            <a:ext cx="528637" cy="528638"/>
          </a:xfrm>
          <a:prstGeom prst="ellipse">
            <a:avLst/>
          </a:prstGeom>
          <a:solidFill>
            <a:schemeClr val="bg2"/>
          </a:solidFill>
          <a:ln w="9525">
            <a:noFill/>
            <a:round/>
          </a:ln>
        </p:spPr>
        <p:txBody>
          <a:bodyPr anchor="ctr" wrap="none"/>
          <a:lstStyle/>
          <a:p>
            <a:endParaRPr altLang="en-US" b="0" lang="zh-CN">
              <a:ea typeface="宋体"/>
            </a:endParaRPr>
          </a:p>
        </p:txBody>
      </p:sp>
      <p:sp>
        <p:nvSpPr>
          <p:cNvPr id="43012" name="Oval 19"/>
          <p:cNvSpPr>
            <a:spLocks noChangeArrowheads="1"/>
          </p:cNvSpPr>
          <p:nvPr/>
        </p:nvSpPr>
        <p:spPr bwMode="auto">
          <a:xfrm>
            <a:off x="5411788" y="4471988"/>
            <a:ext cx="460375" cy="461962"/>
          </a:xfrm>
          <a:prstGeom prst="ellipse">
            <a:avLst/>
          </a:prstGeom>
          <a:solidFill>
            <a:schemeClr val="bg2"/>
          </a:solidFill>
          <a:ln w="9525">
            <a:noFill/>
            <a:round/>
          </a:ln>
        </p:spPr>
        <p:txBody>
          <a:bodyPr anchor="ctr" wrap="none"/>
          <a:lstStyle/>
          <a:p>
            <a:endParaRPr altLang="en-US" b="0" lang="zh-CN">
              <a:ea typeface="宋体"/>
            </a:endParaRPr>
          </a:p>
        </p:txBody>
      </p:sp>
      <p:sp>
        <p:nvSpPr>
          <p:cNvPr id="43013" name="Oval 20"/>
          <p:cNvSpPr>
            <a:spLocks noChangeArrowheads="1"/>
          </p:cNvSpPr>
          <p:nvPr/>
        </p:nvSpPr>
        <p:spPr bwMode="auto">
          <a:xfrm>
            <a:off x="7920038" y="3678238"/>
            <a:ext cx="396875" cy="396875"/>
          </a:xfrm>
          <a:prstGeom prst="ellipse">
            <a:avLst/>
          </a:prstGeom>
          <a:solidFill>
            <a:schemeClr val="tx2"/>
          </a:solidFill>
          <a:ln w="9525">
            <a:noFill/>
            <a:round/>
          </a:ln>
        </p:spPr>
        <p:txBody>
          <a:bodyPr anchor="ctr" wrap="none"/>
          <a:lstStyle/>
          <a:p>
            <a:endParaRPr altLang="en-US" b="0" lang="zh-CN">
              <a:ea typeface="宋体"/>
            </a:endParaRPr>
          </a:p>
        </p:txBody>
      </p:sp>
      <p:sp>
        <p:nvSpPr>
          <p:cNvPr id="43014" name="Oval 21"/>
          <p:cNvSpPr>
            <a:spLocks noChangeArrowheads="1"/>
          </p:cNvSpPr>
          <p:nvPr/>
        </p:nvSpPr>
        <p:spPr bwMode="auto">
          <a:xfrm>
            <a:off x="7259638" y="1827213"/>
            <a:ext cx="595312" cy="595312"/>
          </a:xfrm>
          <a:prstGeom prst="ellipse">
            <a:avLst/>
          </a:prstGeom>
          <a:solidFill>
            <a:schemeClr val="bg2"/>
          </a:solidFill>
          <a:ln w="9525">
            <a:noFill/>
            <a:round/>
          </a:ln>
        </p:spPr>
        <p:txBody>
          <a:bodyPr anchor="ctr" wrap="none"/>
          <a:lstStyle/>
          <a:p>
            <a:endParaRPr altLang="en-US" b="0" lang="zh-CN">
              <a:ea typeface="宋体"/>
            </a:endParaRPr>
          </a:p>
        </p:txBody>
      </p:sp>
      <p:grpSp>
        <p:nvGrpSpPr>
          <p:cNvPr id="43035" name="Group 27"/>
          <p:cNvGrpSpPr/>
          <p:nvPr/>
        </p:nvGrpSpPr>
        <p:grpSpPr>
          <a:xfrm>
            <a:off x="2041525" y="1630363"/>
            <a:ext cx="1522413" cy="1189037"/>
            <a:chOff x="1286" y="1027"/>
            <a:chExt cx="959" cy="749"/>
          </a:xfrm>
        </p:grpSpPr>
        <p:sp>
          <p:nvSpPr>
            <p:cNvPr id="50205" name="Oval 16"/>
            <p:cNvSpPr>
              <a:spLocks noChangeArrowheads="1"/>
            </p:cNvSpPr>
            <p:nvPr/>
          </p:nvSpPr>
          <p:spPr bwMode="auto">
            <a:xfrm>
              <a:off x="1286" y="1027"/>
              <a:ext cx="748" cy="749"/>
            </a:xfrm>
            <a:prstGeom prst="ellipse">
              <a:avLst/>
            </a:prstGeom>
            <a:solidFill>
              <a:schemeClr val="bg2"/>
            </a:solidFill>
            <a:ln w="9525">
              <a:noFill/>
              <a:round/>
            </a:ln>
          </p:spPr>
          <p:txBody>
            <a:bodyPr anchor="ctr" wrap="none"/>
            <a:lstStyle/>
            <a:p>
              <a:endParaRPr altLang="en-US" b="0" lang="zh-CN">
                <a:ea charset="-122" pitchFamily="2" typeface="方正大黑简体"/>
              </a:endParaRPr>
            </a:p>
          </p:txBody>
        </p:sp>
        <p:sp>
          <p:nvSpPr>
            <p:cNvPr id="50206" name="Text Box 27"/>
            <p:cNvSpPr txBox="1">
              <a:spLocks noChangeArrowheads="1"/>
            </p:cNvSpPr>
            <p:nvPr/>
          </p:nvSpPr>
          <p:spPr bwMode="auto">
            <a:xfrm>
              <a:off x="1293" y="1293"/>
              <a:ext cx="952" cy="240"/>
            </a:xfrm>
            <a:prstGeom prst="rect">
              <a:avLst/>
            </a:prstGeom>
            <a:noFill/>
            <a:ln w="9525">
              <a:noFill/>
              <a:miter lim="800000"/>
            </a:ln>
          </p:spPr>
          <p:txBody>
            <a:bodyPr>
              <a:spAutoFit/>
            </a:bodyPr>
            <a:lstStyle/>
            <a:p>
              <a:pPr defTabSz="914400">
                <a:spcBef>
                  <a:spcPct val="50000"/>
                </a:spcBef>
              </a:pPr>
              <a:r>
                <a:rPr altLang="en-US" b="0" lang="zh-CN">
                  <a:solidFill>
                    <a:schemeClr val="bg1"/>
                  </a:solidFill>
                  <a:ea charset="-122" pitchFamily="2" typeface="方正大黑简体"/>
                </a:rPr>
                <a:t>添加标题</a:t>
              </a:r>
            </a:p>
          </p:txBody>
        </p:sp>
      </p:grpSp>
      <p:grpSp>
        <p:nvGrpSpPr>
          <p:cNvPr id="43036" name="Group 28"/>
          <p:cNvGrpSpPr/>
          <p:nvPr/>
        </p:nvGrpSpPr>
        <p:grpSpPr>
          <a:xfrm>
            <a:off x="5343525" y="1366838"/>
            <a:ext cx="1604963" cy="1385887"/>
            <a:chOff x="3366" y="861"/>
            <a:chExt cx="1011" cy="873"/>
          </a:xfrm>
        </p:grpSpPr>
        <p:sp>
          <p:nvSpPr>
            <p:cNvPr id="50203" name="Oval 22"/>
            <p:cNvSpPr>
              <a:spLocks noChangeArrowheads="1"/>
            </p:cNvSpPr>
            <p:nvPr/>
          </p:nvSpPr>
          <p:spPr bwMode="auto">
            <a:xfrm>
              <a:off x="3366" y="861"/>
              <a:ext cx="874" cy="873"/>
            </a:xfrm>
            <a:prstGeom prst="ellipse">
              <a:avLst/>
            </a:prstGeom>
            <a:solidFill>
              <a:schemeClr val="tx2"/>
            </a:solidFill>
            <a:ln w="9525">
              <a:noFill/>
              <a:round/>
            </a:ln>
          </p:spPr>
          <p:txBody>
            <a:bodyPr anchor="ctr" wrap="none"/>
            <a:lstStyle/>
            <a:p>
              <a:endParaRPr altLang="en-US" b="0" lang="zh-CN">
                <a:ea charset="-122" pitchFamily="2" typeface="方正大黑简体"/>
              </a:endParaRPr>
            </a:p>
          </p:txBody>
        </p:sp>
        <p:sp>
          <p:nvSpPr>
            <p:cNvPr id="50204" name="Text Box 28"/>
            <p:cNvSpPr txBox="1">
              <a:spLocks noChangeArrowheads="1"/>
            </p:cNvSpPr>
            <p:nvPr/>
          </p:nvSpPr>
          <p:spPr bwMode="auto">
            <a:xfrm>
              <a:off x="3425" y="1189"/>
              <a:ext cx="952" cy="240"/>
            </a:xfrm>
            <a:prstGeom prst="rect">
              <a:avLst/>
            </a:prstGeom>
            <a:noFill/>
            <a:ln w="9525">
              <a:noFill/>
              <a:miter lim="800000"/>
            </a:ln>
          </p:spPr>
          <p:txBody>
            <a:bodyPr>
              <a:spAutoFit/>
            </a:bodyPr>
            <a:lstStyle/>
            <a:p>
              <a:pPr defTabSz="914400">
                <a:spcBef>
                  <a:spcPct val="50000"/>
                </a:spcBef>
              </a:pPr>
              <a:r>
                <a:rPr altLang="en-US" b="0" lang="zh-CN">
                  <a:solidFill>
                    <a:schemeClr val="bg1"/>
                  </a:solidFill>
                  <a:ea charset="-122" pitchFamily="2" typeface="方正大黑简体"/>
                </a:rPr>
                <a:t>添加标题</a:t>
              </a:r>
            </a:p>
          </p:txBody>
        </p:sp>
      </p:grpSp>
      <p:grpSp>
        <p:nvGrpSpPr>
          <p:cNvPr id="43038" name="Group 30"/>
          <p:cNvGrpSpPr/>
          <p:nvPr/>
        </p:nvGrpSpPr>
        <p:grpSpPr>
          <a:xfrm>
            <a:off x="1974850" y="3479800"/>
            <a:ext cx="1589088" cy="1255713"/>
            <a:chOff x="1244" y="2192"/>
            <a:chExt cx="1001" cy="791"/>
          </a:xfrm>
        </p:grpSpPr>
        <p:sp>
          <p:nvSpPr>
            <p:cNvPr id="50201" name="Oval 23"/>
            <p:cNvSpPr>
              <a:spLocks noChangeArrowheads="1"/>
            </p:cNvSpPr>
            <p:nvPr/>
          </p:nvSpPr>
          <p:spPr bwMode="auto">
            <a:xfrm>
              <a:off x="1244" y="2192"/>
              <a:ext cx="791" cy="791"/>
            </a:xfrm>
            <a:prstGeom prst="ellipse">
              <a:avLst/>
            </a:prstGeom>
            <a:solidFill>
              <a:schemeClr val="tx2"/>
            </a:solidFill>
            <a:ln w="9525">
              <a:noFill/>
              <a:round/>
            </a:ln>
          </p:spPr>
          <p:txBody>
            <a:bodyPr anchor="ctr" wrap="none"/>
            <a:lstStyle/>
            <a:p>
              <a:endParaRPr altLang="en-US" b="0" lang="zh-CN">
                <a:ea charset="-122" pitchFamily="2" typeface="方正大黑简体"/>
              </a:endParaRPr>
            </a:p>
          </p:txBody>
        </p:sp>
        <p:sp>
          <p:nvSpPr>
            <p:cNvPr id="50202" name="Text Box 29"/>
            <p:cNvSpPr txBox="1">
              <a:spLocks noChangeArrowheads="1"/>
            </p:cNvSpPr>
            <p:nvPr/>
          </p:nvSpPr>
          <p:spPr bwMode="auto">
            <a:xfrm>
              <a:off x="1293" y="2472"/>
              <a:ext cx="952" cy="240"/>
            </a:xfrm>
            <a:prstGeom prst="rect">
              <a:avLst/>
            </a:prstGeom>
            <a:noFill/>
            <a:ln w="9525">
              <a:noFill/>
              <a:miter lim="800000"/>
            </a:ln>
          </p:spPr>
          <p:txBody>
            <a:bodyPr>
              <a:spAutoFit/>
            </a:bodyPr>
            <a:lstStyle/>
            <a:p>
              <a:pPr defTabSz="914400">
                <a:spcBef>
                  <a:spcPct val="50000"/>
                </a:spcBef>
              </a:pPr>
              <a:r>
                <a:rPr altLang="en-US" b="0" lang="zh-CN">
                  <a:solidFill>
                    <a:schemeClr val="bg1"/>
                  </a:solidFill>
                  <a:ea charset="-122" pitchFamily="2" typeface="方正大黑简体"/>
                </a:rPr>
                <a:t>添加标题</a:t>
              </a:r>
            </a:p>
          </p:txBody>
        </p:sp>
      </p:grpSp>
      <p:grpSp>
        <p:nvGrpSpPr>
          <p:cNvPr id="43039" name="Group 31"/>
          <p:cNvGrpSpPr/>
          <p:nvPr/>
        </p:nvGrpSpPr>
        <p:grpSpPr>
          <a:xfrm>
            <a:off x="6137275" y="3414713"/>
            <a:ext cx="1603375" cy="1387475"/>
            <a:chOff x="3866" y="2151"/>
            <a:chExt cx="1010" cy="874"/>
          </a:xfrm>
        </p:grpSpPr>
        <p:sp>
          <p:nvSpPr>
            <p:cNvPr id="50199" name="Oval 24"/>
            <p:cNvSpPr>
              <a:spLocks noChangeArrowheads="1"/>
            </p:cNvSpPr>
            <p:nvPr/>
          </p:nvSpPr>
          <p:spPr bwMode="auto">
            <a:xfrm>
              <a:off x="3866" y="2151"/>
              <a:ext cx="874" cy="874"/>
            </a:xfrm>
            <a:prstGeom prst="ellipse">
              <a:avLst/>
            </a:prstGeom>
            <a:solidFill>
              <a:schemeClr val="bg2"/>
            </a:solidFill>
            <a:ln w="9525">
              <a:noFill/>
              <a:round/>
            </a:ln>
          </p:spPr>
          <p:txBody>
            <a:bodyPr anchor="ctr" wrap="none"/>
            <a:lstStyle/>
            <a:p>
              <a:endParaRPr altLang="en-US" b="0" lang="zh-CN">
                <a:ea charset="-122" pitchFamily="2" typeface="方正大黑简体"/>
              </a:endParaRPr>
            </a:p>
          </p:txBody>
        </p:sp>
        <p:sp>
          <p:nvSpPr>
            <p:cNvPr id="50200" name="Text Box 30"/>
            <p:cNvSpPr txBox="1">
              <a:spLocks noChangeArrowheads="1"/>
            </p:cNvSpPr>
            <p:nvPr/>
          </p:nvSpPr>
          <p:spPr bwMode="auto">
            <a:xfrm>
              <a:off x="3924" y="2472"/>
              <a:ext cx="952" cy="240"/>
            </a:xfrm>
            <a:prstGeom prst="rect">
              <a:avLst/>
            </a:prstGeom>
            <a:noFill/>
            <a:ln w="9525">
              <a:noFill/>
              <a:miter lim="800000"/>
            </a:ln>
          </p:spPr>
          <p:txBody>
            <a:bodyPr>
              <a:spAutoFit/>
            </a:bodyPr>
            <a:lstStyle/>
            <a:p>
              <a:pPr defTabSz="914400">
                <a:spcBef>
                  <a:spcPct val="50000"/>
                </a:spcBef>
              </a:pPr>
              <a:r>
                <a:rPr altLang="en-US" b="0" lang="zh-CN">
                  <a:solidFill>
                    <a:schemeClr val="bg1"/>
                  </a:solidFill>
                  <a:ea charset="-122" pitchFamily="2" typeface="方正大黑简体"/>
                </a:rPr>
                <a:t>添加标题</a:t>
              </a:r>
            </a:p>
          </p:txBody>
        </p:sp>
      </p:grpSp>
      <p:grpSp>
        <p:nvGrpSpPr>
          <p:cNvPr id="43037" name="Group 29"/>
          <p:cNvGrpSpPr/>
          <p:nvPr/>
        </p:nvGrpSpPr>
        <p:grpSpPr>
          <a:xfrm>
            <a:off x="3759200" y="2555875"/>
            <a:ext cx="1849438" cy="1849438"/>
            <a:chOff x="2368" y="1610"/>
            <a:chExt cx="1165" cy="1165"/>
          </a:xfrm>
        </p:grpSpPr>
        <p:sp>
          <p:nvSpPr>
            <p:cNvPr id="50197" name="Oval 25"/>
            <p:cNvSpPr>
              <a:spLocks noChangeArrowheads="1"/>
            </p:cNvSpPr>
            <p:nvPr/>
          </p:nvSpPr>
          <p:spPr bwMode="auto">
            <a:xfrm>
              <a:off x="2368" y="1610"/>
              <a:ext cx="1165" cy="1165"/>
            </a:xfrm>
            <a:prstGeom prst="ellipse">
              <a:avLst/>
            </a:prstGeom>
            <a:solidFill>
              <a:schemeClr val="bg2"/>
            </a:solidFill>
            <a:ln w="9525">
              <a:noFill/>
              <a:round/>
            </a:ln>
          </p:spPr>
          <p:txBody>
            <a:bodyPr anchor="ctr" wrap="none"/>
            <a:lstStyle/>
            <a:p>
              <a:endParaRPr altLang="en-US" b="0" lang="zh-CN">
                <a:ea charset="-122" pitchFamily="2" typeface="方正大黑简体"/>
              </a:endParaRPr>
            </a:p>
          </p:txBody>
        </p:sp>
        <p:sp>
          <p:nvSpPr>
            <p:cNvPr id="50198" name="Text Box 31"/>
            <p:cNvSpPr txBox="1">
              <a:spLocks noChangeArrowheads="1"/>
            </p:cNvSpPr>
            <p:nvPr/>
          </p:nvSpPr>
          <p:spPr bwMode="auto">
            <a:xfrm>
              <a:off x="2472" y="1928"/>
              <a:ext cx="952" cy="672"/>
            </a:xfrm>
            <a:prstGeom prst="rect">
              <a:avLst/>
            </a:prstGeom>
            <a:noFill/>
            <a:ln w="9525">
              <a:noFill/>
              <a:miter lim="800000"/>
            </a:ln>
          </p:spPr>
          <p:txBody>
            <a:bodyPr>
              <a:spAutoFit/>
            </a:bodyPr>
            <a:lstStyle/>
            <a:p>
              <a:pPr algn="ctr" defTabSz="914400">
                <a:spcBef>
                  <a:spcPct val="50000"/>
                </a:spcBef>
              </a:pPr>
              <a:r>
                <a:rPr altLang="en-US" b="0" lang="zh-CN" sz="3200">
                  <a:solidFill>
                    <a:schemeClr val="bg1"/>
                  </a:solidFill>
                  <a:ea charset="-122" pitchFamily="2" typeface="方正大黑简体"/>
                </a:rPr>
                <a:t>添加标题</a:t>
              </a:r>
            </a:p>
          </p:txBody>
        </p:sp>
      </p:grpSp>
      <p:sp>
        <p:nvSpPr>
          <p:cNvPr id="43024" name="Line 32"/>
          <p:cNvSpPr>
            <a:spLocks noChangeShapeType="1"/>
          </p:cNvSpPr>
          <p:nvPr/>
        </p:nvSpPr>
        <p:spPr bwMode="auto">
          <a:xfrm flipV="1">
            <a:off x="1620838" y="2628900"/>
            <a:ext cx="503237" cy="431800"/>
          </a:xfrm>
          <a:prstGeom prst="line">
            <a:avLst/>
          </a:prstGeom>
          <a:noFill/>
          <a:ln w="9525">
            <a:solidFill>
              <a:schemeClr val="tx2"/>
            </a:solidFill>
            <a:prstDash val="dash"/>
            <a:round/>
          </a:ln>
        </p:spPr>
        <p:txBody>
          <a:bodyPr/>
          <a:lstStyle/>
          <a:p>
            <a:endParaRPr altLang="en-US" lang="zh-CN"/>
          </a:p>
        </p:txBody>
      </p:sp>
      <p:sp>
        <p:nvSpPr>
          <p:cNvPr id="43025" name="Line 33"/>
          <p:cNvSpPr>
            <a:spLocks noChangeShapeType="1"/>
          </p:cNvSpPr>
          <p:nvPr/>
        </p:nvSpPr>
        <p:spPr bwMode="auto">
          <a:xfrm flipV="1">
            <a:off x="3276600" y="1908175"/>
            <a:ext cx="576263" cy="144463"/>
          </a:xfrm>
          <a:prstGeom prst="line">
            <a:avLst/>
          </a:prstGeom>
          <a:noFill/>
          <a:ln w="9525">
            <a:solidFill>
              <a:schemeClr val="tx2"/>
            </a:solidFill>
            <a:prstDash val="dash"/>
            <a:round/>
          </a:ln>
        </p:spPr>
        <p:txBody>
          <a:bodyPr/>
          <a:lstStyle/>
          <a:p>
            <a:endParaRPr altLang="en-US" lang="zh-CN"/>
          </a:p>
        </p:txBody>
      </p:sp>
      <p:sp>
        <p:nvSpPr>
          <p:cNvPr id="43026" name="Line 34"/>
          <p:cNvSpPr>
            <a:spLocks noChangeShapeType="1"/>
          </p:cNvSpPr>
          <p:nvPr/>
        </p:nvSpPr>
        <p:spPr bwMode="auto">
          <a:xfrm>
            <a:off x="4500563" y="1763713"/>
            <a:ext cx="792162" cy="142875"/>
          </a:xfrm>
          <a:prstGeom prst="line">
            <a:avLst/>
          </a:prstGeom>
          <a:noFill/>
          <a:ln w="9525">
            <a:solidFill>
              <a:schemeClr val="tx2"/>
            </a:solidFill>
            <a:prstDash val="dash"/>
            <a:round/>
          </a:ln>
        </p:spPr>
        <p:txBody>
          <a:bodyPr/>
          <a:lstStyle/>
          <a:p>
            <a:endParaRPr altLang="en-US" lang="zh-CN"/>
          </a:p>
        </p:txBody>
      </p:sp>
      <p:sp>
        <p:nvSpPr>
          <p:cNvPr id="43027" name="Line 35"/>
          <p:cNvSpPr>
            <a:spLocks noChangeShapeType="1"/>
          </p:cNvSpPr>
          <p:nvPr/>
        </p:nvSpPr>
        <p:spPr bwMode="auto">
          <a:xfrm>
            <a:off x="6734175" y="1979613"/>
            <a:ext cx="431800" cy="77787"/>
          </a:xfrm>
          <a:prstGeom prst="line">
            <a:avLst/>
          </a:prstGeom>
          <a:noFill/>
          <a:ln w="9525">
            <a:solidFill>
              <a:schemeClr val="tx2"/>
            </a:solidFill>
            <a:prstDash val="dash"/>
            <a:round/>
          </a:ln>
        </p:spPr>
        <p:txBody>
          <a:bodyPr/>
          <a:lstStyle/>
          <a:p>
            <a:endParaRPr altLang="en-US" lang="zh-CN"/>
          </a:p>
        </p:txBody>
      </p:sp>
      <p:sp>
        <p:nvSpPr>
          <p:cNvPr id="43028" name="Line 36"/>
          <p:cNvSpPr>
            <a:spLocks noChangeShapeType="1"/>
          </p:cNvSpPr>
          <p:nvPr/>
        </p:nvSpPr>
        <p:spPr bwMode="auto">
          <a:xfrm>
            <a:off x="7669213" y="2484438"/>
            <a:ext cx="431800" cy="1152525"/>
          </a:xfrm>
          <a:prstGeom prst="line">
            <a:avLst/>
          </a:prstGeom>
          <a:noFill/>
          <a:ln w="9525">
            <a:solidFill>
              <a:schemeClr val="tx2"/>
            </a:solidFill>
            <a:prstDash val="dash"/>
            <a:round/>
          </a:ln>
        </p:spPr>
        <p:txBody>
          <a:bodyPr/>
          <a:lstStyle/>
          <a:p>
            <a:endParaRPr altLang="en-US" lang="zh-CN"/>
          </a:p>
        </p:txBody>
      </p:sp>
      <p:sp>
        <p:nvSpPr>
          <p:cNvPr id="43029" name="Line 37"/>
          <p:cNvSpPr>
            <a:spLocks noChangeShapeType="1"/>
          </p:cNvSpPr>
          <p:nvPr/>
        </p:nvSpPr>
        <p:spPr bwMode="auto">
          <a:xfrm flipH="1">
            <a:off x="7597775" y="3995738"/>
            <a:ext cx="287338" cy="73025"/>
          </a:xfrm>
          <a:prstGeom prst="line">
            <a:avLst/>
          </a:prstGeom>
          <a:noFill/>
          <a:ln w="9525">
            <a:solidFill>
              <a:schemeClr val="tx2"/>
            </a:solidFill>
            <a:prstDash val="dash"/>
            <a:round/>
          </a:ln>
        </p:spPr>
        <p:txBody>
          <a:bodyPr/>
          <a:lstStyle/>
          <a:p>
            <a:endParaRPr altLang="en-US" lang="zh-CN"/>
          </a:p>
        </p:txBody>
      </p:sp>
      <p:sp>
        <p:nvSpPr>
          <p:cNvPr id="43030" name="Line 38"/>
          <p:cNvSpPr>
            <a:spLocks noChangeShapeType="1"/>
          </p:cNvSpPr>
          <p:nvPr/>
        </p:nvSpPr>
        <p:spPr bwMode="auto">
          <a:xfrm flipH="1">
            <a:off x="5868988" y="4572000"/>
            <a:ext cx="360362" cy="73025"/>
          </a:xfrm>
          <a:prstGeom prst="line">
            <a:avLst/>
          </a:prstGeom>
          <a:noFill/>
          <a:ln w="9525">
            <a:solidFill>
              <a:schemeClr val="tx2"/>
            </a:solidFill>
            <a:prstDash val="dash"/>
            <a:round/>
          </a:ln>
        </p:spPr>
        <p:txBody>
          <a:bodyPr/>
          <a:lstStyle/>
          <a:p>
            <a:endParaRPr altLang="en-US" lang="zh-CN"/>
          </a:p>
        </p:txBody>
      </p:sp>
      <p:sp>
        <p:nvSpPr>
          <p:cNvPr id="43031" name="Line 39"/>
          <p:cNvSpPr>
            <a:spLocks noChangeShapeType="1"/>
          </p:cNvSpPr>
          <p:nvPr/>
        </p:nvSpPr>
        <p:spPr bwMode="auto">
          <a:xfrm flipH="1" flipV="1">
            <a:off x="5365750" y="4213225"/>
            <a:ext cx="142875" cy="215900"/>
          </a:xfrm>
          <a:prstGeom prst="line">
            <a:avLst/>
          </a:prstGeom>
          <a:noFill/>
          <a:ln w="9525">
            <a:solidFill>
              <a:schemeClr val="tx2"/>
            </a:solidFill>
            <a:prstDash val="dash"/>
            <a:round/>
          </a:ln>
        </p:spPr>
        <p:txBody>
          <a:bodyPr/>
          <a:lstStyle/>
          <a:p>
            <a:endParaRPr altLang="en-US" lang="zh-CN"/>
          </a:p>
        </p:txBody>
      </p:sp>
      <p:sp>
        <p:nvSpPr>
          <p:cNvPr id="43032" name="Line 40"/>
          <p:cNvSpPr>
            <a:spLocks noChangeShapeType="1"/>
          </p:cNvSpPr>
          <p:nvPr/>
        </p:nvSpPr>
        <p:spPr bwMode="auto">
          <a:xfrm flipH="1">
            <a:off x="3276600" y="3852863"/>
            <a:ext cx="504825" cy="71437"/>
          </a:xfrm>
          <a:prstGeom prst="line">
            <a:avLst/>
          </a:prstGeom>
          <a:noFill/>
          <a:ln w="9525">
            <a:solidFill>
              <a:schemeClr val="tx2"/>
            </a:solidFill>
            <a:prstDash val="dash"/>
            <a:round/>
          </a:ln>
        </p:spPr>
        <p:txBody>
          <a:bodyPr/>
          <a:lstStyle/>
          <a:p>
            <a:endParaRPr altLang="en-US" lang="zh-CN"/>
          </a:p>
        </p:txBody>
      </p:sp>
      <p:sp>
        <p:nvSpPr>
          <p:cNvPr id="43033" name="Line 41"/>
          <p:cNvSpPr>
            <a:spLocks noChangeShapeType="1"/>
          </p:cNvSpPr>
          <p:nvPr/>
        </p:nvSpPr>
        <p:spPr bwMode="auto">
          <a:xfrm flipH="1" flipV="1">
            <a:off x="1763713" y="3492500"/>
            <a:ext cx="288925" cy="215900"/>
          </a:xfrm>
          <a:prstGeom prst="line">
            <a:avLst/>
          </a:prstGeom>
          <a:noFill/>
          <a:ln w="9525">
            <a:solidFill>
              <a:schemeClr val="tx2"/>
            </a:solidFill>
            <a:prstDash val="dash"/>
            <a:round/>
          </a:ln>
        </p:spPr>
        <p:txBody>
          <a:bodyPr/>
          <a:lstStyle/>
          <a:p>
            <a:endParaRPr altLang="en-US" lang="zh-CN"/>
          </a:p>
        </p:txBody>
      </p:sp>
    </p:spTree>
  </p:cSld>
  <p:clrMapOvr>
    <a:masterClrMapping/>
  </p:clrMapOvr>
  <p:transition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3010"/>
                                        </p:tgtEl>
                                        <p:attrNameLst>
                                          <p:attrName>style.visibility</p:attrName>
                                        </p:attrNameLst>
                                      </p:cBhvr>
                                      <p:to>
                                        <p:strVal val="visible"/>
                                      </p:to>
                                    </p:set>
                                    <p:anim calcmode="lin" valueType="num">
                                      <p:cBhvr>
                                        <p:cTn dur="500" fill="hold" id="7"/>
                                        <p:tgtEl>
                                          <p:spTgt spid="43010"/>
                                        </p:tgtEl>
                                        <p:attrNameLst>
                                          <p:attrName>ppt_w</p:attrName>
                                        </p:attrNameLst>
                                      </p:cBhvr>
                                      <p:tavLst>
                                        <p:tav tm="0">
                                          <p:val>
                                            <p:fltVal val="0"/>
                                          </p:val>
                                        </p:tav>
                                        <p:tav tm="100000">
                                          <p:val>
                                            <p:strVal val="#ppt_w"/>
                                          </p:val>
                                        </p:tav>
                                      </p:tavLst>
                                    </p:anim>
                                    <p:anim calcmode="lin" valueType="num">
                                      <p:cBhvr>
                                        <p:cTn dur="500" fill="hold" id="8"/>
                                        <p:tgtEl>
                                          <p:spTgt spid="43010"/>
                                        </p:tgtEl>
                                        <p:attrNameLst>
                                          <p:attrName>ppt_h</p:attrName>
                                        </p:attrNameLst>
                                      </p:cBhvr>
                                      <p:tavLst>
                                        <p:tav tm="0">
                                          <p:val>
                                            <p:fltVal val="0"/>
                                          </p:val>
                                        </p:tav>
                                        <p:tav tm="100000">
                                          <p:val>
                                            <p:strVal val="#ppt_h"/>
                                          </p:val>
                                        </p:tav>
                                      </p:tavLst>
                                    </p:anim>
                                    <p:animEffect filter="fade" transition="in">
                                      <p:cBhvr>
                                        <p:cTn dur="500" id="9"/>
                                        <p:tgtEl>
                                          <p:spTgt spid="43010"/>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43011"/>
                                        </p:tgtEl>
                                        <p:attrNameLst>
                                          <p:attrName>style.visibility</p:attrName>
                                        </p:attrNameLst>
                                      </p:cBhvr>
                                      <p:to>
                                        <p:strVal val="visible"/>
                                      </p:to>
                                    </p:set>
                                    <p:anim calcmode="lin" valueType="num">
                                      <p:cBhvr>
                                        <p:cTn dur="500" fill="hold" id="12"/>
                                        <p:tgtEl>
                                          <p:spTgt spid="43011"/>
                                        </p:tgtEl>
                                        <p:attrNameLst>
                                          <p:attrName>ppt_w</p:attrName>
                                        </p:attrNameLst>
                                      </p:cBhvr>
                                      <p:tavLst>
                                        <p:tav tm="0">
                                          <p:val>
                                            <p:fltVal val="0"/>
                                          </p:val>
                                        </p:tav>
                                        <p:tav tm="100000">
                                          <p:val>
                                            <p:strVal val="#ppt_w"/>
                                          </p:val>
                                        </p:tav>
                                      </p:tavLst>
                                    </p:anim>
                                    <p:anim calcmode="lin" valueType="num">
                                      <p:cBhvr>
                                        <p:cTn dur="500" fill="hold" id="13"/>
                                        <p:tgtEl>
                                          <p:spTgt spid="43011"/>
                                        </p:tgtEl>
                                        <p:attrNameLst>
                                          <p:attrName>ppt_h</p:attrName>
                                        </p:attrNameLst>
                                      </p:cBhvr>
                                      <p:tavLst>
                                        <p:tav tm="0">
                                          <p:val>
                                            <p:fltVal val="0"/>
                                          </p:val>
                                        </p:tav>
                                        <p:tav tm="100000">
                                          <p:val>
                                            <p:strVal val="#ppt_h"/>
                                          </p:val>
                                        </p:tav>
                                      </p:tavLst>
                                    </p:anim>
                                    <p:animEffect filter="fade" transition="in">
                                      <p:cBhvr>
                                        <p:cTn dur="500" id="14"/>
                                        <p:tgtEl>
                                          <p:spTgt spid="43011"/>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43014"/>
                                        </p:tgtEl>
                                        <p:attrNameLst>
                                          <p:attrName>style.visibility</p:attrName>
                                        </p:attrNameLst>
                                      </p:cBhvr>
                                      <p:to>
                                        <p:strVal val="visible"/>
                                      </p:to>
                                    </p:set>
                                    <p:anim calcmode="lin" valueType="num">
                                      <p:cBhvr>
                                        <p:cTn dur="500" fill="hold" id="17"/>
                                        <p:tgtEl>
                                          <p:spTgt spid="43014"/>
                                        </p:tgtEl>
                                        <p:attrNameLst>
                                          <p:attrName>ppt_w</p:attrName>
                                        </p:attrNameLst>
                                      </p:cBhvr>
                                      <p:tavLst>
                                        <p:tav tm="0">
                                          <p:val>
                                            <p:fltVal val="0"/>
                                          </p:val>
                                        </p:tav>
                                        <p:tav tm="100000">
                                          <p:val>
                                            <p:strVal val="#ppt_w"/>
                                          </p:val>
                                        </p:tav>
                                      </p:tavLst>
                                    </p:anim>
                                    <p:anim calcmode="lin" valueType="num">
                                      <p:cBhvr>
                                        <p:cTn dur="500" fill="hold" id="18"/>
                                        <p:tgtEl>
                                          <p:spTgt spid="43014"/>
                                        </p:tgtEl>
                                        <p:attrNameLst>
                                          <p:attrName>ppt_h</p:attrName>
                                        </p:attrNameLst>
                                      </p:cBhvr>
                                      <p:tavLst>
                                        <p:tav tm="0">
                                          <p:val>
                                            <p:fltVal val="0"/>
                                          </p:val>
                                        </p:tav>
                                        <p:tav tm="100000">
                                          <p:val>
                                            <p:strVal val="#ppt_h"/>
                                          </p:val>
                                        </p:tav>
                                      </p:tavLst>
                                    </p:anim>
                                    <p:animEffect filter="fade" transition="in">
                                      <p:cBhvr>
                                        <p:cTn dur="500" id="19"/>
                                        <p:tgtEl>
                                          <p:spTgt spid="43014"/>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43013"/>
                                        </p:tgtEl>
                                        <p:attrNameLst>
                                          <p:attrName>style.visibility</p:attrName>
                                        </p:attrNameLst>
                                      </p:cBhvr>
                                      <p:to>
                                        <p:strVal val="visible"/>
                                      </p:to>
                                    </p:set>
                                    <p:anim calcmode="lin" valueType="num">
                                      <p:cBhvr>
                                        <p:cTn dur="500" fill="hold" id="22"/>
                                        <p:tgtEl>
                                          <p:spTgt spid="43013"/>
                                        </p:tgtEl>
                                        <p:attrNameLst>
                                          <p:attrName>ppt_w</p:attrName>
                                        </p:attrNameLst>
                                      </p:cBhvr>
                                      <p:tavLst>
                                        <p:tav tm="0">
                                          <p:val>
                                            <p:fltVal val="0"/>
                                          </p:val>
                                        </p:tav>
                                        <p:tav tm="100000">
                                          <p:val>
                                            <p:strVal val="#ppt_w"/>
                                          </p:val>
                                        </p:tav>
                                      </p:tavLst>
                                    </p:anim>
                                    <p:anim calcmode="lin" valueType="num">
                                      <p:cBhvr>
                                        <p:cTn dur="500" fill="hold" id="23"/>
                                        <p:tgtEl>
                                          <p:spTgt spid="43013"/>
                                        </p:tgtEl>
                                        <p:attrNameLst>
                                          <p:attrName>ppt_h</p:attrName>
                                        </p:attrNameLst>
                                      </p:cBhvr>
                                      <p:tavLst>
                                        <p:tav tm="0">
                                          <p:val>
                                            <p:fltVal val="0"/>
                                          </p:val>
                                        </p:tav>
                                        <p:tav tm="100000">
                                          <p:val>
                                            <p:strVal val="#ppt_h"/>
                                          </p:val>
                                        </p:tav>
                                      </p:tavLst>
                                    </p:anim>
                                    <p:animEffect filter="fade" transition="in">
                                      <p:cBhvr>
                                        <p:cTn dur="500" id="24"/>
                                        <p:tgtEl>
                                          <p:spTgt spid="43013"/>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43012"/>
                                        </p:tgtEl>
                                        <p:attrNameLst>
                                          <p:attrName>style.visibility</p:attrName>
                                        </p:attrNameLst>
                                      </p:cBhvr>
                                      <p:to>
                                        <p:strVal val="visible"/>
                                      </p:to>
                                    </p:set>
                                    <p:anim calcmode="lin" valueType="num">
                                      <p:cBhvr>
                                        <p:cTn dur="500" fill="hold" id="27"/>
                                        <p:tgtEl>
                                          <p:spTgt spid="43012"/>
                                        </p:tgtEl>
                                        <p:attrNameLst>
                                          <p:attrName>ppt_w</p:attrName>
                                        </p:attrNameLst>
                                      </p:cBhvr>
                                      <p:tavLst>
                                        <p:tav tm="0">
                                          <p:val>
                                            <p:fltVal val="0"/>
                                          </p:val>
                                        </p:tav>
                                        <p:tav tm="100000">
                                          <p:val>
                                            <p:strVal val="#ppt_w"/>
                                          </p:val>
                                        </p:tav>
                                      </p:tavLst>
                                    </p:anim>
                                    <p:anim calcmode="lin" valueType="num">
                                      <p:cBhvr>
                                        <p:cTn dur="500" fill="hold" id="28"/>
                                        <p:tgtEl>
                                          <p:spTgt spid="43012"/>
                                        </p:tgtEl>
                                        <p:attrNameLst>
                                          <p:attrName>ppt_h</p:attrName>
                                        </p:attrNameLst>
                                      </p:cBhvr>
                                      <p:tavLst>
                                        <p:tav tm="0">
                                          <p:val>
                                            <p:fltVal val="0"/>
                                          </p:val>
                                        </p:tav>
                                        <p:tav tm="100000">
                                          <p:val>
                                            <p:strVal val="#ppt_h"/>
                                          </p:val>
                                        </p:tav>
                                      </p:tavLst>
                                    </p:anim>
                                    <p:animEffect filter="fade" transition="in">
                                      <p:cBhvr>
                                        <p:cTn dur="500" id="29"/>
                                        <p:tgtEl>
                                          <p:spTgt spid="43012"/>
                                        </p:tgtEl>
                                      </p:cBhvr>
                                    </p:animEffect>
                                  </p:childTnLst>
                                </p:cTn>
                              </p:par>
                            </p:childTnLst>
                          </p:cTn>
                        </p:par>
                        <p:par>
                          <p:cTn fill="hold" id="30" nodeType="afterGroup">
                            <p:stCondLst>
                              <p:cond delay="500"/>
                            </p:stCondLst>
                            <p:childTnLst>
                              <p:par>
                                <p:cTn fill="hold" id="31" nodeType="afterEffect" presetClass="entr" presetID="53" presetSubtype="0">
                                  <p:stCondLst>
                                    <p:cond delay="0"/>
                                  </p:stCondLst>
                                  <p:childTnLst>
                                    <p:set>
                                      <p:cBhvr>
                                        <p:cTn dur="1" fill="hold" id="32">
                                          <p:stCondLst>
                                            <p:cond delay="0"/>
                                          </p:stCondLst>
                                        </p:cTn>
                                        <p:tgtEl>
                                          <p:spTgt spid="43035"/>
                                        </p:tgtEl>
                                        <p:attrNameLst>
                                          <p:attrName>style.visibility</p:attrName>
                                        </p:attrNameLst>
                                      </p:cBhvr>
                                      <p:to>
                                        <p:strVal val="visible"/>
                                      </p:to>
                                    </p:set>
                                    <p:anim calcmode="lin" valueType="num">
                                      <p:cBhvr>
                                        <p:cTn dur="500" fill="hold" id="33"/>
                                        <p:tgtEl>
                                          <p:spTgt spid="43035"/>
                                        </p:tgtEl>
                                        <p:attrNameLst>
                                          <p:attrName>ppt_w</p:attrName>
                                        </p:attrNameLst>
                                      </p:cBhvr>
                                      <p:tavLst>
                                        <p:tav tm="0">
                                          <p:val>
                                            <p:fltVal val="0"/>
                                          </p:val>
                                        </p:tav>
                                        <p:tav tm="100000">
                                          <p:val>
                                            <p:strVal val="#ppt_w"/>
                                          </p:val>
                                        </p:tav>
                                      </p:tavLst>
                                    </p:anim>
                                    <p:anim calcmode="lin" valueType="num">
                                      <p:cBhvr>
                                        <p:cTn dur="500" fill="hold" id="34"/>
                                        <p:tgtEl>
                                          <p:spTgt spid="43035"/>
                                        </p:tgtEl>
                                        <p:attrNameLst>
                                          <p:attrName>ppt_h</p:attrName>
                                        </p:attrNameLst>
                                      </p:cBhvr>
                                      <p:tavLst>
                                        <p:tav tm="0">
                                          <p:val>
                                            <p:fltVal val="0"/>
                                          </p:val>
                                        </p:tav>
                                        <p:tav tm="100000">
                                          <p:val>
                                            <p:strVal val="#ppt_h"/>
                                          </p:val>
                                        </p:tav>
                                      </p:tavLst>
                                    </p:anim>
                                    <p:animEffect filter="fade" transition="in">
                                      <p:cBhvr>
                                        <p:cTn dur="500" id="35"/>
                                        <p:tgtEl>
                                          <p:spTgt spid="43035"/>
                                        </p:tgtEl>
                                      </p:cBhvr>
                                    </p:animEffect>
                                  </p:childTnLst>
                                </p:cTn>
                              </p:par>
                              <p:par>
                                <p:cTn fill="hold" id="36" nodeType="withEffect" presetClass="entr" presetID="53" presetSubtype="0">
                                  <p:stCondLst>
                                    <p:cond delay="0"/>
                                  </p:stCondLst>
                                  <p:childTnLst>
                                    <p:set>
                                      <p:cBhvr>
                                        <p:cTn dur="1" fill="hold" id="37">
                                          <p:stCondLst>
                                            <p:cond delay="0"/>
                                          </p:stCondLst>
                                        </p:cTn>
                                        <p:tgtEl>
                                          <p:spTgt spid="43036"/>
                                        </p:tgtEl>
                                        <p:attrNameLst>
                                          <p:attrName>style.visibility</p:attrName>
                                        </p:attrNameLst>
                                      </p:cBhvr>
                                      <p:to>
                                        <p:strVal val="visible"/>
                                      </p:to>
                                    </p:set>
                                    <p:anim calcmode="lin" valueType="num">
                                      <p:cBhvr>
                                        <p:cTn dur="500" fill="hold" id="38"/>
                                        <p:tgtEl>
                                          <p:spTgt spid="43036"/>
                                        </p:tgtEl>
                                        <p:attrNameLst>
                                          <p:attrName>ppt_w</p:attrName>
                                        </p:attrNameLst>
                                      </p:cBhvr>
                                      <p:tavLst>
                                        <p:tav tm="0">
                                          <p:val>
                                            <p:fltVal val="0"/>
                                          </p:val>
                                        </p:tav>
                                        <p:tav tm="100000">
                                          <p:val>
                                            <p:strVal val="#ppt_w"/>
                                          </p:val>
                                        </p:tav>
                                      </p:tavLst>
                                    </p:anim>
                                    <p:anim calcmode="lin" valueType="num">
                                      <p:cBhvr>
                                        <p:cTn dur="500" fill="hold" id="39"/>
                                        <p:tgtEl>
                                          <p:spTgt spid="43036"/>
                                        </p:tgtEl>
                                        <p:attrNameLst>
                                          <p:attrName>ppt_h</p:attrName>
                                        </p:attrNameLst>
                                      </p:cBhvr>
                                      <p:tavLst>
                                        <p:tav tm="0">
                                          <p:val>
                                            <p:fltVal val="0"/>
                                          </p:val>
                                        </p:tav>
                                        <p:tav tm="100000">
                                          <p:val>
                                            <p:strVal val="#ppt_h"/>
                                          </p:val>
                                        </p:tav>
                                      </p:tavLst>
                                    </p:anim>
                                    <p:animEffect filter="fade" transition="in">
                                      <p:cBhvr>
                                        <p:cTn dur="500" id="40"/>
                                        <p:tgtEl>
                                          <p:spTgt spid="43036"/>
                                        </p:tgtEl>
                                      </p:cBhvr>
                                    </p:animEffect>
                                  </p:childTnLst>
                                </p:cTn>
                              </p:par>
                              <p:par>
                                <p:cTn fill="hold" id="41" nodeType="withEffect" presetClass="entr" presetID="53" presetSubtype="0">
                                  <p:stCondLst>
                                    <p:cond delay="0"/>
                                  </p:stCondLst>
                                  <p:childTnLst>
                                    <p:set>
                                      <p:cBhvr>
                                        <p:cTn dur="1" fill="hold" id="42">
                                          <p:stCondLst>
                                            <p:cond delay="0"/>
                                          </p:stCondLst>
                                        </p:cTn>
                                        <p:tgtEl>
                                          <p:spTgt spid="43038"/>
                                        </p:tgtEl>
                                        <p:attrNameLst>
                                          <p:attrName>style.visibility</p:attrName>
                                        </p:attrNameLst>
                                      </p:cBhvr>
                                      <p:to>
                                        <p:strVal val="visible"/>
                                      </p:to>
                                    </p:set>
                                    <p:anim calcmode="lin" valueType="num">
                                      <p:cBhvr>
                                        <p:cTn dur="500" fill="hold" id="43"/>
                                        <p:tgtEl>
                                          <p:spTgt spid="43038"/>
                                        </p:tgtEl>
                                        <p:attrNameLst>
                                          <p:attrName>ppt_w</p:attrName>
                                        </p:attrNameLst>
                                      </p:cBhvr>
                                      <p:tavLst>
                                        <p:tav tm="0">
                                          <p:val>
                                            <p:fltVal val="0"/>
                                          </p:val>
                                        </p:tav>
                                        <p:tav tm="100000">
                                          <p:val>
                                            <p:strVal val="#ppt_w"/>
                                          </p:val>
                                        </p:tav>
                                      </p:tavLst>
                                    </p:anim>
                                    <p:anim calcmode="lin" valueType="num">
                                      <p:cBhvr>
                                        <p:cTn dur="500" fill="hold" id="44"/>
                                        <p:tgtEl>
                                          <p:spTgt spid="43038"/>
                                        </p:tgtEl>
                                        <p:attrNameLst>
                                          <p:attrName>ppt_h</p:attrName>
                                        </p:attrNameLst>
                                      </p:cBhvr>
                                      <p:tavLst>
                                        <p:tav tm="0">
                                          <p:val>
                                            <p:fltVal val="0"/>
                                          </p:val>
                                        </p:tav>
                                        <p:tav tm="100000">
                                          <p:val>
                                            <p:strVal val="#ppt_h"/>
                                          </p:val>
                                        </p:tav>
                                      </p:tavLst>
                                    </p:anim>
                                    <p:animEffect filter="fade" transition="in">
                                      <p:cBhvr>
                                        <p:cTn dur="500" id="45"/>
                                        <p:tgtEl>
                                          <p:spTgt spid="43038"/>
                                        </p:tgtEl>
                                      </p:cBhvr>
                                    </p:animEffect>
                                  </p:childTnLst>
                                </p:cTn>
                              </p:par>
                              <p:par>
                                <p:cTn fill="hold" id="46" nodeType="withEffect" presetClass="entr" presetID="53" presetSubtype="0">
                                  <p:stCondLst>
                                    <p:cond delay="0"/>
                                  </p:stCondLst>
                                  <p:childTnLst>
                                    <p:set>
                                      <p:cBhvr>
                                        <p:cTn dur="1" fill="hold" id="47">
                                          <p:stCondLst>
                                            <p:cond delay="0"/>
                                          </p:stCondLst>
                                        </p:cTn>
                                        <p:tgtEl>
                                          <p:spTgt spid="43039"/>
                                        </p:tgtEl>
                                        <p:attrNameLst>
                                          <p:attrName>style.visibility</p:attrName>
                                        </p:attrNameLst>
                                      </p:cBhvr>
                                      <p:to>
                                        <p:strVal val="visible"/>
                                      </p:to>
                                    </p:set>
                                    <p:anim calcmode="lin" valueType="num">
                                      <p:cBhvr>
                                        <p:cTn dur="500" fill="hold" id="48"/>
                                        <p:tgtEl>
                                          <p:spTgt spid="43039"/>
                                        </p:tgtEl>
                                        <p:attrNameLst>
                                          <p:attrName>ppt_w</p:attrName>
                                        </p:attrNameLst>
                                      </p:cBhvr>
                                      <p:tavLst>
                                        <p:tav tm="0">
                                          <p:val>
                                            <p:fltVal val="0"/>
                                          </p:val>
                                        </p:tav>
                                        <p:tav tm="100000">
                                          <p:val>
                                            <p:strVal val="#ppt_w"/>
                                          </p:val>
                                        </p:tav>
                                      </p:tavLst>
                                    </p:anim>
                                    <p:anim calcmode="lin" valueType="num">
                                      <p:cBhvr>
                                        <p:cTn dur="500" fill="hold" id="49"/>
                                        <p:tgtEl>
                                          <p:spTgt spid="43039"/>
                                        </p:tgtEl>
                                        <p:attrNameLst>
                                          <p:attrName>ppt_h</p:attrName>
                                        </p:attrNameLst>
                                      </p:cBhvr>
                                      <p:tavLst>
                                        <p:tav tm="0">
                                          <p:val>
                                            <p:fltVal val="0"/>
                                          </p:val>
                                        </p:tav>
                                        <p:tav tm="100000">
                                          <p:val>
                                            <p:strVal val="#ppt_h"/>
                                          </p:val>
                                        </p:tav>
                                      </p:tavLst>
                                    </p:anim>
                                    <p:animEffect filter="fade" transition="in">
                                      <p:cBhvr>
                                        <p:cTn dur="500" id="50"/>
                                        <p:tgtEl>
                                          <p:spTgt spid="43039"/>
                                        </p:tgtEl>
                                      </p:cBhvr>
                                    </p:animEffect>
                                  </p:childTnLst>
                                </p:cTn>
                              </p:par>
                              <p:par>
                                <p:cTn fill="hold" id="51" nodeType="withEffect" presetClass="entr" presetID="53" presetSubtype="0">
                                  <p:stCondLst>
                                    <p:cond delay="0"/>
                                  </p:stCondLst>
                                  <p:childTnLst>
                                    <p:set>
                                      <p:cBhvr>
                                        <p:cTn dur="1" fill="hold" id="52">
                                          <p:stCondLst>
                                            <p:cond delay="0"/>
                                          </p:stCondLst>
                                        </p:cTn>
                                        <p:tgtEl>
                                          <p:spTgt spid="43037"/>
                                        </p:tgtEl>
                                        <p:attrNameLst>
                                          <p:attrName>style.visibility</p:attrName>
                                        </p:attrNameLst>
                                      </p:cBhvr>
                                      <p:to>
                                        <p:strVal val="visible"/>
                                      </p:to>
                                    </p:set>
                                    <p:anim calcmode="lin" valueType="num">
                                      <p:cBhvr>
                                        <p:cTn dur="500" fill="hold" id="53"/>
                                        <p:tgtEl>
                                          <p:spTgt spid="43037"/>
                                        </p:tgtEl>
                                        <p:attrNameLst>
                                          <p:attrName>ppt_w</p:attrName>
                                        </p:attrNameLst>
                                      </p:cBhvr>
                                      <p:tavLst>
                                        <p:tav tm="0">
                                          <p:val>
                                            <p:fltVal val="0"/>
                                          </p:val>
                                        </p:tav>
                                        <p:tav tm="100000">
                                          <p:val>
                                            <p:strVal val="#ppt_w"/>
                                          </p:val>
                                        </p:tav>
                                      </p:tavLst>
                                    </p:anim>
                                    <p:anim calcmode="lin" valueType="num">
                                      <p:cBhvr>
                                        <p:cTn dur="500" fill="hold" id="54"/>
                                        <p:tgtEl>
                                          <p:spTgt spid="43037"/>
                                        </p:tgtEl>
                                        <p:attrNameLst>
                                          <p:attrName>ppt_h</p:attrName>
                                        </p:attrNameLst>
                                      </p:cBhvr>
                                      <p:tavLst>
                                        <p:tav tm="0">
                                          <p:val>
                                            <p:fltVal val="0"/>
                                          </p:val>
                                        </p:tav>
                                        <p:tav tm="100000">
                                          <p:val>
                                            <p:strVal val="#ppt_h"/>
                                          </p:val>
                                        </p:tav>
                                      </p:tavLst>
                                    </p:anim>
                                    <p:animEffect filter="fade" transition="in">
                                      <p:cBhvr>
                                        <p:cTn dur="500" id="55"/>
                                        <p:tgtEl>
                                          <p:spTgt spid="43037"/>
                                        </p:tgtEl>
                                      </p:cBhvr>
                                    </p:animEffect>
                                  </p:childTnLst>
                                </p:cTn>
                              </p:par>
                            </p:childTnLst>
                          </p:cTn>
                        </p:par>
                        <p:par>
                          <p:cTn fill="hold" id="56" nodeType="afterGroup">
                            <p:stCondLst>
                              <p:cond delay="1000"/>
                            </p:stCondLst>
                            <p:childTnLst>
                              <p:par>
                                <p:cTn fill="hold" grpId="0" id="57" nodeType="afterEffect" presetClass="entr" presetID="22" presetSubtype="4">
                                  <p:stCondLst>
                                    <p:cond delay="0"/>
                                  </p:stCondLst>
                                  <p:childTnLst>
                                    <p:set>
                                      <p:cBhvr>
                                        <p:cTn dur="1" fill="hold" id="58">
                                          <p:stCondLst>
                                            <p:cond delay="0"/>
                                          </p:stCondLst>
                                        </p:cTn>
                                        <p:tgtEl>
                                          <p:spTgt spid="43024"/>
                                        </p:tgtEl>
                                        <p:attrNameLst>
                                          <p:attrName>style.visibility</p:attrName>
                                        </p:attrNameLst>
                                      </p:cBhvr>
                                      <p:to>
                                        <p:strVal val="visible"/>
                                      </p:to>
                                    </p:set>
                                    <p:animEffect filter="wipe(down)" transition="in">
                                      <p:cBhvr>
                                        <p:cTn dur="500" id="59"/>
                                        <p:tgtEl>
                                          <p:spTgt spid="43024"/>
                                        </p:tgtEl>
                                      </p:cBhvr>
                                    </p:animEffect>
                                  </p:childTnLst>
                                </p:cTn>
                              </p:par>
                              <p:par>
                                <p:cTn fill="hold" grpId="0" id="60" nodeType="withEffect" presetClass="entr" presetID="22" presetSubtype="4">
                                  <p:stCondLst>
                                    <p:cond delay="0"/>
                                  </p:stCondLst>
                                  <p:childTnLst>
                                    <p:set>
                                      <p:cBhvr>
                                        <p:cTn dur="1" fill="hold" id="61">
                                          <p:stCondLst>
                                            <p:cond delay="0"/>
                                          </p:stCondLst>
                                        </p:cTn>
                                        <p:tgtEl>
                                          <p:spTgt spid="43025"/>
                                        </p:tgtEl>
                                        <p:attrNameLst>
                                          <p:attrName>style.visibility</p:attrName>
                                        </p:attrNameLst>
                                      </p:cBhvr>
                                      <p:to>
                                        <p:strVal val="visible"/>
                                      </p:to>
                                    </p:set>
                                    <p:animEffect filter="wipe(down)" transition="in">
                                      <p:cBhvr>
                                        <p:cTn dur="500" id="62"/>
                                        <p:tgtEl>
                                          <p:spTgt spid="43025"/>
                                        </p:tgtEl>
                                      </p:cBhvr>
                                    </p:animEffect>
                                  </p:childTnLst>
                                </p:cTn>
                              </p:par>
                              <p:par>
                                <p:cTn fill="hold" grpId="0" id="63" nodeType="withEffect" presetClass="entr" presetID="22" presetSubtype="4">
                                  <p:stCondLst>
                                    <p:cond delay="0"/>
                                  </p:stCondLst>
                                  <p:childTnLst>
                                    <p:set>
                                      <p:cBhvr>
                                        <p:cTn dur="1" fill="hold" id="64">
                                          <p:stCondLst>
                                            <p:cond delay="0"/>
                                          </p:stCondLst>
                                        </p:cTn>
                                        <p:tgtEl>
                                          <p:spTgt spid="43026"/>
                                        </p:tgtEl>
                                        <p:attrNameLst>
                                          <p:attrName>style.visibility</p:attrName>
                                        </p:attrNameLst>
                                      </p:cBhvr>
                                      <p:to>
                                        <p:strVal val="visible"/>
                                      </p:to>
                                    </p:set>
                                    <p:animEffect filter="wipe(down)" transition="in">
                                      <p:cBhvr>
                                        <p:cTn dur="500" id="65"/>
                                        <p:tgtEl>
                                          <p:spTgt spid="43026"/>
                                        </p:tgtEl>
                                      </p:cBhvr>
                                    </p:animEffect>
                                  </p:childTnLst>
                                </p:cTn>
                              </p:par>
                              <p:par>
                                <p:cTn fill="hold" grpId="0" id="66" nodeType="withEffect" presetClass="entr" presetID="22" presetSubtype="4">
                                  <p:stCondLst>
                                    <p:cond delay="0"/>
                                  </p:stCondLst>
                                  <p:childTnLst>
                                    <p:set>
                                      <p:cBhvr>
                                        <p:cTn dur="1" fill="hold" id="67">
                                          <p:stCondLst>
                                            <p:cond delay="0"/>
                                          </p:stCondLst>
                                        </p:cTn>
                                        <p:tgtEl>
                                          <p:spTgt spid="43027"/>
                                        </p:tgtEl>
                                        <p:attrNameLst>
                                          <p:attrName>style.visibility</p:attrName>
                                        </p:attrNameLst>
                                      </p:cBhvr>
                                      <p:to>
                                        <p:strVal val="visible"/>
                                      </p:to>
                                    </p:set>
                                    <p:animEffect filter="wipe(down)" transition="in">
                                      <p:cBhvr>
                                        <p:cTn dur="500" id="68"/>
                                        <p:tgtEl>
                                          <p:spTgt spid="43027"/>
                                        </p:tgtEl>
                                      </p:cBhvr>
                                    </p:animEffect>
                                  </p:childTnLst>
                                </p:cTn>
                              </p:par>
                              <p:par>
                                <p:cTn fill="hold" grpId="0" id="69" nodeType="withEffect" presetClass="entr" presetID="22" presetSubtype="4">
                                  <p:stCondLst>
                                    <p:cond delay="0"/>
                                  </p:stCondLst>
                                  <p:childTnLst>
                                    <p:set>
                                      <p:cBhvr>
                                        <p:cTn dur="1" fill="hold" id="70">
                                          <p:stCondLst>
                                            <p:cond delay="0"/>
                                          </p:stCondLst>
                                        </p:cTn>
                                        <p:tgtEl>
                                          <p:spTgt spid="43028"/>
                                        </p:tgtEl>
                                        <p:attrNameLst>
                                          <p:attrName>style.visibility</p:attrName>
                                        </p:attrNameLst>
                                      </p:cBhvr>
                                      <p:to>
                                        <p:strVal val="visible"/>
                                      </p:to>
                                    </p:set>
                                    <p:animEffect filter="wipe(down)" transition="in">
                                      <p:cBhvr>
                                        <p:cTn dur="500" id="71"/>
                                        <p:tgtEl>
                                          <p:spTgt spid="43028"/>
                                        </p:tgtEl>
                                      </p:cBhvr>
                                    </p:animEffect>
                                  </p:childTnLst>
                                </p:cTn>
                              </p:par>
                              <p:par>
                                <p:cTn fill="hold" grpId="0" id="72" nodeType="withEffect" presetClass="entr" presetID="22" presetSubtype="4">
                                  <p:stCondLst>
                                    <p:cond delay="0"/>
                                  </p:stCondLst>
                                  <p:childTnLst>
                                    <p:set>
                                      <p:cBhvr>
                                        <p:cTn dur="1" fill="hold" id="73">
                                          <p:stCondLst>
                                            <p:cond delay="0"/>
                                          </p:stCondLst>
                                        </p:cTn>
                                        <p:tgtEl>
                                          <p:spTgt spid="43029"/>
                                        </p:tgtEl>
                                        <p:attrNameLst>
                                          <p:attrName>style.visibility</p:attrName>
                                        </p:attrNameLst>
                                      </p:cBhvr>
                                      <p:to>
                                        <p:strVal val="visible"/>
                                      </p:to>
                                    </p:set>
                                    <p:animEffect filter="wipe(down)" transition="in">
                                      <p:cBhvr>
                                        <p:cTn dur="500" id="74"/>
                                        <p:tgtEl>
                                          <p:spTgt spid="43029"/>
                                        </p:tgtEl>
                                      </p:cBhvr>
                                    </p:animEffect>
                                  </p:childTnLst>
                                </p:cTn>
                              </p:par>
                              <p:par>
                                <p:cTn fill="hold" grpId="0" id="75" nodeType="withEffect" presetClass="entr" presetID="22" presetSubtype="4">
                                  <p:stCondLst>
                                    <p:cond delay="0"/>
                                  </p:stCondLst>
                                  <p:childTnLst>
                                    <p:set>
                                      <p:cBhvr>
                                        <p:cTn dur="1" fill="hold" id="76">
                                          <p:stCondLst>
                                            <p:cond delay="0"/>
                                          </p:stCondLst>
                                        </p:cTn>
                                        <p:tgtEl>
                                          <p:spTgt spid="43030"/>
                                        </p:tgtEl>
                                        <p:attrNameLst>
                                          <p:attrName>style.visibility</p:attrName>
                                        </p:attrNameLst>
                                      </p:cBhvr>
                                      <p:to>
                                        <p:strVal val="visible"/>
                                      </p:to>
                                    </p:set>
                                    <p:animEffect filter="wipe(down)" transition="in">
                                      <p:cBhvr>
                                        <p:cTn dur="500" id="77"/>
                                        <p:tgtEl>
                                          <p:spTgt spid="43030"/>
                                        </p:tgtEl>
                                      </p:cBhvr>
                                    </p:animEffect>
                                  </p:childTnLst>
                                </p:cTn>
                              </p:par>
                              <p:par>
                                <p:cTn fill="hold" grpId="0" id="78" nodeType="withEffect" presetClass="entr" presetID="22" presetSubtype="4">
                                  <p:stCondLst>
                                    <p:cond delay="0"/>
                                  </p:stCondLst>
                                  <p:childTnLst>
                                    <p:set>
                                      <p:cBhvr>
                                        <p:cTn dur="1" fill="hold" id="79">
                                          <p:stCondLst>
                                            <p:cond delay="0"/>
                                          </p:stCondLst>
                                        </p:cTn>
                                        <p:tgtEl>
                                          <p:spTgt spid="43031"/>
                                        </p:tgtEl>
                                        <p:attrNameLst>
                                          <p:attrName>style.visibility</p:attrName>
                                        </p:attrNameLst>
                                      </p:cBhvr>
                                      <p:to>
                                        <p:strVal val="visible"/>
                                      </p:to>
                                    </p:set>
                                    <p:animEffect filter="wipe(down)" transition="in">
                                      <p:cBhvr>
                                        <p:cTn dur="500" id="80"/>
                                        <p:tgtEl>
                                          <p:spTgt spid="43031"/>
                                        </p:tgtEl>
                                      </p:cBhvr>
                                    </p:animEffect>
                                  </p:childTnLst>
                                </p:cTn>
                              </p:par>
                              <p:par>
                                <p:cTn fill="hold" grpId="0" id="81" nodeType="withEffect" presetClass="entr" presetID="22" presetSubtype="4">
                                  <p:stCondLst>
                                    <p:cond delay="0"/>
                                  </p:stCondLst>
                                  <p:childTnLst>
                                    <p:set>
                                      <p:cBhvr>
                                        <p:cTn dur="1" fill="hold" id="82">
                                          <p:stCondLst>
                                            <p:cond delay="0"/>
                                          </p:stCondLst>
                                        </p:cTn>
                                        <p:tgtEl>
                                          <p:spTgt spid="43032"/>
                                        </p:tgtEl>
                                        <p:attrNameLst>
                                          <p:attrName>style.visibility</p:attrName>
                                        </p:attrNameLst>
                                      </p:cBhvr>
                                      <p:to>
                                        <p:strVal val="visible"/>
                                      </p:to>
                                    </p:set>
                                    <p:animEffect filter="wipe(down)" transition="in">
                                      <p:cBhvr>
                                        <p:cTn dur="500" id="83"/>
                                        <p:tgtEl>
                                          <p:spTgt spid="43032"/>
                                        </p:tgtEl>
                                      </p:cBhvr>
                                    </p:animEffect>
                                  </p:childTnLst>
                                </p:cTn>
                              </p:par>
                              <p:par>
                                <p:cTn fill="hold" grpId="0" id="84" nodeType="withEffect" presetClass="entr" presetID="22" presetSubtype="4">
                                  <p:stCondLst>
                                    <p:cond delay="0"/>
                                  </p:stCondLst>
                                  <p:childTnLst>
                                    <p:set>
                                      <p:cBhvr>
                                        <p:cTn dur="1" fill="hold" id="85">
                                          <p:stCondLst>
                                            <p:cond delay="0"/>
                                          </p:stCondLst>
                                        </p:cTn>
                                        <p:tgtEl>
                                          <p:spTgt spid="43033"/>
                                        </p:tgtEl>
                                        <p:attrNameLst>
                                          <p:attrName>style.visibility</p:attrName>
                                        </p:attrNameLst>
                                      </p:cBhvr>
                                      <p:to>
                                        <p:strVal val="visible"/>
                                      </p:to>
                                    </p:set>
                                    <p:animEffect filter="wipe(down)" transition="in">
                                      <p:cBhvr>
                                        <p:cTn dur="500" id="86"/>
                                        <p:tgtEl>
                                          <p:spTgt spid="430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010"/>
      <p:bldP grpId="0" spid="43011"/>
      <p:bldP grpId="0" spid="43012"/>
      <p:bldP grpId="0" spid="43013"/>
      <p:bldP grpId="0" spid="43014"/>
      <p:bldP grpId="0" spid="43024"/>
      <p:bldP grpId="0" spid="43025"/>
      <p:bldP grpId="0" spid="43026"/>
      <p:bldP grpId="0" spid="43027"/>
      <p:bldP grpId="0" spid="43028"/>
      <p:bldP grpId="0" spid="43029"/>
      <p:bldP grpId="0" spid="43030"/>
      <p:bldP grpId="0" spid="43031"/>
      <p:bldP grpId="0" spid="43032"/>
      <p:bldP grpId="0" spid="43033"/>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RESOURCE_PATHS_HASH_2" val="ccf779f76140b889421db1ee92d38cd6ed4ffff"/>
  <p:tag name="ISPRING_RESOURCE_PATHS_HASH_PRESENTER" val="ecdd5e327c4efff999ae583afac36d791cae2b"/>
</p:tagLst>
</file>

<file path=ppt/theme/theme1.xml><?xml version="1.0" encoding="utf-8"?>
<a:theme xmlns:r="http://schemas.openxmlformats.org/officeDocument/2006/relationships" xmlns:a="http://schemas.openxmlformats.org/drawingml/2006/main" name="">
  <a:themeElements>
    <a:clrScheme name="">
      <a:dk1>
        <a:srgbClr val="000000"/>
      </a:dk1>
      <a:lt1>
        <a:srgbClr val="FFFFFF"/>
      </a:lt1>
      <a:dk2>
        <a:srgbClr val="009900"/>
      </a:dk2>
      <a:lt2>
        <a:srgbClr val="00A8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fontScheme name="自定义 1">
      <a:majorFont>
        <a:latin typeface="Arial"/>
        <a:ea typeface="微软雅黑"/>
        <a:cs typeface="Arial"/>
      </a:majorFont>
      <a:minorFont>
        <a:latin typeface="Arial"/>
        <a:ea typeface="微软雅黑"/>
        <a:cs typeface="Arial"/>
      </a:minorFont>
    </a:fontScheme>
    <a:fmtScheme name="复合">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70C0"/>
        </a:dk2>
        <a:lt2>
          <a:srgbClr val="FFC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8">
        <a:dk1>
          <a:srgbClr val="000000"/>
        </a:dk1>
        <a:lt1>
          <a:srgbClr val="FFFFFF"/>
        </a:lt1>
        <a:dk2>
          <a:srgbClr val="0070C0"/>
        </a:dk2>
        <a:lt2>
          <a:srgbClr val="FFC000"/>
        </a:lt2>
        <a:accent1>
          <a:srgbClr val="969696"/>
        </a:accent1>
        <a:accent2>
          <a:srgbClr val="FFFFFF"/>
        </a:accent2>
        <a:accent3>
          <a:srgbClr val="FFFFFF"/>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9">
        <a:dk1>
          <a:srgbClr val="000000"/>
        </a:dk1>
        <a:lt1>
          <a:srgbClr val="B2B2B2"/>
        </a:lt1>
        <a:dk2>
          <a:srgbClr val="0070C0"/>
        </a:dk2>
        <a:lt2>
          <a:srgbClr val="FFC000"/>
        </a:lt2>
        <a:accent1>
          <a:srgbClr val="969696"/>
        </a:accent1>
        <a:accent2>
          <a:srgbClr val="FFFFFF"/>
        </a:accent2>
        <a:accent3>
          <a:srgbClr val="D5D5D5"/>
        </a:accent3>
        <a:accent4>
          <a:srgbClr val="000000"/>
        </a:accent4>
        <a:accent5>
          <a:srgbClr val="C9C9C9"/>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0">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1">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FFFFFF"/>
        </a:folHlink>
      </a:clrScheme>
      <a:clrMap bg1="lt1" tx1="dk1" bg2="lt2" tx2="dk2" accent1="accent1" accent2="accent2" accent3="accent3" accent4="accent4" accent5="accent5" accent6="accent6" hlink="hlink" folHlink="folHlink"/>
    </a:extraClrScheme>
    <a:extraClrScheme>
      <a:clrScheme name="Office 主题 12">
        <a:dk1>
          <a:srgbClr val="000000"/>
        </a:dk1>
        <a:lt1>
          <a:srgbClr val="FFFFFF"/>
        </a:lt1>
        <a:dk2>
          <a:srgbClr val="0070C0"/>
        </a:dk2>
        <a:lt2>
          <a:srgbClr val="FFC000"/>
        </a:lt2>
        <a:accent1>
          <a:srgbClr val="FFFFFF"/>
        </a:accent1>
        <a:accent2>
          <a:srgbClr val="4D4D4D"/>
        </a:accent2>
        <a:accent3>
          <a:srgbClr val="FFFFFF"/>
        </a:accent3>
        <a:accent4>
          <a:srgbClr val="000000"/>
        </a:accent4>
        <a:accent5>
          <a:srgbClr val="FFFFFF"/>
        </a:accent5>
        <a:accent6>
          <a:srgbClr val="454545"/>
        </a:accent6>
        <a:hlink>
          <a:srgbClr val="969696"/>
        </a:hlink>
        <a:folHlink>
          <a:srgbClr val="CC6600"/>
        </a:folHlink>
      </a:clrScheme>
      <a:clrMap bg1="lt1" tx1="dk1" bg2="lt2" tx2="dk2" accent1="accent1" accent2="accent2" accent3="accent3" accent4="accent4" accent5="accent5" accent6="accent6" hlink="hlink" folHlink="folHlink"/>
    </a:extraClrScheme>
    <a:extraClrScheme>
      <a:clrScheme name="Office 主题 13">
        <a:dk1>
          <a:srgbClr val="000000"/>
        </a:dk1>
        <a:lt1>
          <a:srgbClr val="FFFFFF"/>
        </a:lt1>
        <a:dk2>
          <a:srgbClr val="660066"/>
        </a:dk2>
        <a:lt2>
          <a:srgbClr val="80008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4">
        <a:dk1>
          <a:srgbClr val="000000"/>
        </a:dk1>
        <a:lt1>
          <a:srgbClr val="FFFFFF"/>
        </a:lt1>
        <a:dk2>
          <a:srgbClr val="660066"/>
        </a:dk2>
        <a:lt2>
          <a:srgbClr val="CC0099"/>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5">
        <a:dk1>
          <a:srgbClr val="000000"/>
        </a:dk1>
        <a:lt1>
          <a:srgbClr val="FFFFFF"/>
        </a:lt1>
        <a:dk2>
          <a:srgbClr val="99CC00"/>
        </a:dk2>
        <a:lt2>
          <a:srgbClr val="00CC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Office 主题 16">
        <a:dk1>
          <a:srgbClr val="000000"/>
        </a:dk1>
        <a:lt1>
          <a:srgbClr val="FFFFFF"/>
        </a:lt1>
        <a:dk2>
          <a:srgbClr val="669900"/>
        </a:dk2>
        <a:lt2>
          <a:srgbClr val="008000"/>
        </a:lt2>
        <a:accent1>
          <a:srgbClr val="FFFFFF"/>
        </a:accent1>
        <a:accent2>
          <a:srgbClr val="FFFFFF"/>
        </a:accent2>
        <a:accent3>
          <a:srgbClr val="FFFFFF"/>
        </a:accent3>
        <a:accent4>
          <a:srgbClr val="000000"/>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aragraphs>372</Paragraphs>
  <Slides>30</Slides>
  <Notes>30</Notes>
  <TotalTime>0</TotalTime>
  <HiddenSlides>0</HiddenSlides>
  <MMClips>0</MMClips>
  <ScaleCrop>0</ScaleCrop>
  <HeadingPairs>
    <vt:vector baseType="variant" size="6">
      <vt:variant>
        <vt:lpstr>Fonts used</vt:lpstr>
      </vt:variant>
      <vt:variant>
        <vt:i4>18</vt:i4>
      </vt:variant>
      <vt:variant>
        <vt:lpstr>Theme</vt:lpstr>
      </vt:variant>
      <vt:variant>
        <vt:i4>1</vt:i4>
      </vt:variant>
      <vt:variant>
        <vt:lpstr>Slide Titles</vt:lpstr>
      </vt:variant>
      <vt:variant>
        <vt:i4>30</vt:i4>
      </vt:variant>
    </vt:vector>
  </HeadingPairs>
  <TitlesOfParts>
    <vt:vector baseType="lpstr" size="49">
      <vt:lpstr>Arial</vt:lpstr>
      <vt:lpstr>微软雅黑</vt:lpstr>
      <vt:lpstr>宋体</vt:lpstr>
      <vt:lpstr>Calibri</vt:lpstr>
      <vt:lpstr>Calibri Light</vt:lpstr>
      <vt:lpstr>方正大黑简体</vt:lpstr>
      <vt:lpstr>Impact</vt:lpstr>
      <vt:lpstr>造字工房悦黑体验版常规体</vt:lpstr>
      <vt:lpstr>TeXGyreAdventor</vt:lpstr>
      <vt:lpstr>Ping Hei</vt:lpstr>
      <vt:lpstr>时尚中黑简体</vt:lpstr>
      <vt:lpstr>Times New Roman</vt:lpstr>
      <vt:lpstr>Wingdings</vt:lpstr>
      <vt:lpstr>FontAwesome</vt:lpstr>
      <vt:lpstr>方正兰亭中黑_GBK</vt:lpstr>
      <vt:lpstr>方正兰亭中粗黑_GBK</vt:lpstr>
      <vt:lpstr>Arial Rounded MT Bold</vt:lpstr>
      <vt:lpstr>方正兰亭黑_GBK</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2021-08-22T11:54:12Z</dcterms:created>
  <cp:lastPrinted>2021-08-22T11:54:12Z</cp:lastPrinted>
  <dcterms:modified xsi:type="dcterms:W3CDTF">2021-08-22T05:38:42Z</dcterms:modified>
  <cp:revision>1</cp:revision>
</cp:coreProperties>
</file>