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8" r:id="rId2"/>
  </p:sldMasterIdLst>
  <p:notesMasterIdLst>
    <p:notesMasterId r:id="rId3"/>
  </p:notesMasterIdLst>
  <p:handoutMasterIdLst>
    <p:handoutMasterId r:id="rId4"/>
  </p:handoutMasterIdLst>
  <p:sldIdLst>
    <p:sldId id="339" r:id="rId5"/>
    <p:sldId id="331" r:id="rId6"/>
    <p:sldId id="341" r:id="rId7"/>
    <p:sldId id="308" r:id="rId8"/>
    <p:sldId id="343" r:id="rId9"/>
    <p:sldId id="309" r:id="rId10"/>
    <p:sldId id="337" r:id="rId11"/>
    <p:sldId id="344" r:id="rId12"/>
    <p:sldId id="342" r:id="rId13"/>
    <p:sldId id="312" r:id="rId14"/>
    <p:sldId id="346" r:id="rId15"/>
    <p:sldId id="347" r:id="rId16"/>
    <p:sldId id="349" r:id="rId17"/>
    <p:sldId id="348" r:id="rId18"/>
    <p:sldId id="315" r:id="rId19"/>
    <p:sldId id="316" r:id="rId20"/>
    <p:sldId id="317" r:id="rId21"/>
    <p:sldId id="318" r:id="rId22"/>
    <p:sldId id="351" r:id="rId23"/>
    <p:sldId id="336" r:id="rId24"/>
    <p:sldId id="353" r:id="rId25"/>
    <p:sldId id="323" r:id="rId26"/>
    <p:sldId id="354" r:id="rId27"/>
    <p:sldId id="352" r:id="rId28"/>
    <p:sldId id="334" r:id="rId29"/>
    <p:sldId id="355" r:id="rId30"/>
    <p:sldId id="356" r:id="rId31"/>
    <p:sldId id="361" r:id="rId32"/>
    <p:sldId id="330" r:id="rId33"/>
    <p:sldId id="338" r:id="rId34"/>
  </p:sldIdLst>
  <p:sldSz cx="9721850" cy="5400675"/>
  <p:notesSz cx="6858000" cy="9144000"/>
  <p:custDataLst>
    <p:tags r:id="rId35"/>
  </p:custDataLst>
  <p:defaultTextStyle>
    <a:defPPr>
      <a:defRPr lang="zh-CN"/>
    </a:defPPr>
    <a:lvl1pPr algn="l" defTabSz="966788" rtl="0" fontAlgn="base">
      <a:spcBef>
        <a:spcPct val="0"/>
      </a:spcBef>
      <a:spcAft>
        <a:spcPct val="0"/>
      </a:spcAft>
      <a:defRPr sz="1900" b="1" kern="1200">
        <a:solidFill>
          <a:schemeClr val="tx1"/>
        </a:solidFill>
        <a:latin typeface="Arial"/>
        <a:ea typeface="微软雅黑" pitchFamily="34" charset="-122"/>
        <a:cs typeface="+mn-cs"/>
      </a:defRPr>
    </a:lvl1pPr>
    <a:lvl2pPr marL="482600" indent="-25400" algn="l" defTabSz="966788" rtl="0" fontAlgn="base">
      <a:spcBef>
        <a:spcPct val="0"/>
      </a:spcBef>
      <a:spcAft>
        <a:spcPct val="0"/>
      </a:spcAft>
      <a:defRPr sz="1900" b="1" kern="1200">
        <a:solidFill>
          <a:schemeClr val="tx1"/>
        </a:solidFill>
        <a:latin typeface="Arial"/>
        <a:ea typeface="微软雅黑" pitchFamily="34" charset="-122"/>
        <a:cs typeface="+mn-cs"/>
      </a:defRPr>
    </a:lvl2pPr>
    <a:lvl3pPr marL="966788" indent="-52388" algn="l" defTabSz="966788" rtl="0" fontAlgn="base">
      <a:spcBef>
        <a:spcPct val="0"/>
      </a:spcBef>
      <a:spcAft>
        <a:spcPct val="0"/>
      </a:spcAft>
      <a:defRPr sz="1900" b="1" kern="1200">
        <a:solidFill>
          <a:schemeClr val="tx1"/>
        </a:solidFill>
        <a:latin typeface="Arial"/>
        <a:ea typeface="微软雅黑" pitchFamily="34" charset="-122"/>
        <a:cs typeface="+mn-cs"/>
      </a:defRPr>
    </a:lvl3pPr>
    <a:lvl4pPr marL="1450975" indent="-79375" algn="l" defTabSz="966788" rtl="0" fontAlgn="base">
      <a:spcBef>
        <a:spcPct val="0"/>
      </a:spcBef>
      <a:spcAft>
        <a:spcPct val="0"/>
      </a:spcAft>
      <a:defRPr sz="1900" b="1" kern="1200">
        <a:solidFill>
          <a:schemeClr val="tx1"/>
        </a:solidFill>
        <a:latin typeface="Arial"/>
        <a:ea typeface="微软雅黑" pitchFamily="34" charset="-122"/>
        <a:cs typeface="+mn-cs"/>
      </a:defRPr>
    </a:lvl4pPr>
    <a:lvl5pPr marL="1935163" indent="-106363" algn="l" defTabSz="966788" rtl="0" fontAlgn="base">
      <a:spcBef>
        <a:spcPct val="0"/>
      </a:spcBef>
      <a:spcAft>
        <a:spcPct val="0"/>
      </a:spcAft>
      <a:defRPr sz="1900" b="1" kern="1200">
        <a:solidFill>
          <a:schemeClr val="tx1"/>
        </a:solidFill>
        <a:latin typeface="Arial"/>
        <a:ea typeface="微软雅黑" pitchFamily="34" charset="-122"/>
        <a:cs typeface="+mn-cs"/>
      </a:defRPr>
    </a:lvl5pPr>
    <a:lvl6pPr marL="2286000" algn="l" defTabSz="914400" rtl="0" eaLnBrk="1" latinLnBrk="0" hangingPunct="1">
      <a:defRPr sz="1900" b="1" kern="1200">
        <a:solidFill>
          <a:schemeClr val="tx1"/>
        </a:solidFill>
        <a:latin typeface="Arial"/>
        <a:ea typeface="微软雅黑" pitchFamily="34" charset="-122"/>
        <a:cs typeface="+mn-cs"/>
      </a:defRPr>
    </a:lvl6pPr>
    <a:lvl7pPr marL="2743200" algn="l" defTabSz="914400" rtl="0" eaLnBrk="1" latinLnBrk="0" hangingPunct="1">
      <a:defRPr sz="1900" b="1" kern="1200">
        <a:solidFill>
          <a:schemeClr val="tx1"/>
        </a:solidFill>
        <a:latin typeface="Arial"/>
        <a:ea typeface="微软雅黑" pitchFamily="34" charset="-122"/>
        <a:cs typeface="+mn-cs"/>
      </a:defRPr>
    </a:lvl7pPr>
    <a:lvl8pPr marL="3200400" algn="l" defTabSz="914400" rtl="0" eaLnBrk="1" latinLnBrk="0" hangingPunct="1">
      <a:defRPr sz="1900" b="1" kern="1200">
        <a:solidFill>
          <a:schemeClr val="tx1"/>
        </a:solidFill>
        <a:latin typeface="Arial"/>
        <a:ea typeface="微软雅黑" pitchFamily="34" charset="-122"/>
        <a:cs typeface="+mn-cs"/>
      </a:defRPr>
    </a:lvl8pPr>
    <a:lvl9pPr marL="3657600" algn="l" defTabSz="914400" rtl="0" eaLnBrk="1" latinLnBrk="0" hangingPunct="1">
      <a:defRPr sz="1900" b="1" kern="1200">
        <a:solidFill>
          <a:schemeClr val="tx1"/>
        </a:solidFill>
        <a:latin typeface="Arial"/>
        <a:ea typeface="微软雅黑" pitchFamily="34" charset="-122"/>
        <a:cs typeface="+mn-cs"/>
      </a:defRPr>
    </a:lvl9pPr>
  </p:defaultTextStyle>
  <p:extLst>
    <p:ext uri="{EFAFB233-063F-42B5-8137-9DF3F51BA10A}">
      <p15:sldGuideLst xmlns:p15="http://schemas.microsoft.com/office/powerpoint/2012/main">
        <p15:guide id="1" orient="horz" pos="1701">
          <p15:clr>
            <a:srgbClr val="A4A3A4"/>
          </p15:clr>
        </p15:guide>
        <p15:guide id="2" pos="30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3" autoAdjust="0"/>
    <p:restoredTop sz="93967" autoAdjust="0"/>
  </p:normalViewPr>
  <p:slideViewPr>
    <p:cSldViewPr>
      <p:cViewPr varScale="1">
        <p:scale>
          <a:sx n="105" d="100"/>
          <a:sy n="105" d="100"/>
        </p:scale>
        <p:origin x="480" y="96"/>
      </p:cViewPr>
      <p:guideLst>
        <p:guide orient="horz" pos="1701"/>
        <p:guide pos="3062"/>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notesMasters/notesMaster1.xml" Type="http://schemas.openxmlformats.org/officeDocument/2006/relationships/notesMaster"/><Relationship Id="rId30" Target="slides/slide26.xml" Type="http://schemas.openxmlformats.org/officeDocument/2006/relationships/slide"/><Relationship Id="rId31" Target="slides/slide27.xml" Type="http://schemas.openxmlformats.org/officeDocument/2006/relationships/slide"/><Relationship Id="rId32" Target="slides/slide28.xml" Type="http://schemas.openxmlformats.org/officeDocument/2006/relationships/slide"/><Relationship Id="rId33" Target="slides/slide29.xml" Type="http://schemas.openxmlformats.org/officeDocument/2006/relationships/slide"/><Relationship Id="rId34" Target="slides/slide30.xml" Type="http://schemas.openxmlformats.org/officeDocument/2006/relationships/slide"/><Relationship Id="rId35" Target="tags/tag1.xml" Type="http://schemas.openxmlformats.org/officeDocument/2006/relationships/tags"/><Relationship Id="rId36" Target="presProps.xml" Type="http://schemas.openxmlformats.org/officeDocument/2006/relationships/presProps"/><Relationship Id="rId37" Target="viewProps.xml" Type="http://schemas.openxmlformats.org/officeDocument/2006/relationships/viewProps"/><Relationship Id="rId38" Target="theme/theme1.xml" Type="http://schemas.openxmlformats.org/officeDocument/2006/relationships/theme"/><Relationship Id="rId39" Target="tableStyles.xml" Type="http://schemas.openxmlformats.org/officeDocument/2006/relationships/tableStyles"/><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801" fontAlgn="auto">
              <a:spcBef>
                <a:spcPct val="0"/>
              </a:spcBef>
              <a:spcAft>
                <a:spcPct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801" fontAlgn="auto">
              <a:spcBef>
                <a:spcPct val="0"/>
              </a:spcBef>
              <a:spcAft>
                <a:spcPct val="0"/>
              </a:spcAft>
              <a:defRPr sz="1200" b="0">
                <a:latin typeface="+mn-lt"/>
                <a:ea typeface="+mn-ea"/>
              </a:defRPr>
            </a:lvl1pPr>
          </a:lstStyle>
          <a:p>
            <a:pPr>
              <a:defRPr/>
            </a:pPr>
            <a:fld id="{1D8ECE6C-12CC-472F-A9BB-E3914F4B10B0}" type="datetimeFigureOut">
              <a:rPr lang="zh-CN" altLang="en-US"/>
              <a:pPr>
                <a:defRPr/>
              </a:pPr>
              <a:t>2017/6/2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801" fontAlgn="auto">
              <a:spcBef>
                <a:spcPct val="0"/>
              </a:spcBef>
              <a:spcAft>
                <a:spcPct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801" fontAlgn="auto">
              <a:spcBef>
                <a:spcPct val="0"/>
              </a:spcBef>
              <a:spcAft>
                <a:spcPct val="0"/>
              </a:spcAft>
              <a:defRPr sz="1200" b="0">
                <a:latin typeface="+mn-lt"/>
                <a:ea typeface="+mn-ea"/>
              </a:defRPr>
            </a:lvl1pPr>
          </a:lstStyle>
          <a:p>
            <a:pPr>
              <a:defRPr/>
            </a:pPr>
            <a:fld id="{A1446516-D3AF-40D8-AD0F-29D0FF1C2B84}" type="slidenum">
              <a:rPr lang="zh-CN" altLang="en-US"/>
              <a:pPr>
                <a:defRPr/>
              </a:pPr>
              <a:t>‹#›</a:t>
            </a:fld>
            <a:endParaRPr lang="zh-CN" altLang="en-US"/>
          </a:p>
        </p:txBody>
      </p:sp>
    </p:spTree>
    <p:extLst>
      <p:ext uri="{BB962C8B-B14F-4D97-AF65-F5344CB8AC3E}">
        <p14:creationId xmlns:p14="http://schemas.microsoft.com/office/powerpoint/2010/main" val="2344721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801" fontAlgn="auto">
              <a:spcBef>
                <a:spcPct val="0"/>
              </a:spcBef>
              <a:spcAft>
                <a:spcPct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801" fontAlgn="auto">
              <a:spcBef>
                <a:spcPct val="0"/>
              </a:spcBef>
              <a:spcAft>
                <a:spcPct val="0"/>
              </a:spcAft>
              <a:defRPr sz="1200" b="0">
                <a:latin typeface="+mn-lt"/>
                <a:ea typeface="+mn-ea"/>
              </a:defRPr>
            </a:lvl1pPr>
          </a:lstStyle>
          <a:p>
            <a:pPr>
              <a:defRPr/>
            </a:pPr>
            <a:fld id="{172B3205-9328-454F-A550-EB851EB2077C}" type="datetimeFigureOut">
              <a:rPr lang="zh-CN" altLang="en-US"/>
              <a:pPr>
                <a:defRPr/>
              </a:pPr>
              <a:t>2017/6/2</a:t>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801" fontAlgn="auto">
              <a:spcBef>
                <a:spcPct val="0"/>
              </a:spcBef>
              <a:spcAft>
                <a:spcPct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801" fontAlgn="auto">
              <a:spcBef>
                <a:spcPct val="0"/>
              </a:spcBef>
              <a:spcAft>
                <a:spcPct val="0"/>
              </a:spcAft>
              <a:defRPr sz="1200" b="0">
                <a:latin typeface="+mn-lt"/>
                <a:ea typeface="+mn-ea"/>
              </a:defRPr>
            </a:lvl1pPr>
          </a:lstStyle>
          <a:p>
            <a:pPr>
              <a:defRPr/>
            </a:pPr>
            <a:fld id="{2F030987-1007-42DE-8F38-83DD1C82E0CB}" type="slidenum">
              <a:rPr lang="zh-CN" altLang="en-US"/>
              <a:pPr>
                <a:defRPr/>
              </a:pPr>
              <a:t>‹#›</a:t>
            </a:fld>
            <a:endParaRPr lang="zh-CN" altLang="en-US"/>
          </a:p>
        </p:txBody>
      </p:sp>
    </p:spTree>
    <p:extLst>
      <p:ext uri="{BB962C8B-B14F-4D97-AF65-F5344CB8AC3E}">
        <p14:creationId val="2650982997"/>
      </p:ext>
    </p:extLst>
  </p:cSld>
  <p:clrMap bg1="lt1" tx1="dk1" bg2="lt2" tx2="dk2" accent1="accent1" accent2="accent2" accent3="accent3" accent4="accent4" accent5="accent5" accent6="accent6" hlink="hlink" folHlink="folHlink"/>
  <p:notesStyle>
    <a:lvl1pPr algn="l" defTabSz="966788" rtl="0" eaLnBrk="0" fontAlgn="base" hangingPunct="0">
      <a:spcBef>
        <a:spcPct val="30000"/>
      </a:spcBef>
      <a:spcAft>
        <a:spcPct val="0"/>
      </a:spcAft>
      <a:defRPr sz="1300" kern="1200">
        <a:solidFill>
          <a:schemeClr val="tx1"/>
        </a:solidFill>
        <a:latin typeface="+mn-lt"/>
        <a:ea typeface="+mn-ea"/>
        <a:cs typeface="+mn-cs"/>
      </a:defRPr>
    </a:lvl1pPr>
    <a:lvl2pPr marL="482600" algn="l" defTabSz="966788" rtl="0" eaLnBrk="0" fontAlgn="base" hangingPunct="0">
      <a:spcBef>
        <a:spcPct val="30000"/>
      </a:spcBef>
      <a:spcAft>
        <a:spcPct val="0"/>
      </a:spcAft>
      <a:defRPr sz="1300" kern="1200">
        <a:solidFill>
          <a:schemeClr val="tx1"/>
        </a:solidFill>
        <a:latin typeface="+mn-lt"/>
        <a:ea typeface="+mn-ea"/>
        <a:cs typeface="+mn-cs"/>
      </a:defRPr>
    </a:lvl2pPr>
    <a:lvl3pPr marL="966788" algn="l" defTabSz="966788" rtl="0" eaLnBrk="0" fontAlgn="base" hangingPunct="0">
      <a:spcBef>
        <a:spcPct val="30000"/>
      </a:spcBef>
      <a:spcAft>
        <a:spcPct val="0"/>
      </a:spcAft>
      <a:defRPr sz="1300" kern="1200">
        <a:solidFill>
          <a:schemeClr val="tx1"/>
        </a:solidFill>
        <a:latin typeface="+mn-lt"/>
        <a:ea typeface="+mn-ea"/>
        <a:cs typeface="+mn-cs"/>
      </a:defRPr>
    </a:lvl3pPr>
    <a:lvl4pPr marL="1450975" algn="l" defTabSz="966788" rtl="0" eaLnBrk="0" fontAlgn="base" hangingPunct="0">
      <a:spcBef>
        <a:spcPct val="30000"/>
      </a:spcBef>
      <a:spcAft>
        <a:spcPct val="0"/>
      </a:spcAft>
      <a:defRPr sz="1300" kern="1200">
        <a:solidFill>
          <a:schemeClr val="tx1"/>
        </a:solidFill>
        <a:latin typeface="+mn-lt"/>
        <a:ea typeface="+mn-ea"/>
        <a:cs typeface="+mn-cs"/>
      </a:defRPr>
    </a:lvl4pPr>
    <a:lvl5pPr marL="1935163" algn="l" defTabSz="966788" rtl="0" eaLnBrk="0" fontAlgn="base" hangingPunct="0">
      <a:spcBef>
        <a:spcPct val="30000"/>
      </a:spcBef>
      <a:spcAft>
        <a:spcPct val="0"/>
      </a:spcAft>
      <a:defRPr sz="1300" kern="1200">
        <a:solidFill>
          <a:schemeClr val="tx1"/>
        </a:solidFill>
        <a:latin typeface="+mn-lt"/>
        <a:ea typeface="+mn-ea"/>
        <a:cs typeface="+mn-cs"/>
      </a:defRPr>
    </a:lvl5pPr>
    <a:lvl6pPr marL="2419502" algn="l" defTabSz="967801" rtl="0" eaLnBrk="1" latinLnBrk="0" hangingPunct="1">
      <a:defRPr sz="1300" kern="1200">
        <a:solidFill>
          <a:schemeClr val="tx1"/>
        </a:solidFill>
        <a:latin typeface="+mn-lt"/>
        <a:ea typeface="+mn-ea"/>
        <a:cs typeface="+mn-cs"/>
      </a:defRPr>
    </a:lvl6pPr>
    <a:lvl7pPr marL="2903403" algn="l" defTabSz="967801" rtl="0" eaLnBrk="1" latinLnBrk="0" hangingPunct="1">
      <a:defRPr sz="1300" kern="1200">
        <a:solidFill>
          <a:schemeClr val="tx1"/>
        </a:solidFill>
        <a:latin typeface="+mn-lt"/>
        <a:ea typeface="+mn-ea"/>
        <a:cs typeface="+mn-cs"/>
      </a:defRPr>
    </a:lvl7pPr>
    <a:lvl8pPr marL="3387303" algn="l" defTabSz="967801" rtl="0" eaLnBrk="1" latinLnBrk="0" hangingPunct="1">
      <a:defRPr sz="1300" kern="1200">
        <a:solidFill>
          <a:schemeClr val="tx1"/>
        </a:solidFill>
        <a:latin typeface="+mn-lt"/>
        <a:ea typeface="+mn-ea"/>
        <a:cs typeface="+mn-cs"/>
      </a:defRPr>
    </a:lvl8pPr>
    <a:lvl9pPr marL="3871204" algn="l" defTabSz="96780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19190029"/>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9923484"/>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5047535"/>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2744297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55736547"/>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7623404"/>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4090341"/>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1192574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3811579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42686651"/>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18797057"/>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31795964"/>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31336326"/>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26795463"/>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96135185"/>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53509102"/>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26429261"/>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6175217"/>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02333656"/>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54004113"/>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82164732"/>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9992434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927139"/>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24920281"/>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4734961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3298558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0479058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57300079"/>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5871830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6666655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仅标题">
    <p:spTree>
      <p:nvGrpSpPr>
        <p:cNvPr id="1" name=""/>
        <p:cNvGrpSpPr/>
        <p:nvPr/>
      </p:nvGrpSpPr>
      <p:grpSpPr>
        <a:xfrm>
          <a:off x="0" y="0"/>
          <a:ext cx="0" cy="0"/>
        </a:xfrm>
      </p:grpSpPr>
    </p:spTree>
  </p:cSld>
  <p:clrMapOvr>
    <a:masterClrMapping/>
  </p:clrMapOvr>
  <p:transition spd="med" advClick="0">
    <p:pull/>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6_图片与标题">
    <p:spTree>
      <p:nvGrpSpPr>
        <p:cNvPr id="1" name=""/>
        <p:cNvGrpSpPr/>
        <p:nvPr/>
      </p:nvGrpSpPr>
      <p:grpSpPr>
        <a:xfrm>
          <a:off x="0" y="0"/>
          <a:ext cx="0" cy="0"/>
        </a:xfrm>
      </p:grpSpPr>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7_图片与标题">
    <p:spTree>
      <p:nvGrpSpPr>
        <p:cNvPr id="1" name=""/>
        <p:cNvGrpSpPr/>
        <p:nvPr/>
      </p:nvGrpSpPr>
      <p:grpSpPr>
        <a:xfrm>
          <a:off x="0" y="0"/>
          <a:ext cx="0" cy="0"/>
        </a:xfrm>
      </p:grpSpPr>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8_图片与标题">
    <p:spTree>
      <p:nvGrpSpPr>
        <p:cNvPr id="1" name=""/>
        <p:cNvGrpSpPr/>
        <p:nvPr/>
      </p:nvGrpSpPr>
      <p:grpSpPr>
        <a:xfrm>
          <a:off x="0" y="0"/>
          <a:ext cx="0" cy="0"/>
        </a:xfrm>
      </p:grpSpPr>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9_图片与标题">
    <p:spTree>
      <p:nvGrpSpPr>
        <p:cNvPr id="1" name=""/>
        <p:cNvGrpSpPr/>
        <p:nvPr/>
      </p:nvGrpSpPr>
      <p:grpSpPr>
        <a:xfrm>
          <a:off x="0" y="0"/>
          <a:ext cx="0" cy="0"/>
        </a:xfrm>
      </p:grpSpPr>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0_图片与标题">
    <p:spTree>
      <p:nvGrpSpPr>
        <p:cNvPr id="1" name=""/>
        <p:cNvGrpSpPr/>
        <p:nvPr/>
      </p:nvGrpSpPr>
      <p:grpSpPr>
        <a:xfrm>
          <a:off x="0" y="0"/>
          <a:ext cx="0" cy="0"/>
        </a:xfrm>
      </p:grpSpPr>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1_图片与标题">
    <p:spTree>
      <p:nvGrpSpPr>
        <p:cNvPr id="1" name=""/>
        <p:cNvGrpSpPr/>
        <p:nvPr/>
      </p:nvGrpSpPr>
      <p:grpSpPr>
        <a:xfrm>
          <a:off x="0" y="0"/>
          <a:ext cx="0" cy="0"/>
        </a:xfrm>
      </p:grpSpPr>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2_图片与标题">
    <p:spTree>
      <p:nvGrpSpPr>
        <p:cNvPr id="1" name=""/>
        <p:cNvGrpSpPr/>
        <p:nvPr/>
      </p:nvGrpSpPr>
      <p:grpSpPr>
        <a:xfrm>
          <a:off x="0" y="0"/>
          <a:ext cx="0" cy="0"/>
        </a:xfrm>
      </p:grpSpPr>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3_图片与标题">
    <p:spTree>
      <p:nvGrpSpPr>
        <p:cNvPr id="1" name=""/>
        <p:cNvGrpSpPr/>
        <p:nvPr/>
      </p:nvGrpSpPr>
      <p:grpSpPr>
        <a:xfrm>
          <a:off x="0" y="0"/>
          <a:ext cx="0" cy="0"/>
        </a:xfrm>
      </p:grpSpPr>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4_图片与标题">
    <p:spTree>
      <p:nvGrpSpPr>
        <p:cNvPr id="1" name=""/>
        <p:cNvGrpSpPr/>
        <p:nvPr/>
      </p:nvGrpSpPr>
      <p:grpSpPr>
        <a:xfrm>
          <a:off x="0" y="0"/>
          <a:ext cx="0" cy="0"/>
        </a:xfrm>
      </p:grpSpPr>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5_图片与标题">
    <p:spTree>
      <p:nvGrpSpPr>
        <p:cNvPr id="1" name=""/>
        <p:cNvGrpSpPr/>
        <p:nvPr/>
      </p:nvGrpSpPr>
      <p:grpSpPr>
        <a:xfrm>
          <a:off x="0" y="0"/>
          <a:ext cx="0" cy="0"/>
        </a:xfrm>
      </p:grpSpPr>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cSld>
  <p:clrMapOvr>
    <a:masterClrMapping/>
  </p:clrMapOvr>
  <p:transition spd="med" advClick="0">
    <p:pull/>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6_图片与标题">
    <p:spTree>
      <p:nvGrpSpPr>
        <p:cNvPr id="1" name=""/>
        <p:cNvGrpSpPr/>
        <p:nvPr/>
      </p:nvGrpSpPr>
      <p:grpSpPr>
        <a:xfrm>
          <a:off x="0" y="0"/>
          <a:ext cx="0" cy="0"/>
        </a:xfrm>
      </p:grpSpPr>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7_图片与标题">
    <p:spTree>
      <p:nvGrpSpPr>
        <p:cNvPr id="1" name=""/>
        <p:cNvGrpSpPr/>
        <p:nvPr/>
      </p:nvGrpSpPr>
      <p:grpSpPr>
        <a:xfrm>
          <a:off x="0" y="0"/>
          <a:ext cx="0" cy="0"/>
        </a:xfrm>
      </p:grpSpPr>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8_图片与标题">
    <p:spTree>
      <p:nvGrpSpPr>
        <p:cNvPr id="1" name=""/>
        <p:cNvGrpSpPr/>
        <p:nvPr/>
      </p:nvGrpSpPr>
      <p:grpSpPr>
        <a:xfrm>
          <a:off x="0" y="0"/>
          <a:ext cx="0" cy="0"/>
        </a:xfrm>
      </p:grpSpPr>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9_图片与标题">
    <p:spTree>
      <p:nvGrpSpPr>
        <p:cNvPr id="1" name=""/>
        <p:cNvGrpSpPr/>
        <p:nvPr/>
      </p:nvGrpSpPr>
      <p:grpSpPr>
        <a:xfrm>
          <a:off x="0" y="0"/>
          <a:ext cx="0" cy="0"/>
        </a:xfrm>
      </p:grpSpPr>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0_图片与标题">
    <p:spTree>
      <p:nvGrpSpPr>
        <p:cNvPr id="1" name=""/>
        <p:cNvGrpSpPr/>
        <p:nvPr/>
      </p:nvGrpSpPr>
      <p:grpSpPr>
        <a:xfrm>
          <a:off x="0" y="0"/>
          <a:ext cx="0" cy="0"/>
        </a:xfrm>
      </p:grpSpPr>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1_图片与标题">
    <p:spTree>
      <p:nvGrpSpPr>
        <p:cNvPr id="1" name=""/>
        <p:cNvGrpSpPr/>
        <p:nvPr/>
      </p:nvGrpSpPr>
      <p:grpSpPr>
        <a:xfrm>
          <a:off x="0" y="0"/>
          <a:ext cx="0" cy="0"/>
        </a:xfrm>
      </p:grpSpPr>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2_图片与标题">
    <p:spTree>
      <p:nvGrpSpPr>
        <p:cNvPr id="1" name=""/>
        <p:cNvGrpSpPr/>
        <p:nvPr/>
      </p:nvGrpSpPr>
      <p:grpSpPr>
        <a:xfrm>
          <a:off x="0" y="0"/>
          <a:ext cx="0" cy="0"/>
        </a:xfrm>
      </p:grpSpPr>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3_图片与标题">
    <p:spTree>
      <p:nvGrpSpPr>
        <p:cNvPr id="1" name=""/>
        <p:cNvGrpSpPr/>
        <p:nvPr/>
      </p:nvGrpSpPr>
      <p:grpSpPr>
        <a:xfrm>
          <a:off x="0" y="0"/>
          <a:ext cx="0" cy="0"/>
        </a:xfrm>
      </p:grpSpPr>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4_图片与标题">
    <p:spTree>
      <p:nvGrpSpPr>
        <p:cNvPr id="1" name=""/>
        <p:cNvGrpSpPr/>
        <p:nvPr/>
      </p:nvGrpSpPr>
      <p:grpSpPr>
        <a:xfrm>
          <a:off x="0" y="0"/>
          <a:ext cx="0" cy="0"/>
        </a:xfrm>
      </p:grpSpPr>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cSld>
  <p:clrMapOvr>
    <a:masterClrMapping/>
  </p:clrMapOvr>
  <p:transition spd="med" advClick="0">
    <p:pull/>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215231" y="883861"/>
            <a:ext cx="7291388" cy="1880235"/>
          </a:xfrm>
        </p:spPr>
        <p:txBody>
          <a:bodyPr anchor="b"/>
          <a:lstStyle>
            <a:lvl1pPr algn="ctr">
              <a:defRPr sz="4725"/>
            </a:lvl1pPr>
          </a:lstStyle>
          <a:p>
            <a:r>
              <a:rPr lang="zh-CN" altLang="en-US" smtClean="0"/>
              <a:t>单击此处编辑母版标题样式</a:t>
            </a:r>
            <a:endParaRPr lang="en-US"/>
          </a:p>
        </p:txBody>
      </p:sp>
      <p:sp>
        <p:nvSpPr>
          <p:cNvPr id="3" name="Subtitle 2"/>
          <p:cNvSpPr>
            <a:spLocks noGrp="1"/>
          </p:cNvSpPr>
          <p:nvPr>
            <p:ph type="subTitle" idx="1"/>
          </p:nvPr>
        </p:nvSpPr>
        <p:spPr>
          <a:xfrm>
            <a:off x="1215231" y="2836605"/>
            <a:ext cx="7291388" cy="1303913"/>
          </a:xfrm>
        </p:spPr>
        <p:txBody>
          <a:bodyPr/>
          <a:lstStyle>
            <a:lvl1pPr marL="0" indent="0" algn="ctr">
              <a:buNone/>
              <a:defRPr sz="1890"/>
            </a:lvl1pPr>
            <a:lvl2pPr marL="360045" indent="0" algn="ctr">
              <a:buNone/>
              <a:defRPr sz="1575"/>
            </a:lvl2pPr>
            <a:lvl3pPr marL="720090" indent="0" algn="ctr">
              <a:buNone/>
              <a:defRPr sz="1418"/>
            </a:lvl3pPr>
            <a:lvl4pPr marL="1080135" indent="0" algn="ctr">
              <a:buNone/>
              <a:defRPr sz="1260"/>
            </a:lvl4pPr>
            <a:lvl5pPr marL="1440180" indent="0" algn="ctr">
              <a:buNone/>
              <a:defRPr sz="1260"/>
            </a:lvl5pPr>
            <a:lvl6pPr marL="1800225" indent="0" algn="ctr">
              <a:buNone/>
              <a:defRPr sz="1260"/>
            </a:lvl6pPr>
            <a:lvl7pPr marL="2160270" indent="0" algn="ctr">
              <a:buNone/>
              <a:defRPr sz="1260"/>
            </a:lvl7pPr>
            <a:lvl8pPr marL="2520315" indent="0" algn="ctr">
              <a:buNone/>
              <a:defRPr sz="1260"/>
            </a:lvl8pPr>
            <a:lvl9pPr marL="2880360" indent="0" algn="ctr">
              <a:buNone/>
              <a:defRPr sz="126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18753933"/>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96720457"/>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63314" y="1346419"/>
            <a:ext cx="8385096" cy="2246530"/>
          </a:xfrm>
        </p:spPr>
        <p:txBody>
          <a:bodyPr anchor="b"/>
          <a:lstStyle>
            <a:lvl1pPr>
              <a:defRPr sz="4725"/>
            </a:lvl1pPr>
          </a:lstStyle>
          <a:p>
            <a:r>
              <a:rPr lang="zh-CN" altLang="en-US" smtClean="0"/>
              <a:t>单击此处编辑母版标题样式</a:t>
            </a:r>
            <a:endParaRPr lang="en-US"/>
          </a:p>
        </p:txBody>
      </p:sp>
      <p:sp>
        <p:nvSpPr>
          <p:cNvPr id="3" name="Text Placeholder 2"/>
          <p:cNvSpPr>
            <a:spLocks noGrp="1"/>
          </p:cNvSpPr>
          <p:nvPr>
            <p:ph type="body" idx="1"/>
          </p:nvPr>
        </p:nvSpPr>
        <p:spPr>
          <a:xfrm>
            <a:off x="663314" y="3614203"/>
            <a:ext cx="8385096" cy="1181397"/>
          </a:xfrm>
        </p:spPr>
        <p:txBody>
          <a:bodyPr/>
          <a:lstStyle>
            <a:lvl1pPr marL="0" indent="0">
              <a:buNone/>
              <a:defRPr sz="1890">
                <a:solidFill>
                  <a:schemeClr val="tx1">
                    <a:tint val="75000"/>
                  </a:schemeClr>
                </a:solidFill>
              </a:defRPr>
            </a:lvl1pPr>
            <a:lvl2pPr marL="360045" indent="0">
              <a:buNone/>
              <a:defRPr sz="1575">
                <a:solidFill>
                  <a:schemeClr val="tx1">
                    <a:tint val="75000"/>
                  </a:schemeClr>
                </a:solidFill>
              </a:defRPr>
            </a:lvl2pPr>
            <a:lvl3pPr marL="720090" indent="0">
              <a:buNone/>
              <a:defRPr sz="1418">
                <a:solidFill>
                  <a:schemeClr val="tx1">
                    <a:tint val="75000"/>
                  </a:schemeClr>
                </a:solidFill>
              </a:defRPr>
            </a:lvl3pPr>
            <a:lvl4pPr marL="1080135" indent="0">
              <a:buNone/>
              <a:defRPr sz="1260">
                <a:solidFill>
                  <a:schemeClr val="tx1">
                    <a:tint val="75000"/>
                  </a:schemeClr>
                </a:solidFill>
              </a:defRPr>
            </a:lvl4pPr>
            <a:lvl5pPr marL="1440180" indent="0">
              <a:buNone/>
              <a:defRPr sz="1260">
                <a:solidFill>
                  <a:schemeClr val="tx1">
                    <a:tint val="75000"/>
                  </a:schemeClr>
                </a:solidFill>
              </a:defRPr>
            </a:lvl5pPr>
            <a:lvl6pPr marL="1800225" indent="0">
              <a:buNone/>
              <a:defRPr sz="1260">
                <a:solidFill>
                  <a:schemeClr val="tx1">
                    <a:tint val="75000"/>
                  </a:schemeClr>
                </a:solidFill>
              </a:defRPr>
            </a:lvl6pPr>
            <a:lvl7pPr marL="2160270" indent="0">
              <a:buNone/>
              <a:defRPr sz="1260">
                <a:solidFill>
                  <a:schemeClr val="tx1">
                    <a:tint val="75000"/>
                  </a:schemeClr>
                </a:solidFill>
              </a:defRPr>
            </a:lvl7pPr>
            <a:lvl8pPr marL="2520315" indent="0">
              <a:buNone/>
              <a:defRPr sz="1260">
                <a:solidFill>
                  <a:schemeClr val="tx1">
                    <a:tint val="75000"/>
                  </a:schemeClr>
                </a:solidFill>
              </a:defRPr>
            </a:lvl8pPr>
            <a:lvl9pPr marL="2880360" indent="0">
              <a:buNone/>
              <a:defRPr sz="126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93777162"/>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68377" y="1437680"/>
            <a:ext cx="4131786" cy="342667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921687" y="1437680"/>
            <a:ext cx="4131786" cy="342667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77927372"/>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69643" y="287536"/>
            <a:ext cx="8385096" cy="1043881"/>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69644" y="1323916"/>
            <a:ext cx="4112798" cy="648831"/>
          </a:xfrm>
        </p:spPr>
        <p:txBody>
          <a:bodyPr anchor="b"/>
          <a:lstStyle>
            <a:lvl1pPr marL="0" indent="0">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zh-CN" altLang="en-US" smtClean="0"/>
              <a:t>单击此处编辑母版文本样式</a:t>
            </a:r>
          </a:p>
        </p:txBody>
      </p:sp>
      <p:sp>
        <p:nvSpPr>
          <p:cNvPr id="4" name="Content Placeholder 3"/>
          <p:cNvSpPr>
            <a:spLocks noGrp="1"/>
          </p:cNvSpPr>
          <p:nvPr>
            <p:ph sz="half" idx="2"/>
          </p:nvPr>
        </p:nvSpPr>
        <p:spPr>
          <a:xfrm>
            <a:off x="669644" y="1972747"/>
            <a:ext cx="4112798" cy="29016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921686" y="1323916"/>
            <a:ext cx="4133053" cy="648831"/>
          </a:xfrm>
        </p:spPr>
        <p:txBody>
          <a:bodyPr anchor="b"/>
          <a:lstStyle>
            <a:lvl1pPr marL="0" indent="0">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zh-CN" altLang="en-US" smtClean="0"/>
              <a:t>单击此处编辑母版文本样式</a:t>
            </a:r>
          </a:p>
        </p:txBody>
      </p:sp>
      <p:sp>
        <p:nvSpPr>
          <p:cNvPr id="6" name="Content Placeholder 5"/>
          <p:cNvSpPr>
            <a:spLocks noGrp="1"/>
          </p:cNvSpPr>
          <p:nvPr>
            <p:ph sz="quarter" idx="4"/>
          </p:nvPr>
        </p:nvSpPr>
        <p:spPr>
          <a:xfrm>
            <a:off x="4921686" y="1972747"/>
            <a:ext cx="4133053" cy="29016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8643576"/>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15623845"/>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88622301"/>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69644" y="360045"/>
            <a:ext cx="3135549" cy="1260158"/>
          </a:xfrm>
        </p:spPr>
        <p:txBody>
          <a:bodyPr anchor="b"/>
          <a:lstStyle>
            <a:lvl1pPr>
              <a:defRPr sz="2520"/>
            </a:lvl1pPr>
          </a:lstStyle>
          <a:p>
            <a:r>
              <a:rPr lang="zh-CN" altLang="en-US" smtClean="0"/>
              <a:t>单击此处编辑母版标题样式</a:t>
            </a:r>
            <a:endParaRPr lang="en-US"/>
          </a:p>
        </p:txBody>
      </p:sp>
      <p:sp>
        <p:nvSpPr>
          <p:cNvPr id="3" name="Content Placeholder 2"/>
          <p:cNvSpPr>
            <a:spLocks noGrp="1"/>
          </p:cNvSpPr>
          <p:nvPr>
            <p:ph idx="1"/>
          </p:nvPr>
        </p:nvSpPr>
        <p:spPr>
          <a:xfrm>
            <a:off x="4133052" y="777597"/>
            <a:ext cx="4921687" cy="3837980"/>
          </a:xfrm>
        </p:spPr>
        <p:txBody>
          <a:bodyPr/>
          <a:lstStyle>
            <a:lvl1pPr>
              <a:defRPr sz="2520"/>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69644" y="1620202"/>
            <a:ext cx="3135549" cy="3001626"/>
          </a:xfrm>
        </p:spPr>
        <p:txBody>
          <a:bodyPr/>
          <a:lstStyle>
            <a:lvl1pPr marL="0" indent="0">
              <a:buNone/>
              <a:defRPr sz="1260"/>
            </a:lvl1pPr>
            <a:lvl2pPr marL="360045" indent="0">
              <a:buNone/>
              <a:defRPr sz="1103"/>
            </a:lvl2pPr>
            <a:lvl3pPr marL="720090" indent="0">
              <a:buNone/>
              <a:defRPr sz="945"/>
            </a:lvl3pPr>
            <a:lvl4pPr marL="1080135" indent="0">
              <a:buNone/>
              <a:defRPr sz="788"/>
            </a:lvl4pPr>
            <a:lvl5pPr marL="1440180" indent="0">
              <a:buNone/>
              <a:defRPr sz="788"/>
            </a:lvl5pPr>
            <a:lvl6pPr marL="1800225" indent="0">
              <a:buNone/>
              <a:defRPr sz="788"/>
            </a:lvl6pPr>
            <a:lvl7pPr marL="2160270" indent="0">
              <a:buNone/>
              <a:defRPr sz="788"/>
            </a:lvl7pPr>
            <a:lvl8pPr marL="2520315" indent="0">
              <a:buNone/>
              <a:defRPr sz="788"/>
            </a:lvl8pPr>
            <a:lvl9pPr marL="2880360" indent="0">
              <a:buNone/>
              <a:defRPr sz="788"/>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11824709"/>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69644" y="360045"/>
            <a:ext cx="3135549" cy="1260158"/>
          </a:xfrm>
        </p:spPr>
        <p:txBody>
          <a:bodyPr anchor="b"/>
          <a:lstStyle>
            <a:lvl1pPr>
              <a:defRPr sz="252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4133052" y="777597"/>
            <a:ext cx="4921687" cy="3837980"/>
          </a:xfrm>
        </p:spPr>
        <p:txBody>
          <a:bodyPr anchor="t"/>
          <a:lstStyle>
            <a:lvl1pPr marL="0" indent="0">
              <a:buNone/>
              <a:defRPr sz="2520"/>
            </a:lvl1pPr>
            <a:lvl2pPr marL="360045" indent="0">
              <a:buNone/>
              <a:defRPr sz="2205"/>
            </a:lvl2pPr>
            <a:lvl3pPr marL="720090" indent="0">
              <a:buNone/>
              <a:defRPr sz="1890"/>
            </a:lvl3pPr>
            <a:lvl4pPr marL="1080135" indent="0">
              <a:buNone/>
              <a:defRPr sz="1575"/>
            </a:lvl4pPr>
            <a:lvl5pPr marL="1440180" indent="0">
              <a:buNone/>
              <a:defRPr sz="1575"/>
            </a:lvl5pPr>
            <a:lvl6pPr marL="1800225" indent="0">
              <a:buNone/>
              <a:defRPr sz="1575"/>
            </a:lvl6pPr>
            <a:lvl7pPr marL="2160270" indent="0">
              <a:buNone/>
              <a:defRPr sz="1575"/>
            </a:lvl7pPr>
            <a:lvl8pPr marL="2520315" indent="0">
              <a:buNone/>
              <a:defRPr sz="1575"/>
            </a:lvl8pPr>
            <a:lvl9pPr marL="2880360" indent="0">
              <a:buNone/>
              <a:defRPr sz="1575"/>
            </a:lvl9pPr>
          </a:lstStyle>
          <a:p>
            <a:r>
              <a:rPr lang="zh-CN" altLang="en-US" smtClean="0"/>
              <a:t>单击图标添加图片</a:t>
            </a:r>
            <a:endParaRPr lang="en-US"/>
          </a:p>
        </p:txBody>
      </p:sp>
      <p:sp>
        <p:nvSpPr>
          <p:cNvPr id="4" name="Text Placeholder 3"/>
          <p:cNvSpPr>
            <a:spLocks noGrp="1"/>
          </p:cNvSpPr>
          <p:nvPr>
            <p:ph type="body" sz="half" idx="2"/>
          </p:nvPr>
        </p:nvSpPr>
        <p:spPr>
          <a:xfrm>
            <a:off x="669644" y="1620202"/>
            <a:ext cx="3135549" cy="3001626"/>
          </a:xfrm>
        </p:spPr>
        <p:txBody>
          <a:bodyPr/>
          <a:lstStyle>
            <a:lvl1pPr marL="0" indent="0">
              <a:buNone/>
              <a:defRPr sz="1260"/>
            </a:lvl1pPr>
            <a:lvl2pPr marL="360045" indent="0">
              <a:buNone/>
              <a:defRPr sz="1103"/>
            </a:lvl2pPr>
            <a:lvl3pPr marL="720090" indent="0">
              <a:buNone/>
              <a:defRPr sz="945"/>
            </a:lvl3pPr>
            <a:lvl4pPr marL="1080135" indent="0">
              <a:buNone/>
              <a:defRPr sz="788"/>
            </a:lvl4pPr>
            <a:lvl5pPr marL="1440180" indent="0">
              <a:buNone/>
              <a:defRPr sz="788"/>
            </a:lvl5pPr>
            <a:lvl6pPr marL="1800225" indent="0">
              <a:buNone/>
              <a:defRPr sz="788"/>
            </a:lvl6pPr>
            <a:lvl7pPr marL="2160270" indent="0">
              <a:buNone/>
              <a:defRPr sz="788"/>
            </a:lvl7pPr>
            <a:lvl8pPr marL="2520315" indent="0">
              <a:buNone/>
              <a:defRPr sz="788"/>
            </a:lvl8pPr>
            <a:lvl9pPr marL="2880360" indent="0">
              <a:buNone/>
              <a:defRPr sz="788"/>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24683028"/>
      </p:ext>
    </p:extLst>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622352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标题和内容">
    <p:spTree>
      <p:nvGrpSpPr>
        <p:cNvPr id="1" name=""/>
        <p:cNvGrpSpPr/>
        <p:nvPr/>
      </p:nvGrpSpPr>
      <p:grpSpPr>
        <a:xfrm>
          <a:off x="0" y="0"/>
          <a:ext cx="0" cy="0"/>
        </a:xfrm>
      </p:grpSpPr>
    </p:spTree>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957199" y="287536"/>
            <a:ext cx="2096274" cy="4576822"/>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68377" y="287536"/>
            <a:ext cx="6167299" cy="457682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7211548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图片与标题">
    <p:spTree>
      <p:nvGrpSpPr>
        <p:cNvPr id="1" name=""/>
        <p:cNvGrpSpPr/>
        <p:nvPr/>
      </p:nvGrpSpPr>
      <p:grpSpPr>
        <a:xfrm>
          <a:off x="0" y="0"/>
          <a:ext cx="0" cy="0"/>
        </a:xfrm>
      </p:grpSpPr>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图片与标题">
    <p:spTree>
      <p:nvGrpSpPr>
        <p:cNvPr id="1" name=""/>
        <p:cNvGrpSpPr/>
        <p:nvPr/>
      </p:nvGrpSpPr>
      <p:grpSpPr>
        <a:xfrm>
          <a:off x="0" y="0"/>
          <a:ext cx="0" cy="0"/>
        </a:xfrm>
      </p:grpSpPr>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3_图片与标题">
    <p:spTree>
      <p:nvGrpSpPr>
        <p:cNvPr id="1" name=""/>
        <p:cNvGrpSpPr/>
        <p:nvPr/>
      </p:nvGrpSpPr>
      <p:grpSpPr>
        <a:xfrm>
          <a:off x="0" y="0"/>
          <a:ext cx="0" cy="0"/>
        </a:xfrm>
      </p:grpSpPr>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4_图片与标题">
    <p:spTree>
      <p:nvGrpSpPr>
        <p:cNvPr id="1" name=""/>
        <p:cNvGrpSpPr/>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5_图片与标题">
    <p:spTree>
      <p:nvGrpSpPr>
        <p:cNvPr id="1" name=""/>
        <p:cNvGrpSpPr/>
        <p:nvPr/>
      </p:nvGrpSpPr>
      <p:grpSpPr>
        <a:xfrm>
          <a:off x="0" y="0"/>
          <a:ext cx="0" cy="0"/>
        </a:xfrm>
      </p:grpSpPr>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slideLayouts/slideLayout24.xml" Type="http://schemas.openxmlformats.org/officeDocument/2006/relationships/slideLayout"/><Relationship Id="rId25" Target="../slideLayouts/slideLayout25.xml" Type="http://schemas.openxmlformats.org/officeDocument/2006/relationships/slideLayout"/><Relationship Id="rId26" Target="../slideLayouts/slideLayout26.xml" Type="http://schemas.openxmlformats.org/officeDocument/2006/relationships/slideLayout"/><Relationship Id="rId27" Target="../slideLayouts/slideLayout27.xml" Type="http://schemas.openxmlformats.org/officeDocument/2006/relationships/slideLayout"/><Relationship Id="rId28" Target="../slideLayouts/slideLayout28.xml" Type="http://schemas.openxmlformats.org/officeDocument/2006/relationships/slideLayout"/><Relationship Id="rId29" Target="../slideLayouts/slideLayout29.xml" Type="http://schemas.openxmlformats.org/officeDocument/2006/relationships/slideLayout"/><Relationship Id="rId3" Target="../slideLayouts/slideLayout3.xml" Type="http://schemas.openxmlformats.org/officeDocument/2006/relationships/slideLayout"/><Relationship Id="rId30" Target="../theme/theme1.xml" Type="http://schemas.openxmlformats.org/officeDocument/2006/relationships/theme"/><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30.xml" Type="http://schemas.openxmlformats.org/officeDocument/2006/relationships/slideLayout"/><Relationship Id="rId10" Target="../slideLayouts/slideLayout39.xml" Type="http://schemas.openxmlformats.org/officeDocument/2006/relationships/slideLayout"/><Relationship Id="rId11" Target="../slideLayouts/slideLayout40.xml" Type="http://schemas.openxmlformats.org/officeDocument/2006/relationships/slideLayout"/><Relationship Id="rId12" Target="../theme/theme2.xml" Type="http://schemas.openxmlformats.org/officeDocument/2006/relationships/theme"/><Relationship Id="rId2" Target="../slideLayouts/slideLayout31.xml" Type="http://schemas.openxmlformats.org/officeDocument/2006/relationships/slideLayout"/><Relationship Id="rId3" Target="../slideLayouts/slideLayout32.xml" Type="http://schemas.openxmlformats.org/officeDocument/2006/relationships/slideLayout"/><Relationship Id="rId4" Target="../slideLayouts/slideLayout33.xml" Type="http://schemas.openxmlformats.org/officeDocument/2006/relationships/slideLayout"/><Relationship Id="rId5" Target="../slideLayouts/slideLayout34.xml" Type="http://schemas.openxmlformats.org/officeDocument/2006/relationships/slideLayout"/><Relationship Id="rId6" Target="../slideLayouts/slideLayout35.xml" Type="http://schemas.openxmlformats.org/officeDocument/2006/relationships/slideLayout"/><Relationship Id="rId7" Target="../slideLayouts/slideLayout36.xml" Type="http://schemas.openxmlformats.org/officeDocument/2006/relationships/slideLayout"/><Relationship Id="rId8" Target="../slideLayouts/slideLayout37.xml" Type="http://schemas.openxmlformats.org/officeDocument/2006/relationships/slideLayout"/><Relationship Id="rId9" Target="../slideLayouts/slideLayout38.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ct val="0"/>
              </a:spcBef>
              <a:spcAft>
                <a:spcPct val="0"/>
              </a:spcAft>
              <a:defRPr/>
            </a:pPr>
            <a:endParaRPr lang="zh-CN" altLang="en-US" sz="1800" b="0">
              <a:solidFill>
                <a:schemeClr val="lt1"/>
              </a:solidFill>
              <a:latin typeface="+mn-lt"/>
              <a:ea typeface="+mn-ea"/>
            </a:endParaRPr>
          </a:p>
        </p:txBody>
      </p:sp>
      <p:grpSp>
        <p:nvGrpSpPr>
          <p:cNvPr id="1032" name="Group 8"/>
          <p:cNvGrpSpPr/>
          <p:nvPr userDrawn="1"/>
        </p:nvGrpSpPr>
        <p:grpSpPr>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b="0">
                  <a:solidFill>
                    <a:schemeClr val="tx2"/>
                  </a:solidFill>
                  <a:latin typeface="微软雅黑" pitchFamily="34" charset="-122"/>
                </a:rPr>
                <a:t>输入你的标题</a:t>
              </a: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b="0">
                  <a:solidFill>
                    <a:schemeClr val="tx2"/>
                  </a:solidFill>
                  <a:latin typeface="微软雅黑" pitchFamily="34" charset="-122"/>
                </a:rPr>
                <a:t>Add your title</a:t>
              </a:r>
              <a:endParaRPr lang="zh-CN" altLang="en-US" sz="1600" b="0">
                <a:solidFill>
                  <a:schemeClr val="tx2"/>
                </a:solidFill>
                <a:latin typeface="微软雅黑" panose="020b0503020204020204"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b="0">
              <a:ea typeface="宋体"/>
            </a:endParaRPr>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b="0">
                <a:solidFill>
                  <a:schemeClr val="tx2"/>
                </a:solidFill>
                <a:latin typeface="微软雅黑" pitchFamily="34" charset="-122"/>
              </a:rPr>
              <a:t>LOGO</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 id="2147483666" r:id="rId12"/>
    <p:sldLayoutId id="2147483665" r:id="rId13"/>
    <p:sldLayoutId id="2147483664" r:id="rId14"/>
    <p:sldLayoutId id="2147483663" r:id="rId15"/>
    <p:sldLayoutId id="2147483662" r:id="rId16"/>
    <p:sldLayoutId id="2147483661" r:id="rId17"/>
    <p:sldLayoutId id="2147483660" r:id="rId18"/>
    <p:sldLayoutId id="2147483659" r:id="rId19"/>
    <p:sldLayoutId id="2147483658" r:id="rId20"/>
    <p:sldLayoutId id="2147483657" r:id="rId21"/>
    <p:sldLayoutId id="2147483656" r:id="rId22"/>
    <p:sldLayoutId id="2147483655" r:id="rId23"/>
    <p:sldLayoutId id="2147483654" r:id="rId24"/>
    <p:sldLayoutId id="2147483653" r:id="rId25"/>
    <p:sldLayoutId id="2147483652" r:id="rId26"/>
    <p:sldLayoutId id="2147483651" r:id="rId27"/>
    <p:sldLayoutId id="2147483650" r:id="rId28"/>
    <p:sldLayoutId id="2147483649" r:id="rId29"/>
  </p:sldLayoutIdLst>
  <p:transition spd="med" advClick="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35" grpId="0"/>
    </p:bldLst>
  </p:timing>
  <p:txStyles>
    <p:titleStyle>
      <a:lvl1pPr algn="ctr" defTabSz="966788" rtl="0" eaLnBrk="0" fontAlgn="base" hangingPunct="0">
        <a:spcBef>
          <a:spcPct val="0"/>
        </a:spcBef>
        <a:spcAft>
          <a:spcPct val="0"/>
        </a:spcAft>
        <a:defRPr sz="4700" kern="1200">
          <a:solidFill>
            <a:schemeClr val="tx1"/>
          </a:solidFill>
          <a:latin typeface="+mj-lt"/>
          <a:ea typeface="+mj-ea"/>
          <a:cs typeface="+mj-cs"/>
        </a:defRPr>
      </a:lvl1pPr>
      <a:lvl2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2pPr>
      <a:lvl3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3pPr>
      <a:lvl4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4pPr>
      <a:lvl5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5pPr>
      <a:lvl6pPr marL="457200" algn="ctr" defTabSz="966788" rtl="0" fontAlgn="base">
        <a:spcBef>
          <a:spcPct val="0"/>
        </a:spcBef>
        <a:spcAft>
          <a:spcPct val="0"/>
        </a:spcAft>
        <a:defRPr sz="4700">
          <a:solidFill>
            <a:schemeClr val="tx1"/>
          </a:solidFill>
          <a:latin typeface="Arial" pitchFamily="34" charset="0"/>
          <a:ea typeface="微软雅黑" pitchFamily="34" charset="-122"/>
        </a:defRPr>
      </a:lvl6pPr>
      <a:lvl7pPr marL="914400" algn="ctr" defTabSz="966788" rtl="0" fontAlgn="base">
        <a:spcBef>
          <a:spcPct val="0"/>
        </a:spcBef>
        <a:spcAft>
          <a:spcPct val="0"/>
        </a:spcAft>
        <a:defRPr sz="4700">
          <a:solidFill>
            <a:schemeClr val="tx1"/>
          </a:solidFill>
          <a:latin typeface="Arial" pitchFamily="34" charset="0"/>
          <a:ea typeface="微软雅黑" pitchFamily="34" charset="-122"/>
        </a:defRPr>
      </a:lvl7pPr>
      <a:lvl8pPr marL="1371600" algn="ctr" defTabSz="966788" rtl="0" fontAlgn="base">
        <a:spcBef>
          <a:spcPct val="0"/>
        </a:spcBef>
        <a:spcAft>
          <a:spcPct val="0"/>
        </a:spcAft>
        <a:defRPr sz="4700">
          <a:solidFill>
            <a:schemeClr val="tx1"/>
          </a:solidFill>
          <a:latin typeface="Arial" pitchFamily="34" charset="0"/>
          <a:ea typeface="微软雅黑" pitchFamily="34" charset="-122"/>
        </a:defRPr>
      </a:lvl8pPr>
      <a:lvl9pPr marL="1828800" algn="ctr" defTabSz="966788" rtl="0" fontAlgn="base">
        <a:spcBef>
          <a:spcPct val="0"/>
        </a:spcBef>
        <a:spcAft>
          <a:spcPct val="0"/>
        </a:spcAft>
        <a:defRPr sz="4700">
          <a:solidFill>
            <a:schemeClr val="tx1"/>
          </a:solidFill>
          <a:latin typeface="Arial" pitchFamily="34" charset="0"/>
          <a:ea typeface="微软雅黑" pitchFamily="34" charset="-122"/>
        </a:defRPr>
      </a:lvl9pPr>
    </p:titleStyle>
    <p:bodyStyle>
      <a:lvl1pPr marL="361950" indent="-361950" algn="l" defTabSz="966788" rtl="0" eaLnBrk="0" fontAlgn="base" hangingPunct="0">
        <a:spcBef>
          <a:spcPct val="20000"/>
        </a:spcBef>
        <a:spcAft>
          <a:spcPct val="0"/>
        </a:spcAft>
        <a:buFont typeface="Arial"/>
        <a:buChar char="•"/>
        <a:defRPr sz="3400" kern="1200">
          <a:solidFill>
            <a:schemeClr val="tx1"/>
          </a:solidFill>
          <a:latin typeface="+mn-lt"/>
          <a:ea typeface="+mn-ea"/>
          <a:cs typeface="+mn-cs"/>
        </a:defRPr>
      </a:lvl1pPr>
      <a:lvl2pPr marL="785813" indent="-301625" algn="l" defTabSz="966788" rtl="0" eaLnBrk="0" fontAlgn="base" hangingPunct="0">
        <a:spcBef>
          <a:spcPct val="20000"/>
        </a:spcBef>
        <a:spcAft>
          <a:spcPct val="0"/>
        </a:spcAft>
        <a:buFont typeface="Arial"/>
        <a:buChar char="–"/>
        <a:defRPr sz="3000" kern="1200">
          <a:solidFill>
            <a:schemeClr val="tx1"/>
          </a:solidFill>
          <a:latin typeface="+mn-lt"/>
          <a:ea typeface="+mn-ea"/>
          <a:cs typeface="+mn-cs"/>
        </a:defRPr>
      </a:lvl2pPr>
      <a:lvl3pPr marL="1209675" indent="-241300" algn="l" defTabSz="966788" rtl="0" eaLnBrk="0" fontAlgn="base" hangingPunct="0">
        <a:spcBef>
          <a:spcPct val="20000"/>
        </a:spcBef>
        <a:spcAft>
          <a:spcPct val="0"/>
        </a:spcAft>
        <a:buFont typeface="Arial"/>
        <a:buChar char="•"/>
        <a:defRPr sz="2500" kern="1200">
          <a:solidFill>
            <a:schemeClr val="tx1"/>
          </a:solidFill>
          <a:latin typeface="+mn-lt"/>
          <a:ea typeface="+mn-ea"/>
          <a:cs typeface="+mn-cs"/>
        </a:defRPr>
      </a:lvl3pPr>
      <a:lvl4pPr marL="1692275" indent="-241300" algn="l" defTabSz="966788" rtl="0" eaLnBrk="0" fontAlgn="base" hangingPunct="0">
        <a:spcBef>
          <a:spcPct val="20000"/>
        </a:spcBef>
        <a:spcAft>
          <a:spcPct val="0"/>
        </a:spcAft>
        <a:buFont typeface="Arial"/>
        <a:buChar char="–"/>
        <a:defRPr sz="2100" kern="1200">
          <a:solidFill>
            <a:schemeClr val="tx1"/>
          </a:solidFill>
          <a:latin typeface="+mn-lt"/>
          <a:ea typeface="+mn-ea"/>
          <a:cs typeface="+mn-cs"/>
        </a:defRPr>
      </a:lvl4pPr>
      <a:lvl5pPr marL="2176463" indent="-241300" algn="l" defTabSz="966788" rtl="0" eaLnBrk="0" fontAlgn="base" hangingPunct="0">
        <a:spcBef>
          <a:spcPct val="20000"/>
        </a:spcBef>
        <a:spcAft>
          <a:spcPct val="0"/>
        </a:spcAft>
        <a:buFont typeface="Arial"/>
        <a:buChar char="»"/>
        <a:defRPr sz="2100" kern="1200">
          <a:solidFill>
            <a:schemeClr val="tx1"/>
          </a:solidFill>
          <a:latin typeface="+mn-lt"/>
          <a:ea typeface="+mn-ea"/>
          <a:cs typeface="+mn-cs"/>
        </a:defRPr>
      </a:lvl5pPr>
      <a:lvl6pPr marL="2661453"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5353"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9254"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13154"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zh-CN"/>
      </a:defPPr>
      <a:lvl1pPr marL="0" algn="l" defTabSz="967801" rtl="0" eaLnBrk="1" latinLnBrk="0" hangingPunct="1">
        <a:defRPr sz="1900" kern="1200">
          <a:solidFill>
            <a:schemeClr val="tx1"/>
          </a:solidFill>
          <a:latin typeface="+mn-lt"/>
          <a:ea typeface="+mn-ea"/>
          <a:cs typeface="+mn-cs"/>
        </a:defRPr>
      </a:lvl1pPr>
      <a:lvl2pPr marL="483900" algn="l" defTabSz="967801" rtl="0" eaLnBrk="1" latinLnBrk="0" hangingPunct="1">
        <a:defRPr sz="1900" kern="1200">
          <a:solidFill>
            <a:schemeClr val="tx1"/>
          </a:solidFill>
          <a:latin typeface="+mn-lt"/>
          <a:ea typeface="+mn-ea"/>
          <a:cs typeface="+mn-cs"/>
        </a:defRPr>
      </a:lvl2pPr>
      <a:lvl3pPr marL="967801" algn="l" defTabSz="967801" rtl="0" eaLnBrk="1" latinLnBrk="0" hangingPunct="1">
        <a:defRPr sz="1900" kern="1200">
          <a:solidFill>
            <a:schemeClr val="tx1"/>
          </a:solidFill>
          <a:latin typeface="+mn-lt"/>
          <a:ea typeface="+mn-ea"/>
          <a:cs typeface="+mn-cs"/>
        </a:defRPr>
      </a:lvl3pPr>
      <a:lvl4pPr marL="1451701" algn="l" defTabSz="967801" rtl="0" eaLnBrk="1" latinLnBrk="0" hangingPunct="1">
        <a:defRPr sz="1900" kern="1200">
          <a:solidFill>
            <a:schemeClr val="tx1"/>
          </a:solidFill>
          <a:latin typeface="+mn-lt"/>
          <a:ea typeface="+mn-ea"/>
          <a:cs typeface="+mn-cs"/>
        </a:defRPr>
      </a:lvl4pPr>
      <a:lvl5pPr marL="1935602" algn="l" defTabSz="967801" rtl="0" eaLnBrk="1" latinLnBrk="0" hangingPunct="1">
        <a:defRPr sz="1900" kern="1200">
          <a:solidFill>
            <a:schemeClr val="tx1"/>
          </a:solidFill>
          <a:latin typeface="+mn-lt"/>
          <a:ea typeface="+mn-ea"/>
          <a:cs typeface="+mn-cs"/>
        </a:defRPr>
      </a:lvl5pPr>
      <a:lvl6pPr marL="2419502" algn="l" defTabSz="967801" rtl="0" eaLnBrk="1" latinLnBrk="0" hangingPunct="1">
        <a:defRPr sz="1900" kern="1200">
          <a:solidFill>
            <a:schemeClr val="tx1"/>
          </a:solidFill>
          <a:latin typeface="+mn-lt"/>
          <a:ea typeface="+mn-ea"/>
          <a:cs typeface="+mn-cs"/>
        </a:defRPr>
      </a:lvl6pPr>
      <a:lvl7pPr marL="2903403" algn="l" defTabSz="967801" rtl="0" eaLnBrk="1" latinLnBrk="0" hangingPunct="1">
        <a:defRPr sz="1900" kern="1200">
          <a:solidFill>
            <a:schemeClr val="tx1"/>
          </a:solidFill>
          <a:latin typeface="+mn-lt"/>
          <a:ea typeface="+mn-ea"/>
          <a:cs typeface="+mn-cs"/>
        </a:defRPr>
      </a:lvl7pPr>
      <a:lvl8pPr marL="3387303" algn="l" defTabSz="967801" rtl="0" eaLnBrk="1" latinLnBrk="0" hangingPunct="1">
        <a:defRPr sz="1900" kern="1200">
          <a:solidFill>
            <a:schemeClr val="tx1"/>
          </a:solidFill>
          <a:latin typeface="+mn-lt"/>
          <a:ea typeface="+mn-ea"/>
          <a:cs typeface="+mn-cs"/>
        </a:defRPr>
      </a:lvl8pPr>
      <a:lvl9pPr marL="3871204" algn="l" defTabSz="967801"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68377" y="287536"/>
            <a:ext cx="8385096" cy="1043881"/>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68377" y="1437680"/>
            <a:ext cx="8385096" cy="3426679"/>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68377" y="5005626"/>
            <a:ext cx="2187416" cy="287536"/>
          </a:xfrm>
          <a:prstGeom prst="rect">
            <a:avLst/>
          </a:prstGeom>
        </p:spPr>
        <p:txBody>
          <a:bodyPr vert="horz" lIns="91440" tIns="45720" rIns="91440" bIns="45720" rtlCol="0" anchor="ctr"/>
          <a:lstStyle>
            <a:lvl1pPr algn="l">
              <a:defRPr sz="945">
                <a:solidFill>
                  <a:schemeClr val="tx1">
                    <a:tint val="75000"/>
                  </a:schemeClr>
                </a:solidFill>
              </a:defRPr>
            </a:lvl1pPr>
          </a:lstStyle>
          <a:p>
            <a:pPr defTabSz="720090" fontAlgn="auto">
              <a:spcBef>
                <a:spcPct val="0"/>
              </a:spcBef>
              <a:spcAft>
                <a:spcPct val="0"/>
              </a:spcAft>
            </a:pPr>
            <a:fld id="{16E5758D-A3C3-4E88-8AC0-22500507BD7E}" type="datetimeFigureOut">
              <a:rPr lang="zh-CN" altLang="en-US" b="0" smtClean="0">
                <a:solidFill>
                  <a:prstClr val="black">
                    <a:tint val="75000"/>
                  </a:prstClr>
                </a:solidFill>
                <a:latin typeface="Calibri" panose="020f0502020204030204"/>
                <a:ea typeface="宋体" panose="02010600030101010101" pitchFamily="2" charset="-122"/>
              </a:rPr>
              <a:pPr defTabSz="720090" fontAlgn="auto">
                <a:spcBef>
                  <a:spcPct val="0"/>
                </a:spcBef>
                <a:spcAft>
                  <a:spcPct val="0"/>
                </a:spcAft>
              </a:pPr>
              <a:t>2017/6/2</a:t>
            </a:fld>
            <a:endParaRPr lang="zh-CN" altLang="en-US" b="0">
              <a:solidFill>
                <a:prstClr val="black">
                  <a:tint val="75000"/>
                </a:prstClr>
              </a:solidFill>
              <a:latin typeface="Calibri"/>
              <a:ea typeface="宋体" panose="02010600030101010101" pitchFamily="2" charset="-122"/>
            </a:endParaRPr>
          </a:p>
        </p:txBody>
      </p:sp>
      <p:sp>
        <p:nvSpPr>
          <p:cNvPr id="5" name="Footer Placeholder 4"/>
          <p:cNvSpPr>
            <a:spLocks noGrp="1"/>
          </p:cNvSpPr>
          <p:nvPr>
            <p:ph type="ftr" sz="quarter" idx="3"/>
          </p:nvPr>
        </p:nvSpPr>
        <p:spPr>
          <a:xfrm>
            <a:off x="3220363" y="5005626"/>
            <a:ext cx="3281124" cy="287536"/>
          </a:xfrm>
          <a:prstGeom prst="rect">
            <a:avLst/>
          </a:prstGeom>
        </p:spPr>
        <p:txBody>
          <a:bodyPr vert="horz" lIns="91440" tIns="45720" rIns="91440" bIns="45720" rtlCol="0" anchor="ctr"/>
          <a:lstStyle>
            <a:lvl1pPr algn="ctr">
              <a:defRPr sz="945">
                <a:solidFill>
                  <a:schemeClr val="tx1">
                    <a:tint val="75000"/>
                  </a:schemeClr>
                </a:solidFill>
              </a:defRPr>
            </a:lvl1pPr>
          </a:lstStyle>
          <a:p>
            <a:pPr defTabSz="720090" fontAlgn="auto">
              <a:spcBef>
                <a:spcPct val="0"/>
              </a:spcBef>
              <a:spcAft>
                <a:spcPct val="0"/>
              </a:spcAft>
            </a:pPr>
            <a:endParaRPr lang="zh-CN" altLang="en-US" b="0">
              <a:solidFill>
                <a:prstClr val="black">
                  <a:tint val="75000"/>
                </a:prstClr>
              </a:solidFill>
              <a:latin typeface="Calibri" panose="020f0502020204030204"/>
              <a:ea typeface="宋体" panose="02010600030101010101" pitchFamily="2" charset="-122"/>
            </a:endParaRPr>
          </a:p>
        </p:txBody>
      </p:sp>
      <p:sp>
        <p:nvSpPr>
          <p:cNvPr id="6" name="Slide Number Placeholder 5"/>
          <p:cNvSpPr>
            <a:spLocks noGrp="1"/>
          </p:cNvSpPr>
          <p:nvPr>
            <p:ph type="sldNum" sz="quarter" idx="4"/>
          </p:nvPr>
        </p:nvSpPr>
        <p:spPr>
          <a:xfrm>
            <a:off x="6866057" y="5005626"/>
            <a:ext cx="2187416" cy="287536"/>
          </a:xfrm>
          <a:prstGeom prst="rect">
            <a:avLst/>
          </a:prstGeom>
        </p:spPr>
        <p:txBody>
          <a:bodyPr vert="horz" lIns="91440" tIns="45720" rIns="91440" bIns="45720" rtlCol="0" anchor="ctr"/>
          <a:lstStyle>
            <a:lvl1pPr algn="r">
              <a:defRPr sz="945">
                <a:solidFill>
                  <a:schemeClr val="tx1">
                    <a:tint val="75000"/>
                  </a:schemeClr>
                </a:solidFill>
              </a:defRPr>
            </a:lvl1pPr>
          </a:lstStyle>
          <a:p>
            <a:pPr defTabSz="720090" fontAlgn="auto">
              <a:spcBef>
                <a:spcPct val="0"/>
              </a:spcBef>
              <a:spcAft>
                <a:spcPct val="0"/>
              </a:spcAft>
            </a:pPr>
            <a:fld id="{AA4E786F-588D-4932-A7B2-AE3451FA4ACA}" type="slidenum">
              <a:rPr lang="zh-CN" altLang="en-US" b="0" smtClean="0">
                <a:solidFill>
                  <a:prstClr val="black">
                    <a:tint val="75000"/>
                  </a:prstClr>
                </a:solidFill>
                <a:latin typeface="Calibri" panose="020f0502020204030204"/>
                <a:ea typeface="宋体" panose="02010600030101010101" pitchFamily="2" charset="-122"/>
              </a:rPr>
              <a:pPr defTabSz="720090" fontAlgn="auto">
                <a:spcBef>
                  <a:spcPct val="0"/>
                </a:spcBef>
                <a:spcAft>
                  <a:spcPct val="0"/>
                </a:spcAft>
              </a:pPr>
              <a:t>‹#›</a:t>
            </a:fld>
            <a:endParaRPr lang="zh-CN" altLang="en-US" b="0">
              <a:solidFill>
                <a:prstClr val="black">
                  <a:tint val="75000"/>
                </a:prstClr>
              </a:solidFill>
              <a:latin typeface="Calibri" panose="020f0502020204030204"/>
              <a:ea typeface="宋体" panose="02010600030101010101" pitchFamily="2" charset="-122"/>
            </a:endParaRPr>
          </a:p>
        </p:txBody>
      </p:sp>
    </p:spTree>
    <p:extLst>
      <p:ext uri="{BB962C8B-B14F-4D97-AF65-F5344CB8AC3E}">
        <p14:creationId val="4906793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iming/>
  <p:txStyles>
    <p:titleStyle>
      <a:lvl1pPr algn="l" defTabSz="720090" rtl="0" eaLnBrk="1" latinLnBrk="0" hangingPunct="1">
        <a:lnSpc>
          <a:spcPct val="90000"/>
        </a:lnSpc>
        <a:spcBef>
          <a:spcPct val="0"/>
        </a:spcBef>
        <a:buNone/>
        <a:defRPr sz="3465" kern="1200">
          <a:solidFill>
            <a:schemeClr val="tx1"/>
          </a:solidFill>
          <a:latin typeface="+mj-lt"/>
          <a:ea typeface="+mj-ea"/>
          <a:cs typeface="+mj-cs"/>
        </a:defRPr>
      </a:lvl1pPr>
    </p:titleStyle>
    <p:bodyStyle>
      <a:lvl1pPr marL="180023" indent="-180023" algn="l" defTabSz="720090" rtl="0" eaLnBrk="1" latinLnBrk="0" hangingPunct="1">
        <a:lnSpc>
          <a:spcPct val="90000"/>
        </a:lnSpc>
        <a:spcBef>
          <a:spcPts val="788"/>
        </a:spcBef>
        <a:buFont typeface="Arial" pitchFamily="34" charset="0"/>
        <a:buChar char="•"/>
        <a:defRPr sz="2205" kern="1200">
          <a:solidFill>
            <a:schemeClr val="tx1"/>
          </a:solidFill>
          <a:latin typeface="+mn-lt"/>
          <a:ea typeface="+mn-ea"/>
          <a:cs typeface="+mn-cs"/>
        </a:defRPr>
      </a:lvl1pPr>
      <a:lvl2pPr marL="540068" indent="-180023" algn="l" defTabSz="720090" rtl="0" eaLnBrk="1" latinLnBrk="0" hangingPunct="1">
        <a:lnSpc>
          <a:spcPct val="90000"/>
        </a:lnSpc>
        <a:spcBef>
          <a:spcPts val="394"/>
        </a:spcBef>
        <a:buFont typeface="Arial" pitchFamily="34" charset="0"/>
        <a:buChar char="•"/>
        <a:defRPr sz="1890" kern="1200">
          <a:solidFill>
            <a:schemeClr val="tx1"/>
          </a:solidFill>
          <a:latin typeface="+mn-lt"/>
          <a:ea typeface="+mn-ea"/>
          <a:cs typeface="+mn-cs"/>
        </a:defRPr>
      </a:lvl2pPr>
      <a:lvl3pPr marL="900113" indent="-180023" algn="l" defTabSz="720090" rtl="0" eaLnBrk="1" latinLnBrk="0" hangingPunct="1">
        <a:lnSpc>
          <a:spcPct val="90000"/>
        </a:lnSpc>
        <a:spcBef>
          <a:spcPts val="394"/>
        </a:spcBef>
        <a:buFont typeface="Arial" pitchFamily="34" charset="0"/>
        <a:buChar char="•"/>
        <a:defRPr sz="1575" kern="1200">
          <a:solidFill>
            <a:schemeClr val="tx1"/>
          </a:solidFill>
          <a:latin typeface="+mn-lt"/>
          <a:ea typeface="+mn-ea"/>
          <a:cs typeface="+mn-cs"/>
        </a:defRPr>
      </a:lvl3pPr>
      <a:lvl4pPr marL="1260158" indent="-180023" algn="l" defTabSz="720090" rtl="0" eaLnBrk="1" latinLnBrk="0" hangingPunct="1">
        <a:lnSpc>
          <a:spcPct val="90000"/>
        </a:lnSpc>
        <a:spcBef>
          <a:spcPts val="394"/>
        </a:spcBef>
        <a:buFont typeface="Arial" pitchFamily="34" charset="0"/>
        <a:buChar char="•"/>
        <a:defRPr sz="1418" kern="1200">
          <a:solidFill>
            <a:schemeClr val="tx1"/>
          </a:solidFill>
          <a:latin typeface="+mn-lt"/>
          <a:ea typeface="+mn-ea"/>
          <a:cs typeface="+mn-cs"/>
        </a:defRPr>
      </a:lvl4pPr>
      <a:lvl5pPr marL="1620203" indent="-180023" algn="l" defTabSz="720090" rtl="0" eaLnBrk="1" latinLnBrk="0" hangingPunct="1">
        <a:lnSpc>
          <a:spcPct val="90000"/>
        </a:lnSpc>
        <a:spcBef>
          <a:spcPts val="394"/>
        </a:spcBef>
        <a:buFont typeface="Arial" pitchFamily="34" charset="0"/>
        <a:buChar char="•"/>
        <a:defRPr sz="1418" kern="1200">
          <a:solidFill>
            <a:schemeClr val="tx1"/>
          </a:solidFill>
          <a:latin typeface="+mn-lt"/>
          <a:ea typeface="+mn-ea"/>
          <a:cs typeface="+mn-cs"/>
        </a:defRPr>
      </a:lvl5pPr>
      <a:lvl6pPr marL="1980248" indent="-180023" algn="l" defTabSz="720090" rtl="0" eaLnBrk="1" latinLnBrk="0" hangingPunct="1">
        <a:lnSpc>
          <a:spcPct val="90000"/>
        </a:lnSpc>
        <a:spcBef>
          <a:spcPts val="394"/>
        </a:spcBef>
        <a:buFont typeface="Arial" pitchFamily="34" charset="0"/>
        <a:buChar char="•"/>
        <a:defRPr sz="1418" kern="1200">
          <a:solidFill>
            <a:schemeClr val="tx1"/>
          </a:solidFill>
          <a:latin typeface="+mn-lt"/>
          <a:ea typeface="+mn-ea"/>
          <a:cs typeface="+mn-cs"/>
        </a:defRPr>
      </a:lvl6pPr>
      <a:lvl7pPr marL="2340293" indent="-180023" algn="l" defTabSz="720090" rtl="0" eaLnBrk="1" latinLnBrk="0" hangingPunct="1">
        <a:lnSpc>
          <a:spcPct val="90000"/>
        </a:lnSpc>
        <a:spcBef>
          <a:spcPts val="394"/>
        </a:spcBef>
        <a:buFont typeface="Arial" pitchFamily="34" charset="0"/>
        <a:buChar char="•"/>
        <a:defRPr sz="1418" kern="1200">
          <a:solidFill>
            <a:schemeClr val="tx1"/>
          </a:solidFill>
          <a:latin typeface="+mn-lt"/>
          <a:ea typeface="+mn-ea"/>
          <a:cs typeface="+mn-cs"/>
        </a:defRPr>
      </a:lvl7pPr>
      <a:lvl8pPr marL="2700338" indent="-180023" algn="l" defTabSz="720090" rtl="0" eaLnBrk="1" latinLnBrk="0" hangingPunct="1">
        <a:lnSpc>
          <a:spcPct val="90000"/>
        </a:lnSpc>
        <a:spcBef>
          <a:spcPts val="394"/>
        </a:spcBef>
        <a:buFont typeface="Arial" pitchFamily="34" charset="0"/>
        <a:buChar char="•"/>
        <a:defRPr sz="1418" kern="1200">
          <a:solidFill>
            <a:schemeClr val="tx1"/>
          </a:solidFill>
          <a:latin typeface="+mn-lt"/>
          <a:ea typeface="+mn-ea"/>
          <a:cs typeface="+mn-cs"/>
        </a:defRPr>
      </a:lvl8pPr>
      <a:lvl9pPr marL="3060383" indent="-180023" algn="l" defTabSz="720090" rtl="0" eaLnBrk="1" latinLnBrk="0" hangingPunct="1">
        <a:lnSpc>
          <a:spcPct val="90000"/>
        </a:lnSpc>
        <a:spcBef>
          <a:spcPts val="394"/>
        </a:spcBef>
        <a:buFont typeface="Arial" pitchFamily="34" charset="0"/>
        <a:buChar char="•"/>
        <a:defRPr sz="1418" kern="1200">
          <a:solidFill>
            <a:schemeClr val="tx1"/>
          </a:solidFill>
          <a:latin typeface="+mn-lt"/>
          <a:ea typeface="+mn-ea"/>
          <a:cs typeface="+mn-cs"/>
        </a:defRPr>
      </a:lvl9pPr>
    </p:bodyStyle>
    <p:otherStyle>
      <a:defPPr>
        <a:defRPr lang="en-US"/>
      </a:defPPr>
      <a:lvl1pPr marL="0" algn="l" defTabSz="720090" rtl="0" eaLnBrk="1" latinLnBrk="0" hangingPunct="1">
        <a:defRPr sz="1418" kern="1200">
          <a:solidFill>
            <a:schemeClr val="tx1"/>
          </a:solidFill>
          <a:latin typeface="+mn-lt"/>
          <a:ea typeface="+mn-ea"/>
          <a:cs typeface="+mn-cs"/>
        </a:defRPr>
      </a:lvl1pPr>
      <a:lvl2pPr marL="360045" algn="l" defTabSz="720090" rtl="0" eaLnBrk="1" latinLnBrk="0" hangingPunct="1">
        <a:defRPr sz="1418" kern="1200">
          <a:solidFill>
            <a:schemeClr val="tx1"/>
          </a:solidFill>
          <a:latin typeface="+mn-lt"/>
          <a:ea typeface="+mn-ea"/>
          <a:cs typeface="+mn-cs"/>
        </a:defRPr>
      </a:lvl2pPr>
      <a:lvl3pPr marL="720090" algn="l" defTabSz="720090" rtl="0" eaLnBrk="1" latinLnBrk="0" hangingPunct="1">
        <a:defRPr sz="1418" kern="1200">
          <a:solidFill>
            <a:schemeClr val="tx1"/>
          </a:solidFill>
          <a:latin typeface="+mn-lt"/>
          <a:ea typeface="+mn-ea"/>
          <a:cs typeface="+mn-cs"/>
        </a:defRPr>
      </a:lvl3pPr>
      <a:lvl4pPr marL="1080135" algn="l" defTabSz="720090" rtl="0" eaLnBrk="1" latinLnBrk="0" hangingPunct="1">
        <a:defRPr sz="1418" kern="1200">
          <a:solidFill>
            <a:schemeClr val="tx1"/>
          </a:solidFill>
          <a:latin typeface="+mn-lt"/>
          <a:ea typeface="+mn-ea"/>
          <a:cs typeface="+mn-cs"/>
        </a:defRPr>
      </a:lvl4pPr>
      <a:lvl5pPr marL="1440180" algn="l" defTabSz="720090" rtl="0" eaLnBrk="1" latinLnBrk="0" hangingPunct="1">
        <a:defRPr sz="1418" kern="1200">
          <a:solidFill>
            <a:schemeClr val="tx1"/>
          </a:solidFill>
          <a:latin typeface="+mn-lt"/>
          <a:ea typeface="+mn-ea"/>
          <a:cs typeface="+mn-cs"/>
        </a:defRPr>
      </a:lvl5pPr>
      <a:lvl6pPr marL="1800225" algn="l" defTabSz="720090" rtl="0" eaLnBrk="1" latinLnBrk="0" hangingPunct="1">
        <a:defRPr sz="1418" kern="1200">
          <a:solidFill>
            <a:schemeClr val="tx1"/>
          </a:solidFill>
          <a:latin typeface="+mn-lt"/>
          <a:ea typeface="+mn-ea"/>
          <a:cs typeface="+mn-cs"/>
        </a:defRPr>
      </a:lvl6pPr>
      <a:lvl7pPr marL="2160270" algn="l" defTabSz="720090" rtl="0" eaLnBrk="1" latinLnBrk="0" hangingPunct="1">
        <a:defRPr sz="1418" kern="1200">
          <a:solidFill>
            <a:schemeClr val="tx1"/>
          </a:solidFill>
          <a:latin typeface="+mn-lt"/>
          <a:ea typeface="+mn-ea"/>
          <a:cs typeface="+mn-cs"/>
        </a:defRPr>
      </a:lvl7pPr>
      <a:lvl8pPr marL="2520315" algn="l" defTabSz="720090" rtl="0" eaLnBrk="1" latinLnBrk="0" hangingPunct="1">
        <a:defRPr sz="1418" kern="1200">
          <a:solidFill>
            <a:schemeClr val="tx1"/>
          </a:solidFill>
          <a:latin typeface="+mn-lt"/>
          <a:ea typeface="+mn-ea"/>
          <a:cs typeface="+mn-cs"/>
        </a:defRPr>
      </a:lvl8pPr>
      <a:lvl9pPr marL="2880360" algn="l" defTabSz="720090" rtl="0" eaLnBrk="1" latinLnBrk="0" hangingPunct="1">
        <a:defRPr sz="141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9.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1.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9.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4.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16.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17.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2.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29.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9.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29.xml" Type="http://schemas.openxmlformats.org/officeDocument/2006/relationships/slideLayout"/><Relationship Id="rId2" Target="../notesSlides/notesSlide30.xml" Type="http://schemas.openxmlformats.org/officeDocument/2006/relationships/notesSlide"/><Relationship Id="rId3"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794"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anchor="ctr" wrap="none"/>
          <a:lstStyle/>
          <a:p>
            <a:endParaRPr altLang="en-US" b="0" lang="zh-CN">
              <a:ea typeface="宋体"/>
            </a:endParaRPr>
          </a:p>
        </p:txBody>
      </p:sp>
      <p:pic>
        <p:nvPicPr>
          <p:cNvPr descr="9" id="33811" name="Picture 19"/>
          <p:cNvPicPr>
            <a:picLocks noChangeArrowheads="1" noChangeAspect="1"/>
          </p:cNvPicPr>
          <p:nvPr/>
        </p:nvPicPr>
        <p:blipFill>
          <a:blip r:embed="rId3"/>
          <a:stretch>
            <a:fillRect/>
          </a:stretch>
        </p:blipFill>
        <p:spPr bwMode="auto">
          <a:xfrm>
            <a:off x="7938" y="3175"/>
            <a:ext cx="9713912" cy="5397500"/>
          </a:xfrm>
          <a:prstGeom prst="rect">
            <a:avLst/>
          </a:prstGeom>
          <a:noFill/>
        </p:spPr>
      </p:pic>
      <p:sp>
        <p:nvSpPr>
          <p:cNvPr id="33812" name="Rectangle 20"/>
          <p:cNvSpPr>
            <a:spLocks noChangeArrowheads="1"/>
          </p:cNvSpPr>
          <p:nvPr/>
        </p:nvSpPr>
        <p:spPr bwMode="auto">
          <a:xfrm>
            <a:off x="0" y="1019175"/>
            <a:ext cx="4068763" cy="576263"/>
          </a:xfrm>
          <a:prstGeom prst="rect">
            <a:avLst/>
          </a:prstGeom>
          <a:solidFill>
            <a:schemeClr val="tx2"/>
          </a:solidFill>
          <a:ln w="9525">
            <a:noFill/>
            <a:miter lim="800000"/>
          </a:ln>
          <a:effectLst/>
        </p:spPr>
        <p:txBody>
          <a:bodyPr anchor="ctr" wrap="none"/>
          <a:lstStyle/>
          <a:p>
            <a:endParaRPr altLang="en-US" lang="zh-CN"/>
          </a:p>
        </p:txBody>
      </p:sp>
      <p:sp>
        <p:nvSpPr>
          <p:cNvPr id="33806" name="Text Box 9"/>
          <p:cNvSpPr txBox="1">
            <a:spLocks noChangeArrowheads="1"/>
          </p:cNvSpPr>
          <p:nvPr/>
        </p:nvSpPr>
        <p:spPr bwMode="auto">
          <a:xfrm>
            <a:off x="755650" y="915988"/>
            <a:ext cx="3384550" cy="822960"/>
          </a:xfrm>
          <a:prstGeom prst="rect">
            <a:avLst/>
          </a:prstGeom>
          <a:noFill/>
          <a:ln w="9525">
            <a:noFill/>
            <a:miter lim="800000"/>
          </a:ln>
        </p:spPr>
        <p:txBody>
          <a:bodyPr>
            <a:spAutoFit/>
          </a:bodyPr>
          <a:lstStyle/>
          <a:p>
            <a:pPr defTabSz="914400">
              <a:spcBef>
                <a:spcPct val="50000"/>
              </a:spcBef>
            </a:pPr>
            <a:r>
              <a:rPr altLang="zh-CN" b="0" lang="en-US" sz="4800">
                <a:solidFill>
                  <a:schemeClr val="bg1"/>
                </a:solidFill>
                <a:latin charset="-122" pitchFamily="2" typeface="方正大黑简体"/>
                <a:ea charset="-122" pitchFamily="2" typeface="方正大黑简体"/>
              </a:rPr>
              <a:t>COMPANY</a:t>
            </a:r>
          </a:p>
        </p:txBody>
      </p:sp>
      <p:sp>
        <p:nvSpPr>
          <p:cNvPr id="33813" name="Text Box 9"/>
          <p:cNvSpPr txBox="1">
            <a:spLocks noChangeArrowheads="1"/>
          </p:cNvSpPr>
          <p:nvPr/>
        </p:nvSpPr>
        <p:spPr bwMode="auto">
          <a:xfrm>
            <a:off x="757238" y="1500188"/>
            <a:ext cx="3455987" cy="670560"/>
          </a:xfrm>
          <a:prstGeom prst="rect">
            <a:avLst/>
          </a:prstGeom>
          <a:noFill/>
          <a:ln w="9525">
            <a:noFill/>
            <a:miter lim="800000"/>
          </a:ln>
        </p:spPr>
        <p:txBody>
          <a:bodyPr>
            <a:spAutoFit/>
          </a:bodyPr>
          <a:lstStyle/>
          <a:p>
            <a:pPr defTabSz="914400">
              <a:spcBef>
                <a:spcPct val="50000"/>
              </a:spcBef>
            </a:pPr>
            <a:r>
              <a:rPr altLang="zh-CN" b="0" lang="en-US" sz="3800">
                <a:solidFill>
                  <a:schemeClr val="tx2"/>
                </a:solidFill>
                <a:latin charset="-122" pitchFamily="2" typeface="方正大黑简体"/>
                <a:ea charset="-122" pitchFamily="2" typeface="方正大黑简体"/>
              </a:rPr>
              <a:t>POWERPOINT</a:t>
            </a:r>
          </a:p>
        </p:txBody>
      </p:sp>
      <p:sp>
        <p:nvSpPr>
          <p:cNvPr id="33814" name="Text Box 9"/>
          <p:cNvSpPr txBox="1">
            <a:spLocks noChangeArrowheads="1"/>
          </p:cNvSpPr>
          <p:nvPr/>
        </p:nvSpPr>
        <p:spPr bwMode="auto">
          <a:xfrm>
            <a:off x="757238" y="492125"/>
            <a:ext cx="2519362" cy="670560"/>
          </a:xfrm>
          <a:prstGeom prst="rect">
            <a:avLst/>
          </a:prstGeom>
          <a:noFill/>
          <a:ln w="9525">
            <a:noFill/>
            <a:miter lim="800000"/>
          </a:ln>
        </p:spPr>
        <p:txBody>
          <a:bodyPr>
            <a:spAutoFit/>
          </a:bodyPr>
          <a:lstStyle/>
          <a:p>
            <a:pPr defTabSz="914400">
              <a:spcBef>
                <a:spcPct val="50000"/>
              </a:spcBef>
            </a:pPr>
            <a:r>
              <a:rPr altLang="zh-CN" b="0" lang="en-US" sz="3800">
                <a:solidFill>
                  <a:schemeClr val="tx2"/>
                </a:solidFill>
                <a:latin charset="-122" pitchFamily="2" typeface="方正大黑简体"/>
                <a:ea charset="-122" pitchFamily="2" typeface="方正大黑简体"/>
              </a:rPr>
              <a:t>GREEN</a:t>
            </a:r>
          </a:p>
        </p:txBody>
      </p:sp>
      <p:sp>
        <p:nvSpPr>
          <p:cNvPr id="33815" name="Text Box 9"/>
          <p:cNvSpPr txBox="1">
            <a:spLocks noChangeArrowheads="1"/>
          </p:cNvSpPr>
          <p:nvPr/>
        </p:nvSpPr>
        <p:spPr bwMode="auto">
          <a:xfrm>
            <a:off x="757238" y="1952625"/>
            <a:ext cx="4032250" cy="457200"/>
          </a:xfrm>
          <a:prstGeom prst="rect">
            <a:avLst/>
          </a:prstGeom>
          <a:noFill/>
          <a:ln w="9525">
            <a:noFill/>
            <a:miter lim="800000"/>
          </a:ln>
        </p:spPr>
        <p:txBody>
          <a:bodyPr>
            <a:spAutoFit/>
          </a:bodyPr>
          <a:lstStyle/>
          <a:p>
            <a:pPr defTabSz="914400">
              <a:spcBef>
                <a:spcPct val="50000"/>
              </a:spcBef>
            </a:pPr>
            <a:r>
              <a:rPr altLang="zh-CN" b="0" lang="en-US" sz="2400">
                <a:solidFill>
                  <a:schemeClr val="tx2"/>
                </a:solidFill>
                <a:latin charset="-122" pitchFamily="2" typeface="方正大黑简体"/>
                <a:ea charset="-122" pitchFamily="2" typeface="方正大黑简体"/>
              </a:rPr>
              <a:t>ENVIRONMENTAL</a:t>
            </a:r>
          </a:p>
        </p:txBody>
      </p:sp>
      <p:sp>
        <p:nvSpPr>
          <p:cNvPr id="33816" name="Text Box 9"/>
          <p:cNvSpPr txBox="1">
            <a:spLocks noChangeArrowheads="1"/>
          </p:cNvSpPr>
          <p:nvPr/>
        </p:nvSpPr>
        <p:spPr bwMode="auto">
          <a:xfrm>
            <a:off x="757238" y="2243138"/>
            <a:ext cx="3598862" cy="457200"/>
          </a:xfrm>
          <a:prstGeom prst="rect">
            <a:avLst/>
          </a:prstGeom>
          <a:noFill/>
          <a:ln w="9525">
            <a:noFill/>
            <a:miter lim="800000"/>
          </a:ln>
        </p:spPr>
        <p:txBody>
          <a:bodyPr>
            <a:spAutoFit/>
          </a:bodyPr>
          <a:lstStyle/>
          <a:p>
            <a:pPr defTabSz="914400">
              <a:spcBef>
                <a:spcPct val="50000"/>
              </a:spcBef>
            </a:pPr>
            <a:r>
              <a:rPr altLang="zh-CN" b="0" lang="en-US" sz="2400">
                <a:solidFill>
                  <a:schemeClr val="tx2"/>
                </a:solidFill>
                <a:latin charset="-122" pitchFamily="2" typeface="方正大黑简体"/>
                <a:ea charset="-122" pitchFamily="2" typeface="方正大黑简体"/>
              </a:rPr>
              <a:t>PROTECTION</a:t>
            </a:r>
          </a:p>
        </p:txBody>
      </p:sp>
      <p:sp>
        <p:nvSpPr>
          <p:cNvPr id="33818" name="Rectangle 26"/>
          <p:cNvSpPr>
            <a:spLocks noChangeArrowheads="1"/>
          </p:cNvSpPr>
          <p:nvPr/>
        </p:nvSpPr>
        <p:spPr bwMode="auto">
          <a:xfrm>
            <a:off x="0" y="4608513"/>
            <a:ext cx="9721850" cy="792162"/>
          </a:xfrm>
          <a:prstGeom prst="rect">
            <a:avLst/>
          </a:prstGeom>
          <a:solidFill>
            <a:schemeClr val="tx2"/>
          </a:solidFill>
          <a:ln w="9525">
            <a:noFill/>
            <a:miter lim="800000"/>
          </a:ln>
          <a:effectLst/>
        </p:spPr>
        <p:txBody>
          <a:bodyPr anchor="ctr" wrap="none"/>
          <a:lstStyle/>
          <a:p>
            <a:endParaRPr altLang="en-US" lang="zh-CN"/>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9" presetSubtype="0">
                                  <p:stCondLst>
                                    <p:cond delay="0"/>
                                  </p:stCondLst>
                                  <p:childTnLst>
                                    <p:set>
                                      <p:cBhvr>
                                        <p:cTn dur="1" fill="hold" id="6">
                                          <p:stCondLst>
                                            <p:cond delay="0"/>
                                          </p:stCondLst>
                                        </p:cTn>
                                        <p:tgtEl>
                                          <p:spTgt spid="33811"/>
                                        </p:tgtEl>
                                        <p:attrNameLst>
                                          <p:attrName>style.visibility</p:attrName>
                                        </p:attrNameLst>
                                      </p:cBhvr>
                                      <p:to>
                                        <p:strVal val="visible"/>
                                      </p:to>
                                    </p:set>
                                    <p:animEffect filter="dissolve" transition="in">
                                      <p:cBhvr>
                                        <p:cTn dur="500" id="7"/>
                                        <p:tgtEl>
                                          <p:spTgt spid="33811"/>
                                        </p:tgtEl>
                                      </p:cBhvr>
                                    </p:animEffect>
                                  </p:childTnLst>
                                </p:cTn>
                              </p:par>
                            </p:childTnLst>
                          </p:cTn>
                        </p:par>
                        <p:par>
                          <p:cTn fill="hold" id="8" nodeType="afterGroup">
                            <p:stCondLst>
                              <p:cond delay="500"/>
                            </p:stCondLst>
                            <p:childTnLst>
                              <p:par>
                                <p:cTn fill="hold" grpId="0" id="9" nodeType="afterEffect" presetClass="entr" presetID="2" presetSubtype="8">
                                  <p:stCondLst>
                                    <p:cond delay="0"/>
                                  </p:stCondLst>
                                  <p:childTnLst>
                                    <p:set>
                                      <p:cBhvr>
                                        <p:cTn dur="1" fill="hold" id="10">
                                          <p:stCondLst>
                                            <p:cond delay="0"/>
                                          </p:stCondLst>
                                        </p:cTn>
                                        <p:tgtEl>
                                          <p:spTgt spid="33812"/>
                                        </p:tgtEl>
                                        <p:attrNameLst>
                                          <p:attrName>style.visibility</p:attrName>
                                        </p:attrNameLst>
                                      </p:cBhvr>
                                      <p:to>
                                        <p:strVal val="visible"/>
                                      </p:to>
                                    </p:set>
                                    <p:anim calcmode="lin" valueType="num">
                                      <p:cBhvr additive="base">
                                        <p:cTn dur="500" fill="hold" id="11"/>
                                        <p:tgtEl>
                                          <p:spTgt spid="33812"/>
                                        </p:tgtEl>
                                        <p:attrNameLst>
                                          <p:attrName>ppt_x</p:attrName>
                                        </p:attrNameLst>
                                      </p:cBhvr>
                                      <p:tavLst>
                                        <p:tav tm="0">
                                          <p:val>
                                            <p:strVal val="0-#ppt_w/2"/>
                                          </p:val>
                                        </p:tav>
                                        <p:tav tm="100000">
                                          <p:val>
                                            <p:strVal val="#ppt_x"/>
                                          </p:val>
                                        </p:tav>
                                      </p:tavLst>
                                    </p:anim>
                                    <p:anim calcmode="lin" valueType="num">
                                      <p:cBhvr additive="base">
                                        <p:cTn dur="500" fill="hold" id="12"/>
                                        <p:tgtEl>
                                          <p:spTgt spid="33812"/>
                                        </p:tgtEl>
                                        <p:attrNameLst>
                                          <p:attrName>ppt_y</p:attrName>
                                        </p:attrNameLst>
                                      </p:cBhvr>
                                      <p:tavLst>
                                        <p:tav tm="0">
                                          <p:val>
                                            <p:strVal val="#ppt_y"/>
                                          </p:val>
                                        </p:tav>
                                        <p:tav tm="100000">
                                          <p:val>
                                            <p:strVal val="#ppt_y"/>
                                          </p:val>
                                        </p:tav>
                                      </p:tavLst>
                                    </p:anim>
                                  </p:childTnLst>
                                </p:cTn>
                              </p:par>
                              <p:par>
                                <p:cTn fill="hold" grpId="0" id="13" nodeType="withEffect" presetClass="entr" presetID="2" presetSubtype="8">
                                  <p:stCondLst>
                                    <p:cond delay="0"/>
                                  </p:stCondLst>
                                  <p:childTnLst>
                                    <p:set>
                                      <p:cBhvr>
                                        <p:cTn dur="1" fill="hold" id="14">
                                          <p:stCondLst>
                                            <p:cond delay="0"/>
                                          </p:stCondLst>
                                        </p:cTn>
                                        <p:tgtEl>
                                          <p:spTgt spid="33818"/>
                                        </p:tgtEl>
                                        <p:attrNameLst>
                                          <p:attrName>style.visibility</p:attrName>
                                        </p:attrNameLst>
                                      </p:cBhvr>
                                      <p:to>
                                        <p:strVal val="visible"/>
                                      </p:to>
                                    </p:set>
                                    <p:anim calcmode="lin" valueType="num">
                                      <p:cBhvr additive="base">
                                        <p:cTn dur="500" fill="hold" id="15"/>
                                        <p:tgtEl>
                                          <p:spTgt spid="33818"/>
                                        </p:tgtEl>
                                        <p:attrNameLst>
                                          <p:attrName>ppt_x</p:attrName>
                                        </p:attrNameLst>
                                      </p:cBhvr>
                                      <p:tavLst>
                                        <p:tav tm="0">
                                          <p:val>
                                            <p:strVal val="0-#ppt_w/2"/>
                                          </p:val>
                                        </p:tav>
                                        <p:tav tm="100000">
                                          <p:val>
                                            <p:strVal val="#ppt_x"/>
                                          </p:val>
                                        </p:tav>
                                      </p:tavLst>
                                    </p:anim>
                                    <p:anim calcmode="lin" valueType="num">
                                      <p:cBhvr additive="base">
                                        <p:cTn dur="500" fill="hold" id="16"/>
                                        <p:tgtEl>
                                          <p:spTgt spid="33818"/>
                                        </p:tgtEl>
                                        <p:attrNameLst>
                                          <p:attrName>ppt_y</p:attrName>
                                        </p:attrNameLst>
                                      </p:cBhvr>
                                      <p:tavLst>
                                        <p:tav tm="0">
                                          <p:val>
                                            <p:strVal val="#ppt_y"/>
                                          </p:val>
                                        </p:tav>
                                        <p:tav tm="100000">
                                          <p:val>
                                            <p:strVal val="#ppt_y"/>
                                          </p:val>
                                        </p:tav>
                                      </p:tavLst>
                                    </p:anim>
                                  </p:childTnLst>
                                </p:cTn>
                              </p:par>
                            </p:childTnLst>
                          </p:cTn>
                        </p:par>
                        <p:par>
                          <p:cTn fill="hold" id="17" nodeType="afterGroup">
                            <p:stCondLst>
                              <p:cond delay="1000"/>
                            </p:stCondLst>
                            <p:childTnLst>
                              <p:par>
                                <p:cTn fill="hold" grpId="0" id="18" nodeType="afterEffect" presetClass="entr" presetID="41" presetSubtype="0">
                                  <p:stCondLst>
                                    <p:cond delay="0"/>
                                  </p:stCondLst>
                                  <p:iterate type="lt">
                                    <p:tmPct val="10000"/>
                                  </p:iterate>
                                  <p:childTnLst>
                                    <p:set>
                                      <p:cBhvr>
                                        <p:cTn dur="1" fill="hold" id="19">
                                          <p:stCondLst>
                                            <p:cond delay="0"/>
                                          </p:stCondLst>
                                        </p:cTn>
                                        <p:tgtEl>
                                          <p:spTgt spid="33806"/>
                                        </p:tgtEl>
                                        <p:attrNameLst>
                                          <p:attrName>style.visibility</p:attrName>
                                        </p:attrNameLst>
                                      </p:cBhvr>
                                      <p:to>
                                        <p:strVal val="visible"/>
                                      </p:to>
                                    </p:set>
                                    <p:anim calcmode="lin" valueType="num">
                                      <p:cBhvr>
                                        <p:cTn dur="500" fill="hold" id="20"/>
                                        <p:tgtEl>
                                          <p:spTgt spid="3380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33806"/>
                                        </p:tgtEl>
                                        <p:attrNameLst>
                                          <p:attrName>ppt_y</p:attrName>
                                        </p:attrNameLst>
                                      </p:cBhvr>
                                      <p:tavLst>
                                        <p:tav tm="0">
                                          <p:val>
                                            <p:strVal val="#ppt_y"/>
                                          </p:val>
                                        </p:tav>
                                        <p:tav tm="100000">
                                          <p:val>
                                            <p:strVal val="#ppt_y"/>
                                          </p:val>
                                        </p:tav>
                                      </p:tavLst>
                                    </p:anim>
                                    <p:anim calcmode="lin" valueType="num">
                                      <p:cBhvr>
                                        <p:cTn dur="500" fill="hold" id="22"/>
                                        <p:tgtEl>
                                          <p:spTgt spid="3380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3380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33806"/>
                                        </p:tgtEl>
                                      </p:cBhvr>
                                    </p:animEffect>
                                  </p:childTnLst>
                                </p:cTn>
                              </p:par>
                              <p:par>
                                <p:cTn fill="hold" grpId="0" id="25" nodeType="withEffect" presetClass="entr" presetID="41" presetSubtype="0">
                                  <p:stCondLst>
                                    <p:cond delay="0"/>
                                  </p:stCondLst>
                                  <p:iterate type="lt">
                                    <p:tmPct val="10000"/>
                                  </p:iterate>
                                  <p:childTnLst>
                                    <p:set>
                                      <p:cBhvr>
                                        <p:cTn dur="1" fill="hold" id="26">
                                          <p:stCondLst>
                                            <p:cond delay="0"/>
                                          </p:stCondLst>
                                        </p:cTn>
                                        <p:tgtEl>
                                          <p:spTgt spid="33813"/>
                                        </p:tgtEl>
                                        <p:attrNameLst>
                                          <p:attrName>style.visibility</p:attrName>
                                        </p:attrNameLst>
                                      </p:cBhvr>
                                      <p:to>
                                        <p:strVal val="visible"/>
                                      </p:to>
                                    </p:set>
                                    <p:anim calcmode="lin" valueType="num">
                                      <p:cBhvr>
                                        <p:cTn dur="500" fill="hold" id="27"/>
                                        <p:tgtEl>
                                          <p:spTgt spid="3381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8"/>
                                        <p:tgtEl>
                                          <p:spTgt spid="33813"/>
                                        </p:tgtEl>
                                        <p:attrNameLst>
                                          <p:attrName>ppt_y</p:attrName>
                                        </p:attrNameLst>
                                      </p:cBhvr>
                                      <p:tavLst>
                                        <p:tav tm="0">
                                          <p:val>
                                            <p:strVal val="#ppt_y"/>
                                          </p:val>
                                        </p:tav>
                                        <p:tav tm="100000">
                                          <p:val>
                                            <p:strVal val="#ppt_y"/>
                                          </p:val>
                                        </p:tav>
                                      </p:tavLst>
                                    </p:anim>
                                    <p:anim calcmode="lin" valueType="num">
                                      <p:cBhvr>
                                        <p:cTn dur="500" fill="hold" id="29"/>
                                        <p:tgtEl>
                                          <p:spTgt spid="3381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0"/>
                                        <p:tgtEl>
                                          <p:spTgt spid="3381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1" tmFilter="0,0; .5, 1; 1, 1"/>
                                        <p:tgtEl>
                                          <p:spTgt spid="33813"/>
                                        </p:tgtEl>
                                      </p:cBhvr>
                                    </p:animEffect>
                                  </p:childTnLst>
                                </p:cTn>
                              </p:par>
                              <p:par>
                                <p:cTn fill="hold" grpId="0" id="32" nodeType="withEffect" presetClass="entr" presetID="41" presetSubtype="0">
                                  <p:stCondLst>
                                    <p:cond delay="0"/>
                                  </p:stCondLst>
                                  <p:iterate type="lt">
                                    <p:tmPct val="10000"/>
                                  </p:iterate>
                                  <p:childTnLst>
                                    <p:set>
                                      <p:cBhvr>
                                        <p:cTn dur="1" fill="hold" id="33">
                                          <p:stCondLst>
                                            <p:cond delay="0"/>
                                          </p:stCondLst>
                                        </p:cTn>
                                        <p:tgtEl>
                                          <p:spTgt spid="33814"/>
                                        </p:tgtEl>
                                        <p:attrNameLst>
                                          <p:attrName>style.visibility</p:attrName>
                                        </p:attrNameLst>
                                      </p:cBhvr>
                                      <p:to>
                                        <p:strVal val="visible"/>
                                      </p:to>
                                    </p:set>
                                    <p:anim calcmode="lin" valueType="num">
                                      <p:cBhvr>
                                        <p:cTn dur="500" fill="hold" id="34"/>
                                        <p:tgtEl>
                                          <p:spTgt spid="3381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5"/>
                                        <p:tgtEl>
                                          <p:spTgt spid="33814"/>
                                        </p:tgtEl>
                                        <p:attrNameLst>
                                          <p:attrName>ppt_y</p:attrName>
                                        </p:attrNameLst>
                                      </p:cBhvr>
                                      <p:tavLst>
                                        <p:tav tm="0">
                                          <p:val>
                                            <p:strVal val="#ppt_y"/>
                                          </p:val>
                                        </p:tav>
                                        <p:tav tm="100000">
                                          <p:val>
                                            <p:strVal val="#ppt_y"/>
                                          </p:val>
                                        </p:tav>
                                      </p:tavLst>
                                    </p:anim>
                                    <p:anim calcmode="lin" valueType="num">
                                      <p:cBhvr>
                                        <p:cTn dur="500" fill="hold" id="36"/>
                                        <p:tgtEl>
                                          <p:spTgt spid="3381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7"/>
                                        <p:tgtEl>
                                          <p:spTgt spid="3381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8" tmFilter="0,0; .5, 1; 1, 1"/>
                                        <p:tgtEl>
                                          <p:spTgt spid="33814"/>
                                        </p:tgtEl>
                                      </p:cBhvr>
                                    </p:animEffect>
                                  </p:childTnLst>
                                </p:cTn>
                              </p:par>
                              <p:par>
                                <p:cTn fill="hold" grpId="0" id="39" nodeType="withEffect" presetClass="entr" presetID="41" presetSubtype="0">
                                  <p:stCondLst>
                                    <p:cond delay="0"/>
                                  </p:stCondLst>
                                  <p:iterate type="lt">
                                    <p:tmPct val="10000"/>
                                  </p:iterate>
                                  <p:childTnLst>
                                    <p:set>
                                      <p:cBhvr>
                                        <p:cTn dur="1" fill="hold" id="40">
                                          <p:stCondLst>
                                            <p:cond delay="0"/>
                                          </p:stCondLst>
                                        </p:cTn>
                                        <p:tgtEl>
                                          <p:spTgt spid="33815"/>
                                        </p:tgtEl>
                                        <p:attrNameLst>
                                          <p:attrName>style.visibility</p:attrName>
                                        </p:attrNameLst>
                                      </p:cBhvr>
                                      <p:to>
                                        <p:strVal val="visible"/>
                                      </p:to>
                                    </p:set>
                                    <p:anim calcmode="lin" valueType="num">
                                      <p:cBhvr>
                                        <p:cTn dur="500" fill="hold" id="41"/>
                                        <p:tgtEl>
                                          <p:spTgt spid="3381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2"/>
                                        <p:tgtEl>
                                          <p:spTgt spid="33815"/>
                                        </p:tgtEl>
                                        <p:attrNameLst>
                                          <p:attrName>ppt_y</p:attrName>
                                        </p:attrNameLst>
                                      </p:cBhvr>
                                      <p:tavLst>
                                        <p:tav tm="0">
                                          <p:val>
                                            <p:strVal val="#ppt_y"/>
                                          </p:val>
                                        </p:tav>
                                        <p:tav tm="100000">
                                          <p:val>
                                            <p:strVal val="#ppt_y"/>
                                          </p:val>
                                        </p:tav>
                                      </p:tavLst>
                                    </p:anim>
                                    <p:anim calcmode="lin" valueType="num">
                                      <p:cBhvr>
                                        <p:cTn dur="500" fill="hold" id="43"/>
                                        <p:tgtEl>
                                          <p:spTgt spid="3381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4"/>
                                        <p:tgtEl>
                                          <p:spTgt spid="3381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5" tmFilter="0,0; .5, 1; 1, 1"/>
                                        <p:tgtEl>
                                          <p:spTgt spid="33815"/>
                                        </p:tgtEl>
                                      </p:cBhvr>
                                    </p:animEffect>
                                  </p:childTnLst>
                                </p:cTn>
                              </p:par>
                              <p:par>
                                <p:cTn fill="hold" grpId="0" id="46" nodeType="withEffect" presetClass="entr" presetID="41" presetSubtype="0">
                                  <p:stCondLst>
                                    <p:cond delay="0"/>
                                  </p:stCondLst>
                                  <p:iterate type="lt">
                                    <p:tmPct val="10000"/>
                                  </p:iterate>
                                  <p:childTnLst>
                                    <p:set>
                                      <p:cBhvr>
                                        <p:cTn dur="1" fill="hold" id="47">
                                          <p:stCondLst>
                                            <p:cond delay="0"/>
                                          </p:stCondLst>
                                        </p:cTn>
                                        <p:tgtEl>
                                          <p:spTgt spid="33816"/>
                                        </p:tgtEl>
                                        <p:attrNameLst>
                                          <p:attrName>style.visibility</p:attrName>
                                        </p:attrNameLst>
                                      </p:cBhvr>
                                      <p:to>
                                        <p:strVal val="visible"/>
                                      </p:to>
                                    </p:set>
                                    <p:anim calcmode="lin" valueType="num">
                                      <p:cBhvr>
                                        <p:cTn dur="500" fill="hold" id="48"/>
                                        <p:tgtEl>
                                          <p:spTgt spid="3381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9"/>
                                        <p:tgtEl>
                                          <p:spTgt spid="33816"/>
                                        </p:tgtEl>
                                        <p:attrNameLst>
                                          <p:attrName>ppt_y</p:attrName>
                                        </p:attrNameLst>
                                      </p:cBhvr>
                                      <p:tavLst>
                                        <p:tav tm="0">
                                          <p:val>
                                            <p:strVal val="#ppt_y"/>
                                          </p:val>
                                        </p:tav>
                                        <p:tav tm="100000">
                                          <p:val>
                                            <p:strVal val="#ppt_y"/>
                                          </p:val>
                                        </p:tav>
                                      </p:tavLst>
                                    </p:anim>
                                    <p:anim calcmode="lin" valueType="num">
                                      <p:cBhvr>
                                        <p:cTn dur="500" fill="hold" id="50"/>
                                        <p:tgtEl>
                                          <p:spTgt spid="3381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1"/>
                                        <p:tgtEl>
                                          <p:spTgt spid="3381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2" tmFilter="0,0; .5, 1; 1, 1"/>
                                        <p:tgtEl>
                                          <p:spTgt spid="338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812"/>
      <p:bldP grpId="0" spid="33806"/>
      <p:bldP grpId="0" spid="33813"/>
      <p:bldP grpId="0" spid="33814"/>
      <p:bldP grpId="0" spid="33815"/>
      <p:bldP grpId="0" spid="33816"/>
      <p:bldP grpId="0" spid="3381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ln>
        </p:spPr>
        <p:txBody>
          <a:bodyPr bIns="0" lIns="0" rIns="0" tIns="0">
            <a:spAutoFit/>
          </a:bodyPr>
          <a:lstStyle/>
          <a:p>
            <a:pPr algn="just">
              <a:lnSpc>
                <a:spcPts val="1400"/>
              </a:lnSpc>
            </a:pPr>
            <a:r>
              <a:rPr altLang="en-US" b="0" lang="zh-CN" sz="1000">
                <a:solidFill>
                  <a:srgbClr val="808080"/>
                </a:solidFill>
              </a:rPr>
              <a:t>请在此处添加您需要的文字内容请在此处添加您需要的文字内容请在此处添加您需要的文字内容</a:t>
            </a:r>
          </a:p>
        </p:txBody>
      </p:sp>
      <p:sp>
        <p:nvSpPr>
          <p:cNvPr id="40" name="TextBox 39"/>
          <p:cNvSpPr txBox="1">
            <a:spLocks noChangeArrowheads="1"/>
          </p:cNvSpPr>
          <p:nvPr/>
        </p:nvSpPr>
        <p:spPr bwMode="auto">
          <a:xfrm>
            <a:off x="4346575" y="1852613"/>
            <a:ext cx="998538" cy="381000"/>
          </a:xfrm>
          <a:prstGeom prst="rect">
            <a:avLst/>
          </a:prstGeom>
          <a:noFill/>
          <a:ln w="9525">
            <a:noFill/>
            <a:miter lim="800000"/>
          </a:ln>
        </p:spPr>
        <p:txBody>
          <a:bodyPr>
            <a:spAutoFit/>
          </a:bodyPr>
          <a:lstStyle/>
          <a:p>
            <a:pPr algn="ctr"/>
            <a:r>
              <a:rPr altLang="en-US" lang="zh-CN">
                <a:solidFill>
                  <a:schemeClr val="bg2"/>
                </a:solidFill>
                <a:latin charset="-122" pitchFamily="34" typeface="微软雅黑"/>
              </a:rPr>
              <a:t>标题</a:t>
            </a:r>
          </a:p>
        </p:txBody>
      </p:sp>
      <p:cxnSp>
        <p:nvCxnSpPr>
          <p:cNvPr id="41" name="直接连接符 40"/>
          <p:cNvCxnSpPr/>
          <p:nvPr/>
        </p:nvCxnSpPr>
        <p:spPr>
          <a:xfrm flipH="1">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ln>
        </p:spPr>
        <p:txBody>
          <a:bodyPr bIns="0" lIns="0" rIns="0" tIns="0">
            <a:spAutoFit/>
          </a:bodyPr>
          <a:lstStyle/>
          <a:p>
            <a:pPr algn="just">
              <a:lnSpc>
                <a:spcPts val="1400"/>
              </a:lnSpc>
            </a:pPr>
            <a:r>
              <a:rPr altLang="en-US" b="0" lang="zh-CN" sz="1000">
                <a:solidFill>
                  <a:srgbClr val="808080"/>
                </a:solidFill>
              </a:rPr>
              <a:t>请在此处添加您需要的文字内容请在此处添加您需要的文字内容请在此处添加您需要的文字内容</a:t>
            </a:r>
          </a:p>
        </p:txBody>
      </p:sp>
      <p:sp>
        <p:nvSpPr>
          <p:cNvPr id="43" name="TextBox 42"/>
          <p:cNvSpPr txBox="1">
            <a:spLocks noChangeArrowheads="1"/>
          </p:cNvSpPr>
          <p:nvPr/>
        </p:nvSpPr>
        <p:spPr bwMode="auto">
          <a:xfrm>
            <a:off x="3716338" y="2517775"/>
            <a:ext cx="998537" cy="381000"/>
          </a:xfrm>
          <a:prstGeom prst="rect">
            <a:avLst/>
          </a:prstGeom>
          <a:noFill/>
          <a:ln w="9525">
            <a:noFill/>
            <a:miter lim="800000"/>
          </a:ln>
        </p:spPr>
        <p:txBody>
          <a:bodyPr>
            <a:spAutoFit/>
          </a:bodyPr>
          <a:lstStyle/>
          <a:p>
            <a:pPr algn="ctr"/>
            <a:r>
              <a:rPr altLang="en-US" lang="zh-CN">
                <a:solidFill>
                  <a:schemeClr val="bg2"/>
                </a:solidFill>
                <a:latin charset="-122" pitchFamily="34" typeface="微软雅黑"/>
              </a:rPr>
              <a:t>标题</a:t>
            </a:r>
          </a:p>
        </p:txBody>
      </p:sp>
      <p:cxnSp>
        <p:nvCxnSpPr>
          <p:cNvPr id="44" name="直接连接符 43"/>
          <p:cNvCxnSpPr/>
          <p:nvPr/>
        </p:nvCxnSpPr>
        <p:spPr>
          <a:xfrm flipH="1">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98938" y="3246438"/>
            <a:ext cx="3470275" cy="355600"/>
          </a:xfrm>
          <a:prstGeom prst="rect">
            <a:avLst/>
          </a:prstGeom>
          <a:noFill/>
          <a:ln w="9525">
            <a:noFill/>
            <a:miter lim="800000"/>
          </a:ln>
        </p:spPr>
        <p:txBody>
          <a:bodyPr bIns="0" lIns="0" rIns="0" tIns="0">
            <a:spAutoFit/>
          </a:bodyPr>
          <a:lstStyle/>
          <a:p>
            <a:pPr algn="just">
              <a:lnSpc>
                <a:spcPts val="1400"/>
              </a:lnSpc>
            </a:pPr>
            <a:r>
              <a:rPr altLang="en-US" b="0" lang="zh-CN" sz="1000">
                <a:solidFill>
                  <a:srgbClr val="808080"/>
                </a:solidFill>
              </a:rPr>
              <a:t>请在此处添加您需要的文字内容请在此处添加您需要的文字内容请在此处添加您需要的文字内容</a:t>
            </a:r>
          </a:p>
        </p:txBody>
      </p:sp>
      <p:sp>
        <p:nvSpPr>
          <p:cNvPr id="46" name="TextBox 45"/>
          <p:cNvSpPr txBox="1">
            <a:spLocks noChangeArrowheads="1"/>
          </p:cNvSpPr>
          <p:nvPr/>
        </p:nvSpPr>
        <p:spPr bwMode="auto">
          <a:xfrm>
            <a:off x="2924176" y="3233738"/>
            <a:ext cx="998538" cy="381000"/>
          </a:xfrm>
          <a:prstGeom prst="rect">
            <a:avLst/>
          </a:prstGeom>
          <a:noFill/>
          <a:ln w="9525">
            <a:noFill/>
            <a:miter lim="800000"/>
          </a:ln>
        </p:spPr>
        <p:txBody>
          <a:bodyPr>
            <a:spAutoFit/>
          </a:bodyPr>
          <a:lstStyle/>
          <a:p>
            <a:pPr algn="ctr"/>
            <a:r>
              <a:rPr altLang="en-US" lang="zh-CN">
                <a:solidFill>
                  <a:schemeClr val="bg2"/>
                </a:solidFill>
                <a:latin charset="-122" pitchFamily="34" typeface="微软雅黑"/>
              </a:rPr>
              <a:t>标题</a:t>
            </a:r>
          </a:p>
        </p:txBody>
      </p:sp>
      <p:cxnSp>
        <p:nvCxnSpPr>
          <p:cNvPr id="47" name="直接连接符 46"/>
          <p:cNvCxnSpPr/>
          <p:nvPr/>
        </p:nvCxnSpPr>
        <p:spPr>
          <a:xfrm flipH="1">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ln>
        </p:spPr>
        <p:txBody>
          <a:bodyPr bIns="0" lIns="0" rIns="0" tIns="0">
            <a:spAutoFit/>
          </a:bodyPr>
          <a:lstStyle/>
          <a:p>
            <a:pPr algn="just">
              <a:lnSpc>
                <a:spcPts val="1400"/>
              </a:lnSpc>
            </a:pPr>
            <a:r>
              <a:rPr altLang="en-US" b="0" lang="zh-CN" sz="1000">
                <a:solidFill>
                  <a:srgbClr val="808080"/>
                </a:solidFill>
              </a:rPr>
              <a:t>请在此处添加您需要的文字内容请在此处添加您需要的文字内容请在此处添加您需要的文字内容</a:t>
            </a:r>
          </a:p>
        </p:txBody>
      </p:sp>
      <p:sp>
        <p:nvSpPr>
          <p:cNvPr id="49" name="TextBox 48"/>
          <p:cNvSpPr txBox="1">
            <a:spLocks noChangeArrowheads="1"/>
          </p:cNvSpPr>
          <p:nvPr/>
        </p:nvSpPr>
        <p:spPr bwMode="auto">
          <a:xfrm>
            <a:off x="2259013" y="3903663"/>
            <a:ext cx="998537" cy="381000"/>
          </a:xfrm>
          <a:prstGeom prst="rect">
            <a:avLst/>
          </a:prstGeom>
          <a:noFill/>
          <a:ln w="9525">
            <a:noFill/>
            <a:miter lim="800000"/>
          </a:ln>
        </p:spPr>
        <p:txBody>
          <a:bodyPr>
            <a:spAutoFit/>
          </a:bodyPr>
          <a:lstStyle/>
          <a:p>
            <a:pPr algn="ctr"/>
            <a:r>
              <a:rPr altLang="en-US" lang="zh-CN">
                <a:solidFill>
                  <a:schemeClr val="bg2"/>
                </a:solidFill>
                <a:latin charset="-122" pitchFamily="34" typeface="微软雅黑"/>
              </a:rPr>
              <a:t>标题</a:t>
            </a:r>
          </a:p>
        </p:txBody>
      </p:sp>
      <p:cxnSp>
        <p:nvCxnSpPr>
          <p:cNvPr id="50" name="直接连接符 49"/>
          <p:cNvCxnSpPr/>
          <p:nvPr/>
        </p:nvCxnSpPr>
        <p:spPr>
          <a:xfrm flipH="1">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fmla="val 69842" name="adj"/>
            </a:avLst>
          </a:prstGeom>
          <a:solidFill>
            <a:schemeClr val="tx2"/>
          </a:solidFill>
          <a:ln w="9525">
            <a:noFill/>
            <a:miter lim="800000"/>
          </a:ln>
        </p:spPr>
        <p:txBody>
          <a:bodyPr anchor="ctr" wrap="none"/>
          <a:lstStyle/>
          <a:p>
            <a:endParaRPr altLang="en-US" b="0" lang="zh-CN">
              <a:ea typeface="宋体"/>
            </a:endParaRPr>
          </a:p>
        </p:txBody>
      </p:sp>
      <p:sp>
        <p:nvSpPr>
          <p:cNvPr id="50190" name="AutoShape 19"/>
          <p:cNvSpPr>
            <a:spLocks noChangeArrowheads="1"/>
          </p:cNvSpPr>
          <p:nvPr/>
        </p:nvSpPr>
        <p:spPr bwMode="auto">
          <a:xfrm>
            <a:off x="971550" y="2425700"/>
            <a:ext cx="2663825" cy="561975"/>
          </a:xfrm>
          <a:prstGeom prst="homePlate">
            <a:avLst>
              <a:gd fmla="val 70904" name="adj"/>
            </a:avLst>
          </a:prstGeom>
          <a:solidFill>
            <a:schemeClr val="bg2"/>
          </a:solidFill>
          <a:ln w="9525">
            <a:noFill/>
            <a:miter lim="800000"/>
          </a:ln>
        </p:spPr>
        <p:txBody>
          <a:bodyPr anchor="ctr" wrap="none"/>
          <a:lstStyle/>
          <a:p>
            <a:endParaRPr altLang="en-US" b="0" lang="zh-CN">
              <a:ea typeface="宋体"/>
            </a:endParaRPr>
          </a:p>
        </p:txBody>
      </p:sp>
      <p:sp>
        <p:nvSpPr>
          <p:cNvPr id="50191" name="AutoShape 20"/>
          <p:cNvSpPr>
            <a:spLocks noChangeArrowheads="1"/>
          </p:cNvSpPr>
          <p:nvPr/>
        </p:nvSpPr>
        <p:spPr bwMode="auto">
          <a:xfrm>
            <a:off x="971550" y="3132138"/>
            <a:ext cx="1944688" cy="561975"/>
          </a:xfrm>
          <a:prstGeom prst="homePlate">
            <a:avLst>
              <a:gd fmla="val 66662" name="adj"/>
            </a:avLst>
          </a:prstGeom>
          <a:solidFill>
            <a:schemeClr val="tx2"/>
          </a:solidFill>
          <a:ln w="9525">
            <a:noFill/>
            <a:miter lim="800000"/>
          </a:ln>
        </p:spPr>
        <p:txBody>
          <a:bodyPr anchor="ctr" wrap="none"/>
          <a:lstStyle/>
          <a:p>
            <a:endParaRPr altLang="en-US" b="0" lang="zh-CN">
              <a:ea typeface="宋体"/>
            </a:endParaRPr>
          </a:p>
        </p:txBody>
      </p:sp>
      <p:sp>
        <p:nvSpPr>
          <p:cNvPr id="50192" name="AutoShape 21"/>
          <p:cNvSpPr>
            <a:spLocks noChangeArrowheads="1"/>
          </p:cNvSpPr>
          <p:nvPr/>
        </p:nvSpPr>
        <p:spPr bwMode="auto">
          <a:xfrm>
            <a:off x="971550" y="3794125"/>
            <a:ext cx="1295400" cy="561975"/>
          </a:xfrm>
          <a:prstGeom prst="homePlate">
            <a:avLst>
              <a:gd fmla="val 48300" name="adj"/>
            </a:avLst>
          </a:prstGeom>
          <a:solidFill>
            <a:schemeClr val="bg2"/>
          </a:solidFill>
          <a:ln w="9525">
            <a:noFill/>
            <a:miter lim="800000"/>
          </a:ln>
        </p:spPr>
        <p:txBody>
          <a:bodyPr anchor="ctr" wrap="none"/>
          <a:lstStyle/>
          <a:p>
            <a:endParaRPr altLang="en-US" b="0" lang="zh-CN">
              <a:ea typeface="宋体"/>
            </a:endParaRPr>
          </a:p>
        </p:txBody>
      </p:sp>
    </p:spTree>
  </p:cSld>
  <p:clrMapOvr>
    <a:masterClrMapping/>
  </p:clrMapOvr>
  <p:transition spd="slow">
    <p:check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50189"/>
                                        </p:tgtEl>
                                        <p:attrNameLst>
                                          <p:attrName>style.visibility</p:attrName>
                                        </p:attrNameLst>
                                      </p:cBhvr>
                                      <p:to>
                                        <p:strVal val="visible"/>
                                      </p:to>
                                    </p:set>
                                    <p:anim calcmode="lin" valueType="num">
                                      <p:cBhvr additive="base">
                                        <p:cTn dur="500" fill="hold" id="7"/>
                                        <p:tgtEl>
                                          <p:spTgt spid="50189"/>
                                        </p:tgtEl>
                                        <p:attrNameLst>
                                          <p:attrName>ppt_x</p:attrName>
                                        </p:attrNameLst>
                                      </p:cBhvr>
                                      <p:tavLst>
                                        <p:tav tm="0">
                                          <p:val>
                                            <p:strVal val="0-#ppt_w/2"/>
                                          </p:val>
                                        </p:tav>
                                        <p:tav tm="100000">
                                          <p:val>
                                            <p:strVal val="#ppt_x"/>
                                          </p:val>
                                        </p:tav>
                                      </p:tavLst>
                                    </p:anim>
                                    <p:anim calcmode="lin" valueType="num">
                                      <p:cBhvr additive="base">
                                        <p:cTn dur="500" fill="hold" id="8"/>
                                        <p:tgtEl>
                                          <p:spTgt spid="50189"/>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8">
                                  <p:stCondLst>
                                    <p:cond delay="0"/>
                                  </p:stCondLst>
                                  <p:childTnLst>
                                    <p:set>
                                      <p:cBhvr>
                                        <p:cTn dur="1" fill="hold" id="10">
                                          <p:stCondLst>
                                            <p:cond delay="0"/>
                                          </p:stCondLst>
                                        </p:cTn>
                                        <p:tgtEl>
                                          <p:spTgt spid="50190"/>
                                        </p:tgtEl>
                                        <p:attrNameLst>
                                          <p:attrName>style.visibility</p:attrName>
                                        </p:attrNameLst>
                                      </p:cBhvr>
                                      <p:to>
                                        <p:strVal val="visible"/>
                                      </p:to>
                                    </p:set>
                                    <p:anim calcmode="lin" valueType="num">
                                      <p:cBhvr additive="base">
                                        <p:cTn dur="500" fill="hold" id="11"/>
                                        <p:tgtEl>
                                          <p:spTgt spid="50190"/>
                                        </p:tgtEl>
                                        <p:attrNameLst>
                                          <p:attrName>ppt_x</p:attrName>
                                        </p:attrNameLst>
                                      </p:cBhvr>
                                      <p:tavLst>
                                        <p:tav tm="0">
                                          <p:val>
                                            <p:strVal val="0-#ppt_w/2"/>
                                          </p:val>
                                        </p:tav>
                                        <p:tav tm="100000">
                                          <p:val>
                                            <p:strVal val="#ppt_x"/>
                                          </p:val>
                                        </p:tav>
                                      </p:tavLst>
                                    </p:anim>
                                    <p:anim calcmode="lin" valueType="num">
                                      <p:cBhvr additive="base">
                                        <p:cTn dur="500" fill="hold" id="12"/>
                                        <p:tgtEl>
                                          <p:spTgt spid="50190"/>
                                        </p:tgtEl>
                                        <p:attrNameLst>
                                          <p:attrName>ppt_y</p:attrName>
                                        </p:attrNameLst>
                                      </p:cBhvr>
                                      <p:tavLst>
                                        <p:tav tm="0">
                                          <p:val>
                                            <p:strVal val="#ppt_y"/>
                                          </p:val>
                                        </p:tav>
                                        <p:tav tm="100000">
                                          <p:val>
                                            <p:strVal val="#ppt_y"/>
                                          </p:val>
                                        </p:tav>
                                      </p:tavLst>
                                    </p:anim>
                                  </p:childTnLst>
                                </p:cTn>
                              </p:par>
                              <p:par>
                                <p:cTn fill="hold" grpId="0" id="13" nodeType="withEffect" presetClass="entr" presetID="2" presetSubtype="8">
                                  <p:stCondLst>
                                    <p:cond delay="0"/>
                                  </p:stCondLst>
                                  <p:childTnLst>
                                    <p:set>
                                      <p:cBhvr>
                                        <p:cTn dur="1" fill="hold" id="14">
                                          <p:stCondLst>
                                            <p:cond delay="0"/>
                                          </p:stCondLst>
                                        </p:cTn>
                                        <p:tgtEl>
                                          <p:spTgt spid="50191"/>
                                        </p:tgtEl>
                                        <p:attrNameLst>
                                          <p:attrName>style.visibility</p:attrName>
                                        </p:attrNameLst>
                                      </p:cBhvr>
                                      <p:to>
                                        <p:strVal val="visible"/>
                                      </p:to>
                                    </p:set>
                                    <p:anim calcmode="lin" valueType="num">
                                      <p:cBhvr additive="base">
                                        <p:cTn dur="500" fill="hold" id="15"/>
                                        <p:tgtEl>
                                          <p:spTgt spid="50191"/>
                                        </p:tgtEl>
                                        <p:attrNameLst>
                                          <p:attrName>ppt_x</p:attrName>
                                        </p:attrNameLst>
                                      </p:cBhvr>
                                      <p:tavLst>
                                        <p:tav tm="0">
                                          <p:val>
                                            <p:strVal val="0-#ppt_w/2"/>
                                          </p:val>
                                        </p:tav>
                                        <p:tav tm="100000">
                                          <p:val>
                                            <p:strVal val="#ppt_x"/>
                                          </p:val>
                                        </p:tav>
                                      </p:tavLst>
                                    </p:anim>
                                    <p:anim calcmode="lin" valueType="num">
                                      <p:cBhvr additive="base">
                                        <p:cTn dur="500" fill="hold" id="16"/>
                                        <p:tgtEl>
                                          <p:spTgt spid="50191"/>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8">
                                  <p:stCondLst>
                                    <p:cond delay="0"/>
                                  </p:stCondLst>
                                  <p:childTnLst>
                                    <p:set>
                                      <p:cBhvr>
                                        <p:cTn dur="1" fill="hold" id="18">
                                          <p:stCondLst>
                                            <p:cond delay="0"/>
                                          </p:stCondLst>
                                        </p:cTn>
                                        <p:tgtEl>
                                          <p:spTgt spid="50192"/>
                                        </p:tgtEl>
                                        <p:attrNameLst>
                                          <p:attrName>style.visibility</p:attrName>
                                        </p:attrNameLst>
                                      </p:cBhvr>
                                      <p:to>
                                        <p:strVal val="visible"/>
                                      </p:to>
                                    </p:set>
                                    <p:anim calcmode="lin" valueType="num">
                                      <p:cBhvr additive="base">
                                        <p:cTn dur="500" fill="hold" id="19"/>
                                        <p:tgtEl>
                                          <p:spTgt spid="50192"/>
                                        </p:tgtEl>
                                        <p:attrNameLst>
                                          <p:attrName>ppt_x</p:attrName>
                                        </p:attrNameLst>
                                      </p:cBhvr>
                                      <p:tavLst>
                                        <p:tav tm="0">
                                          <p:val>
                                            <p:strVal val="0-#ppt_w/2"/>
                                          </p:val>
                                        </p:tav>
                                        <p:tav tm="100000">
                                          <p:val>
                                            <p:strVal val="#ppt_x"/>
                                          </p:val>
                                        </p:tav>
                                      </p:tavLst>
                                    </p:anim>
                                    <p:anim calcmode="lin" valueType="num">
                                      <p:cBhvr additive="base">
                                        <p:cTn dur="500" fill="hold" id="20"/>
                                        <p:tgtEl>
                                          <p:spTgt spid="50192"/>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500"/>
                            </p:stCondLst>
                            <p:childTnLst>
                              <p:par>
                                <p:cTn fill="hold" grpId="0" id="22" nodeType="afterEffect" presetClass="entr" presetID="10" presetSubtype="0">
                                  <p:stCondLst>
                                    <p:cond delay="0"/>
                                  </p:stCondLst>
                                  <p:childTnLst>
                                    <p:set>
                                      <p:cBhvr>
                                        <p:cTn dur="1" fill="hold" id="23">
                                          <p:stCondLst>
                                            <p:cond delay="0"/>
                                          </p:stCondLst>
                                        </p:cTn>
                                        <p:tgtEl>
                                          <p:spTgt spid="40"/>
                                        </p:tgtEl>
                                        <p:attrNameLst>
                                          <p:attrName>style.visibility</p:attrName>
                                        </p:attrNameLst>
                                      </p:cBhvr>
                                      <p:to>
                                        <p:strVal val="visible"/>
                                      </p:to>
                                    </p:set>
                                    <p:animEffect filter="fade" transition="in">
                                      <p:cBhvr>
                                        <p:cTn dur="500" id="24"/>
                                        <p:tgtEl>
                                          <p:spTgt spid="40"/>
                                        </p:tgtEl>
                                      </p:cBhvr>
                                    </p:animEffect>
                                  </p:childTnLst>
                                </p:cTn>
                              </p:par>
                              <p:par>
                                <p:cTn fill="hold" grpId="0" id="25" nodeType="withEffect" presetClass="entr" presetID="10" presetSubtype="0">
                                  <p:stCondLst>
                                    <p:cond delay="0"/>
                                  </p:stCondLst>
                                  <p:childTnLst>
                                    <p:set>
                                      <p:cBhvr>
                                        <p:cTn dur="1" fill="hold" id="26">
                                          <p:stCondLst>
                                            <p:cond delay="0"/>
                                          </p:stCondLst>
                                        </p:cTn>
                                        <p:tgtEl>
                                          <p:spTgt spid="39"/>
                                        </p:tgtEl>
                                        <p:attrNameLst>
                                          <p:attrName>style.visibility</p:attrName>
                                        </p:attrNameLst>
                                      </p:cBhvr>
                                      <p:to>
                                        <p:strVal val="visible"/>
                                      </p:to>
                                    </p:set>
                                    <p:animEffect filter="fade" transition="in">
                                      <p:cBhvr>
                                        <p:cTn dur="500" id="27"/>
                                        <p:tgtEl>
                                          <p:spTgt spid="39"/>
                                        </p:tgtEl>
                                      </p:cBhvr>
                                    </p:animEffect>
                                  </p:childTnLst>
                                </p:cTn>
                              </p:par>
                            </p:childTnLst>
                          </p:cTn>
                        </p:par>
                        <p:par>
                          <p:cTn fill="hold" id="28" nodeType="afterGroup">
                            <p:stCondLst>
                              <p:cond delay="1000"/>
                            </p:stCondLst>
                            <p:childTnLst>
                              <p:par>
                                <p:cTn fill="hold" id="29" nodeType="afterEffect" presetClass="entr" presetID="16" presetSubtype="42">
                                  <p:stCondLst>
                                    <p:cond delay="0"/>
                                  </p:stCondLst>
                                  <p:childTnLst>
                                    <p:set>
                                      <p:cBhvr>
                                        <p:cTn dur="1" fill="hold" id="30">
                                          <p:stCondLst>
                                            <p:cond delay="0"/>
                                          </p:stCondLst>
                                        </p:cTn>
                                        <p:tgtEl>
                                          <p:spTgt spid="41"/>
                                        </p:tgtEl>
                                        <p:attrNameLst>
                                          <p:attrName>style.visibility</p:attrName>
                                        </p:attrNameLst>
                                      </p:cBhvr>
                                      <p:to>
                                        <p:strVal val="visible"/>
                                      </p:to>
                                    </p:set>
                                    <p:animEffect filter="barn(outHorizontal)" transition="in">
                                      <p:cBhvr>
                                        <p:cTn dur="500" id="31"/>
                                        <p:tgtEl>
                                          <p:spTgt spid="41"/>
                                        </p:tgtEl>
                                      </p:cBhvr>
                                    </p:animEffect>
                                  </p:childTnLst>
                                </p:cTn>
                              </p:par>
                            </p:childTnLst>
                          </p:cTn>
                        </p:par>
                        <p:par>
                          <p:cTn fill="hold" id="32" nodeType="afterGroup">
                            <p:stCondLst>
                              <p:cond delay="1500"/>
                            </p:stCondLst>
                            <p:childTnLst>
                              <p:par>
                                <p:cTn fill="hold" grpId="0" id="33" nodeType="afterEffect" presetClass="entr" presetID="10" presetSubtype="0">
                                  <p:stCondLst>
                                    <p:cond delay="0"/>
                                  </p:stCondLst>
                                  <p:childTnLst>
                                    <p:set>
                                      <p:cBhvr>
                                        <p:cTn dur="1" fill="hold" id="34">
                                          <p:stCondLst>
                                            <p:cond delay="0"/>
                                          </p:stCondLst>
                                        </p:cTn>
                                        <p:tgtEl>
                                          <p:spTgt spid="43"/>
                                        </p:tgtEl>
                                        <p:attrNameLst>
                                          <p:attrName>style.visibility</p:attrName>
                                        </p:attrNameLst>
                                      </p:cBhvr>
                                      <p:to>
                                        <p:strVal val="visible"/>
                                      </p:to>
                                    </p:set>
                                    <p:animEffect filter="fade" transition="in">
                                      <p:cBhvr>
                                        <p:cTn dur="500" id="35"/>
                                        <p:tgtEl>
                                          <p:spTgt spid="43"/>
                                        </p:tgtEl>
                                      </p:cBhvr>
                                    </p:animEffect>
                                  </p:childTnLst>
                                </p:cTn>
                              </p:par>
                              <p:par>
                                <p:cTn fill="hold" grpId="0" id="36" nodeType="withEffect" presetClass="entr" presetID="10" presetSubtype="0">
                                  <p:stCondLst>
                                    <p:cond delay="0"/>
                                  </p:stCondLst>
                                  <p:childTnLst>
                                    <p:set>
                                      <p:cBhvr>
                                        <p:cTn dur="1" fill="hold" id="37">
                                          <p:stCondLst>
                                            <p:cond delay="0"/>
                                          </p:stCondLst>
                                        </p:cTn>
                                        <p:tgtEl>
                                          <p:spTgt spid="42"/>
                                        </p:tgtEl>
                                        <p:attrNameLst>
                                          <p:attrName>style.visibility</p:attrName>
                                        </p:attrNameLst>
                                      </p:cBhvr>
                                      <p:to>
                                        <p:strVal val="visible"/>
                                      </p:to>
                                    </p:set>
                                    <p:animEffect filter="fade" transition="in">
                                      <p:cBhvr>
                                        <p:cTn dur="500" id="38"/>
                                        <p:tgtEl>
                                          <p:spTgt spid="42"/>
                                        </p:tgtEl>
                                      </p:cBhvr>
                                    </p:animEffect>
                                  </p:childTnLst>
                                </p:cTn>
                              </p:par>
                            </p:childTnLst>
                          </p:cTn>
                        </p:par>
                        <p:par>
                          <p:cTn fill="hold" id="39" nodeType="afterGroup">
                            <p:stCondLst>
                              <p:cond delay="2000"/>
                            </p:stCondLst>
                            <p:childTnLst>
                              <p:par>
                                <p:cTn fill="hold" id="40" nodeType="afterEffect" presetClass="entr" presetID="16" presetSubtype="42">
                                  <p:stCondLst>
                                    <p:cond delay="0"/>
                                  </p:stCondLst>
                                  <p:childTnLst>
                                    <p:set>
                                      <p:cBhvr>
                                        <p:cTn dur="1" fill="hold" id="41">
                                          <p:stCondLst>
                                            <p:cond delay="0"/>
                                          </p:stCondLst>
                                        </p:cTn>
                                        <p:tgtEl>
                                          <p:spTgt spid="44"/>
                                        </p:tgtEl>
                                        <p:attrNameLst>
                                          <p:attrName>style.visibility</p:attrName>
                                        </p:attrNameLst>
                                      </p:cBhvr>
                                      <p:to>
                                        <p:strVal val="visible"/>
                                      </p:to>
                                    </p:set>
                                    <p:animEffect filter="barn(outHorizontal)" transition="in">
                                      <p:cBhvr>
                                        <p:cTn dur="500" id="42"/>
                                        <p:tgtEl>
                                          <p:spTgt spid="44"/>
                                        </p:tgtEl>
                                      </p:cBhvr>
                                    </p:animEffect>
                                  </p:childTnLst>
                                </p:cTn>
                              </p:par>
                            </p:childTnLst>
                          </p:cTn>
                        </p:par>
                        <p:par>
                          <p:cTn fill="hold" id="43" nodeType="afterGroup">
                            <p:stCondLst>
                              <p:cond delay="2500"/>
                            </p:stCondLst>
                            <p:childTnLst>
                              <p:par>
                                <p:cTn fill="hold" grpId="0" id="44" nodeType="afterEffect" presetClass="entr" presetID="10" presetSubtype="0">
                                  <p:stCondLst>
                                    <p:cond delay="0"/>
                                  </p:stCondLst>
                                  <p:childTnLst>
                                    <p:set>
                                      <p:cBhvr>
                                        <p:cTn dur="1" fill="hold" id="45">
                                          <p:stCondLst>
                                            <p:cond delay="0"/>
                                          </p:stCondLst>
                                        </p:cTn>
                                        <p:tgtEl>
                                          <p:spTgt spid="46"/>
                                        </p:tgtEl>
                                        <p:attrNameLst>
                                          <p:attrName>style.visibility</p:attrName>
                                        </p:attrNameLst>
                                      </p:cBhvr>
                                      <p:to>
                                        <p:strVal val="visible"/>
                                      </p:to>
                                    </p:set>
                                    <p:animEffect filter="fade" transition="in">
                                      <p:cBhvr>
                                        <p:cTn dur="500" id="46"/>
                                        <p:tgtEl>
                                          <p:spTgt spid="46"/>
                                        </p:tgtEl>
                                      </p:cBhvr>
                                    </p:animEffect>
                                  </p:childTnLst>
                                </p:cTn>
                              </p:par>
                              <p:par>
                                <p:cTn fill="hold" grpId="0" id="47" nodeType="withEffect" presetClass="entr" presetID="10" presetSubtype="0">
                                  <p:stCondLst>
                                    <p:cond delay="0"/>
                                  </p:stCondLst>
                                  <p:childTnLst>
                                    <p:set>
                                      <p:cBhvr>
                                        <p:cTn dur="1" fill="hold" id="48">
                                          <p:stCondLst>
                                            <p:cond delay="0"/>
                                          </p:stCondLst>
                                        </p:cTn>
                                        <p:tgtEl>
                                          <p:spTgt spid="45"/>
                                        </p:tgtEl>
                                        <p:attrNameLst>
                                          <p:attrName>style.visibility</p:attrName>
                                        </p:attrNameLst>
                                      </p:cBhvr>
                                      <p:to>
                                        <p:strVal val="visible"/>
                                      </p:to>
                                    </p:set>
                                    <p:animEffect filter="fade" transition="in">
                                      <p:cBhvr>
                                        <p:cTn dur="500" id="49"/>
                                        <p:tgtEl>
                                          <p:spTgt spid="45"/>
                                        </p:tgtEl>
                                      </p:cBhvr>
                                    </p:animEffect>
                                  </p:childTnLst>
                                </p:cTn>
                              </p:par>
                            </p:childTnLst>
                          </p:cTn>
                        </p:par>
                        <p:par>
                          <p:cTn fill="hold" id="50" nodeType="afterGroup">
                            <p:stCondLst>
                              <p:cond delay="3000"/>
                            </p:stCondLst>
                            <p:childTnLst>
                              <p:par>
                                <p:cTn fill="hold" id="51" nodeType="afterEffect" presetClass="entr" presetID="16" presetSubtype="42">
                                  <p:stCondLst>
                                    <p:cond delay="0"/>
                                  </p:stCondLst>
                                  <p:childTnLst>
                                    <p:set>
                                      <p:cBhvr>
                                        <p:cTn dur="1" fill="hold" id="52">
                                          <p:stCondLst>
                                            <p:cond delay="0"/>
                                          </p:stCondLst>
                                        </p:cTn>
                                        <p:tgtEl>
                                          <p:spTgt spid="47"/>
                                        </p:tgtEl>
                                        <p:attrNameLst>
                                          <p:attrName>style.visibility</p:attrName>
                                        </p:attrNameLst>
                                      </p:cBhvr>
                                      <p:to>
                                        <p:strVal val="visible"/>
                                      </p:to>
                                    </p:set>
                                    <p:animEffect filter="barn(outHorizontal)" transition="in">
                                      <p:cBhvr>
                                        <p:cTn dur="500" id="53"/>
                                        <p:tgtEl>
                                          <p:spTgt spid="47"/>
                                        </p:tgtEl>
                                      </p:cBhvr>
                                    </p:animEffect>
                                  </p:childTnLst>
                                </p:cTn>
                              </p:par>
                            </p:childTnLst>
                          </p:cTn>
                        </p:par>
                        <p:par>
                          <p:cTn fill="hold" id="54" nodeType="afterGroup">
                            <p:stCondLst>
                              <p:cond delay="3500"/>
                            </p:stCondLst>
                            <p:childTnLst>
                              <p:par>
                                <p:cTn fill="hold" grpId="0" id="55" nodeType="afterEffect" presetClass="entr" presetID="10" presetSubtype="0">
                                  <p:stCondLst>
                                    <p:cond delay="0"/>
                                  </p:stCondLst>
                                  <p:childTnLst>
                                    <p:set>
                                      <p:cBhvr>
                                        <p:cTn dur="1" fill="hold" id="56">
                                          <p:stCondLst>
                                            <p:cond delay="0"/>
                                          </p:stCondLst>
                                        </p:cTn>
                                        <p:tgtEl>
                                          <p:spTgt spid="49"/>
                                        </p:tgtEl>
                                        <p:attrNameLst>
                                          <p:attrName>style.visibility</p:attrName>
                                        </p:attrNameLst>
                                      </p:cBhvr>
                                      <p:to>
                                        <p:strVal val="visible"/>
                                      </p:to>
                                    </p:set>
                                    <p:animEffect filter="fade" transition="in">
                                      <p:cBhvr>
                                        <p:cTn dur="500" id="57"/>
                                        <p:tgtEl>
                                          <p:spTgt spid="49"/>
                                        </p:tgtEl>
                                      </p:cBhvr>
                                    </p:animEffect>
                                  </p:childTnLst>
                                </p:cTn>
                              </p:par>
                              <p:par>
                                <p:cTn fill="hold" grpId="0" id="58" nodeType="withEffect" presetClass="entr" presetID="10" presetSubtype="0">
                                  <p:stCondLst>
                                    <p:cond delay="0"/>
                                  </p:stCondLst>
                                  <p:childTnLst>
                                    <p:set>
                                      <p:cBhvr>
                                        <p:cTn dur="1" fill="hold" id="59">
                                          <p:stCondLst>
                                            <p:cond delay="0"/>
                                          </p:stCondLst>
                                        </p:cTn>
                                        <p:tgtEl>
                                          <p:spTgt spid="48"/>
                                        </p:tgtEl>
                                        <p:attrNameLst>
                                          <p:attrName>style.visibility</p:attrName>
                                        </p:attrNameLst>
                                      </p:cBhvr>
                                      <p:to>
                                        <p:strVal val="visible"/>
                                      </p:to>
                                    </p:set>
                                    <p:animEffect filter="fade" transition="in">
                                      <p:cBhvr>
                                        <p:cTn dur="500" id="60"/>
                                        <p:tgtEl>
                                          <p:spTgt spid="48"/>
                                        </p:tgtEl>
                                      </p:cBhvr>
                                    </p:animEffect>
                                  </p:childTnLst>
                                </p:cTn>
                              </p:par>
                            </p:childTnLst>
                          </p:cTn>
                        </p:par>
                        <p:par>
                          <p:cTn fill="hold" id="61" nodeType="afterGroup">
                            <p:stCondLst>
                              <p:cond delay="4000"/>
                            </p:stCondLst>
                            <p:childTnLst>
                              <p:par>
                                <p:cTn fill="hold" id="62" nodeType="afterEffect" presetClass="entr" presetID="16" presetSubtype="42">
                                  <p:stCondLst>
                                    <p:cond delay="0"/>
                                  </p:stCondLst>
                                  <p:childTnLst>
                                    <p:set>
                                      <p:cBhvr>
                                        <p:cTn dur="1" fill="hold" id="63">
                                          <p:stCondLst>
                                            <p:cond delay="0"/>
                                          </p:stCondLst>
                                        </p:cTn>
                                        <p:tgtEl>
                                          <p:spTgt spid="50"/>
                                        </p:tgtEl>
                                        <p:attrNameLst>
                                          <p:attrName>style.visibility</p:attrName>
                                        </p:attrNameLst>
                                      </p:cBhvr>
                                      <p:to>
                                        <p:strVal val="visible"/>
                                      </p:to>
                                    </p:set>
                                    <p:animEffect filter="barn(outHorizontal)" transition="in">
                                      <p:cBhvr>
                                        <p:cTn dur="500" id="64"/>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40"/>
      <p:bldP grpId="0" spid="42"/>
      <p:bldP grpId="0" spid="43"/>
      <p:bldP grpId="0" spid="45"/>
      <p:bldP grpId="0" spid="46"/>
      <p:bldP grpId="0" spid="48"/>
      <p:bldP grpId="0" spid="49"/>
      <p:bldP grpId="0" spid="50189"/>
      <p:bldP grpId="0" spid="50190"/>
      <p:bldP grpId="0" spid="50191"/>
      <p:bldP grpId="0" spid="5019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2228" name="Group 11"/>
          <p:cNvGrpSpPr/>
          <p:nvPr/>
        </p:nvGrpSpPr>
        <p:grpSpPr>
          <a:xfrm>
            <a:off x="1189038" y="3414713"/>
            <a:ext cx="7345362" cy="441325"/>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anchor="ctr" bIns="36293" lIns="72585" rIns="72585" tIns="36293" wrap="none"/>
            <a:lstStyle/>
            <a:p>
              <a:pPr defTabSz="725488">
                <a:buFont typeface="Arial"/>
                <a:buNone/>
              </a:pPr>
              <a:endParaRPr altLang="en-US" i="1" lang="zh-CN" sz="1400">
                <a:solidFill>
                  <a:srgbClr val="646464"/>
                </a:solidFill>
                <a:latin charset="-122" pitchFamily="34" typeface="微软雅黑"/>
                <a:sym charset="-122" pitchFamily="34" typeface="微软雅黑"/>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altLang="en-US" lang="zh-CN"/>
            </a:p>
          </p:txBody>
        </p:sp>
      </p:grpSp>
      <p:grpSp>
        <p:nvGrpSpPr>
          <p:cNvPr id="52229" name="Group 15"/>
          <p:cNvGrpSpPr/>
          <p:nvPr/>
        </p:nvGrpSpPr>
        <p:grpSpPr>
          <a:xfrm>
            <a:off x="1189038" y="3954463"/>
            <a:ext cx="7345362" cy="439737"/>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anchor="ctr" bIns="36293" lIns="72585" rIns="72585" tIns="36293" wrap="none"/>
            <a:lstStyle/>
            <a:p>
              <a:pPr defTabSz="725488">
                <a:buFont typeface="Arial"/>
                <a:buNone/>
              </a:pPr>
              <a:endParaRPr altLang="en-US" i="1" lang="zh-CN" sz="1400">
                <a:solidFill>
                  <a:srgbClr val="000000"/>
                </a:solidFill>
                <a:latin charset="-122" pitchFamily="34" typeface="微软雅黑"/>
                <a:sym charset="-122" pitchFamily="34" typeface="微软雅黑"/>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altLang="en-US" lang="zh-CN"/>
            </a:p>
          </p:txBody>
        </p:sp>
      </p:grpSp>
      <p:grpSp>
        <p:nvGrpSpPr>
          <p:cNvPr id="52230" name="Group 15"/>
          <p:cNvGrpSpPr/>
          <p:nvPr/>
        </p:nvGrpSpPr>
        <p:grpSpPr>
          <a:xfrm>
            <a:off x="1189038" y="4492625"/>
            <a:ext cx="7345362" cy="439738"/>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anchor="ctr" bIns="36293" lIns="72585" rIns="72585" tIns="36293" wrap="none"/>
            <a:lstStyle/>
            <a:p>
              <a:pPr defTabSz="725488">
                <a:buFont typeface="Arial"/>
                <a:buNone/>
              </a:pPr>
              <a:endParaRPr altLang="en-US" i="1" lang="zh-CN" sz="1400">
                <a:solidFill>
                  <a:srgbClr val="000000"/>
                </a:solidFill>
                <a:latin charset="-122" pitchFamily="34" typeface="微软雅黑"/>
                <a:sym charset="-122" pitchFamily="34" typeface="微软雅黑"/>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altLang="en-US" lang="zh-CN"/>
            </a:p>
          </p:txBody>
        </p:sp>
      </p:grpSp>
      <p:grpSp>
        <p:nvGrpSpPr>
          <p:cNvPr id="52257" name="Group 33"/>
          <p:cNvGrpSpPr/>
          <p:nvPr/>
        </p:nvGrpSpPr>
        <p:grpSpPr>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fmla="val 33824" name="adj1"/>
                <a:gd fmla="val 25000" name="adj2"/>
                <a:gd fmla="val 29806" name="adj3"/>
                <a:gd fmla="val 86269" name="adj4"/>
              </a:avLst>
            </a:prstGeom>
            <a:solidFill>
              <a:schemeClr val="tx2"/>
            </a:solidFill>
            <a:ln w="9525">
              <a:noFill/>
              <a:bevel/>
            </a:ln>
          </p:spPr>
          <p:txBody>
            <a:bodyPr anchor="ctr" bIns="36293" lIns="72585" rIns="72585" rot="10800000" tIns="36293" vert="eaVert" wrap="none"/>
            <a:lstStyle/>
            <a:p>
              <a:pPr defTabSz="725488">
                <a:buFont typeface="Arial"/>
                <a:buNone/>
              </a:pPr>
              <a:endParaRPr altLang="en-US" i="1" lang="zh-CN" sz="1400">
                <a:solidFill>
                  <a:srgbClr val="000000"/>
                </a:solidFill>
                <a:latin charset="-122" pitchFamily="34" typeface="微软雅黑"/>
                <a:sym charset="-122" pitchFamily="34" typeface="微软雅黑"/>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bIns="36293" lIns="72585" rIns="72585" tIns="36293">
              <a:spAutoFit/>
            </a:bodyPr>
            <a:lstStyle/>
            <a:p>
              <a:pPr defTabSz="725488">
                <a:buFont typeface="Arial"/>
                <a:buNone/>
              </a:pPr>
              <a:r>
                <a:rPr altLang="en-US" b="0" lang="zh-CN" sz="1200">
                  <a:solidFill>
                    <a:schemeClr val="bg1"/>
                  </a:solidFill>
                  <a:latin charset="-122" pitchFamily="34" typeface="微软雅黑"/>
                  <a:sym charset="-122" pitchFamily="50" typeface="造字工房悦黑体验版常规体"/>
                </a:rPr>
                <a:t>请输入您想要的文字内容</a:t>
              </a: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bIns="36293" lIns="72585" rIns="72585" tIns="36293">
              <a:spAutoFit/>
            </a:bodyPr>
            <a:lstStyle/>
            <a:p>
              <a:pPr defTabSz="725488">
                <a:buFont typeface="Arial"/>
                <a:buNone/>
              </a:pPr>
              <a:r>
                <a:rPr altLang="en-US" b="0" lang="zh-CN" sz="1200">
                  <a:solidFill>
                    <a:schemeClr val="bg1"/>
                  </a:solidFill>
                  <a:latin charset="-122" pitchFamily="34" typeface="微软雅黑"/>
                  <a:sym charset="-122" pitchFamily="50" typeface="造字工房悦黑体验版常规体"/>
                </a:rPr>
                <a:t>请输入您想要的文字内容</a:t>
              </a: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bIns="36293" lIns="72585" rIns="72585" tIns="36293">
              <a:spAutoFit/>
            </a:bodyPr>
            <a:lstStyle/>
            <a:p>
              <a:pPr defTabSz="725488">
                <a:buFont typeface="Arial"/>
                <a:buNone/>
              </a:pPr>
              <a:r>
                <a:rPr altLang="en-US" b="0" lang="zh-CN" sz="1200">
                  <a:solidFill>
                    <a:schemeClr val="bg1"/>
                  </a:solidFill>
                  <a:latin charset="-122" pitchFamily="34" typeface="微软雅黑"/>
                  <a:sym charset="-122" pitchFamily="50" typeface="造字工房悦黑体验版常规体"/>
                </a:rPr>
                <a:t>请输入您想要的文字内容</a:t>
              </a: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bIns="36293" lIns="72585" rIns="72585" tIns="36293">
              <a:spAutoFit/>
            </a:bodyPr>
            <a:lstStyle/>
            <a:p>
              <a:pPr defTabSz="725488">
                <a:buFont typeface="Arial"/>
                <a:buNone/>
              </a:pPr>
              <a:r>
                <a:rPr altLang="en-US" b="0" lang="zh-CN" sz="1200">
                  <a:solidFill>
                    <a:schemeClr val="bg1"/>
                  </a:solidFill>
                  <a:latin charset="-122" pitchFamily="34" typeface="微软雅黑"/>
                  <a:sym charset="-122" pitchFamily="50" typeface="造字工房悦黑体验版常规体"/>
                </a:rPr>
                <a:t>请输入您想要的文字内容</a:t>
              </a:r>
            </a:p>
          </p:txBody>
        </p:sp>
      </p:grpSp>
      <p:grpSp>
        <p:nvGrpSpPr>
          <p:cNvPr id="52258" name="Group 34"/>
          <p:cNvGrpSpPr/>
          <p:nvPr/>
        </p:nvGrpSpPr>
        <p:grpSpPr>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fmla="val 33824" name="adj1"/>
                <a:gd fmla="val 25000" name="adj2"/>
                <a:gd fmla="val 29646" name="adj3"/>
                <a:gd fmla="val 86269" name="adj4"/>
              </a:avLst>
            </a:prstGeom>
            <a:solidFill>
              <a:schemeClr val="tx2"/>
            </a:solidFill>
            <a:ln w="9525">
              <a:noFill/>
              <a:bevel/>
            </a:ln>
          </p:spPr>
          <p:txBody>
            <a:bodyPr anchor="ctr" bIns="36293" lIns="72585" rIns="72585" tIns="36293" vert="eaVert" wrap="none"/>
            <a:lstStyle/>
            <a:p>
              <a:pPr defTabSz="725488">
                <a:buFont typeface="Arial"/>
                <a:buNone/>
              </a:pPr>
              <a:endParaRPr altLang="en-US" i="1" lang="zh-CN" sz="1400">
                <a:solidFill>
                  <a:srgbClr val="000000"/>
                </a:solidFill>
                <a:latin charset="-122" pitchFamily="34" typeface="微软雅黑"/>
                <a:sym charset="-122" pitchFamily="34" typeface="微软雅黑"/>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bIns="36293" lIns="72585" rIns="72585" tIns="36293">
              <a:spAutoFit/>
            </a:bodyPr>
            <a:lstStyle/>
            <a:p>
              <a:pPr defTabSz="725488">
                <a:buFont typeface="Arial"/>
                <a:buNone/>
              </a:pPr>
              <a:r>
                <a:rPr altLang="en-US" b="0" lang="zh-CN" sz="1200">
                  <a:solidFill>
                    <a:schemeClr val="bg1"/>
                  </a:solidFill>
                  <a:latin charset="-122" pitchFamily="34" typeface="微软雅黑"/>
                  <a:sym charset="-122" pitchFamily="50" typeface="造字工房悦黑体验版常规体"/>
                </a:rPr>
                <a:t>请输入您想要的文字内容</a:t>
              </a: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bIns="36293" lIns="72585" rIns="72585" tIns="36293">
              <a:spAutoFit/>
            </a:bodyPr>
            <a:lstStyle/>
            <a:p>
              <a:pPr defTabSz="725488">
                <a:buFont typeface="Arial"/>
                <a:buNone/>
              </a:pPr>
              <a:r>
                <a:rPr altLang="en-US" b="0" lang="zh-CN" sz="1200">
                  <a:solidFill>
                    <a:schemeClr val="bg1"/>
                  </a:solidFill>
                  <a:latin charset="-122" pitchFamily="34" typeface="微软雅黑"/>
                  <a:sym charset="-122" pitchFamily="50" typeface="造字工房悦黑体验版常规体"/>
                </a:rPr>
                <a:t>请输入您想要的文字内容</a:t>
              </a: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bIns="36293" lIns="72585" rIns="72585" tIns="36293">
              <a:spAutoFit/>
            </a:bodyPr>
            <a:lstStyle/>
            <a:p>
              <a:pPr defTabSz="725488">
                <a:buFont typeface="Arial"/>
                <a:buNone/>
              </a:pPr>
              <a:r>
                <a:rPr altLang="en-US" b="0" lang="zh-CN" sz="1200">
                  <a:solidFill>
                    <a:schemeClr val="bg1"/>
                  </a:solidFill>
                  <a:latin charset="-122" pitchFamily="34" typeface="微软雅黑"/>
                  <a:sym charset="-122" pitchFamily="50" typeface="造字工房悦黑体验版常规体"/>
                </a:rPr>
                <a:t>请输入您想要的文字内容</a:t>
              </a: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bIns="36293" lIns="72585" rIns="72585" tIns="36293">
              <a:spAutoFit/>
            </a:bodyPr>
            <a:lstStyle/>
            <a:p>
              <a:pPr defTabSz="725488">
                <a:buFont typeface="Arial"/>
                <a:buNone/>
              </a:pPr>
              <a:r>
                <a:rPr altLang="en-US" b="0" lang="zh-CN" sz="1200">
                  <a:solidFill>
                    <a:schemeClr val="bg1"/>
                  </a:solidFill>
                  <a:latin charset="-122" pitchFamily="34" typeface="微软雅黑"/>
                  <a:sym charset="-122" pitchFamily="50" typeface="造字工房悦黑体验版常规体"/>
                </a:rPr>
                <a:t>请输入您想要的文字内容</a:t>
              </a:r>
            </a:p>
          </p:txBody>
        </p:sp>
      </p:grpSp>
      <p:grpSp>
        <p:nvGrpSpPr>
          <p:cNvPr id="52256" name="Group 32"/>
          <p:cNvGrpSpPr/>
          <p:nvPr/>
        </p:nvGrpSpPr>
        <p:grpSpPr>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fmla="val 33824" name="adj1"/>
                <a:gd fmla="val 25000" name="adj2"/>
                <a:gd fmla="val 15498" name="adj3"/>
                <a:gd fmla="val 86269" name="adj4"/>
              </a:avLst>
            </a:prstGeom>
            <a:solidFill>
              <a:schemeClr val="bg2"/>
            </a:solidFill>
            <a:ln w="9525">
              <a:noFill/>
              <a:bevel/>
            </a:ln>
          </p:spPr>
          <p:txBody>
            <a:bodyPr anchor="ctr" bIns="36293" lIns="72585" rIns="72585" rot="10800000" tIns="36293" wrap="none"/>
            <a:lstStyle/>
            <a:p>
              <a:pPr defTabSz="725488">
                <a:buFont typeface="Arial"/>
                <a:buNone/>
              </a:pPr>
              <a:endParaRPr altLang="en-US" i="1" lang="zh-CN" sz="1400">
                <a:solidFill>
                  <a:srgbClr val="000000"/>
                </a:solidFill>
                <a:latin charset="-122" pitchFamily="34" typeface="微软雅黑"/>
                <a:sym charset="-122" pitchFamily="34" typeface="微软雅黑"/>
              </a:endParaRPr>
            </a:p>
          </p:txBody>
        </p:sp>
        <p:sp>
          <p:nvSpPr>
            <p:cNvPr id="54289" name="文本框 34"/>
            <p:cNvSpPr>
              <a:spLocks noChangeArrowheads="1"/>
            </p:cNvSpPr>
            <p:nvPr/>
          </p:nvSpPr>
          <p:spPr bwMode="auto">
            <a:xfrm>
              <a:off x="2784" y="1154"/>
              <a:ext cx="551" cy="583"/>
            </a:xfrm>
            <a:prstGeom prst="rect">
              <a:avLst/>
            </a:prstGeom>
            <a:noFill/>
            <a:ln w="9525">
              <a:noFill/>
              <a:miter lim="800000"/>
            </a:ln>
          </p:spPr>
          <p:txBody>
            <a:bodyPr bIns="36293" lIns="72585" rIns="72585" tIns="36293">
              <a:spAutoFit/>
            </a:bodyPr>
            <a:lstStyle/>
            <a:p>
              <a:pPr defTabSz="725488">
                <a:buFont typeface="Arial"/>
                <a:buNone/>
              </a:pPr>
              <a:r>
                <a:rPr altLang="en-US" b="0" lang="zh-CN" sz="2800">
                  <a:solidFill>
                    <a:schemeClr val="bg1"/>
                  </a:solidFill>
                  <a:latin charset="-122" pitchFamily="34" typeface="微软雅黑"/>
                  <a:sym charset="-122" pitchFamily="50" typeface="造字工房悦黑体验版常规体"/>
                </a:rPr>
                <a:t>标题</a:t>
              </a:r>
            </a:p>
            <a:p>
              <a:pPr defTabSz="725488">
                <a:buFont typeface="Arial"/>
                <a:buNone/>
              </a:pPr>
              <a:r>
                <a:rPr altLang="en-US" b="0" lang="zh-CN" sz="2800">
                  <a:solidFill>
                    <a:schemeClr val="bg1"/>
                  </a:solidFill>
                  <a:latin charset="-122" pitchFamily="34" typeface="微软雅黑"/>
                  <a:sym charset="-122" pitchFamily="50" typeface="造字工房悦黑体验版常规体"/>
                </a:rPr>
                <a:t>内容</a:t>
              </a:r>
            </a:p>
          </p:txBody>
        </p:sp>
      </p:grpSp>
      <p:sp>
        <p:nvSpPr>
          <p:cNvPr id="52240" name="文本框 35"/>
          <p:cNvSpPr>
            <a:spLocks noChangeArrowheads="1"/>
          </p:cNvSpPr>
          <p:nvPr/>
        </p:nvSpPr>
        <p:spPr bwMode="auto">
          <a:xfrm>
            <a:off x="1479550" y="3502025"/>
            <a:ext cx="2176463"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
        <p:nvSpPr>
          <p:cNvPr id="52241" name="文本框 36"/>
          <p:cNvSpPr>
            <a:spLocks noChangeArrowheads="1"/>
          </p:cNvSpPr>
          <p:nvPr/>
        </p:nvSpPr>
        <p:spPr bwMode="auto">
          <a:xfrm>
            <a:off x="3814763" y="3502025"/>
            <a:ext cx="2198687"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
        <p:nvSpPr>
          <p:cNvPr id="52242" name="文本框 37"/>
          <p:cNvSpPr>
            <a:spLocks noChangeArrowheads="1"/>
          </p:cNvSpPr>
          <p:nvPr/>
        </p:nvSpPr>
        <p:spPr bwMode="auto">
          <a:xfrm>
            <a:off x="6162675" y="3502025"/>
            <a:ext cx="2208213"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
        <p:nvSpPr>
          <p:cNvPr id="52243" name="文本框 38"/>
          <p:cNvSpPr>
            <a:spLocks noChangeArrowheads="1"/>
          </p:cNvSpPr>
          <p:nvPr/>
        </p:nvSpPr>
        <p:spPr bwMode="auto">
          <a:xfrm>
            <a:off x="1476375" y="4038600"/>
            <a:ext cx="2176463"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
        <p:nvSpPr>
          <p:cNvPr id="52244" name="文本框 39"/>
          <p:cNvSpPr>
            <a:spLocks noChangeArrowheads="1"/>
          </p:cNvSpPr>
          <p:nvPr/>
        </p:nvSpPr>
        <p:spPr bwMode="auto">
          <a:xfrm>
            <a:off x="3810000" y="4037013"/>
            <a:ext cx="2197100"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
        <p:nvSpPr>
          <p:cNvPr id="52245" name="文本框 40"/>
          <p:cNvSpPr>
            <a:spLocks noChangeArrowheads="1"/>
          </p:cNvSpPr>
          <p:nvPr/>
        </p:nvSpPr>
        <p:spPr bwMode="auto">
          <a:xfrm>
            <a:off x="6157914" y="4037013"/>
            <a:ext cx="2208212"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
        <p:nvSpPr>
          <p:cNvPr id="52246" name="文本框 41"/>
          <p:cNvSpPr>
            <a:spLocks noChangeArrowheads="1"/>
          </p:cNvSpPr>
          <p:nvPr/>
        </p:nvSpPr>
        <p:spPr bwMode="auto">
          <a:xfrm>
            <a:off x="1476375" y="4568825"/>
            <a:ext cx="2176463"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
        <p:nvSpPr>
          <p:cNvPr id="52247" name="文本框 42"/>
          <p:cNvSpPr>
            <a:spLocks noChangeArrowheads="1"/>
          </p:cNvSpPr>
          <p:nvPr/>
        </p:nvSpPr>
        <p:spPr bwMode="auto">
          <a:xfrm>
            <a:off x="3810000" y="4567238"/>
            <a:ext cx="2197100"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
        <p:nvSpPr>
          <p:cNvPr id="52248" name="文本框 43"/>
          <p:cNvSpPr>
            <a:spLocks noChangeArrowheads="1"/>
          </p:cNvSpPr>
          <p:nvPr/>
        </p:nvSpPr>
        <p:spPr bwMode="auto">
          <a:xfrm>
            <a:off x="6157914" y="4567238"/>
            <a:ext cx="2208212" cy="285946"/>
          </a:xfrm>
          <a:prstGeom prst="rect">
            <a:avLst/>
          </a:prstGeom>
          <a:noFill/>
          <a:ln w="9525">
            <a:noFill/>
            <a:miter lim="800000"/>
          </a:ln>
        </p:spPr>
        <p:txBody>
          <a:bodyPr bIns="36293" lIns="72585" rIns="72585" tIns="36293">
            <a:spAutoFit/>
          </a:bodyPr>
          <a:lstStyle/>
          <a:p>
            <a:pPr defTabSz="725488">
              <a:buFont typeface="Arial"/>
              <a:buNone/>
            </a:pPr>
            <a:r>
              <a:rPr altLang="en-US" b="0" lang="zh-CN" sz="1400">
                <a:solidFill>
                  <a:schemeClr val="bg1"/>
                </a:solidFill>
                <a:latin charset="-122" pitchFamily="34" typeface="微软雅黑"/>
                <a:sym charset="-122" pitchFamily="50" typeface="造字工房悦黑体验版常规体"/>
              </a:rPr>
              <a:t>请输入您想要的文字内容</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52256"/>
                                        </p:tgtEl>
                                        <p:attrNameLst>
                                          <p:attrName>style.visibility</p:attrName>
                                        </p:attrNameLst>
                                      </p:cBhvr>
                                      <p:to>
                                        <p:strVal val="visible"/>
                                      </p:to>
                                    </p:set>
                                    <p:animEffect filter="fade" transition="in">
                                      <p:cBhvr>
                                        <p:cTn dur="1000" id="7"/>
                                        <p:tgtEl>
                                          <p:spTgt spid="52256"/>
                                        </p:tgtEl>
                                      </p:cBhvr>
                                    </p:animEffect>
                                    <p:anim calcmode="lin" valueType="num">
                                      <p:cBhvr>
                                        <p:cTn dur="1000" fill="hold" id="8"/>
                                        <p:tgtEl>
                                          <p:spTgt spid="52256"/>
                                        </p:tgtEl>
                                        <p:attrNameLst>
                                          <p:attrName>ppt_x</p:attrName>
                                        </p:attrNameLst>
                                      </p:cBhvr>
                                      <p:tavLst>
                                        <p:tav tm="0">
                                          <p:val>
                                            <p:strVal val="#ppt_x"/>
                                          </p:val>
                                        </p:tav>
                                        <p:tav tm="100000">
                                          <p:val>
                                            <p:strVal val="#ppt_x"/>
                                          </p:val>
                                        </p:tav>
                                      </p:tavLst>
                                    </p:anim>
                                    <p:anim calcmode="lin" valueType="num">
                                      <p:cBhvr>
                                        <p:cTn dur="1000" fill="hold" id="9"/>
                                        <p:tgtEl>
                                          <p:spTgt spid="5225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 presetSubtype="8">
                                  <p:stCondLst>
                                    <p:cond delay="0"/>
                                  </p:stCondLst>
                                  <p:childTnLst>
                                    <p:set>
                                      <p:cBhvr>
                                        <p:cTn dur="1" fill="hold" id="12">
                                          <p:stCondLst>
                                            <p:cond delay="0"/>
                                          </p:stCondLst>
                                        </p:cTn>
                                        <p:tgtEl>
                                          <p:spTgt spid="52257"/>
                                        </p:tgtEl>
                                        <p:attrNameLst>
                                          <p:attrName>style.visibility</p:attrName>
                                        </p:attrNameLst>
                                      </p:cBhvr>
                                      <p:to>
                                        <p:strVal val="visible"/>
                                      </p:to>
                                    </p:set>
                                    <p:anim calcmode="lin" valueType="num">
                                      <p:cBhvr additive="base">
                                        <p:cTn dur="500" fill="hold" id="13"/>
                                        <p:tgtEl>
                                          <p:spTgt spid="52257"/>
                                        </p:tgtEl>
                                        <p:attrNameLst>
                                          <p:attrName>ppt_x</p:attrName>
                                        </p:attrNameLst>
                                      </p:cBhvr>
                                      <p:tavLst>
                                        <p:tav tm="0">
                                          <p:val>
                                            <p:strVal val="0-#ppt_w/2"/>
                                          </p:val>
                                        </p:tav>
                                        <p:tav tm="100000">
                                          <p:val>
                                            <p:strVal val="#ppt_x"/>
                                          </p:val>
                                        </p:tav>
                                      </p:tavLst>
                                    </p:anim>
                                    <p:anim calcmode="lin" valueType="num">
                                      <p:cBhvr additive="base">
                                        <p:cTn dur="500" fill="hold" id="14"/>
                                        <p:tgtEl>
                                          <p:spTgt spid="52257"/>
                                        </p:tgtEl>
                                        <p:attrNameLst>
                                          <p:attrName>ppt_y</p:attrName>
                                        </p:attrNameLst>
                                      </p:cBhvr>
                                      <p:tavLst>
                                        <p:tav tm="0">
                                          <p:val>
                                            <p:strVal val="#ppt_y"/>
                                          </p:val>
                                        </p:tav>
                                        <p:tav tm="100000">
                                          <p:val>
                                            <p:strVal val="#ppt_y"/>
                                          </p:val>
                                        </p:tav>
                                      </p:tavLst>
                                    </p:anim>
                                  </p:childTnLst>
                                </p:cTn>
                              </p:par>
                              <p:par>
                                <p:cTn fill="hold" id="15" nodeType="withEffect" presetClass="entr" presetID="2" presetSubtype="2">
                                  <p:stCondLst>
                                    <p:cond delay="0"/>
                                  </p:stCondLst>
                                  <p:childTnLst>
                                    <p:set>
                                      <p:cBhvr>
                                        <p:cTn dur="1" fill="hold" id="16">
                                          <p:stCondLst>
                                            <p:cond delay="0"/>
                                          </p:stCondLst>
                                        </p:cTn>
                                        <p:tgtEl>
                                          <p:spTgt spid="52258"/>
                                        </p:tgtEl>
                                        <p:attrNameLst>
                                          <p:attrName>style.visibility</p:attrName>
                                        </p:attrNameLst>
                                      </p:cBhvr>
                                      <p:to>
                                        <p:strVal val="visible"/>
                                      </p:to>
                                    </p:set>
                                    <p:anim calcmode="lin" valueType="num">
                                      <p:cBhvr additive="base">
                                        <p:cTn dur="500" fill="hold" id="17"/>
                                        <p:tgtEl>
                                          <p:spTgt spid="52258"/>
                                        </p:tgtEl>
                                        <p:attrNameLst>
                                          <p:attrName>ppt_x</p:attrName>
                                        </p:attrNameLst>
                                      </p:cBhvr>
                                      <p:tavLst>
                                        <p:tav tm="0">
                                          <p:val>
                                            <p:strVal val="1+#ppt_w/2"/>
                                          </p:val>
                                        </p:tav>
                                        <p:tav tm="100000">
                                          <p:val>
                                            <p:strVal val="#ppt_x"/>
                                          </p:val>
                                        </p:tav>
                                      </p:tavLst>
                                    </p:anim>
                                    <p:anim calcmode="lin" valueType="num">
                                      <p:cBhvr additive="base">
                                        <p:cTn dur="500" fill="hold" id="18"/>
                                        <p:tgtEl>
                                          <p:spTgt spid="52258"/>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id="20" nodeType="afterEffect" presetClass="entr" presetID="47" presetSubtype="0">
                                  <p:stCondLst>
                                    <p:cond delay="0"/>
                                  </p:stCondLst>
                                  <p:childTnLst>
                                    <p:set>
                                      <p:cBhvr>
                                        <p:cTn dur="1" fill="hold" id="21">
                                          <p:stCondLst>
                                            <p:cond delay="0"/>
                                          </p:stCondLst>
                                        </p:cTn>
                                        <p:tgtEl>
                                          <p:spTgt spid="52228"/>
                                        </p:tgtEl>
                                        <p:attrNameLst>
                                          <p:attrName>style.visibility</p:attrName>
                                        </p:attrNameLst>
                                      </p:cBhvr>
                                      <p:to>
                                        <p:strVal val="visible"/>
                                      </p:to>
                                    </p:set>
                                    <p:animEffect filter="fade" transition="in">
                                      <p:cBhvr>
                                        <p:cTn dur="1000" id="22"/>
                                        <p:tgtEl>
                                          <p:spTgt spid="52228"/>
                                        </p:tgtEl>
                                      </p:cBhvr>
                                    </p:animEffect>
                                    <p:anim calcmode="lin" valueType="num">
                                      <p:cBhvr>
                                        <p:cTn dur="1000" fill="hold" id="23"/>
                                        <p:tgtEl>
                                          <p:spTgt spid="52228"/>
                                        </p:tgtEl>
                                        <p:attrNameLst>
                                          <p:attrName>ppt_x</p:attrName>
                                        </p:attrNameLst>
                                      </p:cBhvr>
                                      <p:tavLst>
                                        <p:tav tm="0">
                                          <p:val>
                                            <p:strVal val="#ppt_x"/>
                                          </p:val>
                                        </p:tav>
                                        <p:tav tm="100000">
                                          <p:val>
                                            <p:strVal val="#ppt_x"/>
                                          </p:val>
                                        </p:tav>
                                      </p:tavLst>
                                    </p:anim>
                                    <p:anim calcmode="lin" valueType="num">
                                      <p:cBhvr>
                                        <p:cTn dur="1000" fill="hold" id="24"/>
                                        <p:tgtEl>
                                          <p:spTgt spid="52228"/>
                                        </p:tgtEl>
                                        <p:attrNameLst>
                                          <p:attrName>ppt_y</p:attrName>
                                        </p:attrNameLst>
                                      </p:cBhvr>
                                      <p:tavLst>
                                        <p:tav tm="0">
                                          <p:val>
                                            <p:strVal val="#ppt_y-.1"/>
                                          </p:val>
                                        </p:tav>
                                        <p:tav tm="100000">
                                          <p:val>
                                            <p:strVal val="#ppt_y"/>
                                          </p:val>
                                        </p:tav>
                                      </p:tavLst>
                                    </p:anim>
                                  </p:childTnLst>
                                </p:cTn>
                              </p:par>
                              <p:par>
                                <p:cTn fill="hold" id="25" nodeType="withEffect" presetClass="entr" presetID="47" presetSubtype="0">
                                  <p:stCondLst>
                                    <p:cond delay="0"/>
                                  </p:stCondLst>
                                  <p:childTnLst>
                                    <p:set>
                                      <p:cBhvr>
                                        <p:cTn dur="1" fill="hold" id="26">
                                          <p:stCondLst>
                                            <p:cond delay="0"/>
                                          </p:stCondLst>
                                        </p:cTn>
                                        <p:tgtEl>
                                          <p:spTgt spid="52229"/>
                                        </p:tgtEl>
                                        <p:attrNameLst>
                                          <p:attrName>style.visibility</p:attrName>
                                        </p:attrNameLst>
                                      </p:cBhvr>
                                      <p:to>
                                        <p:strVal val="visible"/>
                                      </p:to>
                                    </p:set>
                                    <p:animEffect filter="fade" transition="in">
                                      <p:cBhvr>
                                        <p:cTn dur="1000" id="27"/>
                                        <p:tgtEl>
                                          <p:spTgt spid="52229"/>
                                        </p:tgtEl>
                                      </p:cBhvr>
                                    </p:animEffect>
                                    <p:anim calcmode="lin" valueType="num">
                                      <p:cBhvr>
                                        <p:cTn dur="1000" fill="hold" id="28"/>
                                        <p:tgtEl>
                                          <p:spTgt spid="52229"/>
                                        </p:tgtEl>
                                        <p:attrNameLst>
                                          <p:attrName>ppt_x</p:attrName>
                                        </p:attrNameLst>
                                      </p:cBhvr>
                                      <p:tavLst>
                                        <p:tav tm="0">
                                          <p:val>
                                            <p:strVal val="#ppt_x"/>
                                          </p:val>
                                        </p:tav>
                                        <p:tav tm="100000">
                                          <p:val>
                                            <p:strVal val="#ppt_x"/>
                                          </p:val>
                                        </p:tav>
                                      </p:tavLst>
                                    </p:anim>
                                    <p:anim calcmode="lin" valueType="num">
                                      <p:cBhvr>
                                        <p:cTn dur="1000" fill="hold" id="29"/>
                                        <p:tgtEl>
                                          <p:spTgt spid="52229"/>
                                        </p:tgtEl>
                                        <p:attrNameLst>
                                          <p:attrName>ppt_y</p:attrName>
                                        </p:attrNameLst>
                                      </p:cBhvr>
                                      <p:tavLst>
                                        <p:tav tm="0">
                                          <p:val>
                                            <p:strVal val="#ppt_y-.1"/>
                                          </p:val>
                                        </p:tav>
                                        <p:tav tm="100000">
                                          <p:val>
                                            <p:strVal val="#ppt_y"/>
                                          </p:val>
                                        </p:tav>
                                      </p:tavLst>
                                    </p:anim>
                                  </p:childTnLst>
                                </p:cTn>
                              </p:par>
                              <p:par>
                                <p:cTn fill="hold" id="30" nodeType="withEffect" presetClass="entr" presetID="47" presetSubtype="0">
                                  <p:stCondLst>
                                    <p:cond delay="0"/>
                                  </p:stCondLst>
                                  <p:childTnLst>
                                    <p:set>
                                      <p:cBhvr>
                                        <p:cTn dur="1" fill="hold" id="31">
                                          <p:stCondLst>
                                            <p:cond delay="0"/>
                                          </p:stCondLst>
                                        </p:cTn>
                                        <p:tgtEl>
                                          <p:spTgt spid="52230"/>
                                        </p:tgtEl>
                                        <p:attrNameLst>
                                          <p:attrName>style.visibility</p:attrName>
                                        </p:attrNameLst>
                                      </p:cBhvr>
                                      <p:to>
                                        <p:strVal val="visible"/>
                                      </p:to>
                                    </p:set>
                                    <p:animEffect filter="fade" transition="in">
                                      <p:cBhvr>
                                        <p:cTn dur="1000" id="32"/>
                                        <p:tgtEl>
                                          <p:spTgt spid="52230"/>
                                        </p:tgtEl>
                                      </p:cBhvr>
                                    </p:animEffect>
                                    <p:anim calcmode="lin" valueType="num">
                                      <p:cBhvr>
                                        <p:cTn dur="1000" fill="hold" id="33"/>
                                        <p:tgtEl>
                                          <p:spTgt spid="52230"/>
                                        </p:tgtEl>
                                        <p:attrNameLst>
                                          <p:attrName>ppt_x</p:attrName>
                                        </p:attrNameLst>
                                      </p:cBhvr>
                                      <p:tavLst>
                                        <p:tav tm="0">
                                          <p:val>
                                            <p:strVal val="#ppt_x"/>
                                          </p:val>
                                        </p:tav>
                                        <p:tav tm="100000">
                                          <p:val>
                                            <p:strVal val="#ppt_x"/>
                                          </p:val>
                                        </p:tav>
                                      </p:tavLst>
                                    </p:anim>
                                    <p:anim calcmode="lin" valueType="num">
                                      <p:cBhvr>
                                        <p:cTn dur="1000" fill="hold" id="34"/>
                                        <p:tgtEl>
                                          <p:spTgt spid="52230"/>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2500"/>
                            </p:stCondLst>
                            <p:childTnLst>
                              <p:par>
                                <p:cTn fill="hold" grpId="0" id="36" nodeType="afterEffect" presetClass="entr" presetID="29" presetSubtype="0">
                                  <p:stCondLst>
                                    <p:cond delay="0"/>
                                  </p:stCondLst>
                                  <p:childTnLst>
                                    <p:set>
                                      <p:cBhvr>
                                        <p:cTn dur="1" fill="hold" id="37">
                                          <p:stCondLst>
                                            <p:cond delay="0"/>
                                          </p:stCondLst>
                                        </p:cTn>
                                        <p:tgtEl>
                                          <p:spTgt spid="52240"/>
                                        </p:tgtEl>
                                        <p:attrNameLst>
                                          <p:attrName>style.visibility</p:attrName>
                                        </p:attrNameLst>
                                      </p:cBhvr>
                                      <p:to>
                                        <p:strVal val="visible"/>
                                      </p:to>
                                    </p:set>
                                    <p:anim calcmode="lin" valueType="num">
                                      <p:cBhvr>
                                        <p:cTn dur="1000" fill="hold" id="38"/>
                                        <p:tgtEl>
                                          <p:spTgt spid="52240"/>
                                        </p:tgtEl>
                                        <p:attrNameLst>
                                          <p:attrName>ppt_x</p:attrName>
                                        </p:attrNameLst>
                                      </p:cBhvr>
                                      <p:tavLst>
                                        <p:tav tm="0">
                                          <p:val>
                                            <p:strVal val="#ppt_x-.2"/>
                                          </p:val>
                                        </p:tav>
                                        <p:tav tm="100000">
                                          <p:val>
                                            <p:strVal val="#ppt_x"/>
                                          </p:val>
                                        </p:tav>
                                      </p:tavLst>
                                    </p:anim>
                                    <p:anim calcmode="lin" valueType="num">
                                      <p:cBhvr>
                                        <p:cTn dur="1000" fill="hold" id="39"/>
                                        <p:tgtEl>
                                          <p:spTgt spid="52240"/>
                                        </p:tgtEl>
                                        <p:attrNameLst>
                                          <p:attrName>ppt_y</p:attrName>
                                        </p:attrNameLst>
                                      </p:cBhvr>
                                      <p:tavLst>
                                        <p:tav tm="0">
                                          <p:val>
                                            <p:strVal val="#ppt_y"/>
                                          </p:val>
                                        </p:tav>
                                        <p:tav tm="100000">
                                          <p:val>
                                            <p:strVal val="#ppt_y"/>
                                          </p:val>
                                        </p:tav>
                                      </p:tavLst>
                                    </p:anim>
                                    <p:animEffect filter="wipe(right)" prLst="gradientSize: 0.1" transition="in">
                                      <p:cBhvr>
                                        <p:cTn dur="1000" id="40"/>
                                        <p:tgtEl>
                                          <p:spTgt spid="52240"/>
                                        </p:tgtEl>
                                      </p:cBhvr>
                                    </p:animEffect>
                                  </p:childTnLst>
                                </p:cTn>
                              </p:par>
                              <p:par>
                                <p:cTn fill="hold" grpId="0" id="41" nodeType="withEffect" presetClass="entr" presetID="29" presetSubtype="0">
                                  <p:stCondLst>
                                    <p:cond delay="0"/>
                                  </p:stCondLst>
                                  <p:childTnLst>
                                    <p:set>
                                      <p:cBhvr>
                                        <p:cTn dur="1" fill="hold" id="42">
                                          <p:stCondLst>
                                            <p:cond delay="0"/>
                                          </p:stCondLst>
                                        </p:cTn>
                                        <p:tgtEl>
                                          <p:spTgt spid="52241"/>
                                        </p:tgtEl>
                                        <p:attrNameLst>
                                          <p:attrName>style.visibility</p:attrName>
                                        </p:attrNameLst>
                                      </p:cBhvr>
                                      <p:to>
                                        <p:strVal val="visible"/>
                                      </p:to>
                                    </p:set>
                                    <p:anim calcmode="lin" valueType="num">
                                      <p:cBhvr>
                                        <p:cTn dur="1000" fill="hold" id="43"/>
                                        <p:tgtEl>
                                          <p:spTgt spid="52241"/>
                                        </p:tgtEl>
                                        <p:attrNameLst>
                                          <p:attrName>ppt_x</p:attrName>
                                        </p:attrNameLst>
                                      </p:cBhvr>
                                      <p:tavLst>
                                        <p:tav tm="0">
                                          <p:val>
                                            <p:strVal val="#ppt_x-.2"/>
                                          </p:val>
                                        </p:tav>
                                        <p:tav tm="100000">
                                          <p:val>
                                            <p:strVal val="#ppt_x"/>
                                          </p:val>
                                        </p:tav>
                                      </p:tavLst>
                                    </p:anim>
                                    <p:anim calcmode="lin" valueType="num">
                                      <p:cBhvr>
                                        <p:cTn dur="1000" fill="hold" id="44"/>
                                        <p:tgtEl>
                                          <p:spTgt spid="52241"/>
                                        </p:tgtEl>
                                        <p:attrNameLst>
                                          <p:attrName>ppt_y</p:attrName>
                                        </p:attrNameLst>
                                      </p:cBhvr>
                                      <p:tavLst>
                                        <p:tav tm="0">
                                          <p:val>
                                            <p:strVal val="#ppt_y"/>
                                          </p:val>
                                        </p:tav>
                                        <p:tav tm="100000">
                                          <p:val>
                                            <p:strVal val="#ppt_y"/>
                                          </p:val>
                                        </p:tav>
                                      </p:tavLst>
                                    </p:anim>
                                    <p:animEffect filter="wipe(right)" prLst="gradientSize: 0.1" transition="in">
                                      <p:cBhvr>
                                        <p:cTn dur="1000" id="45"/>
                                        <p:tgtEl>
                                          <p:spTgt spid="52241"/>
                                        </p:tgtEl>
                                      </p:cBhvr>
                                    </p:animEffect>
                                  </p:childTnLst>
                                </p:cTn>
                              </p:par>
                              <p:par>
                                <p:cTn fill="hold" grpId="0" id="46" nodeType="withEffect" presetClass="entr" presetID="29" presetSubtype="0">
                                  <p:stCondLst>
                                    <p:cond delay="0"/>
                                  </p:stCondLst>
                                  <p:childTnLst>
                                    <p:set>
                                      <p:cBhvr>
                                        <p:cTn dur="1" fill="hold" id="47">
                                          <p:stCondLst>
                                            <p:cond delay="0"/>
                                          </p:stCondLst>
                                        </p:cTn>
                                        <p:tgtEl>
                                          <p:spTgt spid="52242"/>
                                        </p:tgtEl>
                                        <p:attrNameLst>
                                          <p:attrName>style.visibility</p:attrName>
                                        </p:attrNameLst>
                                      </p:cBhvr>
                                      <p:to>
                                        <p:strVal val="visible"/>
                                      </p:to>
                                    </p:set>
                                    <p:anim calcmode="lin" valueType="num">
                                      <p:cBhvr>
                                        <p:cTn dur="1000" fill="hold" id="48"/>
                                        <p:tgtEl>
                                          <p:spTgt spid="52242"/>
                                        </p:tgtEl>
                                        <p:attrNameLst>
                                          <p:attrName>ppt_x</p:attrName>
                                        </p:attrNameLst>
                                      </p:cBhvr>
                                      <p:tavLst>
                                        <p:tav tm="0">
                                          <p:val>
                                            <p:strVal val="#ppt_x-.2"/>
                                          </p:val>
                                        </p:tav>
                                        <p:tav tm="100000">
                                          <p:val>
                                            <p:strVal val="#ppt_x"/>
                                          </p:val>
                                        </p:tav>
                                      </p:tavLst>
                                    </p:anim>
                                    <p:anim calcmode="lin" valueType="num">
                                      <p:cBhvr>
                                        <p:cTn dur="1000" fill="hold" id="49"/>
                                        <p:tgtEl>
                                          <p:spTgt spid="52242"/>
                                        </p:tgtEl>
                                        <p:attrNameLst>
                                          <p:attrName>ppt_y</p:attrName>
                                        </p:attrNameLst>
                                      </p:cBhvr>
                                      <p:tavLst>
                                        <p:tav tm="0">
                                          <p:val>
                                            <p:strVal val="#ppt_y"/>
                                          </p:val>
                                        </p:tav>
                                        <p:tav tm="100000">
                                          <p:val>
                                            <p:strVal val="#ppt_y"/>
                                          </p:val>
                                        </p:tav>
                                      </p:tavLst>
                                    </p:anim>
                                    <p:animEffect filter="wipe(right)" prLst="gradientSize: 0.1" transition="in">
                                      <p:cBhvr>
                                        <p:cTn dur="1000" id="50"/>
                                        <p:tgtEl>
                                          <p:spTgt spid="52242"/>
                                        </p:tgtEl>
                                      </p:cBhvr>
                                    </p:animEffect>
                                  </p:childTnLst>
                                </p:cTn>
                              </p:par>
                              <p:par>
                                <p:cTn fill="hold" grpId="0" id="51" nodeType="withEffect" presetClass="entr" presetID="29" presetSubtype="0">
                                  <p:stCondLst>
                                    <p:cond delay="0"/>
                                  </p:stCondLst>
                                  <p:childTnLst>
                                    <p:set>
                                      <p:cBhvr>
                                        <p:cTn dur="1" fill="hold" id="52">
                                          <p:stCondLst>
                                            <p:cond delay="0"/>
                                          </p:stCondLst>
                                        </p:cTn>
                                        <p:tgtEl>
                                          <p:spTgt spid="52243"/>
                                        </p:tgtEl>
                                        <p:attrNameLst>
                                          <p:attrName>style.visibility</p:attrName>
                                        </p:attrNameLst>
                                      </p:cBhvr>
                                      <p:to>
                                        <p:strVal val="visible"/>
                                      </p:to>
                                    </p:set>
                                    <p:anim calcmode="lin" valueType="num">
                                      <p:cBhvr>
                                        <p:cTn dur="1000" fill="hold" id="53"/>
                                        <p:tgtEl>
                                          <p:spTgt spid="52243"/>
                                        </p:tgtEl>
                                        <p:attrNameLst>
                                          <p:attrName>ppt_x</p:attrName>
                                        </p:attrNameLst>
                                      </p:cBhvr>
                                      <p:tavLst>
                                        <p:tav tm="0">
                                          <p:val>
                                            <p:strVal val="#ppt_x-.2"/>
                                          </p:val>
                                        </p:tav>
                                        <p:tav tm="100000">
                                          <p:val>
                                            <p:strVal val="#ppt_x"/>
                                          </p:val>
                                        </p:tav>
                                      </p:tavLst>
                                    </p:anim>
                                    <p:anim calcmode="lin" valueType="num">
                                      <p:cBhvr>
                                        <p:cTn dur="1000" fill="hold" id="54"/>
                                        <p:tgtEl>
                                          <p:spTgt spid="52243"/>
                                        </p:tgtEl>
                                        <p:attrNameLst>
                                          <p:attrName>ppt_y</p:attrName>
                                        </p:attrNameLst>
                                      </p:cBhvr>
                                      <p:tavLst>
                                        <p:tav tm="0">
                                          <p:val>
                                            <p:strVal val="#ppt_y"/>
                                          </p:val>
                                        </p:tav>
                                        <p:tav tm="100000">
                                          <p:val>
                                            <p:strVal val="#ppt_y"/>
                                          </p:val>
                                        </p:tav>
                                      </p:tavLst>
                                    </p:anim>
                                    <p:animEffect filter="wipe(right)" prLst="gradientSize: 0.1" transition="in">
                                      <p:cBhvr>
                                        <p:cTn dur="1000" id="55"/>
                                        <p:tgtEl>
                                          <p:spTgt spid="52243"/>
                                        </p:tgtEl>
                                      </p:cBhvr>
                                    </p:animEffect>
                                  </p:childTnLst>
                                </p:cTn>
                              </p:par>
                              <p:par>
                                <p:cTn fill="hold" grpId="0" id="56" nodeType="withEffect" presetClass="entr" presetID="29" presetSubtype="0">
                                  <p:stCondLst>
                                    <p:cond delay="0"/>
                                  </p:stCondLst>
                                  <p:childTnLst>
                                    <p:set>
                                      <p:cBhvr>
                                        <p:cTn dur="1" fill="hold" id="57">
                                          <p:stCondLst>
                                            <p:cond delay="0"/>
                                          </p:stCondLst>
                                        </p:cTn>
                                        <p:tgtEl>
                                          <p:spTgt spid="52244"/>
                                        </p:tgtEl>
                                        <p:attrNameLst>
                                          <p:attrName>style.visibility</p:attrName>
                                        </p:attrNameLst>
                                      </p:cBhvr>
                                      <p:to>
                                        <p:strVal val="visible"/>
                                      </p:to>
                                    </p:set>
                                    <p:anim calcmode="lin" valueType="num">
                                      <p:cBhvr>
                                        <p:cTn dur="1000" fill="hold" id="58"/>
                                        <p:tgtEl>
                                          <p:spTgt spid="52244"/>
                                        </p:tgtEl>
                                        <p:attrNameLst>
                                          <p:attrName>ppt_x</p:attrName>
                                        </p:attrNameLst>
                                      </p:cBhvr>
                                      <p:tavLst>
                                        <p:tav tm="0">
                                          <p:val>
                                            <p:strVal val="#ppt_x-.2"/>
                                          </p:val>
                                        </p:tav>
                                        <p:tav tm="100000">
                                          <p:val>
                                            <p:strVal val="#ppt_x"/>
                                          </p:val>
                                        </p:tav>
                                      </p:tavLst>
                                    </p:anim>
                                    <p:anim calcmode="lin" valueType="num">
                                      <p:cBhvr>
                                        <p:cTn dur="1000" fill="hold" id="59"/>
                                        <p:tgtEl>
                                          <p:spTgt spid="52244"/>
                                        </p:tgtEl>
                                        <p:attrNameLst>
                                          <p:attrName>ppt_y</p:attrName>
                                        </p:attrNameLst>
                                      </p:cBhvr>
                                      <p:tavLst>
                                        <p:tav tm="0">
                                          <p:val>
                                            <p:strVal val="#ppt_y"/>
                                          </p:val>
                                        </p:tav>
                                        <p:tav tm="100000">
                                          <p:val>
                                            <p:strVal val="#ppt_y"/>
                                          </p:val>
                                        </p:tav>
                                      </p:tavLst>
                                    </p:anim>
                                    <p:animEffect filter="wipe(right)" prLst="gradientSize: 0.1" transition="in">
                                      <p:cBhvr>
                                        <p:cTn dur="1000" id="60"/>
                                        <p:tgtEl>
                                          <p:spTgt spid="52244"/>
                                        </p:tgtEl>
                                      </p:cBhvr>
                                    </p:animEffect>
                                  </p:childTnLst>
                                </p:cTn>
                              </p:par>
                              <p:par>
                                <p:cTn fill="hold" grpId="0" id="61" nodeType="withEffect" presetClass="entr" presetID="29" presetSubtype="0">
                                  <p:stCondLst>
                                    <p:cond delay="0"/>
                                  </p:stCondLst>
                                  <p:childTnLst>
                                    <p:set>
                                      <p:cBhvr>
                                        <p:cTn dur="1" fill="hold" id="62">
                                          <p:stCondLst>
                                            <p:cond delay="0"/>
                                          </p:stCondLst>
                                        </p:cTn>
                                        <p:tgtEl>
                                          <p:spTgt spid="52245"/>
                                        </p:tgtEl>
                                        <p:attrNameLst>
                                          <p:attrName>style.visibility</p:attrName>
                                        </p:attrNameLst>
                                      </p:cBhvr>
                                      <p:to>
                                        <p:strVal val="visible"/>
                                      </p:to>
                                    </p:set>
                                    <p:anim calcmode="lin" valueType="num">
                                      <p:cBhvr>
                                        <p:cTn dur="1000" fill="hold" id="63"/>
                                        <p:tgtEl>
                                          <p:spTgt spid="52245"/>
                                        </p:tgtEl>
                                        <p:attrNameLst>
                                          <p:attrName>ppt_x</p:attrName>
                                        </p:attrNameLst>
                                      </p:cBhvr>
                                      <p:tavLst>
                                        <p:tav tm="0">
                                          <p:val>
                                            <p:strVal val="#ppt_x-.2"/>
                                          </p:val>
                                        </p:tav>
                                        <p:tav tm="100000">
                                          <p:val>
                                            <p:strVal val="#ppt_x"/>
                                          </p:val>
                                        </p:tav>
                                      </p:tavLst>
                                    </p:anim>
                                    <p:anim calcmode="lin" valueType="num">
                                      <p:cBhvr>
                                        <p:cTn dur="1000" fill="hold" id="64"/>
                                        <p:tgtEl>
                                          <p:spTgt spid="52245"/>
                                        </p:tgtEl>
                                        <p:attrNameLst>
                                          <p:attrName>ppt_y</p:attrName>
                                        </p:attrNameLst>
                                      </p:cBhvr>
                                      <p:tavLst>
                                        <p:tav tm="0">
                                          <p:val>
                                            <p:strVal val="#ppt_y"/>
                                          </p:val>
                                        </p:tav>
                                        <p:tav tm="100000">
                                          <p:val>
                                            <p:strVal val="#ppt_y"/>
                                          </p:val>
                                        </p:tav>
                                      </p:tavLst>
                                    </p:anim>
                                    <p:animEffect filter="wipe(right)" prLst="gradientSize: 0.1" transition="in">
                                      <p:cBhvr>
                                        <p:cTn dur="1000" id="65"/>
                                        <p:tgtEl>
                                          <p:spTgt spid="52245"/>
                                        </p:tgtEl>
                                      </p:cBhvr>
                                    </p:animEffect>
                                  </p:childTnLst>
                                </p:cTn>
                              </p:par>
                              <p:par>
                                <p:cTn fill="hold" grpId="0" id="66" nodeType="withEffect" presetClass="entr" presetID="29" presetSubtype="0">
                                  <p:stCondLst>
                                    <p:cond delay="0"/>
                                  </p:stCondLst>
                                  <p:childTnLst>
                                    <p:set>
                                      <p:cBhvr>
                                        <p:cTn dur="1" fill="hold" id="67">
                                          <p:stCondLst>
                                            <p:cond delay="0"/>
                                          </p:stCondLst>
                                        </p:cTn>
                                        <p:tgtEl>
                                          <p:spTgt spid="52246"/>
                                        </p:tgtEl>
                                        <p:attrNameLst>
                                          <p:attrName>style.visibility</p:attrName>
                                        </p:attrNameLst>
                                      </p:cBhvr>
                                      <p:to>
                                        <p:strVal val="visible"/>
                                      </p:to>
                                    </p:set>
                                    <p:anim calcmode="lin" valueType="num">
                                      <p:cBhvr>
                                        <p:cTn dur="1000" fill="hold" id="68"/>
                                        <p:tgtEl>
                                          <p:spTgt spid="52246"/>
                                        </p:tgtEl>
                                        <p:attrNameLst>
                                          <p:attrName>ppt_x</p:attrName>
                                        </p:attrNameLst>
                                      </p:cBhvr>
                                      <p:tavLst>
                                        <p:tav tm="0">
                                          <p:val>
                                            <p:strVal val="#ppt_x-.2"/>
                                          </p:val>
                                        </p:tav>
                                        <p:tav tm="100000">
                                          <p:val>
                                            <p:strVal val="#ppt_x"/>
                                          </p:val>
                                        </p:tav>
                                      </p:tavLst>
                                    </p:anim>
                                    <p:anim calcmode="lin" valueType="num">
                                      <p:cBhvr>
                                        <p:cTn dur="1000" fill="hold" id="69"/>
                                        <p:tgtEl>
                                          <p:spTgt spid="52246"/>
                                        </p:tgtEl>
                                        <p:attrNameLst>
                                          <p:attrName>ppt_y</p:attrName>
                                        </p:attrNameLst>
                                      </p:cBhvr>
                                      <p:tavLst>
                                        <p:tav tm="0">
                                          <p:val>
                                            <p:strVal val="#ppt_y"/>
                                          </p:val>
                                        </p:tav>
                                        <p:tav tm="100000">
                                          <p:val>
                                            <p:strVal val="#ppt_y"/>
                                          </p:val>
                                        </p:tav>
                                      </p:tavLst>
                                    </p:anim>
                                    <p:animEffect filter="wipe(right)" prLst="gradientSize: 0.1" transition="in">
                                      <p:cBhvr>
                                        <p:cTn dur="1000" id="70"/>
                                        <p:tgtEl>
                                          <p:spTgt spid="52246"/>
                                        </p:tgtEl>
                                      </p:cBhvr>
                                    </p:animEffect>
                                  </p:childTnLst>
                                </p:cTn>
                              </p:par>
                              <p:par>
                                <p:cTn fill="hold" grpId="0" id="71" nodeType="withEffect" presetClass="entr" presetID="29" presetSubtype="0">
                                  <p:stCondLst>
                                    <p:cond delay="0"/>
                                  </p:stCondLst>
                                  <p:childTnLst>
                                    <p:set>
                                      <p:cBhvr>
                                        <p:cTn dur="1" fill="hold" id="72">
                                          <p:stCondLst>
                                            <p:cond delay="0"/>
                                          </p:stCondLst>
                                        </p:cTn>
                                        <p:tgtEl>
                                          <p:spTgt spid="52247"/>
                                        </p:tgtEl>
                                        <p:attrNameLst>
                                          <p:attrName>style.visibility</p:attrName>
                                        </p:attrNameLst>
                                      </p:cBhvr>
                                      <p:to>
                                        <p:strVal val="visible"/>
                                      </p:to>
                                    </p:set>
                                    <p:anim calcmode="lin" valueType="num">
                                      <p:cBhvr>
                                        <p:cTn dur="1000" fill="hold" id="73"/>
                                        <p:tgtEl>
                                          <p:spTgt spid="52247"/>
                                        </p:tgtEl>
                                        <p:attrNameLst>
                                          <p:attrName>ppt_x</p:attrName>
                                        </p:attrNameLst>
                                      </p:cBhvr>
                                      <p:tavLst>
                                        <p:tav tm="0">
                                          <p:val>
                                            <p:strVal val="#ppt_x-.2"/>
                                          </p:val>
                                        </p:tav>
                                        <p:tav tm="100000">
                                          <p:val>
                                            <p:strVal val="#ppt_x"/>
                                          </p:val>
                                        </p:tav>
                                      </p:tavLst>
                                    </p:anim>
                                    <p:anim calcmode="lin" valueType="num">
                                      <p:cBhvr>
                                        <p:cTn dur="1000" fill="hold" id="74"/>
                                        <p:tgtEl>
                                          <p:spTgt spid="52247"/>
                                        </p:tgtEl>
                                        <p:attrNameLst>
                                          <p:attrName>ppt_y</p:attrName>
                                        </p:attrNameLst>
                                      </p:cBhvr>
                                      <p:tavLst>
                                        <p:tav tm="0">
                                          <p:val>
                                            <p:strVal val="#ppt_y"/>
                                          </p:val>
                                        </p:tav>
                                        <p:tav tm="100000">
                                          <p:val>
                                            <p:strVal val="#ppt_y"/>
                                          </p:val>
                                        </p:tav>
                                      </p:tavLst>
                                    </p:anim>
                                    <p:animEffect filter="wipe(right)" prLst="gradientSize: 0.1" transition="in">
                                      <p:cBhvr>
                                        <p:cTn dur="1000" id="75"/>
                                        <p:tgtEl>
                                          <p:spTgt spid="52247"/>
                                        </p:tgtEl>
                                      </p:cBhvr>
                                    </p:animEffect>
                                  </p:childTnLst>
                                </p:cTn>
                              </p:par>
                              <p:par>
                                <p:cTn fill="hold" grpId="0" id="76" nodeType="withEffect" presetClass="entr" presetID="29" presetSubtype="0">
                                  <p:stCondLst>
                                    <p:cond delay="0"/>
                                  </p:stCondLst>
                                  <p:childTnLst>
                                    <p:set>
                                      <p:cBhvr>
                                        <p:cTn dur="1" fill="hold" id="77">
                                          <p:stCondLst>
                                            <p:cond delay="0"/>
                                          </p:stCondLst>
                                        </p:cTn>
                                        <p:tgtEl>
                                          <p:spTgt spid="52248"/>
                                        </p:tgtEl>
                                        <p:attrNameLst>
                                          <p:attrName>style.visibility</p:attrName>
                                        </p:attrNameLst>
                                      </p:cBhvr>
                                      <p:to>
                                        <p:strVal val="visible"/>
                                      </p:to>
                                    </p:set>
                                    <p:anim calcmode="lin" valueType="num">
                                      <p:cBhvr>
                                        <p:cTn dur="1000" fill="hold" id="78"/>
                                        <p:tgtEl>
                                          <p:spTgt spid="52248"/>
                                        </p:tgtEl>
                                        <p:attrNameLst>
                                          <p:attrName>ppt_x</p:attrName>
                                        </p:attrNameLst>
                                      </p:cBhvr>
                                      <p:tavLst>
                                        <p:tav tm="0">
                                          <p:val>
                                            <p:strVal val="#ppt_x-.2"/>
                                          </p:val>
                                        </p:tav>
                                        <p:tav tm="100000">
                                          <p:val>
                                            <p:strVal val="#ppt_x"/>
                                          </p:val>
                                        </p:tav>
                                      </p:tavLst>
                                    </p:anim>
                                    <p:anim calcmode="lin" valueType="num">
                                      <p:cBhvr>
                                        <p:cTn dur="1000" fill="hold" id="79"/>
                                        <p:tgtEl>
                                          <p:spTgt spid="52248"/>
                                        </p:tgtEl>
                                        <p:attrNameLst>
                                          <p:attrName>ppt_y</p:attrName>
                                        </p:attrNameLst>
                                      </p:cBhvr>
                                      <p:tavLst>
                                        <p:tav tm="0">
                                          <p:val>
                                            <p:strVal val="#ppt_y"/>
                                          </p:val>
                                        </p:tav>
                                        <p:tav tm="100000">
                                          <p:val>
                                            <p:strVal val="#ppt_y"/>
                                          </p:val>
                                        </p:tav>
                                      </p:tavLst>
                                    </p:anim>
                                    <p:animEffect filter="wipe(right)" prLst="gradientSize: 0.1" transition="in">
                                      <p:cBhvr>
                                        <p:cTn dur="1000" id="80"/>
                                        <p:tgtEl>
                                          <p:spTgt spid="522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240"/>
      <p:bldP grpId="0" spid="52241"/>
      <p:bldP grpId="0" spid="52242"/>
      <p:bldP grpId="0" spid="52243"/>
      <p:bldP grpId="0" spid="52244"/>
      <p:bldP grpId="0" spid="52245"/>
      <p:bldP grpId="0" spid="52246"/>
      <p:bldP grpId="0" spid="52247"/>
      <p:bldP grpId="0" spid="52248"/>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algn="ctr" w="9525">
            <a:noFill/>
            <a:miter lim="800000"/>
          </a:ln>
        </p:spPr>
        <p:txBody>
          <a:bodyPr anchor="ctr" bIns="36293" lIns="72585" rIns="72585" tIns="36293"/>
          <a:lstStyle/>
          <a:p>
            <a:pPr algn="ctr" defTabSz="725488"/>
            <a:r>
              <a:rPr altLang="zh-CN" lang="en-US" sz="3200">
                <a:solidFill>
                  <a:schemeClr val="bg1"/>
                </a:solidFill>
                <a:latin charset="-122" pitchFamily="34" typeface="微软雅黑"/>
              </a:rPr>
              <a:t>01</a:t>
            </a:r>
          </a:p>
          <a:p>
            <a:pPr algn="ctr" defTabSz="725488"/>
            <a:r>
              <a:rPr altLang="zh-CN" lang="en-US" sz="3200">
                <a:solidFill>
                  <a:schemeClr val="bg1"/>
                </a:solidFill>
                <a:latin charset="-122" pitchFamily="34" typeface="微软雅黑"/>
              </a:rPr>
              <a:t>请输入您想要的文字内容</a:t>
            </a:r>
          </a:p>
        </p:txBody>
      </p:sp>
      <p:sp>
        <p:nvSpPr>
          <p:cNvPr id="13" name="AutoShape 50"/>
          <p:cNvSpPr>
            <a:spLocks noChangeArrowheads="1"/>
          </p:cNvSpPr>
          <p:nvPr/>
        </p:nvSpPr>
        <p:spPr bwMode="gray">
          <a:xfrm>
            <a:off x="4719638" y="2014538"/>
            <a:ext cx="369887" cy="419100"/>
          </a:xfrm>
          <a:prstGeom prst="chevron">
            <a:avLst>
              <a:gd fmla="val 52514" name="adj"/>
            </a:avLst>
          </a:prstGeom>
          <a:solidFill>
            <a:schemeClr val="bg2"/>
          </a:solidFill>
          <a:ln w="9525">
            <a:noFill/>
            <a:miter lim="800000"/>
          </a:ln>
        </p:spPr>
        <p:txBody>
          <a:bodyPr anchor="ctr" bIns="36293" lIns="72585" rIns="72585" tIns="36293" wrap="none"/>
          <a:lstStyle/>
          <a:p>
            <a:pPr defTabSz="725488"/>
            <a:endParaRPr altLang="en-US" b="0" lang="zh-CN" sz="1400">
              <a:latin charset="-122" pitchFamily="34" typeface="微软雅黑"/>
            </a:endParaRPr>
          </a:p>
        </p:txBody>
      </p:sp>
      <p:sp>
        <p:nvSpPr>
          <p:cNvPr id="14" name="AutoShape 51"/>
          <p:cNvSpPr>
            <a:spLocks noChangeArrowheads="1"/>
          </p:cNvSpPr>
          <p:nvPr/>
        </p:nvSpPr>
        <p:spPr bwMode="gray">
          <a:xfrm>
            <a:off x="2266950" y="2014538"/>
            <a:ext cx="371475" cy="419100"/>
          </a:xfrm>
          <a:prstGeom prst="chevron">
            <a:avLst>
              <a:gd fmla="val 52514" name="adj"/>
            </a:avLst>
          </a:prstGeom>
          <a:solidFill>
            <a:schemeClr val="bg2"/>
          </a:solidFill>
          <a:ln w="9525">
            <a:noFill/>
            <a:miter lim="800000"/>
          </a:ln>
        </p:spPr>
        <p:txBody>
          <a:bodyPr anchor="ctr" bIns="36293" lIns="72585" rIns="72585" tIns="36293" wrap="none"/>
          <a:lstStyle/>
          <a:p>
            <a:pPr defTabSz="725488"/>
            <a:endParaRPr altLang="en-US" b="0" lang="zh-CN" sz="1400">
              <a:latin charset="-122" pitchFamily="34" typeface="微软雅黑"/>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algn="ctr" w="9525">
            <a:noFill/>
            <a:miter lim="800000"/>
          </a:ln>
        </p:spPr>
        <p:txBody>
          <a:bodyPr anchor="ctr" bIns="36293" lIns="72585" rIns="72585" tIns="36293"/>
          <a:lstStyle/>
          <a:p>
            <a:pPr algn="ctr" defTabSz="725488"/>
            <a:r>
              <a:rPr altLang="zh-CN" lang="en-US" sz="3200">
                <a:solidFill>
                  <a:schemeClr val="bg1"/>
                </a:solidFill>
                <a:latin charset="-122" pitchFamily="34" typeface="微软雅黑"/>
              </a:rPr>
              <a:t>02</a:t>
            </a:r>
          </a:p>
          <a:p>
            <a:pPr algn="ctr" defTabSz="725488"/>
            <a:r>
              <a:rPr altLang="zh-CN" lang="en-US" sz="3200">
                <a:solidFill>
                  <a:schemeClr val="bg1"/>
                </a:solidFill>
                <a:latin charset="-122" pitchFamily="34" typeface="微软雅黑"/>
              </a:rPr>
              <a:t>请输入您想要的文字内容</a:t>
            </a:r>
          </a:p>
        </p:txBody>
      </p:sp>
      <p:sp>
        <p:nvSpPr>
          <p:cNvPr id="21" name="椭圆 20"/>
          <p:cNvSpPr>
            <a:spLocks noChangeArrowheads="1"/>
          </p:cNvSpPr>
          <p:nvPr/>
        </p:nvSpPr>
        <p:spPr bwMode="auto">
          <a:xfrm>
            <a:off x="5416550" y="1519238"/>
            <a:ext cx="1428750" cy="1409700"/>
          </a:xfrm>
          <a:prstGeom prst="ellipse">
            <a:avLst/>
          </a:prstGeom>
          <a:solidFill>
            <a:schemeClr val="tx2"/>
          </a:solidFill>
          <a:ln algn="ctr" w="9525">
            <a:noFill/>
            <a:miter lim="800000"/>
          </a:ln>
        </p:spPr>
        <p:txBody>
          <a:bodyPr anchor="ctr" bIns="36293" lIns="72585" rIns="72585" tIns="36293"/>
          <a:lstStyle/>
          <a:p>
            <a:pPr algn="ctr" defTabSz="725488"/>
            <a:r>
              <a:rPr altLang="zh-CN" lang="en-US" sz="3200">
                <a:solidFill>
                  <a:schemeClr val="bg1"/>
                </a:solidFill>
                <a:latin charset="-122" pitchFamily="34" typeface="微软雅黑"/>
              </a:rPr>
              <a:t>03</a:t>
            </a:r>
          </a:p>
          <a:p>
            <a:pPr algn="ctr" defTabSz="725488"/>
            <a:r>
              <a:rPr altLang="zh-CN" lang="en-US" sz="3200">
                <a:solidFill>
                  <a:schemeClr val="bg1"/>
                </a:solidFill>
                <a:latin charset="-122" pitchFamily="34" typeface="微软雅黑"/>
              </a:rPr>
              <a:t>请输入您想要的文字内容</a:t>
            </a:r>
          </a:p>
        </p:txBody>
      </p:sp>
      <p:sp>
        <p:nvSpPr>
          <p:cNvPr id="23" name="AutoShape 50"/>
          <p:cNvSpPr>
            <a:spLocks noChangeArrowheads="1"/>
          </p:cNvSpPr>
          <p:nvPr/>
        </p:nvSpPr>
        <p:spPr bwMode="gray">
          <a:xfrm>
            <a:off x="7170738" y="2014538"/>
            <a:ext cx="371475" cy="419100"/>
          </a:xfrm>
          <a:prstGeom prst="chevron">
            <a:avLst>
              <a:gd fmla="val 52514" name="adj"/>
            </a:avLst>
          </a:prstGeom>
          <a:solidFill>
            <a:schemeClr val="bg2"/>
          </a:solidFill>
          <a:ln w="9525">
            <a:noFill/>
            <a:miter lim="800000"/>
          </a:ln>
        </p:spPr>
        <p:txBody>
          <a:bodyPr anchor="ctr" bIns="36293" lIns="72585" rIns="72585" tIns="36293" wrap="none"/>
          <a:lstStyle/>
          <a:p>
            <a:pPr defTabSz="725488"/>
            <a:endParaRPr altLang="en-US" b="0" lang="zh-CN" sz="1400">
              <a:latin charset="-122" pitchFamily="34" typeface="微软雅黑"/>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algn="ctr" w="9525">
            <a:noFill/>
            <a:miter lim="800000"/>
          </a:ln>
        </p:spPr>
        <p:txBody>
          <a:bodyPr anchor="ctr" bIns="36293" lIns="72585" rIns="72585" tIns="36293"/>
          <a:lstStyle/>
          <a:p>
            <a:pPr algn="ctr" defTabSz="725488"/>
            <a:r>
              <a:rPr altLang="zh-CN" lang="en-US" sz="3200">
                <a:solidFill>
                  <a:schemeClr val="bg1"/>
                </a:solidFill>
                <a:latin charset="-122" pitchFamily="34" typeface="微软雅黑"/>
              </a:rPr>
              <a:t>04</a:t>
            </a:r>
          </a:p>
          <a:p>
            <a:pPr algn="ctr" defTabSz="725488"/>
            <a:r>
              <a:rPr altLang="zh-CN" lang="en-US" sz="3200">
                <a:solidFill>
                  <a:schemeClr val="bg1"/>
                </a:solidFill>
                <a:latin charset="-122" pitchFamily="34" typeface="微软雅黑"/>
              </a:rPr>
              <a:t>请输入您想要的文字内容</a:t>
            </a:r>
          </a:p>
        </p:txBody>
      </p:sp>
      <p:sp>
        <p:nvSpPr>
          <p:cNvPr id="4" name="TextBox 3"/>
          <p:cNvSpPr txBox="1">
            <a:spLocks noChangeArrowheads="1"/>
          </p:cNvSpPr>
          <p:nvPr/>
        </p:nvSpPr>
        <p:spPr bwMode="auto">
          <a:xfrm>
            <a:off x="312738" y="3971925"/>
            <a:ext cx="1884362" cy="1066800"/>
          </a:xfrm>
          <a:prstGeom prst="rect">
            <a:avLst/>
          </a:prstGeom>
          <a:noFill/>
          <a:ln w="9525">
            <a:noFill/>
            <a:miter lim="800000"/>
          </a:ln>
        </p:spPr>
        <p:txBody>
          <a:bodyPr bIns="0" lIns="0" rIns="0" tIns="0">
            <a:spAutoFit/>
          </a:bodyPr>
          <a:lstStyle/>
          <a:p>
            <a:r>
              <a:rPr altLang="en-US" b="0" lang="zh-CN" sz="1000">
                <a:solidFill>
                  <a:srgbClr val="808080"/>
                </a:solidFill>
              </a:rPr>
              <a:t>请在此处添加您需要的文字内容请在此处添加您需要的文字内容请在此处添加您需要的文字内容请在此处添加您需要的文字内容</a:t>
            </a:r>
          </a:p>
          <a:p>
            <a:r>
              <a:rPr altLang="en-US" b="0" lang="zh-CN" sz="1000">
                <a:solidFill>
                  <a:srgbClr val="808080"/>
                </a:solidFill>
              </a:rPr>
              <a:t>请在此处添加您需要的文字内容</a:t>
            </a:r>
          </a:p>
          <a:p>
            <a:r>
              <a:rPr altLang="en-US" b="0" lang="zh-CN" sz="1000">
                <a:solidFill>
                  <a:srgbClr val="808080"/>
                </a:solidFill>
              </a:rPr>
              <a:t>请在此处添加您需要的文字内容</a:t>
            </a:r>
          </a:p>
          <a:p>
            <a:endParaRPr altLang="en-US" b="0" lang="zh-CN" sz="100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ln>
        </p:spPr>
        <p:txBody>
          <a:bodyPr>
            <a:spAutoFit/>
          </a:bodyPr>
          <a:lstStyle/>
          <a:p>
            <a:pPr algn="ctr"/>
            <a:r>
              <a:rPr altLang="en-US" lang="zh-CN">
                <a:solidFill>
                  <a:schemeClr val="tx2"/>
                </a:solidFill>
                <a:latin charset="-122" pitchFamily="34" typeface="微软雅黑"/>
              </a:rPr>
              <a:t>标题内容</a:t>
            </a:r>
          </a:p>
        </p:txBody>
      </p:sp>
      <p:sp>
        <p:nvSpPr>
          <p:cNvPr id="10" name="TextBox 9"/>
          <p:cNvSpPr txBox="1">
            <a:spLocks noChangeArrowheads="1"/>
          </p:cNvSpPr>
          <p:nvPr/>
        </p:nvSpPr>
        <p:spPr bwMode="auto">
          <a:xfrm>
            <a:off x="2759075" y="3971925"/>
            <a:ext cx="1885950" cy="914400"/>
          </a:xfrm>
          <a:prstGeom prst="rect">
            <a:avLst/>
          </a:prstGeom>
          <a:noFill/>
          <a:ln w="9525">
            <a:noFill/>
            <a:miter lim="800000"/>
          </a:ln>
        </p:spPr>
        <p:txBody>
          <a:bodyPr bIns="0" lIns="0" rIns="0" tIns="0">
            <a:spAutoFit/>
          </a:bodyPr>
          <a:lstStyle/>
          <a:p>
            <a:r>
              <a:rPr altLang="en-US" b="0" lang="zh-CN" sz="1000">
                <a:solidFill>
                  <a:srgbClr val="808080"/>
                </a:solidFill>
              </a:rPr>
              <a:t>请在此处添加您需要的文字内容请在此处添加您需要的文字内容请在此处添加您需要的文字内容请在此处添加您需要的文字内容</a:t>
            </a:r>
          </a:p>
          <a:p>
            <a:r>
              <a:rPr altLang="en-US" b="0" lang="zh-CN" sz="1000">
                <a:solidFill>
                  <a:srgbClr val="808080"/>
                </a:solidFill>
              </a:rPr>
              <a:t>请在此处添加您需要的文字内容</a:t>
            </a:r>
          </a:p>
          <a:p>
            <a:r>
              <a:rPr altLang="en-US" b="0" lang="zh-CN" sz="1000">
                <a:solidFill>
                  <a:srgbClr val="808080"/>
                </a:solidFill>
              </a:rPr>
              <a:t>请在此处添加您需要的文字内容</a:t>
            </a: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ln>
        </p:spPr>
        <p:txBody>
          <a:bodyPr>
            <a:spAutoFit/>
          </a:bodyPr>
          <a:lstStyle/>
          <a:p>
            <a:pPr algn="ctr"/>
            <a:r>
              <a:rPr altLang="en-US" lang="zh-CN">
                <a:solidFill>
                  <a:schemeClr val="bg2"/>
                </a:solidFill>
                <a:latin charset="-122" pitchFamily="34" typeface="微软雅黑"/>
              </a:rPr>
              <a:t>标题内容</a:t>
            </a:r>
          </a:p>
        </p:txBody>
      </p:sp>
      <p:sp>
        <p:nvSpPr>
          <p:cNvPr id="16" name="TextBox 15"/>
          <p:cNvSpPr txBox="1">
            <a:spLocks noChangeArrowheads="1"/>
          </p:cNvSpPr>
          <p:nvPr/>
        </p:nvSpPr>
        <p:spPr bwMode="auto">
          <a:xfrm>
            <a:off x="5264150" y="3971925"/>
            <a:ext cx="1884363" cy="914400"/>
          </a:xfrm>
          <a:prstGeom prst="rect">
            <a:avLst/>
          </a:prstGeom>
          <a:noFill/>
          <a:ln w="9525">
            <a:noFill/>
            <a:miter lim="800000"/>
          </a:ln>
        </p:spPr>
        <p:txBody>
          <a:bodyPr bIns="0" lIns="0" rIns="0" tIns="0">
            <a:spAutoFit/>
          </a:bodyPr>
          <a:lstStyle/>
          <a:p>
            <a:r>
              <a:rPr altLang="en-US" b="0" lang="zh-CN" sz="1000">
                <a:solidFill>
                  <a:srgbClr val="808080"/>
                </a:solidFill>
              </a:rPr>
              <a:t>请在此处添加您需要的文字内容请在此处添加您需要的文字内容请在此处添加您需要的文字内容请在此处添加您需要的文字内容</a:t>
            </a:r>
          </a:p>
          <a:p>
            <a:r>
              <a:rPr altLang="en-US" b="0" lang="zh-CN" sz="1000">
                <a:solidFill>
                  <a:srgbClr val="808080"/>
                </a:solidFill>
              </a:rPr>
              <a:t>请在此处添加您需要的文字内容</a:t>
            </a:r>
          </a:p>
          <a:p>
            <a:r>
              <a:rPr altLang="en-US" b="0" lang="zh-CN" sz="1000">
                <a:solidFill>
                  <a:srgbClr val="808080"/>
                </a:solidFill>
              </a:rPr>
              <a:t>请在此处添加您需要的文字内容</a:t>
            </a: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ln>
        </p:spPr>
        <p:txBody>
          <a:bodyPr>
            <a:spAutoFit/>
          </a:bodyPr>
          <a:lstStyle/>
          <a:p>
            <a:pPr algn="ctr"/>
            <a:r>
              <a:rPr altLang="en-US" lang="zh-CN">
                <a:solidFill>
                  <a:schemeClr val="tx2"/>
                </a:solidFill>
                <a:latin charset="-122" pitchFamily="34" typeface="微软雅黑"/>
              </a:rPr>
              <a:t>标题内容</a:t>
            </a:r>
          </a:p>
        </p:txBody>
      </p:sp>
      <p:sp>
        <p:nvSpPr>
          <p:cNvPr id="22" name="TextBox 21"/>
          <p:cNvSpPr txBox="1">
            <a:spLocks noChangeArrowheads="1"/>
          </p:cNvSpPr>
          <p:nvPr/>
        </p:nvSpPr>
        <p:spPr bwMode="auto">
          <a:xfrm>
            <a:off x="7656513" y="3971925"/>
            <a:ext cx="1884362" cy="914400"/>
          </a:xfrm>
          <a:prstGeom prst="rect">
            <a:avLst/>
          </a:prstGeom>
          <a:noFill/>
          <a:ln w="9525">
            <a:noFill/>
            <a:miter lim="800000"/>
          </a:ln>
        </p:spPr>
        <p:txBody>
          <a:bodyPr bIns="0" lIns="0" rIns="0" tIns="0">
            <a:spAutoFit/>
          </a:bodyPr>
          <a:lstStyle/>
          <a:p>
            <a:r>
              <a:rPr altLang="en-US" b="0" lang="zh-CN" sz="1000">
                <a:solidFill>
                  <a:srgbClr val="808080"/>
                </a:solidFill>
              </a:rPr>
              <a:t>请在此处添加您需要的文字内容请在此处添加您需要的文字内容请在此处添加您需要的文字内容请在此处添加您需要的文字内容</a:t>
            </a:r>
          </a:p>
          <a:p>
            <a:r>
              <a:rPr altLang="en-US" b="0" lang="zh-CN" sz="1000">
                <a:solidFill>
                  <a:srgbClr val="808080"/>
                </a:solidFill>
              </a:rPr>
              <a:t>请在此处添加您需要的文字内容</a:t>
            </a:r>
          </a:p>
          <a:p>
            <a:r>
              <a:rPr altLang="en-US" b="0" lang="zh-CN" sz="1000">
                <a:solidFill>
                  <a:srgbClr val="808080"/>
                </a:solidFill>
              </a:rPr>
              <a:t>请在此处添加您需要的文字内容</a:t>
            </a: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9" y="3257550"/>
            <a:ext cx="1925637" cy="381000"/>
          </a:xfrm>
          <a:prstGeom prst="rect">
            <a:avLst/>
          </a:prstGeom>
          <a:noFill/>
          <a:ln w="9525">
            <a:noFill/>
            <a:miter lim="800000"/>
          </a:ln>
        </p:spPr>
        <p:txBody>
          <a:bodyPr>
            <a:spAutoFit/>
          </a:bodyPr>
          <a:lstStyle/>
          <a:p>
            <a:pPr algn="ctr"/>
            <a:r>
              <a:rPr altLang="en-US" lang="zh-CN">
                <a:solidFill>
                  <a:schemeClr val="bg2"/>
                </a:solidFill>
                <a:latin charset="-122" pitchFamily="34" typeface="微软雅黑"/>
              </a:rPr>
              <a:t>标题内容</a:t>
            </a: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500" id="7"/>
                                        <p:tgtEl>
                                          <p:spTgt spid="12"/>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14"/>
                                        </p:tgtEl>
                                        <p:attrNameLst>
                                          <p:attrName>style.visibility</p:attrName>
                                        </p:attrNameLst>
                                      </p:cBhvr>
                                      <p:to>
                                        <p:strVal val="visible"/>
                                      </p:to>
                                    </p:set>
                                    <p:animEffect filter="fade" transition="in">
                                      <p:cBhvr>
                                        <p:cTn dur="500" id="11"/>
                                        <p:tgtEl>
                                          <p:spTgt spid="14"/>
                                        </p:tgtEl>
                                      </p:cBhvr>
                                    </p:animEffect>
                                  </p:childTnLst>
                                </p:cTn>
                              </p:par>
                              <p:par>
                                <p:cTn fill="hold" grpId="0" id="12" nodeType="withEffect" presetClass="entr" presetID="10" presetSubtype="0">
                                  <p:stCondLst>
                                    <p:cond delay="0"/>
                                  </p:stCondLst>
                                  <p:childTnLst>
                                    <p:set>
                                      <p:cBhvr>
                                        <p:cTn dur="1" fill="hold" id="13">
                                          <p:stCondLst>
                                            <p:cond delay="0"/>
                                          </p:stCondLst>
                                        </p:cTn>
                                        <p:tgtEl>
                                          <p:spTgt spid="18"/>
                                        </p:tgtEl>
                                        <p:attrNameLst>
                                          <p:attrName>style.visibility</p:attrName>
                                        </p:attrNameLst>
                                      </p:cBhvr>
                                      <p:to>
                                        <p:strVal val="visible"/>
                                      </p:to>
                                    </p:set>
                                    <p:animEffect filter="fade" transition="in">
                                      <p:cBhvr>
                                        <p:cTn dur="500" id="14"/>
                                        <p:tgtEl>
                                          <p:spTgt spid="18"/>
                                        </p:tgtEl>
                                      </p:cBhvr>
                                    </p:animEffect>
                                  </p:childTnLst>
                                </p:cTn>
                              </p:par>
                            </p:childTnLst>
                          </p:cTn>
                        </p:par>
                        <p:par>
                          <p:cTn fill="hold" id="15" nodeType="afterGroup">
                            <p:stCondLst>
                              <p:cond delay="1000"/>
                            </p:stCondLst>
                            <p:childTnLst>
                              <p:par>
                                <p:cTn fill="hold" grpId="0" id="16" nodeType="afterEffect" presetClass="entr" presetID="10" presetSubtype="0">
                                  <p:stCondLst>
                                    <p:cond delay="0"/>
                                  </p:stCondLst>
                                  <p:childTnLst>
                                    <p:set>
                                      <p:cBhvr>
                                        <p:cTn dur="1" fill="hold" id="17">
                                          <p:stCondLst>
                                            <p:cond delay="0"/>
                                          </p:stCondLst>
                                        </p:cTn>
                                        <p:tgtEl>
                                          <p:spTgt spid="13"/>
                                        </p:tgtEl>
                                        <p:attrNameLst>
                                          <p:attrName>style.visibility</p:attrName>
                                        </p:attrNameLst>
                                      </p:cBhvr>
                                      <p:to>
                                        <p:strVal val="visible"/>
                                      </p:to>
                                    </p:set>
                                    <p:animEffect filter="fade" transition="in">
                                      <p:cBhvr>
                                        <p:cTn dur="500" id="18"/>
                                        <p:tgtEl>
                                          <p:spTgt spid="13"/>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21"/>
                                        </p:tgtEl>
                                        <p:attrNameLst>
                                          <p:attrName>style.visibility</p:attrName>
                                        </p:attrNameLst>
                                      </p:cBhvr>
                                      <p:to>
                                        <p:strVal val="visible"/>
                                      </p:to>
                                    </p:set>
                                    <p:animEffect filter="fade" transition="in">
                                      <p:cBhvr>
                                        <p:cTn dur="500" id="21"/>
                                        <p:tgtEl>
                                          <p:spTgt spid="21"/>
                                        </p:tgtEl>
                                      </p:cBhvr>
                                    </p:animEffect>
                                  </p:childTnLst>
                                </p:cTn>
                              </p:par>
                            </p:childTnLst>
                          </p:cTn>
                        </p:par>
                        <p:par>
                          <p:cTn fill="hold" id="22" nodeType="afterGroup">
                            <p:stCondLst>
                              <p:cond delay="1500"/>
                            </p:stCondLst>
                            <p:childTnLst>
                              <p:par>
                                <p:cTn fill="hold" grpId="0" id="23" nodeType="afterEffect" presetClass="entr" presetID="10" presetSubtype="0">
                                  <p:stCondLst>
                                    <p:cond delay="0"/>
                                  </p:stCondLst>
                                  <p:childTnLst>
                                    <p:set>
                                      <p:cBhvr>
                                        <p:cTn dur="1" fill="hold" id="24">
                                          <p:stCondLst>
                                            <p:cond delay="0"/>
                                          </p:stCondLst>
                                        </p:cTn>
                                        <p:tgtEl>
                                          <p:spTgt spid="23"/>
                                        </p:tgtEl>
                                        <p:attrNameLst>
                                          <p:attrName>style.visibility</p:attrName>
                                        </p:attrNameLst>
                                      </p:cBhvr>
                                      <p:to>
                                        <p:strVal val="visible"/>
                                      </p:to>
                                    </p:set>
                                    <p:animEffect filter="fade" transition="in">
                                      <p:cBhvr>
                                        <p:cTn dur="500" id="25"/>
                                        <p:tgtEl>
                                          <p:spTgt spid="23"/>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25"/>
                                        </p:tgtEl>
                                        <p:attrNameLst>
                                          <p:attrName>style.visibility</p:attrName>
                                        </p:attrNameLst>
                                      </p:cBhvr>
                                      <p:to>
                                        <p:strVal val="visible"/>
                                      </p:to>
                                    </p:set>
                                    <p:animEffect filter="fade" transition="in">
                                      <p:cBhvr>
                                        <p:cTn dur="500" id="28"/>
                                        <p:tgtEl>
                                          <p:spTgt spid="25"/>
                                        </p:tgtEl>
                                      </p:cBhvr>
                                    </p:animEffect>
                                  </p:childTnLst>
                                </p:cTn>
                              </p:par>
                            </p:childTnLst>
                          </p:cTn>
                        </p:par>
                        <p:par>
                          <p:cTn fill="hold" id="29" nodeType="afterGroup">
                            <p:stCondLst>
                              <p:cond delay="2000"/>
                            </p:stCondLst>
                            <p:childTnLst>
                              <p:par>
                                <p:cTn fill="hold" grpId="0" id="30" nodeType="afterEffect" presetClass="entr" presetID="10" presetSubtype="0">
                                  <p:stCondLst>
                                    <p:cond delay="0"/>
                                  </p:stCondLst>
                                  <p:childTnLst>
                                    <p:set>
                                      <p:cBhvr>
                                        <p:cTn dur="1" fill="hold" id="31">
                                          <p:stCondLst>
                                            <p:cond delay="0"/>
                                          </p:stCondLst>
                                        </p:cTn>
                                        <p:tgtEl>
                                          <p:spTgt spid="7"/>
                                        </p:tgtEl>
                                        <p:attrNameLst>
                                          <p:attrName>style.visibility</p:attrName>
                                        </p:attrNameLst>
                                      </p:cBhvr>
                                      <p:to>
                                        <p:strVal val="visible"/>
                                      </p:to>
                                    </p:set>
                                    <p:animEffect filter="fade" transition="in">
                                      <p:cBhvr>
                                        <p:cTn dur="500" id="32"/>
                                        <p:tgtEl>
                                          <p:spTgt spid="7"/>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4"/>
                                        </p:tgtEl>
                                        <p:attrNameLst>
                                          <p:attrName>style.visibility</p:attrName>
                                        </p:attrNameLst>
                                      </p:cBhvr>
                                      <p:to>
                                        <p:strVal val="visible"/>
                                      </p:to>
                                    </p:set>
                                    <p:animEffect filter="fade" transition="in">
                                      <p:cBhvr>
                                        <p:cTn dur="500" id="35"/>
                                        <p:tgtEl>
                                          <p:spTgt spid="4"/>
                                        </p:tgtEl>
                                      </p:cBhvr>
                                    </p:animEffect>
                                  </p:childTnLst>
                                </p:cTn>
                              </p:par>
                            </p:childTnLst>
                          </p:cTn>
                        </p:par>
                        <p:par>
                          <p:cTn fill="hold" id="36" nodeType="afterGroup">
                            <p:stCondLst>
                              <p:cond delay="2500"/>
                            </p:stCondLst>
                            <p:childTnLst>
                              <p:par>
                                <p:cTn fill="hold" id="37" nodeType="afterEffect" presetClass="entr" presetID="16" presetSubtype="37">
                                  <p:stCondLst>
                                    <p:cond delay="0"/>
                                  </p:stCondLst>
                                  <p:childTnLst>
                                    <p:set>
                                      <p:cBhvr>
                                        <p:cTn dur="1" fill="hold" id="38">
                                          <p:stCondLst>
                                            <p:cond delay="0"/>
                                          </p:stCondLst>
                                        </p:cTn>
                                        <p:tgtEl>
                                          <p:spTgt spid="6"/>
                                        </p:tgtEl>
                                        <p:attrNameLst>
                                          <p:attrName>style.visibility</p:attrName>
                                        </p:attrNameLst>
                                      </p:cBhvr>
                                      <p:to>
                                        <p:strVal val="visible"/>
                                      </p:to>
                                    </p:set>
                                    <p:animEffect filter="barn(outVertical)" transition="in">
                                      <p:cBhvr>
                                        <p:cTn dur="500" id="39"/>
                                        <p:tgtEl>
                                          <p:spTgt spid="6"/>
                                        </p:tgtEl>
                                      </p:cBhvr>
                                    </p:animEffect>
                                  </p:childTnLst>
                                </p:cTn>
                              </p:par>
                            </p:childTnLst>
                          </p:cTn>
                        </p:par>
                        <p:par>
                          <p:cTn fill="hold" id="40" nodeType="afterGroup">
                            <p:stCondLst>
                              <p:cond delay="3000"/>
                            </p:stCondLst>
                            <p:childTnLst>
                              <p:par>
                                <p:cTn fill="hold" id="41" nodeType="afterEffect" presetClass="entr" presetID="22" presetSubtype="8">
                                  <p:stCondLst>
                                    <p:cond delay="0"/>
                                  </p:stCondLst>
                                  <p:childTnLst>
                                    <p:set>
                                      <p:cBhvr>
                                        <p:cTn dur="1" fill="hold" id="42">
                                          <p:stCondLst>
                                            <p:cond delay="0"/>
                                          </p:stCondLst>
                                        </p:cTn>
                                        <p:tgtEl>
                                          <p:spTgt spid="27"/>
                                        </p:tgtEl>
                                        <p:attrNameLst>
                                          <p:attrName>style.visibility</p:attrName>
                                        </p:attrNameLst>
                                      </p:cBhvr>
                                      <p:to>
                                        <p:strVal val="visible"/>
                                      </p:to>
                                    </p:set>
                                    <p:animEffect filter="wipe(left)" transition="in">
                                      <p:cBhvr>
                                        <p:cTn dur="500" id="43"/>
                                        <p:tgtEl>
                                          <p:spTgt spid="27"/>
                                        </p:tgtEl>
                                      </p:cBhvr>
                                    </p:animEffect>
                                  </p:childTnLst>
                                </p:cTn>
                              </p:par>
                            </p:childTnLst>
                          </p:cTn>
                        </p:par>
                        <p:par>
                          <p:cTn fill="hold" id="44" nodeType="afterGroup">
                            <p:stCondLst>
                              <p:cond delay="3500"/>
                            </p:stCondLst>
                            <p:childTnLst>
                              <p:par>
                                <p:cTn fill="hold" grpId="0" id="45" nodeType="afterEffect" presetClass="entr" presetID="10" presetSubtype="0">
                                  <p:stCondLst>
                                    <p:cond delay="0"/>
                                  </p:stCondLst>
                                  <p:childTnLst>
                                    <p:set>
                                      <p:cBhvr>
                                        <p:cTn dur="1" fill="hold" id="46">
                                          <p:stCondLst>
                                            <p:cond delay="0"/>
                                          </p:stCondLst>
                                        </p:cTn>
                                        <p:tgtEl>
                                          <p:spTgt spid="3"/>
                                        </p:tgtEl>
                                        <p:attrNameLst>
                                          <p:attrName>style.visibility</p:attrName>
                                        </p:attrNameLst>
                                      </p:cBhvr>
                                      <p:to>
                                        <p:strVal val="visible"/>
                                      </p:to>
                                    </p:set>
                                    <p:animEffect filter="fade" transition="in">
                                      <p:cBhvr>
                                        <p:cTn dur="500" id="47"/>
                                        <p:tgtEl>
                                          <p:spTgt spid="3"/>
                                        </p:tgtEl>
                                      </p:cBhvr>
                                    </p:animEffect>
                                  </p:childTnLst>
                                </p:cTn>
                              </p:par>
                              <p:par>
                                <p:cTn fill="hold" grpId="0" id="48" nodeType="withEffect" presetClass="entr" presetID="10" presetSubtype="0">
                                  <p:stCondLst>
                                    <p:cond delay="0"/>
                                  </p:stCondLst>
                                  <p:childTnLst>
                                    <p:set>
                                      <p:cBhvr>
                                        <p:cTn dur="1" fill="hold" id="49">
                                          <p:stCondLst>
                                            <p:cond delay="0"/>
                                          </p:stCondLst>
                                        </p:cTn>
                                        <p:tgtEl>
                                          <p:spTgt spid="10"/>
                                        </p:tgtEl>
                                        <p:attrNameLst>
                                          <p:attrName>style.visibility</p:attrName>
                                        </p:attrNameLst>
                                      </p:cBhvr>
                                      <p:to>
                                        <p:strVal val="visible"/>
                                      </p:to>
                                    </p:set>
                                    <p:animEffect filter="fade" transition="in">
                                      <p:cBhvr>
                                        <p:cTn dur="500" id="50"/>
                                        <p:tgtEl>
                                          <p:spTgt spid="10"/>
                                        </p:tgtEl>
                                      </p:cBhvr>
                                    </p:animEffect>
                                  </p:childTnLst>
                                </p:cTn>
                              </p:par>
                            </p:childTnLst>
                          </p:cTn>
                        </p:par>
                        <p:par>
                          <p:cTn fill="hold" id="51" nodeType="afterGroup">
                            <p:stCondLst>
                              <p:cond delay="4000"/>
                            </p:stCondLst>
                            <p:childTnLst>
                              <p:par>
                                <p:cTn fill="hold" id="52" nodeType="afterEffect" presetClass="entr" presetID="16" presetSubtype="37">
                                  <p:stCondLst>
                                    <p:cond delay="0"/>
                                  </p:stCondLst>
                                  <p:childTnLst>
                                    <p:set>
                                      <p:cBhvr>
                                        <p:cTn dur="1" fill="hold" id="53">
                                          <p:stCondLst>
                                            <p:cond delay="0"/>
                                          </p:stCondLst>
                                        </p:cTn>
                                        <p:tgtEl>
                                          <p:spTgt spid="2"/>
                                        </p:tgtEl>
                                        <p:attrNameLst>
                                          <p:attrName>style.visibility</p:attrName>
                                        </p:attrNameLst>
                                      </p:cBhvr>
                                      <p:to>
                                        <p:strVal val="visible"/>
                                      </p:to>
                                    </p:set>
                                    <p:animEffect filter="barn(outVertical)" transition="in">
                                      <p:cBhvr>
                                        <p:cTn dur="500" id="54"/>
                                        <p:tgtEl>
                                          <p:spTgt spid="2"/>
                                        </p:tgtEl>
                                      </p:cBhvr>
                                    </p:animEffect>
                                  </p:childTnLst>
                                </p:cTn>
                              </p:par>
                            </p:childTnLst>
                          </p:cTn>
                        </p:par>
                        <p:par>
                          <p:cTn fill="hold" id="55" nodeType="afterGroup">
                            <p:stCondLst>
                              <p:cond delay="4500"/>
                            </p:stCondLst>
                            <p:childTnLst>
                              <p:par>
                                <p:cTn fill="hold" id="56" nodeType="afterEffect" presetClass="entr" presetID="22" presetSubtype="8">
                                  <p:stCondLst>
                                    <p:cond delay="0"/>
                                  </p:stCondLst>
                                  <p:childTnLst>
                                    <p:set>
                                      <p:cBhvr>
                                        <p:cTn dur="1" fill="hold" id="57">
                                          <p:stCondLst>
                                            <p:cond delay="0"/>
                                          </p:stCondLst>
                                        </p:cTn>
                                        <p:tgtEl>
                                          <p:spTgt spid="28"/>
                                        </p:tgtEl>
                                        <p:attrNameLst>
                                          <p:attrName>style.visibility</p:attrName>
                                        </p:attrNameLst>
                                      </p:cBhvr>
                                      <p:to>
                                        <p:strVal val="visible"/>
                                      </p:to>
                                    </p:set>
                                    <p:animEffect filter="wipe(left)" transition="in">
                                      <p:cBhvr>
                                        <p:cTn dur="500" id="58"/>
                                        <p:tgtEl>
                                          <p:spTgt spid="28"/>
                                        </p:tgtEl>
                                      </p:cBhvr>
                                    </p:animEffect>
                                  </p:childTnLst>
                                </p:cTn>
                              </p:par>
                            </p:childTnLst>
                          </p:cTn>
                        </p:par>
                        <p:par>
                          <p:cTn fill="hold" id="59" nodeType="afterGroup">
                            <p:stCondLst>
                              <p:cond delay="5000"/>
                            </p:stCondLst>
                            <p:childTnLst>
                              <p:par>
                                <p:cTn fill="hold" grpId="0" id="60" nodeType="afterEffect" presetClass="entr" presetID="10" presetSubtype="0">
                                  <p:stCondLst>
                                    <p:cond delay="0"/>
                                  </p:stCondLst>
                                  <p:childTnLst>
                                    <p:set>
                                      <p:cBhvr>
                                        <p:cTn dur="1" fill="hold" id="61">
                                          <p:stCondLst>
                                            <p:cond delay="0"/>
                                          </p:stCondLst>
                                        </p:cTn>
                                        <p:tgtEl>
                                          <p:spTgt spid="19"/>
                                        </p:tgtEl>
                                        <p:attrNameLst>
                                          <p:attrName>style.visibility</p:attrName>
                                        </p:attrNameLst>
                                      </p:cBhvr>
                                      <p:to>
                                        <p:strVal val="visible"/>
                                      </p:to>
                                    </p:set>
                                    <p:animEffect filter="fade" transition="in">
                                      <p:cBhvr>
                                        <p:cTn dur="500" id="62"/>
                                        <p:tgtEl>
                                          <p:spTgt spid="19"/>
                                        </p:tgtEl>
                                      </p:cBhvr>
                                    </p:animEffect>
                                  </p:childTnLst>
                                </p:cTn>
                              </p:par>
                              <p:par>
                                <p:cTn fill="hold" grpId="0" id="63" nodeType="withEffect" presetClass="entr" presetID="10" presetSubtype="0">
                                  <p:stCondLst>
                                    <p:cond delay="0"/>
                                  </p:stCondLst>
                                  <p:childTnLst>
                                    <p:set>
                                      <p:cBhvr>
                                        <p:cTn dur="1" fill="hold" id="64">
                                          <p:stCondLst>
                                            <p:cond delay="0"/>
                                          </p:stCondLst>
                                        </p:cTn>
                                        <p:tgtEl>
                                          <p:spTgt spid="16"/>
                                        </p:tgtEl>
                                        <p:attrNameLst>
                                          <p:attrName>style.visibility</p:attrName>
                                        </p:attrNameLst>
                                      </p:cBhvr>
                                      <p:to>
                                        <p:strVal val="visible"/>
                                      </p:to>
                                    </p:set>
                                    <p:animEffect filter="fade" transition="in">
                                      <p:cBhvr>
                                        <p:cTn dur="500" id="65"/>
                                        <p:tgtEl>
                                          <p:spTgt spid="16"/>
                                        </p:tgtEl>
                                      </p:cBhvr>
                                    </p:animEffect>
                                  </p:childTnLst>
                                </p:cTn>
                              </p:par>
                            </p:childTnLst>
                          </p:cTn>
                        </p:par>
                        <p:par>
                          <p:cTn fill="hold" id="66" nodeType="afterGroup">
                            <p:stCondLst>
                              <p:cond delay="5500"/>
                            </p:stCondLst>
                            <p:childTnLst>
                              <p:par>
                                <p:cTn fill="hold" id="67" nodeType="afterEffect" presetClass="entr" presetID="16" presetSubtype="37">
                                  <p:stCondLst>
                                    <p:cond delay="0"/>
                                  </p:stCondLst>
                                  <p:childTnLst>
                                    <p:set>
                                      <p:cBhvr>
                                        <p:cTn dur="1" fill="hold" id="68">
                                          <p:stCondLst>
                                            <p:cond delay="0"/>
                                          </p:stCondLst>
                                        </p:cTn>
                                        <p:tgtEl>
                                          <p:spTgt spid="5"/>
                                        </p:tgtEl>
                                        <p:attrNameLst>
                                          <p:attrName>style.visibility</p:attrName>
                                        </p:attrNameLst>
                                      </p:cBhvr>
                                      <p:to>
                                        <p:strVal val="visible"/>
                                      </p:to>
                                    </p:set>
                                    <p:animEffect filter="barn(outVertical)" transition="in">
                                      <p:cBhvr>
                                        <p:cTn dur="500" id="69"/>
                                        <p:tgtEl>
                                          <p:spTgt spid="5"/>
                                        </p:tgtEl>
                                      </p:cBhvr>
                                    </p:animEffect>
                                  </p:childTnLst>
                                </p:cTn>
                              </p:par>
                            </p:childTnLst>
                          </p:cTn>
                        </p:par>
                        <p:par>
                          <p:cTn fill="hold" id="70" nodeType="afterGroup">
                            <p:stCondLst>
                              <p:cond delay="6000"/>
                            </p:stCondLst>
                            <p:childTnLst>
                              <p:par>
                                <p:cTn fill="hold" id="71" nodeType="afterEffect" presetClass="entr" presetID="22" presetSubtype="8">
                                  <p:stCondLst>
                                    <p:cond delay="0"/>
                                  </p:stCondLst>
                                  <p:childTnLst>
                                    <p:set>
                                      <p:cBhvr>
                                        <p:cTn dur="1" fill="hold" id="72">
                                          <p:stCondLst>
                                            <p:cond delay="0"/>
                                          </p:stCondLst>
                                        </p:cTn>
                                        <p:tgtEl>
                                          <p:spTgt spid="29"/>
                                        </p:tgtEl>
                                        <p:attrNameLst>
                                          <p:attrName>style.visibility</p:attrName>
                                        </p:attrNameLst>
                                      </p:cBhvr>
                                      <p:to>
                                        <p:strVal val="visible"/>
                                      </p:to>
                                    </p:set>
                                    <p:animEffect filter="wipe(left)" transition="in">
                                      <p:cBhvr>
                                        <p:cTn dur="500" id="73"/>
                                        <p:tgtEl>
                                          <p:spTgt spid="29"/>
                                        </p:tgtEl>
                                      </p:cBhvr>
                                    </p:animEffect>
                                  </p:childTnLst>
                                </p:cTn>
                              </p:par>
                            </p:childTnLst>
                          </p:cTn>
                        </p:par>
                        <p:par>
                          <p:cTn fill="hold" id="74" nodeType="afterGroup">
                            <p:stCondLst>
                              <p:cond delay="6500"/>
                            </p:stCondLst>
                            <p:childTnLst>
                              <p:par>
                                <p:cTn fill="hold" grpId="0" id="75" nodeType="afterEffect" presetClass="entr" presetID="10" presetSubtype="0">
                                  <p:stCondLst>
                                    <p:cond delay="0"/>
                                  </p:stCondLst>
                                  <p:childTnLst>
                                    <p:set>
                                      <p:cBhvr>
                                        <p:cTn dur="1" fill="hold" id="76">
                                          <p:stCondLst>
                                            <p:cond delay="0"/>
                                          </p:stCondLst>
                                        </p:cTn>
                                        <p:tgtEl>
                                          <p:spTgt spid="8"/>
                                        </p:tgtEl>
                                        <p:attrNameLst>
                                          <p:attrName>style.visibility</p:attrName>
                                        </p:attrNameLst>
                                      </p:cBhvr>
                                      <p:to>
                                        <p:strVal val="visible"/>
                                      </p:to>
                                    </p:set>
                                    <p:animEffect filter="fade" transition="in">
                                      <p:cBhvr>
                                        <p:cTn dur="500" id="77"/>
                                        <p:tgtEl>
                                          <p:spTgt spid="8"/>
                                        </p:tgtEl>
                                      </p:cBhvr>
                                    </p:animEffect>
                                  </p:childTnLst>
                                </p:cTn>
                              </p:par>
                              <p:par>
                                <p:cTn fill="hold" grpId="0" id="78" nodeType="withEffect" presetClass="entr" presetID="10" presetSubtype="0">
                                  <p:stCondLst>
                                    <p:cond delay="0"/>
                                  </p:stCondLst>
                                  <p:childTnLst>
                                    <p:set>
                                      <p:cBhvr>
                                        <p:cTn dur="1" fill="hold" id="79">
                                          <p:stCondLst>
                                            <p:cond delay="0"/>
                                          </p:stCondLst>
                                        </p:cTn>
                                        <p:tgtEl>
                                          <p:spTgt spid="22"/>
                                        </p:tgtEl>
                                        <p:attrNameLst>
                                          <p:attrName>style.visibility</p:attrName>
                                        </p:attrNameLst>
                                      </p:cBhvr>
                                      <p:to>
                                        <p:strVal val="visible"/>
                                      </p:to>
                                    </p:set>
                                    <p:animEffect filter="fade" transition="in">
                                      <p:cBhvr>
                                        <p:cTn dur="500" id="80"/>
                                        <p:tgtEl>
                                          <p:spTgt spid="22"/>
                                        </p:tgtEl>
                                      </p:cBhvr>
                                    </p:animEffect>
                                  </p:childTnLst>
                                </p:cTn>
                              </p:par>
                            </p:childTnLst>
                          </p:cTn>
                        </p:par>
                        <p:par>
                          <p:cTn fill="hold" id="81" nodeType="afterGroup">
                            <p:stCondLst>
                              <p:cond delay="7000"/>
                            </p:stCondLst>
                            <p:childTnLst>
                              <p:par>
                                <p:cTn fill="hold" id="82" nodeType="afterEffect" presetClass="entr" presetID="16" presetSubtype="37">
                                  <p:stCondLst>
                                    <p:cond delay="0"/>
                                  </p:stCondLst>
                                  <p:childTnLst>
                                    <p:set>
                                      <p:cBhvr>
                                        <p:cTn dur="1" fill="hold" id="83">
                                          <p:stCondLst>
                                            <p:cond delay="0"/>
                                          </p:stCondLst>
                                        </p:cTn>
                                        <p:tgtEl>
                                          <p:spTgt spid="24"/>
                                        </p:tgtEl>
                                        <p:attrNameLst>
                                          <p:attrName>style.visibility</p:attrName>
                                        </p:attrNameLst>
                                      </p:cBhvr>
                                      <p:to>
                                        <p:strVal val="visible"/>
                                      </p:to>
                                    </p:set>
                                    <p:animEffect filter="barn(outVertical)" transition="in">
                                      <p:cBhvr>
                                        <p:cTn dur="500" id="84"/>
                                        <p:tgtEl>
                                          <p:spTgt spid="24"/>
                                        </p:tgtEl>
                                      </p:cBhvr>
                                    </p:animEffect>
                                  </p:childTnLst>
                                </p:cTn>
                              </p:par>
                            </p:childTnLst>
                          </p:cTn>
                        </p:par>
                        <p:par>
                          <p:cTn fill="hold" id="85" nodeType="afterGroup">
                            <p:stCondLst>
                              <p:cond delay="7500"/>
                            </p:stCondLst>
                            <p:childTnLst>
                              <p:par>
                                <p:cTn fill="hold" id="86" nodeType="afterEffect" presetClass="entr" presetID="22" presetSubtype="8">
                                  <p:stCondLst>
                                    <p:cond delay="0"/>
                                  </p:stCondLst>
                                  <p:childTnLst>
                                    <p:set>
                                      <p:cBhvr>
                                        <p:cTn dur="1" fill="hold" id="87">
                                          <p:stCondLst>
                                            <p:cond delay="0"/>
                                          </p:stCondLst>
                                        </p:cTn>
                                        <p:tgtEl>
                                          <p:spTgt spid="30"/>
                                        </p:tgtEl>
                                        <p:attrNameLst>
                                          <p:attrName>style.visibility</p:attrName>
                                        </p:attrNameLst>
                                      </p:cBhvr>
                                      <p:to>
                                        <p:strVal val="visible"/>
                                      </p:to>
                                    </p:set>
                                    <p:animEffect filter="wipe(left)" transition="in">
                                      <p:cBhvr>
                                        <p:cTn dur="500" id="88"/>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8"/>
      <p:bldP grpId="0" spid="21"/>
      <p:bldP grpId="0" spid="23"/>
      <p:bldP grpId="0" spid="25"/>
      <p:bldP grpId="0" spid="4"/>
      <p:bldP grpId="0" spid="7"/>
      <p:bldP grpId="0" spid="10"/>
      <p:bldP grpId="0" spid="3"/>
      <p:bldP grpId="0" spid="16"/>
      <p:bldP grpId="0" spid="19"/>
      <p:bldP grpId="0" spid="22"/>
      <p:bldP grpId="0" spid="8"/>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ln>
        </p:spPr>
        <p:txBody>
          <a:bodyPr/>
          <a:lstStyle/>
          <a:p>
            <a:endParaRPr altLang="en-US" lang="zh-CN"/>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ln>
        </p:spPr>
        <p:txBody>
          <a:bodyPr/>
          <a:lstStyle/>
          <a:p>
            <a:endParaRPr altLang="en-US" lang="zh-CN"/>
          </a:p>
        </p:txBody>
      </p:sp>
      <p:sp>
        <p:nvSpPr>
          <p:cNvPr id="55300" name="矩形 15"/>
          <p:cNvSpPr>
            <a:spLocks noChangeArrowheads="1"/>
          </p:cNvSpPr>
          <p:nvPr/>
        </p:nvSpPr>
        <p:spPr bwMode="auto">
          <a:xfrm>
            <a:off x="827088" y="1460500"/>
            <a:ext cx="2571750" cy="255466"/>
          </a:xfrm>
          <a:prstGeom prst="rect">
            <a:avLst/>
          </a:prstGeom>
          <a:noFill/>
          <a:ln w="9525">
            <a:noFill/>
            <a:miter lim="800000"/>
          </a:ln>
        </p:spPr>
        <p:txBody>
          <a:bodyPr bIns="36293" lIns="72585" rIns="72585" tIns="36293">
            <a:spAutoFit/>
          </a:bodyPr>
          <a:lstStyle/>
          <a:p>
            <a:pPr defTabSz="725488">
              <a:buFont typeface="Arial"/>
              <a:buNone/>
            </a:pPr>
            <a:r>
              <a:rPr altLang="en-US" lang="zh-CN" sz="1200">
                <a:solidFill>
                  <a:srgbClr val="808080"/>
                </a:solidFill>
                <a:cs typeface="Arial"/>
                <a:sym typeface="Arial"/>
              </a:rPr>
              <a:t>单击此处添加标题内容</a:t>
            </a:r>
          </a:p>
        </p:txBody>
      </p:sp>
      <p:sp>
        <p:nvSpPr>
          <p:cNvPr id="55301" name="TextBox 16"/>
          <p:cNvSpPr>
            <a:spLocks noChangeArrowheads="1"/>
          </p:cNvSpPr>
          <p:nvPr/>
        </p:nvSpPr>
        <p:spPr bwMode="auto">
          <a:xfrm>
            <a:off x="827088" y="1824038"/>
            <a:ext cx="2174875" cy="865066"/>
          </a:xfrm>
          <a:prstGeom prst="rect">
            <a:avLst/>
          </a:prstGeom>
          <a:noFill/>
          <a:ln w="9525">
            <a:noFill/>
            <a:miter lim="800000"/>
          </a:ln>
        </p:spPr>
        <p:txBody>
          <a:bodyPr bIns="36293" lIns="72585" rIns="72585" tIns="36293">
            <a:spAutoFit/>
          </a:bodyPr>
          <a:lstStyle/>
          <a:p>
            <a:pPr defTabSz="725488">
              <a:lnSpc>
                <a:spcPct val="130000"/>
              </a:lnSpc>
              <a:spcBef>
                <a:spcPts val="475"/>
              </a:spcBef>
              <a:buFont typeface="Arial"/>
              <a:buNone/>
            </a:pPr>
            <a:r>
              <a:rPr altLang="en-US" b="0" lang="zh-CN" sz="1000">
                <a:solidFill>
                  <a:srgbClr val="808080"/>
                </a:solidFill>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a:xfrm>
            <a:off x="752475" y="1808163"/>
            <a:ext cx="3309938" cy="2290762"/>
            <a:chExt cx="2880320" cy="2019710"/>
          </a:xfrm>
        </p:grpSpPr>
        <p:grpSp>
          <p:nvGrpSpPr>
            <p:cNvPr id="58394" name="组合 18"/>
            <p:cNvGrpSpPr/>
            <p:nvPr/>
          </p:nvGrpSpPr>
          <p:grpSpPr>
            <a:xfrm>
              <a:off x="0" y="0"/>
              <a:ext cx="2880320" cy="775829"/>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len="med" type="oval" w="med"/>
              </a:ln>
            </p:spPr>
            <p:txBody>
              <a:bodyPr/>
              <a:lstStyle/>
              <a:p>
                <a:endParaRPr altLang="en-US" lang="zh-CN"/>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altLang="en-US" lang="zh-CN"/>
              </a:p>
            </p:txBody>
          </p:sp>
        </p:grpSp>
        <p:grpSp>
          <p:nvGrpSpPr>
            <p:cNvPr id="58395" name="组合 22"/>
            <p:cNvGrpSpPr/>
            <p:nvPr/>
          </p:nvGrpSpPr>
          <p:grpSpPr>
            <a:xfrm flipV="1">
              <a:off x="0" y="1243881"/>
              <a:ext cx="2880320" cy="775829"/>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len="med" type="oval" w="med"/>
              </a:ln>
            </p:spPr>
            <p:txBody>
              <a:bodyPr/>
              <a:lstStyle/>
              <a:p>
                <a:endParaRPr altLang="en-US" lang="zh-CN"/>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altLang="en-US" lang="zh-CN"/>
              </a:p>
            </p:txBody>
          </p:sp>
        </p:grpSp>
      </p:grpSp>
      <p:sp>
        <p:nvSpPr>
          <p:cNvPr id="55303" name="矩形 27"/>
          <p:cNvSpPr>
            <a:spLocks noChangeArrowheads="1"/>
          </p:cNvSpPr>
          <p:nvPr/>
        </p:nvSpPr>
        <p:spPr bwMode="auto">
          <a:xfrm>
            <a:off x="835025" y="4117975"/>
            <a:ext cx="2573338" cy="255466"/>
          </a:xfrm>
          <a:prstGeom prst="rect">
            <a:avLst/>
          </a:prstGeom>
          <a:noFill/>
          <a:ln w="9525">
            <a:noFill/>
            <a:miter lim="800000"/>
          </a:ln>
        </p:spPr>
        <p:txBody>
          <a:bodyPr bIns="36293" lIns="72585" rIns="72585" tIns="36293">
            <a:spAutoFit/>
          </a:bodyPr>
          <a:lstStyle/>
          <a:p>
            <a:pPr defTabSz="725488">
              <a:buFont typeface="Arial"/>
              <a:buNone/>
            </a:pPr>
            <a:r>
              <a:rPr altLang="en-US" lang="zh-CN" sz="1200">
                <a:solidFill>
                  <a:srgbClr val="808080"/>
                </a:solidFill>
                <a:sym typeface="Arial"/>
              </a:rPr>
              <a:t>单击此处添加标题内容</a:t>
            </a:r>
          </a:p>
        </p:txBody>
      </p:sp>
      <p:sp>
        <p:nvSpPr>
          <p:cNvPr id="55304" name="TextBox 28"/>
          <p:cNvSpPr>
            <a:spLocks noChangeArrowheads="1"/>
          </p:cNvSpPr>
          <p:nvPr/>
        </p:nvSpPr>
        <p:spPr bwMode="auto">
          <a:xfrm>
            <a:off x="835025" y="3178175"/>
            <a:ext cx="2174875" cy="865066"/>
          </a:xfrm>
          <a:prstGeom prst="rect">
            <a:avLst/>
          </a:prstGeom>
          <a:noFill/>
          <a:ln w="9525">
            <a:noFill/>
            <a:miter lim="800000"/>
          </a:ln>
        </p:spPr>
        <p:txBody>
          <a:bodyPr bIns="36293" lIns="72585" rIns="72585" tIns="36293">
            <a:spAutoFit/>
          </a:bodyPr>
          <a:lstStyle/>
          <a:p>
            <a:pPr defTabSz="725488">
              <a:lnSpc>
                <a:spcPct val="130000"/>
              </a:lnSpc>
              <a:spcBef>
                <a:spcPts val="475"/>
              </a:spcBef>
              <a:buFont typeface="Arial"/>
              <a:buNone/>
            </a:pPr>
            <a:r>
              <a:rPr altLang="en-US" b="0" lang="zh-CN" sz="1000">
                <a:solidFill>
                  <a:srgbClr val="808080"/>
                </a:solidFill>
                <a:latin charset="-122" pitchFamily="34" typeface="微软雅黑"/>
              </a:rPr>
              <a:t>请在此处添加您需要的文字内容请在此处添加您需要的文字内容请在此处添加您需要的文字内容请在此处添加您需要的文字内容</a:t>
            </a:r>
          </a:p>
        </p:txBody>
      </p:sp>
      <p:grpSp>
        <p:nvGrpSpPr>
          <p:cNvPr id="55305" name="组合 29"/>
          <p:cNvGrpSpPr/>
          <p:nvPr/>
        </p:nvGrpSpPr>
        <p:grpSpPr>
          <a:xfrm flipH="1">
            <a:off x="5549900" y="1808163"/>
            <a:ext cx="3306763" cy="2290762"/>
            <a:chExt cx="2880320" cy="2019710"/>
          </a:xfrm>
        </p:grpSpPr>
        <p:grpSp>
          <p:nvGrpSpPr>
            <p:cNvPr id="58388" name="组合 30"/>
            <p:cNvGrpSpPr/>
            <p:nvPr/>
          </p:nvGrpSpPr>
          <p:grpSpPr>
            <a:xfrm>
              <a:off x="0" y="0"/>
              <a:ext cx="2880320" cy="775829"/>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len="med" type="oval" w="med"/>
              </a:ln>
            </p:spPr>
            <p:txBody>
              <a:bodyPr/>
              <a:lstStyle/>
              <a:p>
                <a:endParaRPr altLang="en-US" lang="zh-CN"/>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altLang="en-US" lang="zh-CN"/>
              </a:p>
            </p:txBody>
          </p:sp>
        </p:grpSp>
        <p:grpSp>
          <p:nvGrpSpPr>
            <p:cNvPr id="58389" name="组合 31"/>
            <p:cNvGrpSpPr/>
            <p:nvPr/>
          </p:nvGrpSpPr>
          <p:grpSpPr>
            <a:xfrm flipV="1">
              <a:off x="0" y="1243881"/>
              <a:ext cx="2880320" cy="775829"/>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len="med" type="oval" w="med"/>
              </a:ln>
            </p:spPr>
            <p:txBody>
              <a:bodyPr/>
              <a:lstStyle/>
              <a:p>
                <a:endParaRPr altLang="en-US" lang="zh-CN"/>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altLang="en-US" lang="zh-CN"/>
              </a:p>
            </p:txBody>
          </p:sp>
        </p:grpSp>
      </p:grpSp>
      <p:sp>
        <p:nvSpPr>
          <p:cNvPr id="55306" name="矩形 36"/>
          <p:cNvSpPr>
            <a:spLocks noChangeArrowheads="1"/>
          </p:cNvSpPr>
          <p:nvPr/>
        </p:nvSpPr>
        <p:spPr bwMode="auto">
          <a:xfrm>
            <a:off x="6294438" y="1463675"/>
            <a:ext cx="2571750" cy="255466"/>
          </a:xfrm>
          <a:prstGeom prst="rect">
            <a:avLst/>
          </a:prstGeom>
          <a:noFill/>
          <a:ln w="9525">
            <a:noFill/>
            <a:miter lim="800000"/>
          </a:ln>
        </p:spPr>
        <p:txBody>
          <a:bodyPr bIns="36293" lIns="72585" rIns="72585" tIns="36293">
            <a:spAutoFit/>
          </a:bodyPr>
          <a:lstStyle/>
          <a:p>
            <a:pPr algn="r" defTabSz="725488">
              <a:buFont typeface="Arial"/>
              <a:buNone/>
            </a:pPr>
            <a:r>
              <a:rPr altLang="en-US" lang="zh-CN" sz="1200">
                <a:solidFill>
                  <a:srgbClr val="808080"/>
                </a:solidFill>
                <a:sym typeface="Arial"/>
              </a:rPr>
              <a:t>单击此处添加标题内容</a:t>
            </a:r>
          </a:p>
        </p:txBody>
      </p:sp>
      <p:sp>
        <p:nvSpPr>
          <p:cNvPr id="55307" name="TextBox 37"/>
          <p:cNvSpPr>
            <a:spLocks noChangeArrowheads="1"/>
          </p:cNvSpPr>
          <p:nvPr/>
        </p:nvSpPr>
        <p:spPr bwMode="auto">
          <a:xfrm>
            <a:off x="6691313" y="1828800"/>
            <a:ext cx="2174875" cy="1126686"/>
          </a:xfrm>
          <a:prstGeom prst="rect">
            <a:avLst/>
          </a:prstGeom>
          <a:noFill/>
          <a:ln w="9525">
            <a:noFill/>
            <a:miter lim="800000"/>
          </a:ln>
        </p:spPr>
        <p:txBody>
          <a:bodyPr bIns="36293" lIns="72585" rIns="72585" tIns="36293">
            <a:spAutoFit/>
          </a:bodyPr>
          <a:lstStyle/>
          <a:p>
            <a:pPr algn="r" defTabSz="725488">
              <a:lnSpc>
                <a:spcPct val="130000"/>
              </a:lnSpc>
              <a:spcBef>
                <a:spcPts val="475"/>
              </a:spcBef>
              <a:buFont typeface="Arial"/>
              <a:buNone/>
            </a:pPr>
            <a:r>
              <a:rPr altLang="en-US" b="0" lang="zh-CN" sz="1000">
                <a:solidFill>
                  <a:srgbClr val="808080"/>
                </a:solidFill>
                <a:latin charset="-122" pitchFamily="34" typeface="微软雅黑"/>
              </a:rPr>
              <a:t>请在此处添加您需要的文字内容请在此处添加您需要的文字内容请在此处添加您需要的文字内容请在此处添加您需要的文字内容</a:t>
            </a:r>
          </a:p>
          <a:p>
            <a:pPr algn="r" defTabSz="725488">
              <a:lnSpc>
                <a:spcPct val="130000"/>
              </a:lnSpc>
              <a:spcBef>
                <a:spcPts val="475"/>
              </a:spcBef>
              <a:buFont typeface="Arial"/>
              <a:buNone/>
            </a:pPr>
            <a:r>
              <a:rPr altLang="en-US" b="0" lang="zh-CN" sz="1000">
                <a:solidFill>
                  <a:srgbClr val="808080"/>
                </a:solidFill>
                <a:latin charset="-122" pitchFamily="34" typeface="微软雅黑"/>
              </a:rPr>
              <a:t>.</a:t>
            </a:r>
          </a:p>
        </p:txBody>
      </p:sp>
      <p:sp>
        <p:nvSpPr>
          <p:cNvPr id="55308" name="矩形 38"/>
          <p:cNvSpPr>
            <a:spLocks noChangeArrowheads="1"/>
          </p:cNvSpPr>
          <p:nvPr/>
        </p:nvSpPr>
        <p:spPr bwMode="auto">
          <a:xfrm>
            <a:off x="6294438" y="4121150"/>
            <a:ext cx="2571750" cy="255466"/>
          </a:xfrm>
          <a:prstGeom prst="rect">
            <a:avLst/>
          </a:prstGeom>
          <a:noFill/>
          <a:ln w="9525">
            <a:noFill/>
            <a:miter lim="800000"/>
          </a:ln>
        </p:spPr>
        <p:txBody>
          <a:bodyPr bIns="36293" lIns="72585" rIns="72585" tIns="36293">
            <a:spAutoFit/>
          </a:bodyPr>
          <a:lstStyle/>
          <a:p>
            <a:pPr algn="r" defTabSz="725488">
              <a:buFont typeface="Arial"/>
              <a:buNone/>
            </a:pPr>
            <a:r>
              <a:rPr altLang="en-US" lang="zh-CN" sz="1200">
                <a:solidFill>
                  <a:srgbClr val="808080"/>
                </a:solidFill>
                <a:sym typeface="Arial"/>
              </a:rPr>
              <a:t>单击此处添加标题内容</a:t>
            </a:r>
          </a:p>
        </p:txBody>
      </p:sp>
      <p:sp>
        <p:nvSpPr>
          <p:cNvPr id="55309" name="TextBox 39"/>
          <p:cNvSpPr>
            <a:spLocks noChangeArrowheads="1"/>
          </p:cNvSpPr>
          <p:nvPr/>
        </p:nvSpPr>
        <p:spPr bwMode="auto">
          <a:xfrm>
            <a:off x="6691313" y="3181350"/>
            <a:ext cx="2174875" cy="865066"/>
          </a:xfrm>
          <a:prstGeom prst="rect">
            <a:avLst/>
          </a:prstGeom>
          <a:noFill/>
          <a:ln w="9525">
            <a:noFill/>
            <a:miter lim="800000"/>
          </a:ln>
        </p:spPr>
        <p:txBody>
          <a:bodyPr bIns="36293" lIns="72585" rIns="72585" tIns="36293">
            <a:spAutoFit/>
          </a:bodyPr>
          <a:lstStyle/>
          <a:p>
            <a:pPr algn="r" defTabSz="725488">
              <a:lnSpc>
                <a:spcPct val="130000"/>
              </a:lnSpc>
              <a:spcBef>
                <a:spcPts val="475"/>
              </a:spcBef>
              <a:buFont typeface="Arial"/>
              <a:buNone/>
            </a:pPr>
            <a:r>
              <a:rPr altLang="en-US" b="0" lang="zh-CN" sz="1000">
                <a:solidFill>
                  <a:srgbClr val="808080"/>
                </a:solidFill>
                <a:ea typeface="宋体"/>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4193028" y="2741613"/>
            <a:ext cx="1262770" cy="407866"/>
          </a:xfrm>
          <a:prstGeom prst="rect">
            <a:avLst/>
          </a:prstGeom>
          <a:noFill/>
          <a:ln w="9525">
            <a:noFill/>
            <a:miter lim="800000"/>
          </a:ln>
        </p:spPr>
        <p:txBody>
          <a:bodyPr bIns="36293" lIns="72585" rIns="72585" tIns="36293" wrap="none">
            <a:spAutoFit/>
          </a:bodyPr>
          <a:lstStyle/>
          <a:p>
            <a:pPr algn="ctr" defTabSz="725488">
              <a:buFont typeface="Arial"/>
              <a:buNone/>
            </a:pPr>
            <a:r>
              <a:rPr altLang="en-US" lang="zh-CN" sz="2200">
                <a:solidFill>
                  <a:srgbClr val="808080"/>
                </a:solidFill>
                <a:cs typeface="Arial"/>
                <a:sym typeface="Arial"/>
              </a:rPr>
              <a:t>添加标题</a:t>
            </a:r>
          </a:p>
        </p:txBody>
      </p:sp>
      <p:grpSp>
        <p:nvGrpSpPr>
          <p:cNvPr id="55328" name="Group 32"/>
          <p:cNvGrpSpPr/>
          <p:nvPr/>
        </p:nvGrpSpPr>
        <p:grpSpPr>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gdLst>
                <a:gd fmla="*/ 307741 w 21600" name="T0"/>
                <a:gd fmla="*/ 2171 h 21600" name="T1"/>
                <a:gd fmla="*/ 175852 w 21600" name="T2"/>
                <a:gd fmla="*/ 4342 h 21600" name="T3"/>
                <a:gd fmla="*/ 43963 w 21600" name="T4"/>
                <a:gd fmla="*/ 2171 h 21600" name="T5"/>
                <a:gd fmla="*/ 175852 w 21600" name="T6"/>
                <a:gd fmla="*/ 0 h 21600" name="T7"/>
                <a:gd fmla="*/ 0 60000 65536" name="T8"/>
                <a:gd fmla="*/ 0 60000 65536" name="T9"/>
                <a:gd fmla="*/ 0 60000 65536" name="T10"/>
                <a:gd fmla="*/ 0 60000 65536" name="T11"/>
                <a:gd fmla="*/ 4502 w 21600" name="T12"/>
                <a:gd fmla="*/ 4522 h 21600" name="T13"/>
                <a:gd fmla="*/ 17098 w 21600" name="T14"/>
                <a:gd fmla="*/ 17078 h 21600" name="T15"/>
              </a:gdLst>
              <a:cxnLst>
                <a:cxn ang="T8">
                  <a:pos x="T0" y="T1"/>
                </a:cxn>
                <a:cxn ang="T9">
                  <a:pos x="T2" y="T3"/>
                </a:cxn>
                <a:cxn ang="T10">
                  <a:pos x="T4" y="T5"/>
                </a:cxn>
                <a:cxn ang="T11">
                  <a:pos x="T6" y="T7"/>
                </a:cxn>
              </a:cxnLst>
              <a:rect b="T15" l="T12" r="T14" t="T13"/>
              <a:pathLst>
                <a:path h="21600" w="21600">
                  <a:moveTo>
                    <a:pt x="0" y="0"/>
                  </a:moveTo>
                  <a:lnTo>
                    <a:pt x="5400" y="21600"/>
                  </a:lnTo>
                  <a:lnTo>
                    <a:pt x="16200" y="21600"/>
                  </a:lnTo>
                  <a:lnTo>
                    <a:pt x="21600" y="0"/>
                  </a:lnTo>
                  <a:close/>
                </a:path>
              </a:pathLst>
            </a:custGeom>
            <a:solidFill>
              <a:schemeClr val="bg2"/>
            </a:solidFill>
            <a:ln w="9525">
              <a:noFill/>
              <a:miter lim="800000"/>
            </a:ln>
          </p:spPr>
          <p:txBody>
            <a:bodyPr anchor="ctr" wrap="none"/>
            <a:lstStyle/>
            <a:p>
              <a:endParaRPr altLang="en-US" lang="zh-CN"/>
            </a:p>
          </p:txBody>
        </p:sp>
        <p:sp>
          <p:nvSpPr>
            <p:cNvPr id="58387" name="Rectangle 37"/>
            <p:cNvSpPr>
              <a:spLocks noChangeArrowheads="1"/>
            </p:cNvSpPr>
            <p:nvPr/>
          </p:nvSpPr>
          <p:spPr bwMode="auto">
            <a:xfrm>
              <a:off x="2823" y="1280"/>
              <a:ext cx="419" cy="240"/>
            </a:xfrm>
            <a:prstGeom prst="rect">
              <a:avLst/>
            </a:prstGeom>
            <a:noFill/>
            <a:ln w="9525">
              <a:noFill/>
              <a:miter lim="800000"/>
            </a:ln>
          </p:spPr>
          <p:txBody>
            <a:bodyPr wrap="none">
              <a:spAutoFit/>
            </a:bodyPr>
            <a:lstStyle/>
            <a:p>
              <a:pPr defTabSz="914400">
                <a:buFont typeface="Arial"/>
                <a:buNone/>
              </a:pPr>
              <a:r>
                <a:rPr altLang="en-US" lang="zh-CN">
                  <a:solidFill>
                    <a:schemeClr val="bg1"/>
                  </a:solidFill>
                  <a:sym typeface="Arial"/>
                </a:rPr>
                <a:t>标题</a:t>
              </a:r>
            </a:p>
          </p:txBody>
        </p:sp>
      </p:grpSp>
      <p:grpSp>
        <p:nvGrpSpPr>
          <p:cNvPr id="55329" name="Group 33"/>
          <p:cNvGrpSpPr/>
          <p:nvPr/>
        </p:nvGrpSpPr>
        <p:grpSpPr>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gdLst>
                <a:gd fmla="*/ 307741 w 21600" name="T0"/>
                <a:gd fmla="*/ 2171 h 21600" name="T1"/>
                <a:gd fmla="*/ 175852 w 21600" name="T2"/>
                <a:gd fmla="*/ 4342 h 21600" name="T3"/>
                <a:gd fmla="*/ 43963 w 21600" name="T4"/>
                <a:gd fmla="*/ 2171 h 21600" name="T5"/>
                <a:gd fmla="*/ 175852 w 21600" name="T6"/>
                <a:gd fmla="*/ 0 h 21600" name="T7"/>
                <a:gd fmla="*/ 0 60000 65536" name="T8"/>
                <a:gd fmla="*/ 0 60000 65536" name="T9"/>
                <a:gd fmla="*/ 0 60000 65536" name="T10"/>
                <a:gd fmla="*/ 0 60000 65536" name="T11"/>
                <a:gd fmla="*/ 4502 w 21600" name="T12"/>
                <a:gd fmla="*/ 4522 h 21600" name="T13"/>
                <a:gd fmla="*/ 17098 w 21600" name="T14"/>
                <a:gd fmla="*/ 17078 h 21600" name="T15"/>
              </a:gdLst>
              <a:cxnLst>
                <a:cxn ang="T8">
                  <a:pos x="T0" y="T1"/>
                </a:cxn>
                <a:cxn ang="T9">
                  <a:pos x="T2" y="T3"/>
                </a:cxn>
                <a:cxn ang="T10">
                  <a:pos x="T4" y="T5"/>
                </a:cxn>
                <a:cxn ang="T11">
                  <a:pos x="T6" y="T7"/>
                </a:cxn>
              </a:cxnLst>
              <a:rect b="T15" l="T12" r="T14" t="T13"/>
              <a:pathLst>
                <a:path h="21600" w="21600">
                  <a:moveTo>
                    <a:pt x="0" y="0"/>
                  </a:moveTo>
                  <a:lnTo>
                    <a:pt x="5400" y="21600"/>
                  </a:lnTo>
                  <a:lnTo>
                    <a:pt x="16200" y="21600"/>
                  </a:lnTo>
                  <a:lnTo>
                    <a:pt x="21600" y="0"/>
                  </a:lnTo>
                  <a:close/>
                </a:path>
              </a:pathLst>
            </a:custGeom>
            <a:solidFill>
              <a:schemeClr val="tx2"/>
            </a:solidFill>
            <a:ln w="9525">
              <a:noFill/>
              <a:miter lim="800000"/>
            </a:ln>
          </p:spPr>
          <p:txBody>
            <a:bodyPr anchor="ctr" rot="10800000" wrap="none"/>
            <a:lstStyle/>
            <a:p>
              <a:endParaRPr altLang="en-US" lang="zh-CN"/>
            </a:p>
          </p:txBody>
        </p:sp>
        <p:sp>
          <p:nvSpPr>
            <p:cNvPr id="58385" name="Rectangle 38"/>
            <p:cNvSpPr>
              <a:spLocks noChangeArrowheads="1"/>
            </p:cNvSpPr>
            <p:nvPr/>
          </p:nvSpPr>
          <p:spPr bwMode="auto">
            <a:xfrm>
              <a:off x="2823" y="2232"/>
              <a:ext cx="419" cy="240"/>
            </a:xfrm>
            <a:prstGeom prst="rect">
              <a:avLst/>
            </a:prstGeom>
            <a:noFill/>
            <a:ln w="9525">
              <a:noFill/>
              <a:miter lim="800000"/>
            </a:ln>
          </p:spPr>
          <p:txBody>
            <a:bodyPr wrap="none">
              <a:spAutoFit/>
            </a:bodyPr>
            <a:lstStyle/>
            <a:p>
              <a:pPr defTabSz="914400">
                <a:buFont typeface="Arial"/>
                <a:buNone/>
              </a:pPr>
              <a:r>
                <a:rPr altLang="en-US" lang="zh-CN">
                  <a:solidFill>
                    <a:schemeClr val="bg1"/>
                  </a:solidFill>
                  <a:sym typeface="Arial"/>
                </a:rPr>
                <a:t>标题</a:t>
              </a:r>
            </a:p>
          </p:txBody>
        </p:sp>
      </p:gr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55310"/>
                                        </p:tgtEl>
                                        <p:attrNameLst>
                                          <p:attrName>style.visibility</p:attrName>
                                        </p:attrNameLst>
                                      </p:cBhvr>
                                      <p:to>
                                        <p:strVal val="visible"/>
                                      </p:to>
                                    </p:set>
                                    <p:anim calcmode="lin" valueType="num">
                                      <p:cBhvr>
                                        <p:cTn dur="500" fill="hold" id="7"/>
                                        <p:tgtEl>
                                          <p:spTgt spid="55310"/>
                                        </p:tgtEl>
                                        <p:attrNameLst>
                                          <p:attrName>ppt_w</p:attrName>
                                        </p:attrNameLst>
                                      </p:cBhvr>
                                      <p:tavLst>
                                        <p:tav tm="0">
                                          <p:val>
                                            <p:fltVal val="0"/>
                                          </p:val>
                                        </p:tav>
                                        <p:tav tm="100000">
                                          <p:val>
                                            <p:strVal val="#ppt_w"/>
                                          </p:val>
                                        </p:tav>
                                      </p:tavLst>
                                    </p:anim>
                                    <p:anim calcmode="lin" valueType="num">
                                      <p:cBhvr>
                                        <p:cTn dur="500" fill="hold" id="8"/>
                                        <p:tgtEl>
                                          <p:spTgt spid="55310"/>
                                        </p:tgtEl>
                                        <p:attrNameLst>
                                          <p:attrName>ppt_h</p:attrName>
                                        </p:attrNameLst>
                                      </p:cBhvr>
                                      <p:tavLst>
                                        <p:tav tm="0">
                                          <p:val>
                                            <p:fltVal val="0"/>
                                          </p:val>
                                        </p:tav>
                                        <p:tav tm="100000">
                                          <p:val>
                                            <p:strVal val="#ppt_h"/>
                                          </p:val>
                                        </p:tav>
                                      </p:tavLst>
                                    </p:anim>
                                    <p:animEffect filter="fade" transition="in">
                                      <p:cBhvr>
                                        <p:cTn dur="500" id="9"/>
                                        <p:tgtEl>
                                          <p:spTgt spid="55310"/>
                                        </p:tgtEl>
                                      </p:cBhvr>
                                    </p:animEffect>
                                  </p:childTnLst>
                                </p:cTn>
                              </p:par>
                            </p:childTnLst>
                          </p:cTn>
                        </p:par>
                        <p:par>
                          <p:cTn fill="hold" id="10" nodeType="afterGroup">
                            <p:stCondLst>
                              <p:cond delay="500"/>
                            </p:stCondLst>
                            <p:childTnLst>
                              <p:par>
                                <p:cTn fill="hold" grpId="0" id="11" nodeType="afterEffect" presetClass="entr" presetID="17" presetSubtype="10">
                                  <p:stCondLst>
                                    <p:cond delay="0"/>
                                  </p:stCondLst>
                                  <p:childTnLst>
                                    <p:set>
                                      <p:cBhvr>
                                        <p:cTn dur="1" fill="hold" id="12">
                                          <p:stCondLst>
                                            <p:cond delay="0"/>
                                          </p:stCondLst>
                                        </p:cTn>
                                        <p:tgtEl>
                                          <p:spTgt spid="55298"/>
                                        </p:tgtEl>
                                        <p:attrNameLst>
                                          <p:attrName>style.visibility</p:attrName>
                                        </p:attrNameLst>
                                      </p:cBhvr>
                                      <p:to>
                                        <p:strVal val="visible"/>
                                      </p:to>
                                    </p:set>
                                    <p:anim calcmode="lin" valueType="num">
                                      <p:cBhvr>
                                        <p:cTn dur="500" fill="hold" id="13"/>
                                        <p:tgtEl>
                                          <p:spTgt spid="55298"/>
                                        </p:tgtEl>
                                        <p:attrNameLst>
                                          <p:attrName>ppt_w</p:attrName>
                                        </p:attrNameLst>
                                      </p:cBhvr>
                                      <p:tavLst>
                                        <p:tav tm="0">
                                          <p:val>
                                            <p:fltVal val="0"/>
                                          </p:val>
                                        </p:tav>
                                        <p:tav tm="100000">
                                          <p:val>
                                            <p:strVal val="#ppt_w"/>
                                          </p:val>
                                        </p:tav>
                                      </p:tavLst>
                                    </p:anim>
                                    <p:anim calcmode="lin" valueType="num">
                                      <p:cBhvr>
                                        <p:cTn dur="500" fill="hold" id="14"/>
                                        <p:tgtEl>
                                          <p:spTgt spid="55298"/>
                                        </p:tgtEl>
                                        <p:attrNameLst>
                                          <p:attrName>ppt_h</p:attrName>
                                        </p:attrNameLst>
                                      </p:cBhvr>
                                      <p:tavLst>
                                        <p:tav tm="0">
                                          <p:val>
                                            <p:strVal val="#ppt_h"/>
                                          </p:val>
                                        </p:tav>
                                        <p:tav tm="100000">
                                          <p:val>
                                            <p:strVal val="#ppt_h"/>
                                          </p:val>
                                        </p:tav>
                                      </p:tavLst>
                                    </p:anim>
                                  </p:childTnLst>
                                </p:cTn>
                              </p:par>
                              <p:par>
                                <p:cTn fill="hold" grpId="0" id="15" nodeType="withEffect" presetClass="entr" presetID="17" presetSubtype="10">
                                  <p:stCondLst>
                                    <p:cond delay="0"/>
                                  </p:stCondLst>
                                  <p:childTnLst>
                                    <p:set>
                                      <p:cBhvr>
                                        <p:cTn dur="1" fill="hold" id="16">
                                          <p:stCondLst>
                                            <p:cond delay="0"/>
                                          </p:stCondLst>
                                        </p:cTn>
                                        <p:tgtEl>
                                          <p:spTgt spid="55299"/>
                                        </p:tgtEl>
                                        <p:attrNameLst>
                                          <p:attrName>style.visibility</p:attrName>
                                        </p:attrNameLst>
                                      </p:cBhvr>
                                      <p:to>
                                        <p:strVal val="visible"/>
                                      </p:to>
                                    </p:set>
                                    <p:anim calcmode="lin" valueType="num">
                                      <p:cBhvr>
                                        <p:cTn dur="500" fill="hold" id="17"/>
                                        <p:tgtEl>
                                          <p:spTgt spid="55299"/>
                                        </p:tgtEl>
                                        <p:attrNameLst>
                                          <p:attrName>ppt_w</p:attrName>
                                        </p:attrNameLst>
                                      </p:cBhvr>
                                      <p:tavLst>
                                        <p:tav tm="0">
                                          <p:val>
                                            <p:fltVal val="0"/>
                                          </p:val>
                                        </p:tav>
                                        <p:tav tm="100000">
                                          <p:val>
                                            <p:strVal val="#ppt_w"/>
                                          </p:val>
                                        </p:tav>
                                      </p:tavLst>
                                    </p:anim>
                                    <p:anim calcmode="lin" valueType="num">
                                      <p:cBhvr>
                                        <p:cTn dur="500" fill="hold" id="18"/>
                                        <p:tgtEl>
                                          <p:spTgt spid="55299"/>
                                        </p:tgtEl>
                                        <p:attrNameLst>
                                          <p:attrName>ppt_h</p:attrName>
                                        </p:attrNameLst>
                                      </p:cBhvr>
                                      <p:tavLst>
                                        <p:tav tm="0">
                                          <p:val>
                                            <p:strVal val="#ppt_h"/>
                                          </p:val>
                                        </p:tav>
                                        <p:tav tm="100000">
                                          <p:val>
                                            <p:strVal val="#ppt_h"/>
                                          </p:val>
                                        </p:tav>
                                      </p:tavLst>
                                    </p:anim>
                                  </p:childTnLst>
                                </p:cTn>
                              </p:par>
                            </p:childTnLst>
                          </p:cTn>
                        </p:par>
                        <p:par>
                          <p:cTn fill="hold" id="19" nodeType="afterGroup">
                            <p:stCondLst>
                              <p:cond delay="1000"/>
                            </p:stCondLst>
                            <p:childTnLst>
                              <p:par>
                                <p:cTn fill="hold" id="20" nodeType="afterEffect" presetClass="entr" presetID="47" presetSubtype="0">
                                  <p:stCondLst>
                                    <p:cond delay="0"/>
                                  </p:stCondLst>
                                  <p:childTnLst>
                                    <p:set>
                                      <p:cBhvr>
                                        <p:cTn dur="1" fill="hold" id="21">
                                          <p:stCondLst>
                                            <p:cond delay="0"/>
                                          </p:stCondLst>
                                        </p:cTn>
                                        <p:tgtEl>
                                          <p:spTgt spid="55328"/>
                                        </p:tgtEl>
                                        <p:attrNameLst>
                                          <p:attrName>style.visibility</p:attrName>
                                        </p:attrNameLst>
                                      </p:cBhvr>
                                      <p:to>
                                        <p:strVal val="visible"/>
                                      </p:to>
                                    </p:set>
                                    <p:animEffect filter="fade" transition="in">
                                      <p:cBhvr>
                                        <p:cTn dur="1000" id="22"/>
                                        <p:tgtEl>
                                          <p:spTgt spid="55328"/>
                                        </p:tgtEl>
                                      </p:cBhvr>
                                    </p:animEffect>
                                    <p:anim calcmode="lin" valueType="num">
                                      <p:cBhvr>
                                        <p:cTn dur="1000" fill="hold" id="23"/>
                                        <p:tgtEl>
                                          <p:spTgt spid="55328"/>
                                        </p:tgtEl>
                                        <p:attrNameLst>
                                          <p:attrName>ppt_x</p:attrName>
                                        </p:attrNameLst>
                                      </p:cBhvr>
                                      <p:tavLst>
                                        <p:tav tm="0">
                                          <p:val>
                                            <p:strVal val="#ppt_x"/>
                                          </p:val>
                                        </p:tav>
                                        <p:tav tm="100000">
                                          <p:val>
                                            <p:strVal val="#ppt_x"/>
                                          </p:val>
                                        </p:tav>
                                      </p:tavLst>
                                    </p:anim>
                                    <p:anim calcmode="lin" valueType="num">
                                      <p:cBhvr>
                                        <p:cTn dur="1000" fill="hold" id="24"/>
                                        <p:tgtEl>
                                          <p:spTgt spid="55328"/>
                                        </p:tgtEl>
                                        <p:attrNameLst>
                                          <p:attrName>ppt_y</p:attrName>
                                        </p:attrNameLst>
                                      </p:cBhvr>
                                      <p:tavLst>
                                        <p:tav tm="0">
                                          <p:val>
                                            <p:strVal val="#ppt_y-.1"/>
                                          </p:val>
                                        </p:tav>
                                        <p:tav tm="100000">
                                          <p:val>
                                            <p:strVal val="#ppt_y"/>
                                          </p:val>
                                        </p:tav>
                                      </p:tavLst>
                                    </p:anim>
                                  </p:childTnLst>
                                </p:cTn>
                              </p:par>
                              <p:par>
                                <p:cTn fill="hold" id="25" nodeType="withEffect" presetClass="entr" presetID="42" presetSubtype="0">
                                  <p:stCondLst>
                                    <p:cond delay="0"/>
                                  </p:stCondLst>
                                  <p:childTnLst>
                                    <p:set>
                                      <p:cBhvr>
                                        <p:cTn dur="1" fill="hold" id="26">
                                          <p:stCondLst>
                                            <p:cond delay="0"/>
                                          </p:stCondLst>
                                        </p:cTn>
                                        <p:tgtEl>
                                          <p:spTgt spid="55329"/>
                                        </p:tgtEl>
                                        <p:attrNameLst>
                                          <p:attrName>style.visibility</p:attrName>
                                        </p:attrNameLst>
                                      </p:cBhvr>
                                      <p:to>
                                        <p:strVal val="visible"/>
                                      </p:to>
                                    </p:set>
                                    <p:animEffect filter="fade" transition="in">
                                      <p:cBhvr>
                                        <p:cTn dur="1000" id="27"/>
                                        <p:tgtEl>
                                          <p:spTgt spid="55329"/>
                                        </p:tgtEl>
                                      </p:cBhvr>
                                    </p:animEffect>
                                    <p:anim calcmode="lin" valueType="num">
                                      <p:cBhvr>
                                        <p:cTn dur="1000" fill="hold" id="28"/>
                                        <p:tgtEl>
                                          <p:spTgt spid="55329"/>
                                        </p:tgtEl>
                                        <p:attrNameLst>
                                          <p:attrName>ppt_x</p:attrName>
                                        </p:attrNameLst>
                                      </p:cBhvr>
                                      <p:tavLst>
                                        <p:tav tm="0">
                                          <p:val>
                                            <p:strVal val="#ppt_x"/>
                                          </p:val>
                                        </p:tav>
                                        <p:tav tm="100000">
                                          <p:val>
                                            <p:strVal val="#ppt_x"/>
                                          </p:val>
                                        </p:tav>
                                      </p:tavLst>
                                    </p:anim>
                                    <p:anim calcmode="lin" valueType="num">
                                      <p:cBhvr>
                                        <p:cTn dur="1000" fill="hold" id="29"/>
                                        <p:tgtEl>
                                          <p:spTgt spid="55329"/>
                                        </p:tgtEl>
                                        <p:attrNameLst>
                                          <p:attrName>ppt_y</p:attrName>
                                        </p:attrNameLst>
                                      </p:cBhvr>
                                      <p:tavLst>
                                        <p:tav tm="0">
                                          <p:val>
                                            <p:strVal val="#ppt_y+.1"/>
                                          </p:val>
                                        </p:tav>
                                        <p:tav tm="100000">
                                          <p:val>
                                            <p:strVal val="#ppt_y"/>
                                          </p:val>
                                        </p:tav>
                                      </p:tavLst>
                                    </p:anim>
                                  </p:childTnLst>
                                </p:cTn>
                              </p:par>
                            </p:childTnLst>
                          </p:cTn>
                        </p:par>
                        <p:par>
                          <p:cTn fill="hold" id="30" nodeType="afterGroup">
                            <p:stCondLst>
                              <p:cond delay="2000"/>
                            </p:stCondLst>
                            <p:childTnLst>
                              <p:par>
                                <p:cTn fill="hold" id="31" nodeType="afterEffect" presetClass="entr" presetID="22" presetSubtype="4">
                                  <p:stCondLst>
                                    <p:cond delay="0"/>
                                  </p:stCondLst>
                                  <p:childTnLst>
                                    <p:set>
                                      <p:cBhvr>
                                        <p:cTn dur="1" fill="hold" id="32">
                                          <p:stCondLst>
                                            <p:cond delay="0"/>
                                          </p:stCondLst>
                                        </p:cTn>
                                        <p:tgtEl>
                                          <p:spTgt spid="55302"/>
                                        </p:tgtEl>
                                        <p:attrNameLst>
                                          <p:attrName>style.visibility</p:attrName>
                                        </p:attrNameLst>
                                      </p:cBhvr>
                                      <p:to>
                                        <p:strVal val="visible"/>
                                      </p:to>
                                    </p:set>
                                    <p:animEffect filter="wipe(down)" transition="in">
                                      <p:cBhvr>
                                        <p:cTn dur="500" id="33"/>
                                        <p:tgtEl>
                                          <p:spTgt spid="55302"/>
                                        </p:tgtEl>
                                      </p:cBhvr>
                                    </p:animEffect>
                                  </p:childTnLst>
                                </p:cTn>
                              </p:par>
                              <p:par>
                                <p:cTn fill="hold" id="34" nodeType="withEffect" presetClass="entr" presetID="22" presetSubtype="4">
                                  <p:stCondLst>
                                    <p:cond delay="0"/>
                                  </p:stCondLst>
                                  <p:childTnLst>
                                    <p:set>
                                      <p:cBhvr>
                                        <p:cTn dur="1" fill="hold" id="35">
                                          <p:stCondLst>
                                            <p:cond delay="0"/>
                                          </p:stCondLst>
                                        </p:cTn>
                                        <p:tgtEl>
                                          <p:spTgt spid="55305"/>
                                        </p:tgtEl>
                                        <p:attrNameLst>
                                          <p:attrName>style.visibility</p:attrName>
                                        </p:attrNameLst>
                                      </p:cBhvr>
                                      <p:to>
                                        <p:strVal val="visible"/>
                                      </p:to>
                                    </p:set>
                                    <p:animEffect filter="wipe(down)" transition="in">
                                      <p:cBhvr>
                                        <p:cTn dur="500" id="36"/>
                                        <p:tgtEl>
                                          <p:spTgt spid="55305"/>
                                        </p:tgtEl>
                                      </p:cBhvr>
                                    </p:animEffect>
                                  </p:childTnLst>
                                </p:cTn>
                              </p:par>
                            </p:childTnLst>
                          </p:cTn>
                        </p:par>
                        <p:par>
                          <p:cTn fill="hold" id="37" nodeType="afterGroup">
                            <p:stCondLst>
                              <p:cond delay="2500"/>
                            </p:stCondLst>
                            <p:childTnLst>
                              <p:par>
                                <p:cTn fill="hold" grpId="0" id="38" nodeType="afterEffect" presetClass="entr" presetID="17" presetSubtype="10">
                                  <p:stCondLst>
                                    <p:cond delay="0"/>
                                  </p:stCondLst>
                                  <p:childTnLst>
                                    <p:set>
                                      <p:cBhvr>
                                        <p:cTn dur="1" fill="hold" id="39">
                                          <p:stCondLst>
                                            <p:cond delay="0"/>
                                          </p:stCondLst>
                                        </p:cTn>
                                        <p:tgtEl>
                                          <p:spTgt spid="55300"/>
                                        </p:tgtEl>
                                        <p:attrNameLst>
                                          <p:attrName>style.visibility</p:attrName>
                                        </p:attrNameLst>
                                      </p:cBhvr>
                                      <p:to>
                                        <p:strVal val="visible"/>
                                      </p:to>
                                    </p:set>
                                    <p:anim calcmode="lin" valueType="num">
                                      <p:cBhvr>
                                        <p:cTn dur="500" fill="hold" id="40"/>
                                        <p:tgtEl>
                                          <p:spTgt spid="55300"/>
                                        </p:tgtEl>
                                        <p:attrNameLst>
                                          <p:attrName>ppt_w</p:attrName>
                                        </p:attrNameLst>
                                      </p:cBhvr>
                                      <p:tavLst>
                                        <p:tav tm="0">
                                          <p:val>
                                            <p:fltVal val="0"/>
                                          </p:val>
                                        </p:tav>
                                        <p:tav tm="100000">
                                          <p:val>
                                            <p:strVal val="#ppt_w"/>
                                          </p:val>
                                        </p:tav>
                                      </p:tavLst>
                                    </p:anim>
                                    <p:anim calcmode="lin" valueType="num">
                                      <p:cBhvr>
                                        <p:cTn dur="500" fill="hold" id="41"/>
                                        <p:tgtEl>
                                          <p:spTgt spid="55300"/>
                                        </p:tgtEl>
                                        <p:attrNameLst>
                                          <p:attrName>ppt_h</p:attrName>
                                        </p:attrNameLst>
                                      </p:cBhvr>
                                      <p:tavLst>
                                        <p:tav tm="0">
                                          <p:val>
                                            <p:strVal val="#ppt_h"/>
                                          </p:val>
                                        </p:tav>
                                        <p:tav tm="100000">
                                          <p:val>
                                            <p:strVal val="#ppt_h"/>
                                          </p:val>
                                        </p:tav>
                                      </p:tavLst>
                                    </p:anim>
                                  </p:childTnLst>
                                </p:cTn>
                              </p:par>
                              <p:par>
                                <p:cTn fill="hold" grpId="0" id="42" nodeType="withEffect" presetClass="entr" presetID="17" presetSubtype="10">
                                  <p:stCondLst>
                                    <p:cond delay="0"/>
                                  </p:stCondLst>
                                  <p:childTnLst>
                                    <p:set>
                                      <p:cBhvr>
                                        <p:cTn dur="1" fill="hold" id="43">
                                          <p:stCondLst>
                                            <p:cond delay="0"/>
                                          </p:stCondLst>
                                        </p:cTn>
                                        <p:tgtEl>
                                          <p:spTgt spid="55301"/>
                                        </p:tgtEl>
                                        <p:attrNameLst>
                                          <p:attrName>style.visibility</p:attrName>
                                        </p:attrNameLst>
                                      </p:cBhvr>
                                      <p:to>
                                        <p:strVal val="visible"/>
                                      </p:to>
                                    </p:set>
                                    <p:anim calcmode="lin" valueType="num">
                                      <p:cBhvr>
                                        <p:cTn dur="500" fill="hold" id="44"/>
                                        <p:tgtEl>
                                          <p:spTgt spid="55301"/>
                                        </p:tgtEl>
                                        <p:attrNameLst>
                                          <p:attrName>ppt_w</p:attrName>
                                        </p:attrNameLst>
                                      </p:cBhvr>
                                      <p:tavLst>
                                        <p:tav tm="0">
                                          <p:val>
                                            <p:fltVal val="0"/>
                                          </p:val>
                                        </p:tav>
                                        <p:tav tm="100000">
                                          <p:val>
                                            <p:strVal val="#ppt_w"/>
                                          </p:val>
                                        </p:tav>
                                      </p:tavLst>
                                    </p:anim>
                                    <p:anim calcmode="lin" valueType="num">
                                      <p:cBhvr>
                                        <p:cTn dur="500" fill="hold" id="45"/>
                                        <p:tgtEl>
                                          <p:spTgt spid="55301"/>
                                        </p:tgtEl>
                                        <p:attrNameLst>
                                          <p:attrName>ppt_h</p:attrName>
                                        </p:attrNameLst>
                                      </p:cBhvr>
                                      <p:tavLst>
                                        <p:tav tm="0">
                                          <p:val>
                                            <p:strVal val="#ppt_h"/>
                                          </p:val>
                                        </p:tav>
                                        <p:tav tm="100000">
                                          <p:val>
                                            <p:strVal val="#ppt_h"/>
                                          </p:val>
                                        </p:tav>
                                      </p:tavLst>
                                    </p:anim>
                                  </p:childTnLst>
                                </p:cTn>
                              </p:par>
                              <p:par>
                                <p:cTn fill="hold" grpId="0" id="46" nodeType="withEffect" presetClass="entr" presetID="17" presetSubtype="10">
                                  <p:stCondLst>
                                    <p:cond delay="0"/>
                                  </p:stCondLst>
                                  <p:childTnLst>
                                    <p:set>
                                      <p:cBhvr>
                                        <p:cTn dur="1" fill="hold" id="47">
                                          <p:stCondLst>
                                            <p:cond delay="0"/>
                                          </p:stCondLst>
                                        </p:cTn>
                                        <p:tgtEl>
                                          <p:spTgt spid="55306"/>
                                        </p:tgtEl>
                                        <p:attrNameLst>
                                          <p:attrName>style.visibility</p:attrName>
                                        </p:attrNameLst>
                                      </p:cBhvr>
                                      <p:to>
                                        <p:strVal val="visible"/>
                                      </p:to>
                                    </p:set>
                                    <p:anim calcmode="lin" valueType="num">
                                      <p:cBhvr>
                                        <p:cTn dur="500" fill="hold" id="48"/>
                                        <p:tgtEl>
                                          <p:spTgt spid="55306"/>
                                        </p:tgtEl>
                                        <p:attrNameLst>
                                          <p:attrName>ppt_w</p:attrName>
                                        </p:attrNameLst>
                                      </p:cBhvr>
                                      <p:tavLst>
                                        <p:tav tm="0">
                                          <p:val>
                                            <p:fltVal val="0"/>
                                          </p:val>
                                        </p:tav>
                                        <p:tav tm="100000">
                                          <p:val>
                                            <p:strVal val="#ppt_w"/>
                                          </p:val>
                                        </p:tav>
                                      </p:tavLst>
                                    </p:anim>
                                    <p:anim calcmode="lin" valueType="num">
                                      <p:cBhvr>
                                        <p:cTn dur="500" fill="hold" id="49"/>
                                        <p:tgtEl>
                                          <p:spTgt spid="55306"/>
                                        </p:tgtEl>
                                        <p:attrNameLst>
                                          <p:attrName>ppt_h</p:attrName>
                                        </p:attrNameLst>
                                      </p:cBhvr>
                                      <p:tavLst>
                                        <p:tav tm="0">
                                          <p:val>
                                            <p:strVal val="#ppt_h"/>
                                          </p:val>
                                        </p:tav>
                                        <p:tav tm="100000">
                                          <p:val>
                                            <p:strVal val="#ppt_h"/>
                                          </p:val>
                                        </p:tav>
                                      </p:tavLst>
                                    </p:anim>
                                  </p:childTnLst>
                                </p:cTn>
                              </p:par>
                              <p:par>
                                <p:cTn fill="hold" grpId="0" id="50" nodeType="withEffect" presetClass="entr" presetID="17" presetSubtype="10">
                                  <p:stCondLst>
                                    <p:cond delay="0"/>
                                  </p:stCondLst>
                                  <p:childTnLst>
                                    <p:set>
                                      <p:cBhvr>
                                        <p:cTn dur="1" fill="hold" id="51">
                                          <p:stCondLst>
                                            <p:cond delay="0"/>
                                          </p:stCondLst>
                                        </p:cTn>
                                        <p:tgtEl>
                                          <p:spTgt spid="55307"/>
                                        </p:tgtEl>
                                        <p:attrNameLst>
                                          <p:attrName>style.visibility</p:attrName>
                                        </p:attrNameLst>
                                      </p:cBhvr>
                                      <p:to>
                                        <p:strVal val="visible"/>
                                      </p:to>
                                    </p:set>
                                    <p:anim calcmode="lin" valueType="num">
                                      <p:cBhvr>
                                        <p:cTn dur="500" fill="hold" id="52"/>
                                        <p:tgtEl>
                                          <p:spTgt spid="55307"/>
                                        </p:tgtEl>
                                        <p:attrNameLst>
                                          <p:attrName>ppt_w</p:attrName>
                                        </p:attrNameLst>
                                      </p:cBhvr>
                                      <p:tavLst>
                                        <p:tav tm="0">
                                          <p:val>
                                            <p:fltVal val="0"/>
                                          </p:val>
                                        </p:tav>
                                        <p:tav tm="100000">
                                          <p:val>
                                            <p:strVal val="#ppt_w"/>
                                          </p:val>
                                        </p:tav>
                                      </p:tavLst>
                                    </p:anim>
                                    <p:anim calcmode="lin" valueType="num">
                                      <p:cBhvr>
                                        <p:cTn dur="500" fill="hold" id="53"/>
                                        <p:tgtEl>
                                          <p:spTgt spid="55307"/>
                                        </p:tgtEl>
                                        <p:attrNameLst>
                                          <p:attrName>ppt_h</p:attrName>
                                        </p:attrNameLst>
                                      </p:cBhvr>
                                      <p:tavLst>
                                        <p:tav tm="0">
                                          <p:val>
                                            <p:strVal val="#ppt_h"/>
                                          </p:val>
                                        </p:tav>
                                        <p:tav tm="100000">
                                          <p:val>
                                            <p:strVal val="#ppt_h"/>
                                          </p:val>
                                        </p:tav>
                                      </p:tavLst>
                                    </p:anim>
                                  </p:childTnLst>
                                </p:cTn>
                              </p:par>
                              <p:par>
                                <p:cTn fill="hold" grpId="0" id="54" nodeType="withEffect" presetClass="entr" presetID="17" presetSubtype="10">
                                  <p:stCondLst>
                                    <p:cond delay="0"/>
                                  </p:stCondLst>
                                  <p:childTnLst>
                                    <p:set>
                                      <p:cBhvr>
                                        <p:cTn dur="1" fill="hold" id="55">
                                          <p:stCondLst>
                                            <p:cond delay="0"/>
                                          </p:stCondLst>
                                        </p:cTn>
                                        <p:tgtEl>
                                          <p:spTgt spid="55303"/>
                                        </p:tgtEl>
                                        <p:attrNameLst>
                                          <p:attrName>style.visibility</p:attrName>
                                        </p:attrNameLst>
                                      </p:cBhvr>
                                      <p:to>
                                        <p:strVal val="visible"/>
                                      </p:to>
                                    </p:set>
                                    <p:anim calcmode="lin" valueType="num">
                                      <p:cBhvr>
                                        <p:cTn dur="500" fill="hold" id="56"/>
                                        <p:tgtEl>
                                          <p:spTgt spid="55303"/>
                                        </p:tgtEl>
                                        <p:attrNameLst>
                                          <p:attrName>ppt_w</p:attrName>
                                        </p:attrNameLst>
                                      </p:cBhvr>
                                      <p:tavLst>
                                        <p:tav tm="0">
                                          <p:val>
                                            <p:fltVal val="0"/>
                                          </p:val>
                                        </p:tav>
                                        <p:tav tm="100000">
                                          <p:val>
                                            <p:strVal val="#ppt_w"/>
                                          </p:val>
                                        </p:tav>
                                      </p:tavLst>
                                    </p:anim>
                                    <p:anim calcmode="lin" valueType="num">
                                      <p:cBhvr>
                                        <p:cTn dur="500" fill="hold" id="57"/>
                                        <p:tgtEl>
                                          <p:spTgt spid="55303"/>
                                        </p:tgtEl>
                                        <p:attrNameLst>
                                          <p:attrName>ppt_h</p:attrName>
                                        </p:attrNameLst>
                                      </p:cBhvr>
                                      <p:tavLst>
                                        <p:tav tm="0">
                                          <p:val>
                                            <p:strVal val="#ppt_h"/>
                                          </p:val>
                                        </p:tav>
                                        <p:tav tm="100000">
                                          <p:val>
                                            <p:strVal val="#ppt_h"/>
                                          </p:val>
                                        </p:tav>
                                      </p:tavLst>
                                    </p:anim>
                                  </p:childTnLst>
                                </p:cTn>
                              </p:par>
                              <p:par>
                                <p:cTn fill="hold" grpId="0" id="58" nodeType="withEffect" presetClass="entr" presetID="17" presetSubtype="10">
                                  <p:stCondLst>
                                    <p:cond delay="0"/>
                                  </p:stCondLst>
                                  <p:childTnLst>
                                    <p:set>
                                      <p:cBhvr>
                                        <p:cTn dur="1" fill="hold" id="59">
                                          <p:stCondLst>
                                            <p:cond delay="0"/>
                                          </p:stCondLst>
                                        </p:cTn>
                                        <p:tgtEl>
                                          <p:spTgt spid="55304"/>
                                        </p:tgtEl>
                                        <p:attrNameLst>
                                          <p:attrName>style.visibility</p:attrName>
                                        </p:attrNameLst>
                                      </p:cBhvr>
                                      <p:to>
                                        <p:strVal val="visible"/>
                                      </p:to>
                                    </p:set>
                                    <p:anim calcmode="lin" valueType="num">
                                      <p:cBhvr>
                                        <p:cTn dur="500" fill="hold" id="60"/>
                                        <p:tgtEl>
                                          <p:spTgt spid="55304"/>
                                        </p:tgtEl>
                                        <p:attrNameLst>
                                          <p:attrName>ppt_w</p:attrName>
                                        </p:attrNameLst>
                                      </p:cBhvr>
                                      <p:tavLst>
                                        <p:tav tm="0">
                                          <p:val>
                                            <p:fltVal val="0"/>
                                          </p:val>
                                        </p:tav>
                                        <p:tav tm="100000">
                                          <p:val>
                                            <p:strVal val="#ppt_w"/>
                                          </p:val>
                                        </p:tav>
                                      </p:tavLst>
                                    </p:anim>
                                    <p:anim calcmode="lin" valueType="num">
                                      <p:cBhvr>
                                        <p:cTn dur="500" fill="hold" id="61"/>
                                        <p:tgtEl>
                                          <p:spTgt spid="55304"/>
                                        </p:tgtEl>
                                        <p:attrNameLst>
                                          <p:attrName>ppt_h</p:attrName>
                                        </p:attrNameLst>
                                      </p:cBhvr>
                                      <p:tavLst>
                                        <p:tav tm="0">
                                          <p:val>
                                            <p:strVal val="#ppt_h"/>
                                          </p:val>
                                        </p:tav>
                                        <p:tav tm="100000">
                                          <p:val>
                                            <p:strVal val="#ppt_h"/>
                                          </p:val>
                                        </p:tav>
                                      </p:tavLst>
                                    </p:anim>
                                  </p:childTnLst>
                                </p:cTn>
                              </p:par>
                              <p:par>
                                <p:cTn fill="hold" grpId="0" id="62" nodeType="withEffect" presetClass="entr" presetID="17" presetSubtype="10">
                                  <p:stCondLst>
                                    <p:cond delay="0"/>
                                  </p:stCondLst>
                                  <p:childTnLst>
                                    <p:set>
                                      <p:cBhvr>
                                        <p:cTn dur="1" fill="hold" id="63">
                                          <p:stCondLst>
                                            <p:cond delay="0"/>
                                          </p:stCondLst>
                                        </p:cTn>
                                        <p:tgtEl>
                                          <p:spTgt spid="55308"/>
                                        </p:tgtEl>
                                        <p:attrNameLst>
                                          <p:attrName>style.visibility</p:attrName>
                                        </p:attrNameLst>
                                      </p:cBhvr>
                                      <p:to>
                                        <p:strVal val="visible"/>
                                      </p:to>
                                    </p:set>
                                    <p:anim calcmode="lin" valueType="num">
                                      <p:cBhvr>
                                        <p:cTn dur="500" fill="hold" id="64"/>
                                        <p:tgtEl>
                                          <p:spTgt spid="55308"/>
                                        </p:tgtEl>
                                        <p:attrNameLst>
                                          <p:attrName>ppt_w</p:attrName>
                                        </p:attrNameLst>
                                      </p:cBhvr>
                                      <p:tavLst>
                                        <p:tav tm="0">
                                          <p:val>
                                            <p:fltVal val="0"/>
                                          </p:val>
                                        </p:tav>
                                        <p:tav tm="100000">
                                          <p:val>
                                            <p:strVal val="#ppt_w"/>
                                          </p:val>
                                        </p:tav>
                                      </p:tavLst>
                                    </p:anim>
                                    <p:anim calcmode="lin" valueType="num">
                                      <p:cBhvr>
                                        <p:cTn dur="500" fill="hold" id="65"/>
                                        <p:tgtEl>
                                          <p:spTgt spid="55308"/>
                                        </p:tgtEl>
                                        <p:attrNameLst>
                                          <p:attrName>ppt_h</p:attrName>
                                        </p:attrNameLst>
                                      </p:cBhvr>
                                      <p:tavLst>
                                        <p:tav tm="0">
                                          <p:val>
                                            <p:strVal val="#ppt_h"/>
                                          </p:val>
                                        </p:tav>
                                        <p:tav tm="100000">
                                          <p:val>
                                            <p:strVal val="#ppt_h"/>
                                          </p:val>
                                        </p:tav>
                                      </p:tavLst>
                                    </p:anim>
                                  </p:childTnLst>
                                </p:cTn>
                              </p:par>
                              <p:par>
                                <p:cTn fill="hold" grpId="0" id="66" nodeType="withEffect" presetClass="entr" presetID="17" presetSubtype="10">
                                  <p:stCondLst>
                                    <p:cond delay="0"/>
                                  </p:stCondLst>
                                  <p:childTnLst>
                                    <p:set>
                                      <p:cBhvr>
                                        <p:cTn dur="1" fill="hold" id="67">
                                          <p:stCondLst>
                                            <p:cond delay="0"/>
                                          </p:stCondLst>
                                        </p:cTn>
                                        <p:tgtEl>
                                          <p:spTgt spid="55309"/>
                                        </p:tgtEl>
                                        <p:attrNameLst>
                                          <p:attrName>style.visibility</p:attrName>
                                        </p:attrNameLst>
                                      </p:cBhvr>
                                      <p:to>
                                        <p:strVal val="visible"/>
                                      </p:to>
                                    </p:set>
                                    <p:anim calcmode="lin" valueType="num">
                                      <p:cBhvr>
                                        <p:cTn dur="500" fill="hold" id="68"/>
                                        <p:tgtEl>
                                          <p:spTgt spid="55309"/>
                                        </p:tgtEl>
                                        <p:attrNameLst>
                                          <p:attrName>ppt_w</p:attrName>
                                        </p:attrNameLst>
                                      </p:cBhvr>
                                      <p:tavLst>
                                        <p:tav tm="0">
                                          <p:val>
                                            <p:fltVal val="0"/>
                                          </p:val>
                                        </p:tav>
                                        <p:tav tm="100000">
                                          <p:val>
                                            <p:strVal val="#ppt_w"/>
                                          </p:val>
                                        </p:tav>
                                      </p:tavLst>
                                    </p:anim>
                                    <p:anim calcmode="lin" valueType="num">
                                      <p:cBhvr>
                                        <p:cTn dur="500" fill="hold" id="69"/>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5298"/>
      <p:bldP grpId="0" spid="55299"/>
      <p:bldP grpId="0" spid="55300"/>
      <p:bldP grpId="0" spid="55301"/>
      <p:bldP grpId="0" spid="55303"/>
      <p:bldP grpId="0" spid="55304"/>
      <p:bldP grpId="0" spid="55306"/>
      <p:bldP grpId="0" spid="55307"/>
      <p:bldP grpId="0" spid="55308"/>
      <p:bldP grpId="0" spid="55309"/>
      <p:bldP grpId="0" spid="55310"/>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ln>
        </p:spPr>
        <p:txBody>
          <a:bodyPr/>
          <a:lstStyle/>
          <a:p>
            <a:pPr defTabSz="914400">
              <a:buFont typeface="Arial"/>
              <a:buNone/>
            </a:pPr>
            <a:endParaRPr altLang="en-US" b="0" lang="zh-CN" sz="1800">
              <a:ea typeface="宋体"/>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ln>
        </p:spPr>
        <p:txBody>
          <a:bodyPr/>
          <a:lstStyle/>
          <a:p>
            <a:pPr defTabSz="914400">
              <a:buFont typeface="Arial"/>
              <a:buNone/>
            </a:pPr>
            <a:endParaRPr altLang="en-US" b="0" lang="zh-CN" sz="1800">
              <a:ea typeface="宋体"/>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ln>
        </p:spPr>
        <p:txBody>
          <a:bodyPr/>
          <a:lstStyle/>
          <a:p>
            <a:pPr defTabSz="914400">
              <a:buFont typeface="Arial"/>
              <a:buNone/>
            </a:pPr>
            <a:endParaRPr altLang="en-US" b="0" lang="zh-CN" sz="1800">
              <a:ea typeface="宋体"/>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ln>
        </p:spPr>
        <p:txBody>
          <a:bodyPr/>
          <a:lstStyle/>
          <a:p>
            <a:pPr defTabSz="914400">
              <a:buFont typeface="Arial"/>
              <a:buNone/>
            </a:pPr>
            <a:endParaRPr altLang="en-US" b="0" lang="zh-CN" sz="1800">
              <a:ea typeface="宋体"/>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ln>
        </p:spPr>
        <p:txBody>
          <a:bodyPr/>
          <a:lstStyle/>
          <a:p>
            <a:pPr defTabSz="914400">
              <a:buFont typeface="Arial"/>
              <a:buNone/>
            </a:pPr>
            <a:endParaRPr altLang="en-US" b="0" lang="zh-CN" sz="1800">
              <a:ea typeface="宋体"/>
            </a:endParaRPr>
          </a:p>
        </p:txBody>
      </p:sp>
      <p:grpSp>
        <p:nvGrpSpPr>
          <p:cNvPr id="95267" name="Group 35"/>
          <p:cNvGrpSpPr/>
          <p:nvPr/>
        </p:nvGrpSpPr>
        <p:grpSpPr>
          <a:xfrm>
            <a:off x="1690688" y="1260475"/>
            <a:ext cx="1174750" cy="1176338"/>
            <a:chOff x="1065" y="794"/>
            <a:chExt cx="740" cy="741"/>
          </a:xfrm>
        </p:grpSpPr>
        <p:sp>
          <p:nvSpPr>
            <p:cNvPr id="60443" name="Freeform 6"/>
            <p:cNvSpPr>
              <a:spLocks noEditPoints="1"/>
            </p:cNvSpPr>
            <p:nvPr/>
          </p:nvSpPr>
          <p:spPr bwMode="auto">
            <a:xfrm>
              <a:off x="1065" y="794"/>
              <a:ext cx="740" cy="741"/>
            </a:xfrm>
            <a:custGeom>
              <a:gdLst>
                <a:gd fmla="*/ 10360 w 2222" name="T0"/>
                <a:gd fmla="*/ 0 h 2222" name="T1"/>
                <a:gd fmla="*/ 20720 w 2222" name="T2"/>
                <a:gd fmla="*/ 10416 h 2222" name="T3"/>
                <a:gd fmla="*/ 10360 w 2222" name="T4"/>
                <a:gd fmla="*/ 20832 h 2222" name="T5"/>
                <a:gd fmla="*/ 0 w 2222" name="T6"/>
                <a:gd fmla="*/ 10416 h 2222" name="T7"/>
                <a:gd fmla="*/ 10360 w 2222" name="T8"/>
                <a:gd fmla="*/ 0 h 2222" name="T9"/>
                <a:gd fmla="*/ 10360 w 2222" name="T10"/>
                <a:gd fmla="*/ 3141 h 2222" name="T11"/>
                <a:gd fmla="*/ 17586 w 2222" name="T12"/>
                <a:gd fmla="*/ 10416 h 2222" name="T13"/>
                <a:gd fmla="*/ 10360 w 2222" name="T14"/>
                <a:gd fmla="*/ 17691 h 2222" name="T15"/>
                <a:gd fmla="*/ 3124 w 2222" name="T16"/>
                <a:gd fmla="*/ 10416 h 2222" name="T17"/>
                <a:gd fmla="*/ 10360 w 2222" name="T18"/>
                <a:gd fmla="*/ 3141 h 222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222" name="T30"/>
                <a:gd fmla="*/ 0 h 2222" name="T31"/>
                <a:gd fmla="*/ 2222 w 2222" name="T32"/>
                <a:gd fmla="*/ 2222 h 2222"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222" w="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altLang="en-US" lang="zh-CN"/>
            </a:p>
          </p:txBody>
        </p:sp>
        <p:sp>
          <p:nvSpPr>
            <p:cNvPr id="60444" name="TextBox 11"/>
            <p:cNvSpPr txBox="1">
              <a:spLocks noChangeArrowheads="1"/>
            </p:cNvSpPr>
            <p:nvPr/>
          </p:nvSpPr>
          <p:spPr bwMode="auto">
            <a:xfrm>
              <a:off x="1248" y="975"/>
              <a:ext cx="387" cy="384"/>
            </a:xfrm>
            <a:prstGeom prst="rect">
              <a:avLst/>
            </a:prstGeom>
            <a:noFill/>
            <a:ln w="9525">
              <a:noFill/>
              <a:miter lim="800000"/>
            </a:ln>
          </p:spPr>
          <p:txBody>
            <a:bodyPr wrap="none">
              <a:spAutoFit/>
            </a:bodyPr>
            <a:lstStyle/>
            <a:p>
              <a:pPr defTabSz="914400">
                <a:buFont typeface="Arial"/>
                <a:buNone/>
              </a:pPr>
              <a:r>
                <a:rPr altLang="en-US" b="0" lang="zh-CN" sz="1700">
                  <a:solidFill>
                    <a:srgbClr val="808080"/>
                  </a:solidFill>
                  <a:latin charset="-122" pitchFamily="34" typeface="微软雅黑"/>
                </a:rPr>
                <a:t>标题</a:t>
              </a:r>
            </a:p>
            <a:p>
              <a:pPr defTabSz="914400">
                <a:buFont typeface="Arial"/>
                <a:buNone/>
              </a:pPr>
              <a:r>
                <a:rPr altLang="en-US" b="0" lang="zh-CN" sz="1700">
                  <a:solidFill>
                    <a:srgbClr val="808080"/>
                  </a:solidFill>
                  <a:latin charset="-122" pitchFamily="34" typeface="微软雅黑"/>
                </a:rPr>
                <a:t>内容</a:t>
              </a:r>
            </a:p>
          </p:txBody>
        </p:sp>
      </p:grpSp>
      <p:grpSp>
        <p:nvGrpSpPr>
          <p:cNvPr id="95268" name="Group 36"/>
          <p:cNvGrpSpPr/>
          <p:nvPr/>
        </p:nvGrpSpPr>
        <p:grpSpPr>
          <a:xfrm>
            <a:off x="3806825" y="1563688"/>
            <a:ext cx="1174750" cy="1176337"/>
            <a:chOff x="2398" y="985"/>
            <a:chExt cx="740" cy="741"/>
          </a:xfrm>
        </p:grpSpPr>
        <p:sp>
          <p:nvSpPr>
            <p:cNvPr id="60441" name="Freeform 7"/>
            <p:cNvSpPr>
              <a:spLocks noEditPoints="1"/>
            </p:cNvSpPr>
            <p:nvPr/>
          </p:nvSpPr>
          <p:spPr bwMode="auto">
            <a:xfrm>
              <a:off x="2398" y="985"/>
              <a:ext cx="740" cy="741"/>
            </a:xfrm>
            <a:custGeom>
              <a:gdLst>
                <a:gd fmla="*/ 10360 w 2222" name="T0"/>
                <a:gd fmla="*/ 0 h 2222" name="T1"/>
                <a:gd fmla="*/ 20720 w 2222" name="T2"/>
                <a:gd fmla="*/ 10416 h 2222" name="T3"/>
                <a:gd fmla="*/ 10360 w 2222" name="T4"/>
                <a:gd fmla="*/ 20832 h 2222" name="T5"/>
                <a:gd fmla="*/ 0 w 2222" name="T6"/>
                <a:gd fmla="*/ 10416 h 2222" name="T7"/>
                <a:gd fmla="*/ 10360 w 2222" name="T8"/>
                <a:gd fmla="*/ 0 h 2222" name="T9"/>
                <a:gd fmla="*/ 10360 w 2222" name="T10"/>
                <a:gd fmla="*/ 3150 h 2222" name="T11"/>
                <a:gd fmla="*/ 17596 w 2222" name="T12"/>
                <a:gd fmla="*/ 10416 h 2222" name="T13"/>
                <a:gd fmla="*/ 10360 w 2222" name="T14"/>
                <a:gd fmla="*/ 17691 h 2222" name="T15"/>
                <a:gd fmla="*/ 3133 w 2222" name="T16"/>
                <a:gd fmla="*/ 10416 h 2222" name="T17"/>
                <a:gd fmla="*/ 10360 w 2222" name="T18"/>
                <a:gd fmla="*/ 3150 h 222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222" name="T30"/>
                <a:gd fmla="*/ 0 h 2222" name="T31"/>
                <a:gd fmla="*/ 2222 w 2222" name="T32"/>
                <a:gd fmla="*/ 2222 h 2222"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222" w="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altLang="en-US" lang="zh-CN"/>
            </a:p>
          </p:txBody>
        </p:sp>
        <p:sp>
          <p:nvSpPr>
            <p:cNvPr id="60442" name="TextBox 14"/>
            <p:cNvSpPr txBox="1">
              <a:spLocks noChangeArrowheads="1"/>
            </p:cNvSpPr>
            <p:nvPr/>
          </p:nvSpPr>
          <p:spPr bwMode="auto">
            <a:xfrm>
              <a:off x="2581" y="1157"/>
              <a:ext cx="387" cy="384"/>
            </a:xfrm>
            <a:prstGeom prst="rect">
              <a:avLst/>
            </a:prstGeom>
            <a:noFill/>
            <a:ln w="9525">
              <a:noFill/>
              <a:miter lim="800000"/>
            </a:ln>
          </p:spPr>
          <p:txBody>
            <a:bodyPr wrap="none">
              <a:spAutoFit/>
            </a:bodyPr>
            <a:lstStyle/>
            <a:p>
              <a:pPr algn="ctr" defTabSz="914400">
                <a:buFont typeface="Arial"/>
                <a:buNone/>
              </a:pPr>
              <a:r>
                <a:rPr altLang="en-US" b="0" lang="zh-CN" sz="1700">
                  <a:solidFill>
                    <a:srgbClr val="808080"/>
                  </a:solidFill>
                  <a:latin charset="-122" pitchFamily="34" typeface="微软雅黑"/>
                </a:rPr>
                <a:t>标题</a:t>
              </a:r>
            </a:p>
            <a:p>
              <a:pPr algn="ctr" defTabSz="914400">
                <a:buFont typeface="Arial"/>
                <a:buNone/>
              </a:pPr>
              <a:r>
                <a:rPr altLang="en-US" b="0" lang="zh-CN" sz="1700">
                  <a:solidFill>
                    <a:srgbClr val="808080"/>
                  </a:solidFill>
                  <a:latin charset="-122" pitchFamily="34" typeface="微软雅黑"/>
                </a:rPr>
                <a:t>内容</a:t>
              </a:r>
            </a:p>
          </p:txBody>
        </p:sp>
      </p:grpSp>
      <p:grpSp>
        <p:nvGrpSpPr>
          <p:cNvPr id="95269" name="Group 37"/>
          <p:cNvGrpSpPr/>
          <p:nvPr/>
        </p:nvGrpSpPr>
        <p:grpSpPr>
          <a:xfrm>
            <a:off x="6307138" y="1882775"/>
            <a:ext cx="1176337" cy="1174750"/>
            <a:chOff x="3973" y="1186"/>
            <a:chExt cx="741" cy="740"/>
          </a:xfrm>
        </p:grpSpPr>
        <p:sp>
          <p:nvSpPr>
            <p:cNvPr id="60439" name="Freeform 8"/>
            <p:cNvSpPr>
              <a:spLocks noEditPoints="1"/>
            </p:cNvSpPr>
            <p:nvPr/>
          </p:nvSpPr>
          <p:spPr bwMode="auto">
            <a:xfrm>
              <a:off x="3973" y="1186"/>
              <a:ext cx="741" cy="740"/>
            </a:xfrm>
            <a:custGeom>
              <a:gdLst>
                <a:gd fmla="*/ 10430 w 2221" name="T0"/>
                <a:gd fmla="*/ 0 h 2222" name="T1"/>
                <a:gd fmla="*/ 20869 w 2221" name="T2"/>
                <a:gd fmla="*/ 10350 h 2222" name="T3"/>
                <a:gd fmla="*/ 10430 w 2221" name="T4"/>
                <a:gd fmla="*/ 20700 h 2222" name="T5"/>
                <a:gd fmla="*/ 0 w 2221" name="T6"/>
                <a:gd fmla="*/ 10350 h 2222" name="T7"/>
                <a:gd fmla="*/ 10430 w 2221" name="T8"/>
                <a:gd fmla="*/ 0 h 2222" name="T9"/>
                <a:gd fmla="*/ 10430 w 2221" name="T10"/>
                <a:gd fmla="*/ 3121 h 2222" name="T11"/>
                <a:gd fmla="*/ 17722 w 2221" name="T12"/>
                <a:gd fmla="*/ 10350 h 2222" name="T13"/>
                <a:gd fmla="*/ 10430 w 2221" name="T14"/>
                <a:gd fmla="*/ 17570 h 2222" name="T15"/>
                <a:gd fmla="*/ 3148 w 2221" name="T16"/>
                <a:gd fmla="*/ 10350 h 2222" name="T17"/>
                <a:gd fmla="*/ 10430 w 2221" name="T18"/>
                <a:gd fmla="*/ 3121 h 222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221" name="T30"/>
                <a:gd fmla="*/ 0 h 2222" name="T31"/>
                <a:gd fmla="*/ 2221 w 2221" name="T32"/>
                <a:gd fmla="*/ 2222 h 2222"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222" w="2221">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altLang="en-US" lang="zh-CN"/>
            </a:p>
          </p:txBody>
        </p:sp>
        <p:sp>
          <p:nvSpPr>
            <p:cNvPr id="60440" name="TextBox 17"/>
            <p:cNvSpPr txBox="1">
              <a:spLocks noChangeArrowheads="1"/>
            </p:cNvSpPr>
            <p:nvPr/>
          </p:nvSpPr>
          <p:spPr bwMode="auto">
            <a:xfrm>
              <a:off x="4152" y="1342"/>
              <a:ext cx="387" cy="384"/>
            </a:xfrm>
            <a:prstGeom prst="rect">
              <a:avLst/>
            </a:prstGeom>
            <a:noFill/>
            <a:ln w="9525">
              <a:noFill/>
              <a:miter lim="800000"/>
            </a:ln>
          </p:spPr>
          <p:txBody>
            <a:bodyPr wrap="none">
              <a:spAutoFit/>
            </a:bodyPr>
            <a:lstStyle/>
            <a:p>
              <a:pPr defTabSz="914400">
                <a:buFont typeface="Arial"/>
                <a:buNone/>
              </a:pPr>
              <a:r>
                <a:rPr altLang="en-US" b="0" lang="zh-CN" sz="1700">
                  <a:solidFill>
                    <a:srgbClr val="808080"/>
                  </a:solidFill>
                  <a:latin charset="-122" pitchFamily="34" typeface="微软雅黑"/>
                </a:rPr>
                <a:t>标题</a:t>
              </a:r>
            </a:p>
            <a:p>
              <a:pPr defTabSz="914400">
                <a:buFont typeface="Arial"/>
                <a:buNone/>
              </a:pPr>
              <a:r>
                <a:rPr altLang="en-US" b="0" lang="zh-CN" sz="1700">
                  <a:solidFill>
                    <a:srgbClr val="808080"/>
                  </a:solidFill>
                  <a:latin charset="-122" pitchFamily="34" typeface="微软雅黑"/>
                </a:rPr>
                <a:t>内容</a:t>
              </a:r>
            </a:p>
          </p:txBody>
        </p:sp>
      </p:grpSp>
      <p:grpSp>
        <p:nvGrpSpPr>
          <p:cNvPr id="95270" name="Group 38"/>
          <p:cNvGrpSpPr/>
          <p:nvPr/>
        </p:nvGrpSpPr>
        <p:grpSpPr>
          <a:xfrm>
            <a:off x="4391025" y="3179763"/>
            <a:ext cx="1176338" cy="1176337"/>
            <a:chOff x="2766" y="2003"/>
            <a:chExt cx="741" cy="741"/>
          </a:xfrm>
        </p:grpSpPr>
        <p:sp>
          <p:nvSpPr>
            <p:cNvPr id="60437" name="Freeform 9"/>
            <p:cNvSpPr>
              <a:spLocks noEditPoints="1"/>
            </p:cNvSpPr>
            <p:nvPr/>
          </p:nvSpPr>
          <p:spPr bwMode="auto">
            <a:xfrm>
              <a:off x="2766" y="2003"/>
              <a:ext cx="741" cy="741"/>
            </a:xfrm>
            <a:custGeom>
              <a:gdLst>
                <a:gd fmla="*/ 10439 w 2221" name="T0"/>
                <a:gd fmla="*/ 20832 h 2222" name="T1"/>
                <a:gd fmla="*/ 20869 w 2221" name="T2"/>
                <a:gd fmla="*/ 10416 h 2222" name="T3"/>
                <a:gd fmla="*/ 10439 w 2221" name="T4"/>
                <a:gd fmla="*/ 0 h 2222" name="T5"/>
                <a:gd fmla="*/ 0 w 2221" name="T6"/>
                <a:gd fmla="*/ 10416 h 2222" name="T7"/>
                <a:gd fmla="*/ 10439 w 2221" name="T8"/>
                <a:gd fmla="*/ 20832 h 2222" name="T9"/>
                <a:gd fmla="*/ 10439 w 2221" name="T10"/>
                <a:gd fmla="*/ 17691 h 2222" name="T11"/>
                <a:gd fmla="*/ 17722 w 2221" name="T12"/>
                <a:gd fmla="*/ 10416 h 2222" name="T13"/>
                <a:gd fmla="*/ 10439 w 2221" name="T14"/>
                <a:gd fmla="*/ 3141 h 2222" name="T15"/>
                <a:gd fmla="*/ 3148 w 2221" name="T16"/>
                <a:gd fmla="*/ 10416 h 2222" name="T17"/>
                <a:gd fmla="*/ 10439 w 2221" name="T18"/>
                <a:gd fmla="*/ 17691 h 222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221" name="T30"/>
                <a:gd fmla="*/ 0 h 2222" name="T31"/>
                <a:gd fmla="*/ 2221 w 2221" name="T32"/>
                <a:gd fmla="*/ 2222 h 2222"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222" w="2221">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altLang="en-US" lang="zh-CN"/>
            </a:p>
          </p:txBody>
        </p:sp>
        <p:sp>
          <p:nvSpPr>
            <p:cNvPr id="60438" name="TextBox 20"/>
            <p:cNvSpPr txBox="1">
              <a:spLocks noChangeArrowheads="1"/>
            </p:cNvSpPr>
            <p:nvPr/>
          </p:nvSpPr>
          <p:spPr bwMode="auto">
            <a:xfrm>
              <a:off x="2940" y="2159"/>
              <a:ext cx="387" cy="384"/>
            </a:xfrm>
            <a:prstGeom prst="rect">
              <a:avLst/>
            </a:prstGeom>
            <a:noFill/>
            <a:ln w="9525">
              <a:noFill/>
              <a:miter lim="800000"/>
            </a:ln>
          </p:spPr>
          <p:txBody>
            <a:bodyPr wrap="none">
              <a:spAutoFit/>
            </a:bodyPr>
            <a:lstStyle/>
            <a:p>
              <a:pPr defTabSz="914400">
                <a:buFont typeface="Arial"/>
                <a:buNone/>
              </a:pPr>
              <a:r>
                <a:rPr altLang="en-US" b="0" lang="zh-CN" sz="1700">
                  <a:solidFill>
                    <a:srgbClr val="808080"/>
                  </a:solidFill>
                  <a:latin charset="-122" pitchFamily="34" typeface="微软雅黑"/>
                </a:rPr>
                <a:t>标题</a:t>
              </a:r>
            </a:p>
            <a:p>
              <a:pPr defTabSz="914400">
                <a:buFont typeface="Arial"/>
                <a:buNone/>
              </a:pPr>
              <a:r>
                <a:rPr altLang="en-US" b="0" lang="zh-CN" sz="1700">
                  <a:solidFill>
                    <a:srgbClr val="808080"/>
                  </a:solidFill>
                  <a:latin charset="-122" pitchFamily="34" typeface="微软雅黑"/>
                </a:rPr>
                <a:t>内容</a:t>
              </a:r>
            </a:p>
          </p:txBody>
        </p:sp>
      </p:grpSp>
      <p:grpSp>
        <p:nvGrpSpPr>
          <p:cNvPr id="95271" name="Group 39"/>
          <p:cNvGrpSpPr/>
          <p:nvPr/>
        </p:nvGrpSpPr>
        <p:grpSpPr>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gdLst>
                <a:gd fmla="*/ 10294 w 2222" name="T0"/>
                <a:gd fmla="*/ 20700 h 2222" name="T1"/>
                <a:gd fmla="*/ 20588 w 2222" name="T2"/>
                <a:gd fmla="*/ 10350 h 2222" name="T3"/>
                <a:gd fmla="*/ 10294 w 2222" name="T4"/>
                <a:gd fmla="*/ 0 h 2222" name="T5"/>
                <a:gd fmla="*/ 0 w 2222" name="T6"/>
                <a:gd fmla="*/ 10350 h 2222" name="T7"/>
                <a:gd fmla="*/ 10294 w 2222" name="T8"/>
                <a:gd fmla="*/ 20700 h 2222" name="T9"/>
                <a:gd fmla="*/ 10294 w 2222" name="T10"/>
                <a:gd fmla="*/ 17579 h 2222" name="T11"/>
                <a:gd fmla="*/ 17484 w 2222" name="T12"/>
                <a:gd fmla="*/ 10350 h 2222" name="T13"/>
                <a:gd fmla="*/ 10294 w 2222" name="T14"/>
                <a:gd fmla="*/ 3121 h 2222" name="T15"/>
                <a:gd fmla="*/ 3104 w 2222" name="T16"/>
                <a:gd fmla="*/ 10350 h 2222" name="T17"/>
                <a:gd fmla="*/ 10294 w 2222" name="T18"/>
                <a:gd fmla="*/ 17579 h 222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222" name="T30"/>
                <a:gd fmla="*/ 0 h 2222" name="T31"/>
                <a:gd fmla="*/ 2222 w 2222" name="T32"/>
                <a:gd fmla="*/ 2222 h 2222"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222" w="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altLang="en-US" lang="zh-CN"/>
            </a:p>
          </p:txBody>
        </p:sp>
        <p:sp>
          <p:nvSpPr>
            <p:cNvPr id="60436" name="TextBox 23"/>
            <p:cNvSpPr txBox="1">
              <a:spLocks noChangeArrowheads="1"/>
            </p:cNvSpPr>
            <p:nvPr/>
          </p:nvSpPr>
          <p:spPr bwMode="auto">
            <a:xfrm>
              <a:off x="1600" y="2374"/>
              <a:ext cx="387" cy="384"/>
            </a:xfrm>
            <a:prstGeom prst="rect">
              <a:avLst/>
            </a:prstGeom>
            <a:noFill/>
            <a:ln w="9525">
              <a:noFill/>
              <a:miter lim="800000"/>
            </a:ln>
          </p:spPr>
          <p:txBody>
            <a:bodyPr wrap="none">
              <a:spAutoFit/>
            </a:bodyPr>
            <a:lstStyle/>
            <a:p>
              <a:pPr defTabSz="914400">
                <a:buFont typeface="Arial"/>
                <a:buNone/>
              </a:pPr>
              <a:r>
                <a:rPr altLang="en-US" b="0" lang="zh-CN" sz="1700">
                  <a:solidFill>
                    <a:srgbClr val="808080"/>
                  </a:solidFill>
                  <a:latin charset="-122" pitchFamily="34" typeface="微软雅黑"/>
                </a:rPr>
                <a:t>标题</a:t>
              </a:r>
            </a:p>
            <a:p>
              <a:pPr defTabSz="914400">
                <a:buFont typeface="Arial"/>
                <a:buNone/>
              </a:pPr>
              <a:r>
                <a:rPr altLang="en-US" b="0" lang="zh-CN" sz="1700">
                  <a:solidFill>
                    <a:srgbClr val="808080"/>
                  </a:solidFill>
                  <a:latin charset="-122" pitchFamily="34" typeface="微软雅黑"/>
                </a:rPr>
                <a:t>内容</a:t>
              </a:r>
            </a:p>
          </p:txBody>
        </p:sp>
      </p:grpSp>
      <p:sp>
        <p:nvSpPr>
          <p:cNvPr id="36" name="等腰三角形 1"/>
          <p:cNvSpPr/>
          <p:nvPr/>
        </p:nvSpPr>
        <p:spPr bwMode="auto">
          <a:xfrm flipV="1">
            <a:off x="3676650" y="1473200"/>
            <a:ext cx="1317625" cy="120650"/>
          </a:xfrm>
          <a:custGeom>
            <a:gdLst>
              <a:gd fmla="*/ 102178 w 2313967" name="T0"/>
              <a:gd fmla="*/ 0 h 288032" name="T1"/>
              <a:gd fmla="*/ 129676 w 2313967" name="T2"/>
              <a:gd fmla="*/ 15877 h 288032" name="T3"/>
              <a:gd fmla="*/ 427230 w 2313967" name="T4"/>
              <a:gd fmla="*/ 15877 h 288032" name="T5"/>
              <a:gd fmla="*/ 427230 w 2313967" name="T6"/>
              <a:gd fmla="*/ 21169 h 288032" name="T7"/>
              <a:gd fmla="*/ 138842 w 2313967" name="T8"/>
              <a:gd fmla="*/ 21169 h 288032" name="T9"/>
              <a:gd fmla="*/ 65513 w 2313967" name="T10"/>
              <a:gd fmla="*/ 21169 h 288032" name="T11"/>
              <a:gd fmla="*/ 0 w 2313967" name="T12"/>
              <a:gd fmla="*/ 21169 h 288032" name="T13"/>
              <a:gd fmla="*/ 0 w 2313967" name="T14"/>
              <a:gd fmla="*/ 15877 h 288032" name="T15"/>
              <a:gd fmla="*/ 74679 w 2313967" name="T16"/>
              <a:gd fmla="*/ 15877 h 28803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2313967" name="T27"/>
              <a:gd fmla="*/ 0 h 288032" name="T28"/>
              <a:gd fmla="*/ 2313967 w 2313967" name="T29"/>
              <a:gd fmla="*/ 288032 h 288032"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algn="ctr" cap="flat" cmpd="sng" w="9525">
            <a:noFill/>
            <a:prstDash val="solid"/>
            <a:round/>
            <a:headEnd len="med" type="none" w="med"/>
            <a:tailEnd len="med" type="none" w="med"/>
          </a:ln>
        </p:spPr>
        <p:txBody>
          <a:bodyPr/>
          <a:lstStyle/>
          <a:p>
            <a:endParaRPr altLang="en-US" lang="zh-CN"/>
          </a:p>
        </p:txBody>
      </p:sp>
      <p:sp>
        <p:nvSpPr>
          <p:cNvPr id="38" name="等腰三角形 1"/>
          <p:cNvSpPr/>
          <p:nvPr/>
        </p:nvSpPr>
        <p:spPr bwMode="auto">
          <a:xfrm flipV="1">
            <a:off x="6208713" y="1800225"/>
            <a:ext cx="1316037" cy="122238"/>
          </a:xfrm>
          <a:custGeom>
            <a:gdLst>
              <a:gd fmla="*/ 101809 w 2313967" name="T0"/>
              <a:gd fmla="*/ 0 h 288032" name="T1"/>
              <a:gd fmla="*/ 129208 w 2313967" name="T2"/>
              <a:gd fmla="*/ 16512 h 288032" name="T3"/>
              <a:gd fmla="*/ 425687 w 2313967" name="T4"/>
              <a:gd fmla="*/ 16512 h 288032" name="T5"/>
              <a:gd fmla="*/ 425687 w 2313967" name="T6"/>
              <a:gd fmla="*/ 22016 h 288032" name="T7"/>
              <a:gd fmla="*/ 138341 w 2313967" name="T8"/>
              <a:gd fmla="*/ 22016 h 288032" name="T9"/>
              <a:gd fmla="*/ 65276 w 2313967" name="T10"/>
              <a:gd fmla="*/ 22016 h 288032" name="T11"/>
              <a:gd fmla="*/ 0 w 2313967" name="T12"/>
              <a:gd fmla="*/ 22016 h 288032" name="T13"/>
              <a:gd fmla="*/ 0 w 2313967" name="T14"/>
              <a:gd fmla="*/ 16512 h 288032" name="T15"/>
              <a:gd fmla="*/ 74409 w 2313967" name="T16"/>
              <a:gd fmla="*/ 16512 h 28803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2313967" name="T27"/>
              <a:gd fmla="*/ 0 h 288032" name="T28"/>
              <a:gd fmla="*/ 2313967 w 2313967" name="T29"/>
              <a:gd fmla="*/ 288032 h 288032"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algn="ctr" cap="flat" cmpd="sng" w="9525">
            <a:noFill/>
            <a:prstDash val="solid"/>
            <a:round/>
            <a:headEnd len="med" type="none" w="med"/>
            <a:tailEnd len="med" type="none" w="med"/>
          </a:ln>
        </p:spPr>
        <p:txBody>
          <a:bodyPr/>
          <a:lstStyle/>
          <a:p>
            <a:endParaRPr altLang="en-US" lang="zh-CN"/>
          </a:p>
        </p:txBody>
      </p:sp>
      <p:sp>
        <p:nvSpPr>
          <p:cNvPr id="40" name="等腰三角形 1"/>
          <p:cNvSpPr/>
          <p:nvPr/>
        </p:nvSpPr>
        <p:spPr bwMode="auto">
          <a:xfrm>
            <a:off x="4332288" y="4356100"/>
            <a:ext cx="1316037" cy="122238"/>
          </a:xfrm>
          <a:custGeom>
            <a:gdLst>
              <a:gd fmla="*/ 101809 w 2313967" name="T0"/>
              <a:gd fmla="*/ 0 h 288032" name="T1"/>
              <a:gd fmla="*/ 129208 w 2313967" name="T2"/>
              <a:gd fmla="*/ 16512 h 288032" name="T3"/>
              <a:gd fmla="*/ 425687 w 2313967" name="T4"/>
              <a:gd fmla="*/ 16512 h 288032" name="T5"/>
              <a:gd fmla="*/ 425687 w 2313967" name="T6"/>
              <a:gd fmla="*/ 22016 h 288032" name="T7"/>
              <a:gd fmla="*/ 138341 w 2313967" name="T8"/>
              <a:gd fmla="*/ 22016 h 288032" name="T9"/>
              <a:gd fmla="*/ 65276 w 2313967" name="T10"/>
              <a:gd fmla="*/ 22016 h 288032" name="T11"/>
              <a:gd fmla="*/ 0 w 2313967" name="T12"/>
              <a:gd fmla="*/ 22016 h 288032" name="T13"/>
              <a:gd fmla="*/ 0 w 2313967" name="T14"/>
              <a:gd fmla="*/ 16512 h 288032" name="T15"/>
              <a:gd fmla="*/ 74409 w 2313967" name="T16"/>
              <a:gd fmla="*/ 16512 h 28803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2313967" name="T27"/>
              <a:gd fmla="*/ 0 h 288032" name="T28"/>
              <a:gd fmla="*/ 2313967 w 2313967" name="T29"/>
              <a:gd fmla="*/ 288032 h 288032"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algn="ctr" cap="flat" cmpd="sng" w="9525">
            <a:noFill/>
            <a:prstDash val="solid"/>
            <a:round/>
            <a:headEnd len="med" type="none" w="med"/>
            <a:tailEnd len="med" type="none" w="med"/>
          </a:ln>
        </p:spPr>
        <p:txBody>
          <a:bodyPr/>
          <a:lstStyle/>
          <a:p>
            <a:endParaRPr altLang="en-US" lang="zh-CN"/>
          </a:p>
        </p:txBody>
      </p:sp>
      <p:sp>
        <p:nvSpPr>
          <p:cNvPr id="42" name="等腰三角形 1"/>
          <p:cNvSpPr/>
          <p:nvPr/>
        </p:nvSpPr>
        <p:spPr bwMode="auto">
          <a:xfrm>
            <a:off x="2179638" y="4619625"/>
            <a:ext cx="1316037" cy="123825"/>
          </a:xfrm>
          <a:custGeom>
            <a:gdLst>
              <a:gd fmla="*/ 101809 w 2313967" name="T0"/>
              <a:gd fmla="*/ 0 h 288032" name="T1"/>
              <a:gd fmla="*/ 129208 w 2313967" name="T2"/>
              <a:gd fmla="*/ 17163 h 288032" name="T3"/>
              <a:gd fmla="*/ 425687 w 2313967" name="T4"/>
              <a:gd fmla="*/ 17163 h 288032" name="T5"/>
              <a:gd fmla="*/ 425687 w 2313967" name="T6"/>
              <a:gd fmla="*/ 22884 h 288032" name="T7"/>
              <a:gd fmla="*/ 138341 w 2313967" name="T8"/>
              <a:gd fmla="*/ 22884 h 288032" name="T9"/>
              <a:gd fmla="*/ 65276 w 2313967" name="T10"/>
              <a:gd fmla="*/ 22884 h 288032" name="T11"/>
              <a:gd fmla="*/ 0 w 2313967" name="T12"/>
              <a:gd fmla="*/ 22884 h 288032" name="T13"/>
              <a:gd fmla="*/ 0 w 2313967" name="T14"/>
              <a:gd fmla="*/ 17163 h 288032" name="T15"/>
              <a:gd fmla="*/ 74409 w 2313967" name="T16"/>
              <a:gd fmla="*/ 17163 h 28803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2313967" name="T27"/>
              <a:gd fmla="*/ 0 h 288032" name="T28"/>
              <a:gd fmla="*/ 2313967 w 2313967" name="T29"/>
              <a:gd fmla="*/ 288032 h 288032"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algn="ctr" cap="flat" cmpd="sng" w="9525">
            <a:noFill/>
            <a:prstDash val="solid"/>
            <a:round/>
            <a:headEnd len="med" type="none" w="med"/>
            <a:tailEnd len="med" type="none" w="med"/>
          </a:ln>
        </p:spPr>
        <p:txBody>
          <a:bodyPr/>
          <a:lstStyle/>
          <a:p>
            <a:endParaRPr altLang="en-US" lang="zh-CN"/>
          </a:p>
        </p:txBody>
      </p:sp>
      <p:sp>
        <p:nvSpPr>
          <p:cNvPr id="95263" name="Text Box 31"/>
          <p:cNvSpPr txBox="1">
            <a:spLocks noChangeArrowheads="1"/>
          </p:cNvSpPr>
          <p:nvPr/>
        </p:nvSpPr>
        <p:spPr bwMode="auto">
          <a:xfrm>
            <a:off x="3565525" y="1044575"/>
            <a:ext cx="1511300" cy="396240"/>
          </a:xfrm>
          <a:prstGeom prst="rect">
            <a:avLst/>
          </a:prstGeom>
          <a:noFill/>
          <a:ln w="9525">
            <a:noFill/>
            <a:miter lim="800000"/>
          </a:ln>
        </p:spPr>
        <p:txBody>
          <a:bodyPr>
            <a:spAutoFit/>
          </a:bodyPr>
          <a:lstStyle/>
          <a:p>
            <a:pPr defTabSz="914400">
              <a:spcBef>
                <a:spcPct val="50000"/>
              </a:spcBef>
            </a:pPr>
            <a:r>
              <a:rPr altLang="en-US" b="0" lang="zh-CN" sz="1000">
                <a:solidFill>
                  <a:srgbClr val="808080"/>
                </a:solidFill>
              </a:rPr>
              <a:t>请在此处添加文字内容请在此处添加文字内容</a:t>
            </a:r>
          </a:p>
        </p:txBody>
      </p:sp>
      <p:sp>
        <p:nvSpPr>
          <p:cNvPr id="95264" name="Text Box 32"/>
          <p:cNvSpPr txBox="1">
            <a:spLocks noChangeArrowheads="1"/>
          </p:cNvSpPr>
          <p:nvPr/>
        </p:nvSpPr>
        <p:spPr bwMode="auto">
          <a:xfrm>
            <a:off x="6086475" y="1366838"/>
            <a:ext cx="1511300" cy="396240"/>
          </a:xfrm>
          <a:prstGeom prst="rect">
            <a:avLst/>
          </a:prstGeom>
          <a:noFill/>
          <a:ln w="9525">
            <a:noFill/>
            <a:miter lim="800000"/>
          </a:ln>
        </p:spPr>
        <p:txBody>
          <a:bodyPr>
            <a:spAutoFit/>
          </a:bodyPr>
          <a:lstStyle/>
          <a:p>
            <a:pPr defTabSz="914400">
              <a:spcBef>
                <a:spcPct val="50000"/>
              </a:spcBef>
            </a:pPr>
            <a:r>
              <a:rPr altLang="en-US" b="0" lang="zh-CN" sz="1000">
                <a:solidFill>
                  <a:srgbClr val="808080"/>
                </a:solidFill>
              </a:rPr>
              <a:t>请在此处添加文字内容请在此处添加文字内容</a:t>
            </a:r>
          </a:p>
        </p:txBody>
      </p:sp>
      <p:sp>
        <p:nvSpPr>
          <p:cNvPr id="95265" name="Text Box 33"/>
          <p:cNvSpPr txBox="1">
            <a:spLocks noChangeArrowheads="1"/>
          </p:cNvSpPr>
          <p:nvPr/>
        </p:nvSpPr>
        <p:spPr bwMode="auto">
          <a:xfrm>
            <a:off x="2052638" y="4751388"/>
            <a:ext cx="1511300" cy="396240"/>
          </a:xfrm>
          <a:prstGeom prst="rect">
            <a:avLst/>
          </a:prstGeom>
          <a:noFill/>
          <a:ln w="9525">
            <a:noFill/>
            <a:miter lim="800000"/>
          </a:ln>
        </p:spPr>
        <p:txBody>
          <a:bodyPr>
            <a:spAutoFit/>
          </a:bodyPr>
          <a:lstStyle/>
          <a:p>
            <a:pPr defTabSz="914400">
              <a:spcBef>
                <a:spcPct val="50000"/>
              </a:spcBef>
            </a:pPr>
            <a:r>
              <a:rPr altLang="en-US" b="0" lang="zh-CN" sz="1000">
                <a:solidFill>
                  <a:srgbClr val="808080"/>
                </a:solidFill>
              </a:rPr>
              <a:t>请在此处添加文字内容请在此处添加文字内容</a:t>
            </a:r>
          </a:p>
        </p:txBody>
      </p:sp>
      <p:sp>
        <p:nvSpPr>
          <p:cNvPr id="95266" name="Text Box 34"/>
          <p:cNvSpPr txBox="1">
            <a:spLocks noChangeArrowheads="1"/>
          </p:cNvSpPr>
          <p:nvPr/>
        </p:nvSpPr>
        <p:spPr bwMode="auto">
          <a:xfrm>
            <a:off x="4213225" y="4500563"/>
            <a:ext cx="1511300" cy="396240"/>
          </a:xfrm>
          <a:prstGeom prst="rect">
            <a:avLst/>
          </a:prstGeom>
          <a:noFill/>
          <a:ln w="9525">
            <a:noFill/>
            <a:miter lim="800000"/>
          </a:ln>
        </p:spPr>
        <p:txBody>
          <a:bodyPr>
            <a:spAutoFit/>
          </a:bodyPr>
          <a:lstStyle/>
          <a:p>
            <a:pPr defTabSz="914400">
              <a:spcBef>
                <a:spcPct val="50000"/>
              </a:spcBef>
            </a:pPr>
            <a:r>
              <a:rPr altLang="en-US" b="0" lang="zh-CN" sz="1000">
                <a:solidFill>
                  <a:srgbClr val="808080"/>
                </a:solidFill>
              </a:rPr>
              <a:t>请在此处添加文字内容请在此处添加文字内容</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5"/>
                                        </p:tgtEl>
                                        <p:attrNameLst>
                                          <p:attrName>style.visibility</p:attrName>
                                        </p:attrNameLst>
                                      </p:cBhvr>
                                      <p:to>
                                        <p:strVal val="visible"/>
                                      </p:to>
                                    </p:set>
                                    <p:animEffect filter="wipe(left)" transition="in">
                                      <p:cBhvr>
                                        <p:cTn dur="500" id="7"/>
                                        <p:tgtEl>
                                          <p:spTgt spid="5"/>
                                        </p:tgtEl>
                                      </p:cBhvr>
                                    </p:animEffect>
                                  </p:childTnLst>
                                </p:cTn>
                              </p:par>
                              <p:par>
                                <p:cTn fill="hold" id="8" nodeType="withEffect" presetClass="entr" presetID="22" presetSubtype="4">
                                  <p:stCondLst>
                                    <p:cond delay="0"/>
                                  </p:stCondLst>
                                  <p:childTnLst>
                                    <p:set>
                                      <p:cBhvr>
                                        <p:cTn dur="1" fill="hold" id="9">
                                          <p:stCondLst>
                                            <p:cond delay="0"/>
                                          </p:stCondLst>
                                        </p:cTn>
                                        <p:tgtEl>
                                          <p:spTgt spid="95267"/>
                                        </p:tgtEl>
                                        <p:attrNameLst>
                                          <p:attrName>style.visibility</p:attrName>
                                        </p:attrNameLst>
                                      </p:cBhvr>
                                      <p:to>
                                        <p:strVal val="visible"/>
                                      </p:to>
                                    </p:set>
                                    <p:animEffect filter="wipe(down)" transition="in">
                                      <p:cBhvr>
                                        <p:cTn dur="1000" id="10"/>
                                        <p:tgtEl>
                                          <p:spTgt spid="95267"/>
                                        </p:tgtEl>
                                      </p:cBhvr>
                                    </p:animEffect>
                                  </p:childTnLst>
                                </p:cTn>
                              </p:par>
                              <p:par>
                                <p:cTn fill="hold" grpId="0" id="11" nodeType="withEffect" presetClass="entr" presetID="22" presetSubtype="8">
                                  <p:stCondLst>
                                    <p:cond delay="0"/>
                                  </p:stCondLst>
                                  <p:childTnLst>
                                    <p:set>
                                      <p:cBhvr>
                                        <p:cTn dur="1" fill="hold" id="12">
                                          <p:stCondLst>
                                            <p:cond delay="0"/>
                                          </p:stCondLst>
                                        </p:cTn>
                                        <p:tgtEl>
                                          <p:spTgt spid="6"/>
                                        </p:tgtEl>
                                        <p:attrNameLst>
                                          <p:attrName>style.visibility</p:attrName>
                                        </p:attrNameLst>
                                      </p:cBhvr>
                                      <p:to>
                                        <p:strVal val="visible"/>
                                      </p:to>
                                    </p:set>
                                    <p:animEffect filter="wipe(left)" transition="in">
                                      <p:cBhvr>
                                        <p:cTn dur="1000" id="13"/>
                                        <p:tgtEl>
                                          <p:spTgt spid="6"/>
                                        </p:tgtEl>
                                      </p:cBhvr>
                                    </p:animEffect>
                                  </p:childTnLst>
                                </p:cTn>
                              </p:par>
                              <p:par>
                                <p:cTn fill="hold" id="14" nodeType="withEffect" presetClass="entr" presetID="22" presetSubtype="4">
                                  <p:stCondLst>
                                    <p:cond delay="0"/>
                                  </p:stCondLst>
                                  <p:childTnLst>
                                    <p:set>
                                      <p:cBhvr>
                                        <p:cTn dur="1" fill="hold" id="15">
                                          <p:stCondLst>
                                            <p:cond delay="0"/>
                                          </p:stCondLst>
                                        </p:cTn>
                                        <p:tgtEl>
                                          <p:spTgt spid="95268"/>
                                        </p:tgtEl>
                                        <p:attrNameLst>
                                          <p:attrName>style.visibility</p:attrName>
                                        </p:attrNameLst>
                                      </p:cBhvr>
                                      <p:to>
                                        <p:strVal val="visible"/>
                                      </p:to>
                                    </p:set>
                                    <p:animEffect filter="wipe(down)" transition="in">
                                      <p:cBhvr>
                                        <p:cTn dur="1000" id="16"/>
                                        <p:tgtEl>
                                          <p:spTgt spid="95268"/>
                                        </p:tgtEl>
                                      </p:cBhvr>
                                    </p:animEffect>
                                  </p:childTnLst>
                                </p:cTn>
                              </p:par>
                              <p:par>
                                <p:cTn fill="hold" grpId="0" id="17" nodeType="withEffect" presetClass="entr" presetID="22" presetSubtype="8">
                                  <p:stCondLst>
                                    <p:cond delay="0"/>
                                  </p:stCondLst>
                                  <p:childTnLst>
                                    <p:set>
                                      <p:cBhvr>
                                        <p:cTn dur="1" fill="hold" id="18">
                                          <p:stCondLst>
                                            <p:cond delay="0"/>
                                          </p:stCondLst>
                                        </p:cTn>
                                        <p:tgtEl>
                                          <p:spTgt spid="7"/>
                                        </p:tgtEl>
                                        <p:attrNameLst>
                                          <p:attrName>style.visibility</p:attrName>
                                        </p:attrNameLst>
                                      </p:cBhvr>
                                      <p:to>
                                        <p:strVal val="visible"/>
                                      </p:to>
                                    </p:set>
                                    <p:animEffect filter="wipe(left)" transition="in">
                                      <p:cBhvr>
                                        <p:cTn dur="1000" id="19"/>
                                        <p:tgtEl>
                                          <p:spTgt spid="7"/>
                                        </p:tgtEl>
                                      </p:cBhvr>
                                    </p:animEffect>
                                  </p:childTnLst>
                                </p:cTn>
                              </p:par>
                              <p:par>
                                <p:cTn fill="hold" id="20" nodeType="withEffect" presetClass="entr" presetID="22" presetSubtype="4">
                                  <p:stCondLst>
                                    <p:cond delay="0"/>
                                  </p:stCondLst>
                                  <p:childTnLst>
                                    <p:set>
                                      <p:cBhvr>
                                        <p:cTn dur="1" fill="hold" id="21">
                                          <p:stCondLst>
                                            <p:cond delay="0"/>
                                          </p:stCondLst>
                                        </p:cTn>
                                        <p:tgtEl>
                                          <p:spTgt spid="95269"/>
                                        </p:tgtEl>
                                        <p:attrNameLst>
                                          <p:attrName>style.visibility</p:attrName>
                                        </p:attrNameLst>
                                      </p:cBhvr>
                                      <p:to>
                                        <p:strVal val="visible"/>
                                      </p:to>
                                    </p:set>
                                    <p:animEffect filter="wipe(down)" transition="in">
                                      <p:cBhvr>
                                        <p:cTn dur="1000" id="22"/>
                                        <p:tgtEl>
                                          <p:spTgt spid="95269"/>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8"/>
                                        </p:tgtEl>
                                        <p:attrNameLst>
                                          <p:attrName>style.visibility</p:attrName>
                                        </p:attrNameLst>
                                      </p:cBhvr>
                                      <p:to>
                                        <p:strVal val="visible"/>
                                      </p:to>
                                    </p:set>
                                    <p:animEffect filter="wipe(left)" transition="in">
                                      <p:cBhvr>
                                        <p:cTn dur="1000" id="25"/>
                                        <p:tgtEl>
                                          <p:spTgt spid="8"/>
                                        </p:tgtEl>
                                      </p:cBhvr>
                                    </p:animEffect>
                                  </p:childTnLst>
                                </p:cTn>
                              </p:par>
                              <p:par>
                                <p:cTn fill="hold" id="26" nodeType="withEffect" presetClass="entr" presetID="22" presetSubtype="1">
                                  <p:stCondLst>
                                    <p:cond delay="0"/>
                                  </p:stCondLst>
                                  <p:childTnLst>
                                    <p:set>
                                      <p:cBhvr>
                                        <p:cTn dur="1" fill="hold" id="27">
                                          <p:stCondLst>
                                            <p:cond delay="0"/>
                                          </p:stCondLst>
                                        </p:cTn>
                                        <p:tgtEl>
                                          <p:spTgt spid="95270"/>
                                        </p:tgtEl>
                                        <p:attrNameLst>
                                          <p:attrName>style.visibility</p:attrName>
                                        </p:attrNameLst>
                                      </p:cBhvr>
                                      <p:to>
                                        <p:strVal val="visible"/>
                                      </p:to>
                                    </p:set>
                                    <p:animEffect filter="wipe(up)" transition="in">
                                      <p:cBhvr>
                                        <p:cTn dur="1000" id="28"/>
                                        <p:tgtEl>
                                          <p:spTgt spid="95270"/>
                                        </p:tgtEl>
                                      </p:cBhvr>
                                    </p:animEffect>
                                  </p:childTnLst>
                                </p:cTn>
                              </p:par>
                              <p:par>
                                <p:cTn fill="hold" grpId="0" id="29" nodeType="withEffect" presetClass="entr" presetID="22" presetSubtype="8">
                                  <p:stCondLst>
                                    <p:cond delay="0"/>
                                  </p:stCondLst>
                                  <p:childTnLst>
                                    <p:set>
                                      <p:cBhvr>
                                        <p:cTn dur="1" fill="hold" id="30">
                                          <p:stCondLst>
                                            <p:cond delay="0"/>
                                          </p:stCondLst>
                                        </p:cTn>
                                        <p:tgtEl>
                                          <p:spTgt spid="9"/>
                                        </p:tgtEl>
                                        <p:attrNameLst>
                                          <p:attrName>style.visibility</p:attrName>
                                        </p:attrNameLst>
                                      </p:cBhvr>
                                      <p:to>
                                        <p:strVal val="visible"/>
                                      </p:to>
                                    </p:set>
                                    <p:animEffect filter="wipe(left)" transition="in">
                                      <p:cBhvr>
                                        <p:cTn dur="1000" id="31"/>
                                        <p:tgtEl>
                                          <p:spTgt spid="9"/>
                                        </p:tgtEl>
                                      </p:cBhvr>
                                    </p:animEffect>
                                  </p:childTnLst>
                                </p:cTn>
                              </p:par>
                              <p:par>
                                <p:cTn fill="hold" id="32" nodeType="withEffect" presetClass="entr" presetID="22" presetSubtype="1">
                                  <p:stCondLst>
                                    <p:cond delay="0"/>
                                  </p:stCondLst>
                                  <p:childTnLst>
                                    <p:set>
                                      <p:cBhvr>
                                        <p:cTn dur="1" fill="hold" id="33">
                                          <p:stCondLst>
                                            <p:cond delay="0"/>
                                          </p:stCondLst>
                                        </p:cTn>
                                        <p:tgtEl>
                                          <p:spTgt spid="95271"/>
                                        </p:tgtEl>
                                        <p:attrNameLst>
                                          <p:attrName>style.visibility</p:attrName>
                                        </p:attrNameLst>
                                      </p:cBhvr>
                                      <p:to>
                                        <p:strVal val="visible"/>
                                      </p:to>
                                    </p:set>
                                    <p:animEffect filter="wipe(up)" transition="in">
                                      <p:cBhvr>
                                        <p:cTn dur="1000" id="34"/>
                                        <p:tgtEl>
                                          <p:spTgt spid="95271"/>
                                        </p:tgtEl>
                                      </p:cBhvr>
                                    </p:animEffect>
                                  </p:childTnLst>
                                </p:cTn>
                              </p:par>
                            </p:childTnLst>
                          </p:cTn>
                        </p:par>
                        <p:par>
                          <p:cTn fill="hold" id="35" nodeType="afterGroup">
                            <p:stCondLst>
                              <p:cond delay="1000"/>
                            </p:stCondLst>
                            <p:childTnLst>
                              <p:par>
                                <p:cTn fill="hold" grpId="0" id="36" nodeType="afterEffect" presetClass="entr" presetID="17" presetSubtype="10">
                                  <p:stCondLst>
                                    <p:cond delay="0"/>
                                  </p:stCondLst>
                                  <p:childTnLst>
                                    <p:set>
                                      <p:cBhvr>
                                        <p:cTn dur="1" fill="hold" id="37">
                                          <p:stCondLst>
                                            <p:cond delay="0"/>
                                          </p:stCondLst>
                                        </p:cTn>
                                        <p:tgtEl>
                                          <p:spTgt spid="36"/>
                                        </p:tgtEl>
                                        <p:attrNameLst>
                                          <p:attrName>style.visibility</p:attrName>
                                        </p:attrNameLst>
                                      </p:cBhvr>
                                      <p:to>
                                        <p:strVal val="visible"/>
                                      </p:to>
                                    </p:set>
                                    <p:anim calcmode="lin" valueType="num">
                                      <p:cBhvr>
                                        <p:cTn dur="500" fill="hold" id="38"/>
                                        <p:tgtEl>
                                          <p:spTgt spid="36"/>
                                        </p:tgtEl>
                                        <p:attrNameLst>
                                          <p:attrName>ppt_w</p:attrName>
                                        </p:attrNameLst>
                                      </p:cBhvr>
                                      <p:tavLst>
                                        <p:tav tm="0">
                                          <p:val>
                                            <p:fltVal val="0"/>
                                          </p:val>
                                        </p:tav>
                                        <p:tav tm="100000">
                                          <p:val>
                                            <p:strVal val="#ppt_w"/>
                                          </p:val>
                                        </p:tav>
                                      </p:tavLst>
                                    </p:anim>
                                    <p:anim calcmode="lin" valueType="num">
                                      <p:cBhvr>
                                        <p:cTn dur="500" fill="hold" id="39"/>
                                        <p:tgtEl>
                                          <p:spTgt spid="36"/>
                                        </p:tgtEl>
                                        <p:attrNameLst>
                                          <p:attrName>ppt_h</p:attrName>
                                        </p:attrNameLst>
                                      </p:cBhvr>
                                      <p:tavLst>
                                        <p:tav tm="0">
                                          <p:val>
                                            <p:strVal val="#ppt_h"/>
                                          </p:val>
                                        </p:tav>
                                        <p:tav tm="100000">
                                          <p:val>
                                            <p:strVal val="#ppt_h"/>
                                          </p:val>
                                        </p:tav>
                                      </p:tavLst>
                                    </p:anim>
                                  </p:childTnLst>
                                </p:cTn>
                              </p:par>
                            </p:childTnLst>
                          </p:cTn>
                        </p:par>
                        <p:par>
                          <p:cTn fill="hold" id="40" nodeType="afterGroup">
                            <p:stCondLst>
                              <p:cond delay="1500"/>
                            </p:stCondLst>
                            <p:childTnLst>
                              <p:par>
                                <p:cTn fill="hold" grpId="0" id="41" nodeType="afterEffect" presetClass="entr" presetID="42" presetSubtype="0">
                                  <p:stCondLst>
                                    <p:cond delay="0"/>
                                  </p:stCondLst>
                                  <p:childTnLst>
                                    <p:set>
                                      <p:cBhvr>
                                        <p:cTn dur="1" fill="hold" id="42">
                                          <p:stCondLst>
                                            <p:cond delay="0"/>
                                          </p:stCondLst>
                                        </p:cTn>
                                        <p:tgtEl>
                                          <p:spTgt spid="95263"/>
                                        </p:tgtEl>
                                        <p:attrNameLst>
                                          <p:attrName>style.visibility</p:attrName>
                                        </p:attrNameLst>
                                      </p:cBhvr>
                                      <p:to>
                                        <p:strVal val="visible"/>
                                      </p:to>
                                    </p:set>
                                    <p:animEffect filter="fade" transition="in">
                                      <p:cBhvr>
                                        <p:cTn dur="1000" id="43"/>
                                        <p:tgtEl>
                                          <p:spTgt spid="95263"/>
                                        </p:tgtEl>
                                      </p:cBhvr>
                                    </p:animEffect>
                                    <p:anim calcmode="lin" valueType="num">
                                      <p:cBhvr>
                                        <p:cTn dur="1000" fill="hold" id="44"/>
                                        <p:tgtEl>
                                          <p:spTgt spid="95263"/>
                                        </p:tgtEl>
                                        <p:attrNameLst>
                                          <p:attrName>ppt_x</p:attrName>
                                        </p:attrNameLst>
                                      </p:cBhvr>
                                      <p:tavLst>
                                        <p:tav tm="0">
                                          <p:val>
                                            <p:strVal val="#ppt_x"/>
                                          </p:val>
                                        </p:tav>
                                        <p:tav tm="100000">
                                          <p:val>
                                            <p:strVal val="#ppt_x"/>
                                          </p:val>
                                        </p:tav>
                                      </p:tavLst>
                                    </p:anim>
                                    <p:anim calcmode="lin" valueType="num">
                                      <p:cBhvr>
                                        <p:cTn dur="1000" fill="hold" id="45"/>
                                        <p:tgtEl>
                                          <p:spTgt spid="95263"/>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2500"/>
                            </p:stCondLst>
                            <p:childTnLst>
                              <p:par>
                                <p:cTn fill="hold" grpId="0" id="47" nodeType="afterEffect" presetClass="entr" presetID="17" presetSubtype="10">
                                  <p:stCondLst>
                                    <p:cond delay="0"/>
                                  </p:stCondLst>
                                  <p:childTnLst>
                                    <p:set>
                                      <p:cBhvr>
                                        <p:cTn dur="1" fill="hold" id="48">
                                          <p:stCondLst>
                                            <p:cond delay="0"/>
                                          </p:stCondLst>
                                        </p:cTn>
                                        <p:tgtEl>
                                          <p:spTgt spid="38"/>
                                        </p:tgtEl>
                                        <p:attrNameLst>
                                          <p:attrName>style.visibility</p:attrName>
                                        </p:attrNameLst>
                                      </p:cBhvr>
                                      <p:to>
                                        <p:strVal val="visible"/>
                                      </p:to>
                                    </p:set>
                                    <p:anim calcmode="lin" valueType="num">
                                      <p:cBhvr>
                                        <p:cTn dur="500" fill="hold" id="49"/>
                                        <p:tgtEl>
                                          <p:spTgt spid="38"/>
                                        </p:tgtEl>
                                        <p:attrNameLst>
                                          <p:attrName>ppt_w</p:attrName>
                                        </p:attrNameLst>
                                      </p:cBhvr>
                                      <p:tavLst>
                                        <p:tav tm="0">
                                          <p:val>
                                            <p:fltVal val="0"/>
                                          </p:val>
                                        </p:tav>
                                        <p:tav tm="100000">
                                          <p:val>
                                            <p:strVal val="#ppt_w"/>
                                          </p:val>
                                        </p:tav>
                                      </p:tavLst>
                                    </p:anim>
                                    <p:anim calcmode="lin" valueType="num">
                                      <p:cBhvr>
                                        <p:cTn dur="500" fill="hold" id="50"/>
                                        <p:tgtEl>
                                          <p:spTgt spid="38"/>
                                        </p:tgtEl>
                                        <p:attrNameLst>
                                          <p:attrName>ppt_h</p:attrName>
                                        </p:attrNameLst>
                                      </p:cBhvr>
                                      <p:tavLst>
                                        <p:tav tm="0">
                                          <p:val>
                                            <p:strVal val="#ppt_h"/>
                                          </p:val>
                                        </p:tav>
                                        <p:tav tm="100000">
                                          <p:val>
                                            <p:strVal val="#ppt_h"/>
                                          </p:val>
                                        </p:tav>
                                      </p:tavLst>
                                    </p:anim>
                                  </p:childTnLst>
                                </p:cTn>
                              </p:par>
                            </p:childTnLst>
                          </p:cTn>
                        </p:par>
                        <p:par>
                          <p:cTn fill="hold" id="51" nodeType="afterGroup">
                            <p:stCondLst>
                              <p:cond delay="3000"/>
                            </p:stCondLst>
                            <p:childTnLst>
                              <p:par>
                                <p:cTn fill="hold" grpId="0" id="52" nodeType="afterEffect" presetClass="entr" presetID="42" presetSubtype="0">
                                  <p:stCondLst>
                                    <p:cond delay="0"/>
                                  </p:stCondLst>
                                  <p:childTnLst>
                                    <p:set>
                                      <p:cBhvr>
                                        <p:cTn dur="1" fill="hold" id="53">
                                          <p:stCondLst>
                                            <p:cond delay="0"/>
                                          </p:stCondLst>
                                        </p:cTn>
                                        <p:tgtEl>
                                          <p:spTgt spid="95264"/>
                                        </p:tgtEl>
                                        <p:attrNameLst>
                                          <p:attrName>style.visibility</p:attrName>
                                        </p:attrNameLst>
                                      </p:cBhvr>
                                      <p:to>
                                        <p:strVal val="visible"/>
                                      </p:to>
                                    </p:set>
                                    <p:animEffect filter="fade" transition="in">
                                      <p:cBhvr>
                                        <p:cTn dur="1000" id="54"/>
                                        <p:tgtEl>
                                          <p:spTgt spid="95264"/>
                                        </p:tgtEl>
                                      </p:cBhvr>
                                    </p:animEffect>
                                    <p:anim calcmode="lin" valueType="num">
                                      <p:cBhvr>
                                        <p:cTn dur="1000" fill="hold" id="55"/>
                                        <p:tgtEl>
                                          <p:spTgt spid="95264"/>
                                        </p:tgtEl>
                                        <p:attrNameLst>
                                          <p:attrName>ppt_x</p:attrName>
                                        </p:attrNameLst>
                                      </p:cBhvr>
                                      <p:tavLst>
                                        <p:tav tm="0">
                                          <p:val>
                                            <p:strVal val="#ppt_x"/>
                                          </p:val>
                                        </p:tav>
                                        <p:tav tm="100000">
                                          <p:val>
                                            <p:strVal val="#ppt_x"/>
                                          </p:val>
                                        </p:tav>
                                      </p:tavLst>
                                    </p:anim>
                                    <p:anim calcmode="lin" valueType="num">
                                      <p:cBhvr>
                                        <p:cTn dur="1000" fill="hold" id="56"/>
                                        <p:tgtEl>
                                          <p:spTgt spid="95264"/>
                                        </p:tgtEl>
                                        <p:attrNameLst>
                                          <p:attrName>ppt_y</p:attrName>
                                        </p:attrNameLst>
                                      </p:cBhvr>
                                      <p:tavLst>
                                        <p:tav tm="0">
                                          <p:val>
                                            <p:strVal val="#ppt_y+.1"/>
                                          </p:val>
                                        </p:tav>
                                        <p:tav tm="100000">
                                          <p:val>
                                            <p:strVal val="#ppt_y"/>
                                          </p:val>
                                        </p:tav>
                                      </p:tavLst>
                                    </p:anim>
                                  </p:childTnLst>
                                </p:cTn>
                              </p:par>
                            </p:childTnLst>
                          </p:cTn>
                        </p:par>
                        <p:par>
                          <p:cTn fill="hold" id="57" nodeType="afterGroup">
                            <p:stCondLst>
                              <p:cond delay="4000"/>
                            </p:stCondLst>
                            <p:childTnLst>
                              <p:par>
                                <p:cTn fill="hold" grpId="0" id="58" nodeType="afterEffect" presetClass="entr" presetID="17" presetSubtype="10">
                                  <p:stCondLst>
                                    <p:cond delay="0"/>
                                  </p:stCondLst>
                                  <p:childTnLst>
                                    <p:set>
                                      <p:cBhvr>
                                        <p:cTn dur="1" fill="hold" id="59">
                                          <p:stCondLst>
                                            <p:cond delay="0"/>
                                          </p:stCondLst>
                                        </p:cTn>
                                        <p:tgtEl>
                                          <p:spTgt spid="40"/>
                                        </p:tgtEl>
                                        <p:attrNameLst>
                                          <p:attrName>style.visibility</p:attrName>
                                        </p:attrNameLst>
                                      </p:cBhvr>
                                      <p:to>
                                        <p:strVal val="visible"/>
                                      </p:to>
                                    </p:set>
                                    <p:anim calcmode="lin" valueType="num">
                                      <p:cBhvr>
                                        <p:cTn dur="500" fill="hold" id="60"/>
                                        <p:tgtEl>
                                          <p:spTgt spid="40"/>
                                        </p:tgtEl>
                                        <p:attrNameLst>
                                          <p:attrName>ppt_w</p:attrName>
                                        </p:attrNameLst>
                                      </p:cBhvr>
                                      <p:tavLst>
                                        <p:tav tm="0">
                                          <p:val>
                                            <p:fltVal val="0"/>
                                          </p:val>
                                        </p:tav>
                                        <p:tav tm="100000">
                                          <p:val>
                                            <p:strVal val="#ppt_w"/>
                                          </p:val>
                                        </p:tav>
                                      </p:tavLst>
                                    </p:anim>
                                    <p:anim calcmode="lin" valueType="num">
                                      <p:cBhvr>
                                        <p:cTn dur="500" fill="hold" id="61"/>
                                        <p:tgtEl>
                                          <p:spTgt spid="40"/>
                                        </p:tgtEl>
                                        <p:attrNameLst>
                                          <p:attrName>ppt_h</p:attrName>
                                        </p:attrNameLst>
                                      </p:cBhvr>
                                      <p:tavLst>
                                        <p:tav tm="0">
                                          <p:val>
                                            <p:strVal val="#ppt_h"/>
                                          </p:val>
                                        </p:tav>
                                        <p:tav tm="100000">
                                          <p:val>
                                            <p:strVal val="#ppt_h"/>
                                          </p:val>
                                        </p:tav>
                                      </p:tavLst>
                                    </p:anim>
                                  </p:childTnLst>
                                </p:cTn>
                              </p:par>
                            </p:childTnLst>
                          </p:cTn>
                        </p:par>
                        <p:par>
                          <p:cTn fill="hold" id="62" nodeType="afterGroup">
                            <p:stCondLst>
                              <p:cond delay="4500"/>
                            </p:stCondLst>
                            <p:childTnLst>
                              <p:par>
                                <p:cTn fill="hold" grpId="0" id="63" nodeType="afterEffect" presetClass="entr" presetID="42" presetSubtype="0">
                                  <p:stCondLst>
                                    <p:cond delay="0"/>
                                  </p:stCondLst>
                                  <p:childTnLst>
                                    <p:set>
                                      <p:cBhvr>
                                        <p:cTn dur="1" fill="hold" id="64">
                                          <p:stCondLst>
                                            <p:cond delay="0"/>
                                          </p:stCondLst>
                                        </p:cTn>
                                        <p:tgtEl>
                                          <p:spTgt spid="95266"/>
                                        </p:tgtEl>
                                        <p:attrNameLst>
                                          <p:attrName>style.visibility</p:attrName>
                                        </p:attrNameLst>
                                      </p:cBhvr>
                                      <p:to>
                                        <p:strVal val="visible"/>
                                      </p:to>
                                    </p:set>
                                    <p:animEffect filter="fade" transition="in">
                                      <p:cBhvr>
                                        <p:cTn dur="1000" id="65"/>
                                        <p:tgtEl>
                                          <p:spTgt spid="95266"/>
                                        </p:tgtEl>
                                      </p:cBhvr>
                                    </p:animEffect>
                                    <p:anim calcmode="lin" valueType="num">
                                      <p:cBhvr>
                                        <p:cTn dur="1000" fill="hold" id="66"/>
                                        <p:tgtEl>
                                          <p:spTgt spid="95266"/>
                                        </p:tgtEl>
                                        <p:attrNameLst>
                                          <p:attrName>ppt_x</p:attrName>
                                        </p:attrNameLst>
                                      </p:cBhvr>
                                      <p:tavLst>
                                        <p:tav tm="0">
                                          <p:val>
                                            <p:strVal val="#ppt_x"/>
                                          </p:val>
                                        </p:tav>
                                        <p:tav tm="100000">
                                          <p:val>
                                            <p:strVal val="#ppt_x"/>
                                          </p:val>
                                        </p:tav>
                                      </p:tavLst>
                                    </p:anim>
                                    <p:anim calcmode="lin" valueType="num">
                                      <p:cBhvr>
                                        <p:cTn dur="1000" fill="hold" id="67"/>
                                        <p:tgtEl>
                                          <p:spTgt spid="95266"/>
                                        </p:tgtEl>
                                        <p:attrNameLst>
                                          <p:attrName>ppt_y</p:attrName>
                                        </p:attrNameLst>
                                      </p:cBhvr>
                                      <p:tavLst>
                                        <p:tav tm="0">
                                          <p:val>
                                            <p:strVal val="#ppt_y+.1"/>
                                          </p:val>
                                        </p:tav>
                                        <p:tav tm="100000">
                                          <p:val>
                                            <p:strVal val="#ppt_y"/>
                                          </p:val>
                                        </p:tav>
                                      </p:tavLst>
                                    </p:anim>
                                  </p:childTnLst>
                                </p:cTn>
                              </p:par>
                            </p:childTnLst>
                          </p:cTn>
                        </p:par>
                        <p:par>
                          <p:cTn fill="hold" id="68" nodeType="afterGroup">
                            <p:stCondLst>
                              <p:cond delay="5500"/>
                            </p:stCondLst>
                            <p:childTnLst>
                              <p:par>
                                <p:cTn fill="hold" grpId="0" id="69" nodeType="afterEffect" presetClass="entr" presetID="17" presetSubtype="10">
                                  <p:stCondLst>
                                    <p:cond delay="0"/>
                                  </p:stCondLst>
                                  <p:childTnLst>
                                    <p:set>
                                      <p:cBhvr>
                                        <p:cTn dur="1" fill="hold" id="70">
                                          <p:stCondLst>
                                            <p:cond delay="0"/>
                                          </p:stCondLst>
                                        </p:cTn>
                                        <p:tgtEl>
                                          <p:spTgt spid="42"/>
                                        </p:tgtEl>
                                        <p:attrNameLst>
                                          <p:attrName>style.visibility</p:attrName>
                                        </p:attrNameLst>
                                      </p:cBhvr>
                                      <p:to>
                                        <p:strVal val="visible"/>
                                      </p:to>
                                    </p:set>
                                    <p:anim calcmode="lin" valueType="num">
                                      <p:cBhvr>
                                        <p:cTn dur="500" fill="hold" id="71"/>
                                        <p:tgtEl>
                                          <p:spTgt spid="42"/>
                                        </p:tgtEl>
                                        <p:attrNameLst>
                                          <p:attrName>ppt_w</p:attrName>
                                        </p:attrNameLst>
                                      </p:cBhvr>
                                      <p:tavLst>
                                        <p:tav tm="0">
                                          <p:val>
                                            <p:fltVal val="0"/>
                                          </p:val>
                                        </p:tav>
                                        <p:tav tm="100000">
                                          <p:val>
                                            <p:strVal val="#ppt_w"/>
                                          </p:val>
                                        </p:tav>
                                      </p:tavLst>
                                    </p:anim>
                                    <p:anim calcmode="lin" valueType="num">
                                      <p:cBhvr>
                                        <p:cTn dur="500" fill="hold" id="72"/>
                                        <p:tgtEl>
                                          <p:spTgt spid="42"/>
                                        </p:tgtEl>
                                        <p:attrNameLst>
                                          <p:attrName>ppt_h</p:attrName>
                                        </p:attrNameLst>
                                      </p:cBhvr>
                                      <p:tavLst>
                                        <p:tav tm="0">
                                          <p:val>
                                            <p:strVal val="#ppt_h"/>
                                          </p:val>
                                        </p:tav>
                                        <p:tav tm="100000">
                                          <p:val>
                                            <p:strVal val="#ppt_h"/>
                                          </p:val>
                                        </p:tav>
                                      </p:tavLst>
                                    </p:anim>
                                  </p:childTnLst>
                                </p:cTn>
                              </p:par>
                            </p:childTnLst>
                          </p:cTn>
                        </p:par>
                        <p:par>
                          <p:cTn fill="hold" id="73" nodeType="afterGroup">
                            <p:stCondLst>
                              <p:cond delay="6000"/>
                            </p:stCondLst>
                            <p:childTnLst>
                              <p:par>
                                <p:cTn fill="hold" grpId="0" id="74" nodeType="afterEffect" presetClass="entr" presetID="42" presetSubtype="0">
                                  <p:stCondLst>
                                    <p:cond delay="0"/>
                                  </p:stCondLst>
                                  <p:childTnLst>
                                    <p:set>
                                      <p:cBhvr>
                                        <p:cTn dur="1" fill="hold" id="75">
                                          <p:stCondLst>
                                            <p:cond delay="0"/>
                                          </p:stCondLst>
                                        </p:cTn>
                                        <p:tgtEl>
                                          <p:spTgt spid="95265"/>
                                        </p:tgtEl>
                                        <p:attrNameLst>
                                          <p:attrName>style.visibility</p:attrName>
                                        </p:attrNameLst>
                                      </p:cBhvr>
                                      <p:to>
                                        <p:strVal val="visible"/>
                                      </p:to>
                                    </p:set>
                                    <p:animEffect filter="fade" transition="in">
                                      <p:cBhvr>
                                        <p:cTn dur="500" id="76"/>
                                        <p:tgtEl>
                                          <p:spTgt spid="95265"/>
                                        </p:tgtEl>
                                      </p:cBhvr>
                                    </p:animEffect>
                                    <p:anim calcmode="lin" valueType="num">
                                      <p:cBhvr>
                                        <p:cTn dur="500" fill="hold" id="77"/>
                                        <p:tgtEl>
                                          <p:spTgt spid="95265"/>
                                        </p:tgtEl>
                                        <p:attrNameLst>
                                          <p:attrName>ppt_x</p:attrName>
                                        </p:attrNameLst>
                                      </p:cBhvr>
                                      <p:tavLst>
                                        <p:tav tm="0">
                                          <p:val>
                                            <p:strVal val="#ppt_x"/>
                                          </p:val>
                                        </p:tav>
                                        <p:tav tm="100000">
                                          <p:val>
                                            <p:strVal val="#ppt_x"/>
                                          </p:val>
                                        </p:tav>
                                      </p:tavLst>
                                    </p:anim>
                                    <p:anim calcmode="lin" valueType="num">
                                      <p:cBhvr>
                                        <p:cTn dur="500" fill="hold" id="78"/>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9"/>
      <p:bldP grpId="0" spid="36"/>
      <p:bldP grpId="0" spid="38"/>
      <p:bldP grpId="0" spid="40"/>
      <p:bldP grpId="0" spid="42"/>
      <p:bldP grpId="0" spid="95263"/>
      <p:bldP grpId="0" spid="95264"/>
      <p:bldP grpId="0" spid="95265"/>
      <p:bldP grpId="0" spid="95266"/>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ln>
        </p:spPr>
        <p:txBody>
          <a:bodyPr bIns="0" lIns="0" rIns="0" tIns="0">
            <a:spAutoFit/>
          </a:bodyPr>
          <a:lstStyle/>
          <a:p>
            <a:pPr algn="just">
              <a:lnSpc>
                <a:spcPts val="1300"/>
              </a:lnSpc>
            </a:pPr>
            <a:r>
              <a:rPr altLang="en-US" b="0" lang="zh-CN" sz="1000">
                <a:solidFill>
                  <a:srgbClr val="808080"/>
                </a:solidFill>
                <a:latin charset="-122" pitchFamily="34" typeface="微软雅黑"/>
              </a:rPr>
              <a:t>点击输入本栏文字内容，文字内容需概括精炼，无需多余的文字修饰，在不改动排版的情况下，尽量控制在四点内说明，标题将每个具体意义概括提出观点</a:t>
            </a:r>
          </a:p>
        </p:txBody>
      </p:sp>
      <p:sp>
        <p:nvSpPr>
          <p:cNvPr id="19" name="TextBox 18"/>
          <p:cNvSpPr txBox="1">
            <a:spLocks noChangeArrowheads="1"/>
          </p:cNvSpPr>
          <p:nvPr/>
        </p:nvSpPr>
        <p:spPr bwMode="auto">
          <a:xfrm>
            <a:off x="6469062" y="1749425"/>
            <a:ext cx="2187575" cy="660400"/>
          </a:xfrm>
          <a:prstGeom prst="rect">
            <a:avLst/>
          </a:prstGeom>
          <a:noFill/>
          <a:ln w="9525">
            <a:noFill/>
            <a:miter lim="800000"/>
          </a:ln>
        </p:spPr>
        <p:txBody>
          <a:bodyPr bIns="0" lIns="0" rIns="0" tIns="0">
            <a:spAutoFit/>
          </a:bodyPr>
          <a:lstStyle/>
          <a:p>
            <a:pPr algn="just">
              <a:lnSpc>
                <a:spcPts val="1300"/>
              </a:lnSpc>
            </a:pPr>
            <a:r>
              <a:rPr altLang="en-US" b="0" lang="zh-CN" sz="1000">
                <a:solidFill>
                  <a:srgbClr val="808080"/>
                </a:solidFill>
                <a:latin charset="-122" pitchFamily="34" typeface="微软雅黑"/>
              </a:rPr>
              <a:t>点击输入本栏文字内容，文字内容需概括精炼，无需多余的文字修饰，在不改动排版的情况下，尽量控制在四点内说明，标题将每个具体意义概括提出观点</a:t>
            </a: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ln>
        </p:spPr>
        <p:txBody>
          <a:bodyPr bIns="0" lIns="0" rIns="0" tIns="0">
            <a:spAutoFit/>
          </a:bodyPr>
          <a:lstStyle/>
          <a:p>
            <a:pPr algn="just">
              <a:lnSpc>
                <a:spcPts val="1300"/>
              </a:lnSpc>
            </a:pPr>
            <a:r>
              <a:rPr altLang="en-US" b="0" lang="zh-CN" sz="1000">
                <a:solidFill>
                  <a:srgbClr val="808080"/>
                </a:solidFill>
                <a:latin charset="-122" pitchFamily="34" typeface="微软雅黑"/>
              </a:rPr>
              <a:t>点击输入本栏文字内容，文字内容需概括精炼，无需多余的文字修饰，在不改动排版的情况下，尽量控制在四点内说明，标题将每个具体意义概括提出观点</a:t>
            </a:r>
          </a:p>
        </p:txBody>
      </p:sp>
      <p:sp>
        <p:nvSpPr>
          <p:cNvPr id="21" name="TextBox 20"/>
          <p:cNvSpPr txBox="1">
            <a:spLocks noChangeArrowheads="1"/>
          </p:cNvSpPr>
          <p:nvPr/>
        </p:nvSpPr>
        <p:spPr bwMode="auto">
          <a:xfrm>
            <a:off x="6469062" y="3582988"/>
            <a:ext cx="2187575" cy="660400"/>
          </a:xfrm>
          <a:prstGeom prst="rect">
            <a:avLst/>
          </a:prstGeom>
          <a:noFill/>
          <a:ln w="9525">
            <a:noFill/>
            <a:miter lim="800000"/>
          </a:ln>
        </p:spPr>
        <p:txBody>
          <a:bodyPr bIns="0" lIns="0" rIns="0" tIns="0">
            <a:spAutoFit/>
          </a:bodyPr>
          <a:lstStyle/>
          <a:p>
            <a:pPr algn="just">
              <a:lnSpc>
                <a:spcPts val="1300"/>
              </a:lnSpc>
            </a:pPr>
            <a:r>
              <a:rPr altLang="en-US" b="0" lang="zh-CN" sz="1000">
                <a:solidFill>
                  <a:srgbClr val="808080"/>
                </a:solidFill>
                <a:latin charset="-122" pitchFamily="34" typeface="微软雅黑"/>
              </a:rPr>
              <a:t>点击输入本栏文字内容，文字内容需概括精炼，无需多余的文字修饰，在不改动排版的情况下，尽量控制在四点内说明，标题将每个具体意义概括提出观点</a:t>
            </a:r>
          </a:p>
        </p:txBody>
      </p:sp>
      <p:sp>
        <p:nvSpPr>
          <p:cNvPr id="25" name="TextBox 24"/>
          <p:cNvSpPr txBox="1">
            <a:spLocks noChangeArrowheads="1"/>
          </p:cNvSpPr>
          <p:nvPr/>
        </p:nvSpPr>
        <p:spPr bwMode="auto">
          <a:xfrm>
            <a:off x="1033463" y="1474788"/>
            <a:ext cx="1476375" cy="213360"/>
          </a:xfrm>
          <a:prstGeom prst="rect">
            <a:avLst/>
          </a:prstGeom>
          <a:noFill/>
          <a:ln w="9525">
            <a:noFill/>
            <a:miter lim="800000"/>
          </a:ln>
        </p:spPr>
        <p:txBody>
          <a:bodyPr bIns="0" lIns="0" rIns="0" tIns="0">
            <a:spAutoFit/>
          </a:bodyPr>
          <a:lstStyle/>
          <a:p>
            <a:r>
              <a:rPr altLang="en-US" lang="zh-CN" sz="1400">
                <a:solidFill>
                  <a:schemeClr val="tx2"/>
                </a:solidFill>
                <a:latin charset="-122" pitchFamily="34" typeface="微软雅黑"/>
              </a:rPr>
              <a:t>标题关键字</a:t>
            </a:r>
          </a:p>
        </p:txBody>
      </p:sp>
      <p:sp>
        <p:nvSpPr>
          <p:cNvPr id="37" name="TextBox 36"/>
          <p:cNvSpPr txBox="1">
            <a:spLocks noChangeArrowheads="1"/>
          </p:cNvSpPr>
          <p:nvPr/>
        </p:nvSpPr>
        <p:spPr bwMode="auto">
          <a:xfrm>
            <a:off x="1033463" y="3321050"/>
            <a:ext cx="1476375" cy="213360"/>
          </a:xfrm>
          <a:prstGeom prst="rect">
            <a:avLst/>
          </a:prstGeom>
          <a:noFill/>
          <a:ln w="9525">
            <a:noFill/>
            <a:miter lim="800000"/>
          </a:ln>
        </p:spPr>
        <p:txBody>
          <a:bodyPr bIns="0" lIns="0" rIns="0" tIns="0">
            <a:spAutoFit/>
          </a:bodyPr>
          <a:lstStyle/>
          <a:p>
            <a:r>
              <a:rPr altLang="en-US" lang="zh-CN" sz="1400">
                <a:solidFill>
                  <a:schemeClr val="tx2"/>
                </a:solidFill>
                <a:latin charset="-122" pitchFamily="34" typeface="微软雅黑"/>
              </a:rPr>
              <a:t>标题关键字</a:t>
            </a:r>
          </a:p>
        </p:txBody>
      </p:sp>
      <p:sp>
        <p:nvSpPr>
          <p:cNvPr id="38" name="TextBox 37"/>
          <p:cNvSpPr txBox="1">
            <a:spLocks noChangeArrowheads="1"/>
          </p:cNvSpPr>
          <p:nvPr/>
        </p:nvSpPr>
        <p:spPr bwMode="auto">
          <a:xfrm>
            <a:off x="6469062" y="1474788"/>
            <a:ext cx="1476375" cy="213360"/>
          </a:xfrm>
          <a:prstGeom prst="rect">
            <a:avLst/>
          </a:prstGeom>
          <a:noFill/>
          <a:ln w="9525">
            <a:noFill/>
            <a:miter lim="800000"/>
          </a:ln>
        </p:spPr>
        <p:txBody>
          <a:bodyPr bIns="0" lIns="0" rIns="0" tIns="0">
            <a:spAutoFit/>
          </a:bodyPr>
          <a:lstStyle/>
          <a:p>
            <a:r>
              <a:rPr altLang="en-US" lang="zh-CN" sz="1400">
                <a:solidFill>
                  <a:schemeClr val="tx2"/>
                </a:solidFill>
                <a:latin charset="-122" pitchFamily="34" typeface="微软雅黑"/>
              </a:rPr>
              <a:t>标题关键字</a:t>
            </a:r>
          </a:p>
        </p:txBody>
      </p:sp>
      <p:sp>
        <p:nvSpPr>
          <p:cNvPr id="39" name="TextBox 38"/>
          <p:cNvSpPr txBox="1">
            <a:spLocks noChangeArrowheads="1"/>
          </p:cNvSpPr>
          <p:nvPr/>
        </p:nvSpPr>
        <p:spPr bwMode="auto">
          <a:xfrm>
            <a:off x="6469062" y="3321050"/>
            <a:ext cx="1476375" cy="213360"/>
          </a:xfrm>
          <a:prstGeom prst="rect">
            <a:avLst/>
          </a:prstGeom>
          <a:noFill/>
          <a:ln w="9525">
            <a:noFill/>
            <a:miter lim="800000"/>
          </a:ln>
        </p:spPr>
        <p:txBody>
          <a:bodyPr bIns="0" lIns="0" rIns="0" tIns="0">
            <a:spAutoFit/>
          </a:bodyPr>
          <a:lstStyle/>
          <a:p>
            <a:r>
              <a:rPr altLang="en-US" lang="zh-CN" sz="1400">
                <a:solidFill>
                  <a:schemeClr val="tx2"/>
                </a:solidFill>
                <a:latin charset="-122" pitchFamily="34" typeface="微软雅黑"/>
              </a:rPr>
              <a:t>标题关键字</a:t>
            </a:r>
          </a:p>
        </p:txBody>
      </p:sp>
      <p:grpSp>
        <p:nvGrpSpPr>
          <p:cNvPr id="58414" name="Group 46"/>
          <p:cNvGrpSpPr/>
          <p:nvPr/>
        </p:nvGrpSpPr>
        <p:grpSpPr>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gdLst>
                <a:gd fmla="*/ 0 w 2207694" name="T0"/>
                <a:gd fmla="*/ 0 h 2207694" name="T1"/>
                <a:gd fmla="*/ 0 w 2207694" name="T2"/>
                <a:gd fmla="*/ 0 h 2207694" name="T3"/>
                <a:gd fmla="*/ 0 w 2207694" name="T4"/>
                <a:gd fmla="*/ 0 h 2207694" name="T5"/>
                <a:gd fmla="*/ 0 w 2207694" name="T6"/>
                <a:gd fmla="*/ 0 h 2207694" name="T7"/>
                <a:gd fmla="*/ 0 w 2207694" name="T8"/>
                <a:gd fmla="*/ 0 h 2207694" name="T9"/>
                <a:gd fmla="*/ 0 w 2207694" name="T10"/>
                <a:gd fmla="*/ 0 h 2207694" name="T11"/>
                <a:gd fmla="*/ 0 w 2207694" name="T12"/>
                <a:gd fmla="*/ 0 h 2207694" name="T13"/>
                <a:gd fmla="*/ 0 w 2207694" name="T14"/>
                <a:gd fmla="*/ 0 h 2207694" name="T15"/>
                <a:gd fmla="*/ 0 w 2207694" name="T16"/>
                <a:gd fmla="*/ 0 h 2207694" name="T17"/>
                <a:gd fmla="*/ 0 w 2207694" name="T18"/>
                <a:gd fmla="*/ 0 h 2207694" name="T19"/>
                <a:gd fmla="*/ 0 w 2207694" name="T20"/>
                <a:gd fmla="*/ 0 h 2207694" name="T21"/>
                <a:gd fmla="*/ 0 w 2207694" name="T22"/>
                <a:gd fmla="*/ 0 h 2207694" name="T23"/>
                <a:gd fmla="*/ 0 w 2207694" name="T24"/>
                <a:gd fmla="*/ 0 h 2207694" name="T25"/>
                <a:gd fmla="*/ 0 w 2207694" name="T26"/>
                <a:gd fmla="*/ 0 h 2207694" name="T27"/>
                <a:gd fmla="*/ 0 w 2207694" name="T28"/>
                <a:gd fmla="*/ 0 h 2207694" name="T29"/>
                <a:gd fmla="*/ 0 w 2207694" name="T30"/>
                <a:gd fmla="*/ 0 h 2207694" name="T31"/>
                <a:gd fmla="*/ 0 w 2207694" name="T32"/>
                <a:gd fmla="*/ 0 h 2207694" name="T33"/>
                <a:gd fmla="*/ 0 w 2207694" name="T34"/>
                <a:gd fmla="*/ 0 h 2207694" name="T35"/>
                <a:gd fmla="*/ 0 w 2207694" name="T36"/>
                <a:gd fmla="*/ 0 h 2207694"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2207694" name="T57"/>
                <a:gd fmla="*/ 0 h 2207694" name="T58"/>
                <a:gd fmla="*/ 2207694 w 2207694" name="T59"/>
                <a:gd fmla="*/ 2207694 h 2207694"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2207694" w="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altLang="en-US" lang="zh-CN"/>
            </a:p>
          </p:txBody>
        </p:sp>
        <p:sp>
          <p:nvSpPr>
            <p:cNvPr id="62477" name="椭圆 161"/>
            <p:cNvSpPr>
              <a:spLocks noChangeArrowheads="1"/>
            </p:cNvSpPr>
            <p:nvPr/>
          </p:nvSpPr>
          <p:spPr bwMode="auto">
            <a:xfrm rot="2700000">
              <a:off x="2163" y="938"/>
              <a:ext cx="1200" cy="1200"/>
            </a:xfrm>
            <a:custGeom>
              <a:gdLst>
                <a:gd fmla="*/ 0 w 2207690" name="T0"/>
                <a:gd fmla="*/ 0 h 2207691" name="T1"/>
                <a:gd fmla="*/ 0 w 2207690" name="T2"/>
                <a:gd fmla="*/ 0 h 2207691" name="T3"/>
                <a:gd fmla="*/ 0 w 2207690" name="T4"/>
                <a:gd fmla="*/ 0 h 2207691" name="T5"/>
                <a:gd fmla="*/ 0 w 2207690" name="T6"/>
                <a:gd fmla="*/ 0 h 2207691" name="T7"/>
                <a:gd fmla="*/ 0 w 2207690" name="T8"/>
                <a:gd fmla="*/ 0 h 2207691" name="T9"/>
                <a:gd fmla="*/ 0 w 2207690" name="T10"/>
                <a:gd fmla="*/ 0 h 2207691" name="T11"/>
                <a:gd fmla="*/ 0 w 2207690" name="T12"/>
                <a:gd fmla="*/ 0 h 2207691" name="T13"/>
                <a:gd fmla="*/ 0 w 2207690" name="T14"/>
                <a:gd fmla="*/ 0 h 2207691" name="T15"/>
                <a:gd fmla="*/ 0 w 2207690" name="T16"/>
                <a:gd fmla="*/ 0 h 2207691" name="T17"/>
                <a:gd fmla="*/ 0 w 2207690" name="T18"/>
                <a:gd fmla="*/ 0 h 2207691" name="T19"/>
                <a:gd fmla="*/ 0 w 2207690" name="T20"/>
                <a:gd fmla="*/ 0 h 2207691" name="T21"/>
                <a:gd fmla="*/ 0 w 2207690" name="T22"/>
                <a:gd fmla="*/ 0 h 2207691" name="T23"/>
                <a:gd fmla="*/ 0 w 2207690" name="T24"/>
                <a:gd fmla="*/ 0 h 2207691" name="T25"/>
                <a:gd fmla="*/ 0 w 2207690" name="T26"/>
                <a:gd fmla="*/ 0 h 2207691" name="T27"/>
                <a:gd fmla="*/ 0 w 2207690" name="T28"/>
                <a:gd fmla="*/ 0 h 2207691" name="T29"/>
                <a:gd fmla="*/ 0 w 2207690" name="T30"/>
                <a:gd fmla="*/ 0 h 2207691" name="T31"/>
                <a:gd fmla="*/ 0 w 2207690" name="T32"/>
                <a:gd fmla="*/ 0 h 2207691" name="T33"/>
                <a:gd fmla="*/ 0 w 2207690" name="T34"/>
                <a:gd fmla="*/ 0 h 2207691" name="T35"/>
                <a:gd fmla="*/ 0 w 2207690" name="T36"/>
                <a:gd fmla="*/ 0 h 2207691"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2207690" name="T57"/>
                <a:gd fmla="*/ 0 h 2207691" name="T58"/>
                <a:gd fmla="*/ 2207690 w 2207690" name="T59"/>
                <a:gd fmla="*/ 2207691 h 2207691"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2207691" w="2207690">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altLang="en-US" lang="zh-CN"/>
            </a:p>
          </p:txBody>
        </p:sp>
        <p:sp>
          <p:nvSpPr>
            <p:cNvPr id="62478" name="椭圆 162"/>
            <p:cNvSpPr>
              <a:spLocks noChangeArrowheads="1"/>
            </p:cNvSpPr>
            <p:nvPr/>
          </p:nvSpPr>
          <p:spPr bwMode="auto">
            <a:xfrm rot="2700000">
              <a:off x="2761" y="1538"/>
              <a:ext cx="1201" cy="1200"/>
            </a:xfrm>
            <a:custGeom>
              <a:gdLst>
                <a:gd fmla="*/ 0 w 2207694" name="T0"/>
                <a:gd fmla="*/ 0 h 2207694" name="T1"/>
                <a:gd fmla="*/ 0 w 2207694" name="T2"/>
                <a:gd fmla="*/ 0 h 2207694" name="T3"/>
                <a:gd fmla="*/ 0 w 2207694" name="T4"/>
                <a:gd fmla="*/ 0 h 2207694" name="T5"/>
                <a:gd fmla="*/ 0 w 2207694" name="T6"/>
                <a:gd fmla="*/ 0 h 2207694" name="T7"/>
                <a:gd fmla="*/ 0 w 2207694" name="T8"/>
                <a:gd fmla="*/ 0 h 2207694" name="T9"/>
                <a:gd fmla="*/ 0 w 2207694" name="T10"/>
                <a:gd fmla="*/ 0 h 2207694" name="T11"/>
                <a:gd fmla="*/ 0 w 2207694" name="T12"/>
                <a:gd fmla="*/ 0 h 2207694" name="T13"/>
                <a:gd fmla="*/ 0 w 2207694" name="T14"/>
                <a:gd fmla="*/ 0 h 2207694" name="T15"/>
                <a:gd fmla="*/ 0 w 2207694" name="T16"/>
                <a:gd fmla="*/ 0 h 2207694" name="T17"/>
                <a:gd fmla="*/ 0 w 2207694" name="T18"/>
                <a:gd fmla="*/ 0 h 2207694" name="T19"/>
                <a:gd fmla="*/ 0 w 2207694" name="T20"/>
                <a:gd fmla="*/ 0 h 2207694" name="T21"/>
                <a:gd fmla="*/ 0 w 2207694" name="T22"/>
                <a:gd fmla="*/ 0 h 2207694" name="T23"/>
                <a:gd fmla="*/ 0 w 2207694" name="T24"/>
                <a:gd fmla="*/ 0 h 2207694" name="T25"/>
                <a:gd fmla="*/ 0 w 2207694" name="T26"/>
                <a:gd fmla="*/ 0 h 2207694" name="T27"/>
                <a:gd fmla="*/ 0 w 2207694" name="T28"/>
                <a:gd fmla="*/ 0 h 2207694" name="T29"/>
                <a:gd fmla="*/ 0 w 2207694" name="T30"/>
                <a:gd fmla="*/ 0 h 2207694"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w 2207694" name="T48"/>
                <a:gd fmla="*/ 0 h 2207694" name="T49"/>
                <a:gd fmla="*/ 2207694 w 2207694" name="T50"/>
                <a:gd fmla="*/ 2207694 h 2207694" name="T51"/>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T51" l="T48" r="T50" t="T49"/>
              <a:pathLst>
                <a:path h="2207694" w="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altLang="en-US" lang="zh-CN"/>
            </a:p>
          </p:txBody>
        </p:sp>
        <p:sp>
          <p:nvSpPr>
            <p:cNvPr id="62479" name="椭圆 163"/>
            <p:cNvSpPr>
              <a:spLocks noChangeArrowheads="1"/>
            </p:cNvSpPr>
            <p:nvPr/>
          </p:nvSpPr>
          <p:spPr bwMode="auto">
            <a:xfrm rot="2700000">
              <a:off x="2155" y="1544"/>
              <a:ext cx="1200" cy="1200"/>
            </a:xfrm>
            <a:custGeom>
              <a:gdLst>
                <a:gd fmla="*/ 0 w 2207690" name="T0"/>
                <a:gd fmla="*/ 0 h 2207692" name="T1"/>
                <a:gd fmla="*/ 0 w 2207690" name="T2"/>
                <a:gd fmla="*/ 0 h 2207692" name="T3"/>
                <a:gd fmla="*/ 0 w 2207690" name="T4"/>
                <a:gd fmla="*/ 0 h 2207692" name="T5"/>
                <a:gd fmla="*/ 0 w 2207690" name="T6"/>
                <a:gd fmla="*/ 0 h 2207692" name="T7"/>
                <a:gd fmla="*/ 0 w 2207690" name="T8"/>
                <a:gd fmla="*/ 0 h 2207692" name="T9"/>
                <a:gd fmla="*/ 0 w 2207690" name="T10"/>
                <a:gd fmla="*/ 0 h 2207692" name="T11"/>
                <a:gd fmla="*/ 0 w 2207690" name="T12"/>
                <a:gd fmla="*/ 0 h 2207692" name="T13"/>
                <a:gd fmla="*/ 0 w 2207690" name="T14"/>
                <a:gd fmla="*/ 0 h 2207692" name="T15"/>
                <a:gd fmla="*/ 0 w 2207690" name="T16"/>
                <a:gd fmla="*/ 0 h 2207692" name="T17"/>
                <a:gd fmla="*/ 0 w 2207690" name="T18"/>
                <a:gd fmla="*/ 0 h 2207692" name="T19"/>
                <a:gd fmla="*/ 0 w 2207690" name="T20"/>
                <a:gd fmla="*/ 0 h 2207692" name="T21"/>
                <a:gd fmla="*/ 0 w 2207690" name="T22"/>
                <a:gd fmla="*/ 0 h 2207692" name="T23"/>
                <a:gd fmla="*/ 0 w 2207690" name="T24"/>
                <a:gd fmla="*/ 0 h 2207692" name="T25"/>
                <a:gd fmla="*/ 0 w 2207690" name="T26"/>
                <a:gd fmla="*/ 0 h 2207692" name="T27"/>
                <a:gd fmla="*/ 0 w 2207690" name="T28"/>
                <a:gd fmla="*/ 0 h 2207692" name="T29"/>
                <a:gd fmla="*/ 0 w 2207690" name="T30"/>
                <a:gd fmla="*/ 0 h 2207692" name="T31"/>
                <a:gd fmla="*/ 0 w 2207690" name="T32"/>
                <a:gd fmla="*/ 0 h 2207692" name="T33"/>
                <a:gd fmla="*/ 0 w 2207690" name="T34"/>
                <a:gd fmla="*/ 0 h 2207692" name="T35"/>
                <a:gd fmla="*/ 0 w 2207690" name="T36"/>
                <a:gd fmla="*/ 0 h 2207692"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2207690" name="T57"/>
                <a:gd fmla="*/ 0 h 2207692" name="T58"/>
                <a:gd fmla="*/ 2207690 w 2207690" name="T59"/>
                <a:gd fmla="*/ 2207692 h 2207692"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2207692" w="2207690">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altLang="en-US" lang="zh-CN"/>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ln>
        </p:spPr>
        <p:txBody>
          <a:bodyPr anchor="ctr"/>
          <a:lstStyle/>
          <a:p>
            <a:pPr algn="ctr" defTabSz="914400">
              <a:buFont typeface="Arial"/>
              <a:buNone/>
            </a:pPr>
            <a:endParaRPr altLang="zh-CN" b="0" lang="zh-CN" sz="2000">
              <a:solidFill>
                <a:srgbClr val="FFFFFF"/>
              </a:solidFill>
              <a:ea typeface="宋体"/>
              <a:cs typeface="Arial"/>
            </a:endParaRPr>
          </a:p>
        </p:txBody>
      </p:sp>
      <p:sp>
        <p:nvSpPr>
          <p:cNvPr id="58401" name="Text Box 33"/>
          <p:cNvSpPr txBox="1">
            <a:spLocks noChangeArrowheads="1"/>
          </p:cNvSpPr>
          <p:nvPr/>
        </p:nvSpPr>
        <p:spPr bwMode="auto">
          <a:xfrm>
            <a:off x="4068763" y="2628900"/>
            <a:ext cx="1584325" cy="731520"/>
          </a:xfrm>
          <a:prstGeom prst="rect">
            <a:avLst/>
          </a:prstGeom>
          <a:noFill/>
          <a:ln w="9525">
            <a:noFill/>
            <a:miter lim="800000"/>
          </a:ln>
        </p:spPr>
        <p:txBody>
          <a:bodyPr>
            <a:spAutoFit/>
          </a:bodyPr>
          <a:lstStyle/>
          <a:p>
            <a:pPr algn="ctr" defTabSz="914400">
              <a:lnSpc>
                <a:spcPct val="50000"/>
              </a:lnSpc>
              <a:spcBef>
                <a:spcPct val="50000"/>
              </a:spcBef>
            </a:pPr>
            <a:r>
              <a:rPr altLang="en-US" b="0" lang="zh-CN" sz="2800">
                <a:solidFill>
                  <a:srgbClr val="B2B2B2"/>
                </a:solidFill>
                <a:ea charset="-122" pitchFamily="2" typeface="方正大黑简体"/>
              </a:rPr>
              <a:t>标题</a:t>
            </a:r>
          </a:p>
          <a:p>
            <a:pPr algn="ctr" defTabSz="914400">
              <a:lnSpc>
                <a:spcPct val="50000"/>
              </a:lnSpc>
              <a:spcBef>
                <a:spcPct val="50000"/>
              </a:spcBef>
            </a:pPr>
            <a:r>
              <a:rPr altLang="en-US" b="0" lang="zh-CN" sz="2800">
                <a:solidFill>
                  <a:srgbClr val="B2B2B2"/>
                </a:solidFill>
                <a:ea charset="-122" pitchFamily="2" typeface="方正大黑简体"/>
              </a:rPr>
              <a:t>内容</a:t>
            </a:r>
          </a:p>
        </p:txBody>
      </p:sp>
    </p:spTree>
  </p:cSld>
  <p:clrMapOvr>
    <a:masterClrMapping/>
  </p:clrMapOvr>
  <p:transition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49" presetSubtype="0">
                                  <p:stCondLst>
                                    <p:cond delay="0"/>
                                  </p:stCondLst>
                                  <p:childTnLst>
                                    <p:set>
                                      <p:cBhvr>
                                        <p:cTn dur="1" fill="hold" id="6">
                                          <p:stCondLst>
                                            <p:cond delay="0"/>
                                          </p:stCondLst>
                                        </p:cTn>
                                        <p:tgtEl>
                                          <p:spTgt spid="58412"/>
                                        </p:tgtEl>
                                        <p:attrNameLst>
                                          <p:attrName>style.visibility</p:attrName>
                                        </p:attrNameLst>
                                      </p:cBhvr>
                                      <p:to>
                                        <p:strVal val="visible"/>
                                      </p:to>
                                    </p:set>
                                    <p:anim calcmode="lin" valueType="num">
                                      <p:cBhvr>
                                        <p:cTn dur="500" fill="hold" id="7"/>
                                        <p:tgtEl>
                                          <p:spTgt spid="58412"/>
                                        </p:tgtEl>
                                        <p:attrNameLst>
                                          <p:attrName>ppt_w</p:attrName>
                                        </p:attrNameLst>
                                      </p:cBhvr>
                                      <p:tavLst>
                                        <p:tav tm="0">
                                          <p:val>
                                            <p:fltVal val="0"/>
                                          </p:val>
                                        </p:tav>
                                        <p:tav tm="100000">
                                          <p:val>
                                            <p:strVal val="#ppt_w"/>
                                          </p:val>
                                        </p:tav>
                                      </p:tavLst>
                                    </p:anim>
                                    <p:anim calcmode="lin" valueType="num">
                                      <p:cBhvr>
                                        <p:cTn dur="500" fill="hold" id="8"/>
                                        <p:tgtEl>
                                          <p:spTgt spid="58412"/>
                                        </p:tgtEl>
                                        <p:attrNameLst>
                                          <p:attrName>ppt_h</p:attrName>
                                        </p:attrNameLst>
                                      </p:cBhvr>
                                      <p:tavLst>
                                        <p:tav tm="0">
                                          <p:val>
                                            <p:fltVal val="0"/>
                                          </p:val>
                                        </p:tav>
                                        <p:tav tm="100000">
                                          <p:val>
                                            <p:strVal val="#ppt_h"/>
                                          </p:val>
                                        </p:tav>
                                      </p:tavLst>
                                    </p:anim>
                                    <p:anim calcmode="lin" valueType="num">
                                      <p:cBhvr>
                                        <p:cTn dur="500" fill="hold" id="9"/>
                                        <p:tgtEl>
                                          <p:spTgt spid="58412"/>
                                        </p:tgtEl>
                                        <p:attrNameLst>
                                          <p:attrName>style.rotation</p:attrName>
                                        </p:attrNameLst>
                                      </p:cBhvr>
                                      <p:tavLst>
                                        <p:tav tm="0">
                                          <p:val>
                                            <p:fltVal val="360"/>
                                          </p:val>
                                        </p:tav>
                                        <p:tav tm="100000">
                                          <p:val>
                                            <p:fltVal val="0"/>
                                          </p:val>
                                        </p:tav>
                                      </p:tavLst>
                                    </p:anim>
                                    <p:animEffect filter="fade" transition="in">
                                      <p:cBhvr>
                                        <p:cTn dur="500" id="10"/>
                                        <p:tgtEl>
                                          <p:spTgt spid="58412"/>
                                        </p:tgtEl>
                                      </p:cBhvr>
                                    </p:animEffect>
                                  </p:childTnLst>
                                </p:cTn>
                              </p:par>
                            </p:childTnLst>
                          </p:cTn>
                        </p:par>
                        <p:par>
                          <p:cTn fill="hold" id="11" nodeType="afterGroup">
                            <p:stCondLst>
                              <p:cond delay="500"/>
                            </p:stCondLst>
                            <p:childTnLst>
                              <p:par>
                                <p:cTn fill="hold" grpId="0" id="12" nodeType="afterEffect" presetClass="entr" presetID="53" presetSubtype="0">
                                  <p:stCondLst>
                                    <p:cond delay="0"/>
                                  </p:stCondLst>
                                  <p:childTnLst>
                                    <p:set>
                                      <p:cBhvr>
                                        <p:cTn dur="1" fill="hold" id="13">
                                          <p:stCondLst>
                                            <p:cond delay="0"/>
                                          </p:stCondLst>
                                        </p:cTn>
                                        <p:tgtEl>
                                          <p:spTgt spid="58401"/>
                                        </p:tgtEl>
                                        <p:attrNameLst>
                                          <p:attrName>style.visibility</p:attrName>
                                        </p:attrNameLst>
                                      </p:cBhvr>
                                      <p:to>
                                        <p:strVal val="visible"/>
                                      </p:to>
                                    </p:set>
                                    <p:anim calcmode="lin" valueType="num">
                                      <p:cBhvr>
                                        <p:cTn dur="500" fill="hold" id="14"/>
                                        <p:tgtEl>
                                          <p:spTgt spid="58401"/>
                                        </p:tgtEl>
                                        <p:attrNameLst>
                                          <p:attrName>ppt_w</p:attrName>
                                        </p:attrNameLst>
                                      </p:cBhvr>
                                      <p:tavLst>
                                        <p:tav tm="0">
                                          <p:val>
                                            <p:fltVal val="0"/>
                                          </p:val>
                                        </p:tav>
                                        <p:tav tm="100000">
                                          <p:val>
                                            <p:strVal val="#ppt_w"/>
                                          </p:val>
                                        </p:tav>
                                      </p:tavLst>
                                    </p:anim>
                                    <p:anim calcmode="lin" valueType="num">
                                      <p:cBhvr>
                                        <p:cTn dur="500" fill="hold" id="15"/>
                                        <p:tgtEl>
                                          <p:spTgt spid="58401"/>
                                        </p:tgtEl>
                                        <p:attrNameLst>
                                          <p:attrName>ppt_h</p:attrName>
                                        </p:attrNameLst>
                                      </p:cBhvr>
                                      <p:tavLst>
                                        <p:tav tm="0">
                                          <p:val>
                                            <p:fltVal val="0"/>
                                          </p:val>
                                        </p:tav>
                                        <p:tav tm="100000">
                                          <p:val>
                                            <p:strVal val="#ppt_h"/>
                                          </p:val>
                                        </p:tav>
                                      </p:tavLst>
                                    </p:anim>
                                    <p:animEffect filter="fade" transition="in">
                                      <p:cBhvr>
                                        <p:cTn dur="500" id="16"/>
                                        <p:tgtEl>
                                          <p:spTgt spid="58401"/>
                                        </p:tgtEl>
                                      </p:cBhvr>
                                    </p:animEffect>
                                  </p:childTnLst>
                                </p:cTn>
                              </p:par>
                            </p:childTnLst>
                          </p:cTn>
                        </p:par>
                        <p:par>
                          <p:cTn fill="hold" id="17" nodeType="afterGroup">
                            <p:stCondLst>
                              <p:cond delay="1000"/>
                            </p:stCondLst>
                            <p:childTnLst>
                              <p:par>
                                <p:cTn fill="hold" id="18" nodeType="afterEffect" presetClass="entr" presetID="31" presetSubtype="0">
                                  <p:stCondLst>
                                    <p:cond delay="0"/>
                                  </p:stCondLst>
                                  <p:iterate type="lt">
                                    <p:tmPct val="5000"/>
                                  </p:iterate>
                                  <p:childTnLst>
                                    <p:set>
                                      <p:cBhvr>
                                        <p:cTn dur="1" fill="hold" id="19">
                                          <p:stCondLst>
                                            <p:cond delay="0"/>
                                          </p:stCondLst>
                                        </p:cTn>
                                        <p:tgtEl>
                                          <p:spTgt spid="58414"/>
                                        </p:tgtEl>
                                        <p:attrNameLst>
                                          <p:attrName>style.visibility</p:attrName>
                                        </p:attrNameLst>
                                      </p:cBhvr>
                                      <p:to>
                                        <p:strVal val="visible"/>
                                      </p:to>
                                    </p:set>
                                    <p:anim calcmode="lin" valueType="num">
                                      <p:cBhvr>
                                        <p:cTn dur="1000" fill="hold" id="20"/>
                                        <p:tgtEl>
                                          <p:spTgt spid="58414"/>
                                        </p:tgtEl>
                                        <p:attrNameLst>
                                          <p:attrName>ppt_w</p:attrName>
                                        </p:attrNameLst>
                                      </p:cBhvr>
                                      <p:tavLst>
                                        <p:tav tm="0">
                                          <p:val>
                                            <p:fltVal val="0"/>
                                          </p:val>
                                        </p:tav>
                                        <p:tav tm="100000">
                                          <p:val>
                                            <p:strVal val="#ppt_w"/>
                                          </p:val>
                                        </p:tav>
                                      </p:tavLst>
                                    </p:anim>
                                    <p:anim calcmode="lin" valueType="num">
                                      <p:cBhvr>
                                        <p:cTn dur="1000" fill="hold" id="21"/>
                                        <p:tgtEl>
                                          <p:spTgt spid="58414"/>
                                        </p:tgtEl>
                                        <p:attrNameLst>
                                          <p:attrName>ppt_h</p:attrName>
                                        </p:attrNameLst>
                                      </p:cBhvr>
                                      <p:tavLst>
                                        <p:tav tm="0">
                                          <p:val>
                                            <p:fltVal val="0"/>
                                          </p:val>
                                        </p:tav>
                                        <p:tav tm="100000">
                                          <p:val>
                                            <p:strVal val="#ppt_h"/>
                                          </p:val>
                                        </p:tav>
                                      </p:tavLst>
                                    </p:anim>
                                    <p:anim calcmode="lin" valueType="num">
                                      <p:cBhvr>
                                        <p:cTn dur="1000" fill="hold" id="22"/>
                                        <p:tgtEl>
                                          <p:spTgt spid="58414"/>
                                        </p:tgtEl>
                                        <p:attrNameLst>
                                          <p:attrName>style.rotation</p:attrName>
                                        </p:attrNameLst>
                                      </p:cBhvr>
                                      <p:tavLst>
                                        <p:tav tm="0">
                                          <p:val>
                                            <p:fltVal val="90"/>
                                          </p:val>
                                        </p:tav>
                                        <p:tav tm="100000">
                                          <p:val>
                                            <p:fltVal val="0"/>
                                          </p:val>
                                        </p:tav>
                                      </p:tavLst>
                                    </p:anim>
                                    <p:animEffect filter="fade" transition="in">
                                      <p:cBhvr>
                                        <p:cTn dur="1000" id="23"/>
                                        <p:tgtEl>
                                          <p:spTgt spid="58414"/>
                                        </p:tgtEl>
                                      </p:cBhvr>
                                    </p:animEffect>
                                  </p:childTnLst>
                                </p:cTn>
                              </p:par>
                            </p:childTnLst>
                          </p:cTn>
                        </p:par>
                        <p:par>
                          <p:cTn fill="hold" id="24" nodeType="afterGroup">
                            <p:stCondLst>
                              <p:cond delay="2000"/>
                            </p:stCondLst>
                            <p:childTnLst>
                              <p:par>
                                <p:cTn fill="hold" grpId="0" id="25" nodeType="afterEffect" presetClass="entr" presetID="22" presetSubtype="2">
                                  <p:stCondLst>
                                    <p:cond delay="0"/>
                                  </p:stCondLst>
                                  <p:childTnLst>
                                    <p:set>
                                      <p:cBhvr>
                                        <p:cTn dur="1" fill="hold" id="26">
                                          <p:stCondLst>
                                            <p:cond delay="0"/>
                                          </p:stCondLst>
                                        </p:cTn>
                                        <p:tgtEl>
                                          <p:spTgt spid="15"/>
                                        </p:tgtEl>
                                        <p:attrNameLst>
                                          <p:attrName>style.visibility</p:attrName>
                                        </p:attrNameLst>
                                      </p:cBhvr>
                                      <p:to>
                                        <p:strVal val="visible"/>
                                      </p:to>
                                    </p:set>
                                    <p:animEffect filter="wipe(right)" transition="in">
                                      <p:cBhvr>
                                        <p:cTn dur="500" id="27"/>
                                        <p:tgtEl>
                                          <p:spTgt spid="15"/>
                                        </p:tgtEl>
                                      </p:cBhvr>
                                    </p:animEffect>
                                  </p:childTnLst>
                                </p:cTn>
                              </p:par>
                              <p:par>
                                <p:cTn fill="hold" grpId="0" id="28" nodeType="withEffect" presetClass="entr" presetID="22" presetSubtype="8">
                                  <p:stCondLst>
                                    <p:cond delay="0"/>
                                  </p:stCondLst>
                                  <p:childTnLst>
                                    <p:set>
                                      <p:cBhvr>
                                        <p:cTn dur="1" fill="hold" id="29">
                                          <p:stCondLst>
                                            <p:cond delay="0"/>
                                          </p:stCondLst>
                                        </p:cTn>
                                        <p:tgtEl>
                                          <p:spTgt spid="19"/>
                                        </p:tgtEl>
                                        <p:attrNameLst>
                                          <p:attrName>style.visibility</p:attrName>
                                        </p:attrNameLst>
                                      </p:cBhvr>
                                      <p:to>
                                        <p:strVal val="visible"/>
                                      </p:to>
                                    </p:set>
                                    <p:animEffect filter="wipe(left)" transition="in">
                                      <p:cBhvr>
                                        <p:cTn dur="500" id="30"/>
                                        <p:tgtEl>
                                          <p:spTgt spid="19"/>
                                        </p:tgtEl>
                                      </p:cBhvr>
                                    </p:animEffect>
                                  </p:childTnLst>
                                </p:cTn>
                              </p:par>
                              <p:par>
                                <p:cTn fill="hold" grpId="0" id="31" nodeType="withEffect" presetClass="entr" presetID="22" presetSubtype="2">
                                  <p:stCondLst>
                                    <p:cond delay="0"/>
                                  </p:stCondLst>
                                  <p:childTnLst>
                                    <p:set>
                                      <p:cBhvr>
                                        <p:cTn dur="1" fill="hold" id="32">
                                          <p:stCondLst>
                                            <p:cond delay="0"/>
                                          </p:stCondLst>
                                        </p:cTn>
                                        <p:tgtEl>
                                          <p:spTgt spid="20"/>
                                        </p:tgtEl>
                                        <p:attrNameLst>
                                          <p:attrName>style.visibility</p:attrName>
                                        </p:attrNameLst>
                                      </p:cBhvr>
                                      <p:to>
                                        <p:strVal val="visible"/>
                                      </p:to>
                                    </p:set>
                                    <p:animEffect filter="wipe(right)" transition="in">
                                      <p:cBhvr>
                                        <p:cTn dur="500" id="33"/>
                                        <p:tgtEl>
                                          <p:spTgt spid="20"/>
                                        </p:tgtEl>
                                      </p:cBhvr>
                                    </p:animEffect>
                                  </p:childTnLst>
                                </p:cTn>
                              </p:par>
                              <p:par>
                                <p:cTn fill="hold" grpId="0" id="34" nodeType="withEffect" presetClass="entr" presetID="22" presetSubtype="8">
                                  <p:stCondLst>
                                    <p:cond delay="0"/>
                                  </p:stCondLst>
                                  <p:childTnLst>
                                    <p:set>
                                      <p:cBhvr>
                                        <p:cTn dur="1" fill="hold" id="35">
                                          <p:stCondLst>
                                            <p:cond delay="0"/>
                                          </p:stCondLst>
                                        </p:cTn>
                                        <p:tgtEl>
                                          <p:spTgt spid="21"/>
                                        </p:tgtEl>
                                        <p:attrNameLst>
                                          <p:attrName>style.visibility</p:attrName>
                                        </p:attrNameLst>
                                      </p:cBhvr>
                                      <p:to>
                                        <p:strVal val="visible"/>
                                      </p:to>
                                    </p:set>
                                    <p:animEffect filter="wipe(left)" transition="in">
                                      <p:cBhvr>
                                        <p:cTn dur="500" id="36"/>
                                        <p:tgtEl>
                                          <p:spTgt spid="21"/>
                                        </p:tgtEl>
                                      </p:cBhvr>
                                    </p:animEffect>
                                  </p:childTnLst>
                                </p:cTn>
                              </p:par>
                              <p:par>
                                <p:cTn fill="hold" grpId="0" id="37" nodeType="withEffect" presetClass="entr" presetID="22" presetSubtype="2">
                                  <p:stCondLst>
                                    <p:cond delay="0"/>
                                  </p:stCondLst>
                                  <p:childTnLst>
                                    <p:set>
                                      <p:cBhvr>
                                        <p:cTn dur="1" fill="hold" id="38">
                                          <p:stCondLst>
                                            <p:cond delay="0"/>
                                          </p:stCondLst>
                                        </p:cTn>
                                        <p:tgtEl>
                                          <p:spTgt spid="25"/>
                                        </p:tgtEl>
                                        <p:attrNameLst>
                                          <p:attrName>style.visibility</p:attrName>
                                        </p:attrNameLst>
                                      </p:cBhvr>
                                      <p:to>
                                        <p:strVal val="visible"/>
                                      </p:to>
                                    </p:set>
                                    <p:animEffect filter="wipe(right)" transition="in">
                                      <p:cBhvr>
                                        <p:cTn dur="500" id="39"/>
                                        <p:tgtEl>
                                          <p:spTgt spid="25"/>
                                        </p:tgtEl>
                                      </p:cBhvr>
                                    </p:animEffect>
                                  </p:childTnLst>
                                </p:cTn>
                              </p:par>
                              <p:par>
                                <p:cTn fill="hold" grpId="0" id="40" nodeType="withEffect" presetClass="entr" presetID="22" presetSubtype="2">
                                  <p:stCondLst>
                                    <p:cond delay="0"/>
                                  </p:stCondLst>
                                  <p:childTnLst>
                                    <p:set>
                                      <p:cBhvr>
                                        <p:cTn dur="1" fill="hold" id="41">
                                          <p:stCondLst>
                                            <p:cond delay="0"/>
                                          </p:stCondLst>
                                        </p:cTn>
                                        <p:tgtEl>
                                          <p:spTgt spid="37"/>
                                        </p:tgtEl>
                                        <p:attrNameLst>
                                          <p:attrName>style.visibility</p:attrName>
                                        </p:attrNameLst>
                                      </p:cBhvr>
                                      <p:to>
                                        <p:strVal val="visible"/>
                                      </p:to>
                                    </p:set>
                                    <p:animEffect filter="wipe(right)" transition="in">
                                      <p:cBhvr>
                                        <p:cTn dur="500" id="42"/>
                                        <p:tgtEl>
                                          <p:spTgt spid="37"/>
                                        </p:tgtEl>
                                      </p:cBhvr>
                                    </p:animEffect>
                                  </p:childTnLst>
                                </p:cTn>
                              </p:par>
                              <p:par>
                                <p:cTn fill="hold" grpId="0" id="43" nodeType="withEffect" presetClass="entr" presetID="22" presetSubtype="8">
                                  <p:stCondLst>
                                    <p:cond delay="0"/>
                                  </p:stCondLst>
                                  <p:childTnLst>
                                    <p:set>
                                      <p:cBhvr>
                                        <p:cTn dur="1" fill="hold" id="44">
                                          <p:stCondLst>
                                            <p:cond delay="0"/>
                                          </p:stCondLst>
                                        </p:cTn>
                                        <p:tgtEl>
                                          <p:spTgt spid="38"/>
                                        </p:tgtEl>
                                        <p:attrNameLst>
                                          <p:attrName>style.visibility</p:attrName>
                                        </p:attrNameLst>
                                      </p:cBhvr>
                                      <p:to>
                                        <p:strVal val="visible"/>
                                      </p:to>
                                    </p:set>
                                    <p:animEffect filter="wipe(left)" transition="in">
                                      <p:cBhvr>
                                        <p:cTn dur="500" id="45"/>
                                        <p:tgtEl>
                                          <p:spTgt spid="38"/>
                                        </p:tgtEl>
                                      </p:cBhvr>
                                    </p:animEffect>
                                  </p:childTnLst>
                                </p:cTn>
                              </p:par>
                              <p:par>
                                <p:cTn fill="hold" grpId="0" id="46" nodeType="withEffect" presetClass="entr" presetID="22" presetSubtype="8">
                                  <p:stCondLst>
                                    <p:cond delay="0"/>
                                  </p:stCondLst>
                                  <p:childTnLst>
                                    <p:set>
                                      <p:cBhvr>
                                        <p:cTn dur="1" fill="hold" id="47">
                                          <p:stCondLst>
                                            <p:cond delay="0"/>
                                          </p:stCondLst>
                                        </p:cTn>
                                        <p:tgtEl>
                                          <p:spTgt spid="39"/>
                                        </p:tgtEl>
                                        <p:attrNameLst>
                                          <p:attrName>style.visibility</p:attrName>
                                        </p:attrNameLst>
                                      </p:cBhvr>
                                      <p:to>
                                        <p:strVal val="visible"/>
                                      </p:to>
                                    </p:set>
                                    <p:animEffect filter="wipe(left)" transition="in">
                                      <p:cBhvr>
                                        <p:cTn dur="500" id="48"/>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9"/>
      <p:bldP grpId="0" spid="20"/>
      <p:bldP grpId="0" spid="21"/>
      <p:bldP grpId="0" spid="25"/>
      <p:bldP grpId="0" spid="37"/>
      <p:bldP grpId="0" spid="38"/>
      <p:bldP grpId="0" spid="39"/>
      <p:bldP grpId="0" spid="58412"/>
      <p:bldP grpId="0" spid="5840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0445" name="Group 29"/>
          <p:cNvGrpSpPr/>
          <p:nvPr/>
        </p:nvGrpSpPr>
        <p:grpSpPr>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algn="ctr" w="15875">
              <a:noFill/>
              <a:round/>
            </a:ln>
          </p:spPr>
          <p:txBody>
            <a:bodyPr anchor="ctr" bIns="56136" lIns="112274" rIns="112274" tIns="56136"/>
            <a:lstStyle/>
            <a:p>
              <a:pPr algn="ctr">
                <a:defRPr/>
              </a:pPr>
              <a:endParaRPr altLang="en-US" b="0" lang="zh-CN">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60000 65536" name="T16"/>
                <a:gd fmla="*/ 0 60000 65536" name="T17"/>
                <a:gd fmla="*/ 0 60000 65536" name="T18"/>
                <a:gd fmla="*/ 0 60000 65536" name="T19"/>
                <a:gd fmla="*/ 0 60000 65536" name="T20"/>
                <a:gd fmla="*/ 0 60000 65536" name="T21"/>
                <a:gd fmla="*/ 0 60000 65536" name="T22"/>
                <a:gd fmla="*/ 0 60000 65536" name="T23"/>
                <a:gd fmla="*/ 3160 w 21600" name="T24"/>
                <a:gd fmla="*/ 3160 h 21600" name="T25"/>
                <a:gd fmla="*/ 18440 w 21600" name="T26"/>
                <a:gd fmla="*/ 18440 h 216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anchor="ctr" wrap="none"/>
            <a:lstStyle/>
            <a:p>
              <a:endParaRPr altLang="en-US" lang="zh-CN"/>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rot="16200000">
            <a:off x="4037806" y="3247232"/>
            <a:ext cx="1658937"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rot="2700000">
            <a:off x="3378200" y="3490913"/>
            <a:ext cx="1658938"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8992"/>
          </a:xfrm>
          <a:prstGeom prst="rect">
            <a:avLst/>
          </a:prstGeom>
          <a:noFill/>
          <a:ln w="9525">
            <a:noFill/>
            <a:miter lim="800000"/>
          </a:ln>
        </p:spPr>
        <p:txBody>
          <a:bodyPr bIns="56136" lIns="112274" rIns="112274" tIns="56136">
            <a:spAutoFit/>
          </a:bodyPr>
          <a:lstStyle/>
          <a:p>
            <a:pPr algn="ctr"/>
            <a:r>
              <a:rPr altLang="en-US" lang="zh-CN" sz="1400">
                <a:solidFill>
                  <a:schemeClr val="bg1"/>
                </a:solidFill>
                <a:latin charset="-122" pitchFamily="34" typeface="微软雅黑"/>
              </a:rPr>
              <a:t>标题内</a:t>
            </a:r>
          </a:p>
          <a:p>
            <a:pPr algn="ctr"/>
            <a:r>
              <a:rPr altLang="en-US" lang="zh-CN" sz="1400">
                <a:solidFill>
                  <a:schemeClr val="bg1"/>
                </a:solidFill>
                <a:latin charset="-122" pitchFamily="34" typeface="微软雅黑"/>
              </a:rPr>
              <a:t>容</a:t>
            </a:r>
          </a:p>
        </p:txBody>
      </p:sp>
      <p:grpSp>
        <p:nvGrpSpPr>
          <p:cNvPr id="60441" name="Group 25"/>
          <p:cNvGrpSpPr/>
          <p:nvPr/>
        </p:nvGrpSpPr>
        <p:grpSpPr>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algn="ctr" w="15875">
              <a:noFill/>
              <a:round/>
            </a:ln>
          </p:spPr>
          <p:txBody>
            <a:bodyPr anchor="ctr"/>
            <a:lstStyle/>
            <a:p>
              <a:pPr algn="ctr">
                <a:defRPr/>
              </a:pPr>
              <a:endParaRPr altLang="en-US" b="0" lang="zh-CN">
                <a:solidFill>
                  <a:schemeClr val="lt1"/>
                </a:solidFill>
                <a:latin typeface="+mn-lt"/>
                <a:ea typeface="+mn-ea"/>
              </a:endParaRPr>
            </a:p>
          </p:txBody>
        </p:sp>
        <p:sp>
          <p:nvSpPr>
            <p:cNvPr id="5" name="椭圆 4"/>
            <p:cNvSpPr/>
            <p:nvPr/>
          </p:nvSpPr>
          <p:spPr>
            <a:xfrm>
              <a:off x="2336" y="2245"/>
              <a:ext cx="1498" cy="1332"/>
            </a:xfrm>
            <a:custGeom>
              <a:rect b="b" l="l" r="r" t="t"/>
              <a:pathLst>
                <a:path h="2473262" w="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grpSp>
      <p:sp>
        <p:nvSpPr>
          <p:cNvPr id="29" name="Rectangle 11"/>
          <p:cNvSpPr>
            <a:spLocks noChangeArrowheads="1"/>
          </p:cNvSpPr>
          <p:nvPr/>
        </p:nvSpPr>
        <p:spPr bwMode="gray">
          <a:xfrm>
            <a:off x="4179888" y="4213225"/>
            <a:ext cx="1257300" cy="640080"/>
          </a:xfrm>
          <a:prstGeom prst="rect">
            <a:avLst/>
          </a:prstGeom>
          <a:noFill/>
          <a:ln w="9525">
            <a:noFill/>
            <a:miter lim="800000"/>
          </a:ln>
        </p:spPr>
        <p:txBody>
          <a:bodyPr>
            <a:spAutoFit/>
          </a:bodyPr>
          <a:lstStyle/>
          <a:p>
            <a:pPr algn="ctr"/>
            <a:r>
              <a:rPr altLang="en-US" lang="zh-CN" sz="3600">
                <a:solidFill>
                  <a:schemeClr val="bg2"/>
                </a:solidFill>
                <a:latin charset="-122" pitchFamily="34" typeface="微软雅黑"/>
              </a:rPr>
              <a:t>标题</a:t>
            </a: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ln>
        </p:spPr>
        <p:txBody>
          <a:bodyPr bIns="0" lIns="0" rIns="0" tIns="0">
            <a:spAutoFit/>
          </a:bodyPr>
          <a:lstStyle/>
          <a:p>
            <a:pPr algn="just">
              <a:lnSpc>
                <a:spcPts val="1300"/>
              </a:lnSpc>
            </a:pPr>
            <a:r>
              <a:rPr altLang="en-US" b="0" lang="zh-CN" sz="90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grpSp>
        <p:nvGrpSpPr>
          <p:cNvPr id="60460" name="Group 44"/>
          <p:cNvGrpSpPr/>
          <p:nvPr/>
        </p:nvGrpSpPr>
        <p:grpSpPr>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algn="ctr" w="15875">
              <a:noFill/>
              <a:round/>
            </a:ln>
          </p:spPr>
          <p:txBody>
            <a:bodyPr anchor="ctr" bIns="56136" lIns="112274" rIns="112274" tIns="56136"/>
            <a:lstStyle/>
            <a:p>
              <a:pPr algn="ctr">
                <a:defRPr/>
              </a:pPr>
              <a:endParaRPr altLang="en-US" b="0" lang="zh-CN">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60000 65536" name="T16"/>
                <a:gd fmla="*/ 0 60000 65536" name="T17"/>
                <a:gd fmla="*/ 0 60000 65536" name="T18"/>
                <a:gd fmla="*/ 0 60000 65536" name="T19"/>
                <a:gd fmla="*/ 0 60000 65536" name="T20"/>
                <a:gd fmla="*/ 0 60000 65536" name="T21"/>
                <a:gd fmla="*/ 0 60000 65536" name="T22"/>
                <a:gd fmla="*/ 0 60000 65536" name="T23"/>
                <a:gd fmla="*/ 3160 w 21600" name="T24"/>
                <a:gd fmla="*/ 3160 h 21600" name="T25"/>
                <a:gd fmla="*/ 18440 w 21600" name="T26"/>
                <a:gd fmla="*/ 18440 h 216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anchor="ctr" wrap="none"/>
            <a:lstStyle/>
            <a:p>
              <a:endParaRPr altLang="en-US" lang="zh-CN"/>
            </a:p>
          </p:txBody>
        </p:sp>
      </p:grpSp>
      <p:sp>
        <p:nvSpPr>
          <p:cNvPr id="4" name="TextBox 22"/>
          <p:cNvSpPr txBox="1">
            <a:spLocks noChangeArrowheads="1"/>
          </p:cNvSpPr>
          <p:nvPr/>
        </p:nvSpPr>
        <p:spPr bwMode="auto">
          <a:xfrm>
            <a:off x="2700338" y="2195513"/>
            <a:ext cx="947737" cy="538992"/>
          </a:xfrm>
          <a:prstGeom prst="rect">
            <a:avLst/>
          </a:prstGeom>
          <a:noFill/>
          <a:ln w="9525">
            <a:noFill/>
            <a:miter lim="800000"/>
          </a:ln>
        </p:spPr>
        <p:txBody>
          <a:bodyPr bIns="56136" lIns="112274" rIns="112274" tIns="56136">
            <a:spAutoFit/>
          </a:bodyPr>
          <a:lstStyle/>
          <a:p>
            <a:pPr algn="ctr"/>
            <a:r>
              <a:rPr altLang="en-US" lang="zh-CN" sz="1400">
                <a:solidFill>
                  <a:schemeClr val="bg1"/>
                </a:solidFill>
                <a:latin charset="-122" pitchFamily="34" typeface="微软雅黑"/>
              </a:rPr>
              <a:t>标题内</a:t>
            </a:r>
          </a:p>
          <a:p>
            <a:pPr algn="ctr"/>
            <a:r>
              <a:rPr altLang="en-US" lang="zh-CN" sz="1400">
                <a:solidFill>
                  <a:schemeClr val="bg1"/>
                </a:solidFill>
                <a:latin charset="-122" pitchFamily="34" typeface="微软雅黑"/>
              </a:rPr>
              <a:t>容</a:t>
            </a:r>
          </a:p>
        </p:txBody>
      </p:sp>
      <p:grpSp>
        <p:nvGrpSpPr>
          <p:cNvPr id="60464" name="Group 48"/>
          <p:cNvGrpSpPr/>
          <p:nvPr/>
        </p:nvGrpSpPr>
        <p:grpSpPr>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algn="ctr" w="15875">
              <a:noFill/>
              <a:round/>
            </a:ln>
          </p:spPr>
          <p:txBody>
            <a:bodyPr anchor="ctr" bIns="56136" lIns="112274" rIns="112274" tIns="56136"/>
            <a:lstStyle/>
            <a:p>
              <a:pPr algn="ctr">
                <a:defRPr/>
              </a:pPr>
              <a:endParaRPr altLang="en-US" b="0" lang="zh-CN">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60000 65536" name="T16"/>
                <a:gd fmla="*/ 0 60000 65536" name="T17"/>
                <a:gd fmla="*/ 0 60000 65536" name="T18"/>
                <a:gd fmla="*/ 0 60000 65536" name="T19"/>
                <a:gd fmla="*/ 0 60000 65536" name="T20"/>
                <a:gd fmla="*/ 0 60000 65536" name="T21"/>
                <a:gd fmla="*/ 0 60000 65536" name="T22"/>
                <a:gd fmla="*/ 0 60000 65536" name="T23"/>
                <a:gd fmla="*/ 3160 w 21600" name="T24"/>
                <a:gd fmla="*/ 3160 h 21600" name="T25"/>
                <a:gd fmla="*/ 18440 w 21600" name="T26"/>
                <a:gd fmla="*/ 18440 h 216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anchor="ctr" wrap="none"/>
            <a:lstStyle/>
            <a:p>
              <a:endParaRPr altLang="en-US" lang="zh-CN"/>
            </a:p>
          </p:txBody>
        </p:sp>
      </p:grpSp>
      <p:sp>
        <p:nvSpPr>
          <p:cNvPr id="7" name="TextBox 22"/>
          <p:cNvSpPr txBox="1">
            <a:spLocks noChangeArrowheads="1"/>
          </p:cNvSpPr>
          <p:nvPr/>
        </p:nvSpPr>
        <p:spPr bwMode="auto">
          <a:xfrm>
            <a:off x="4489450" y="1403350"/>
            <a:ext cx="947738" cy="538992"/>
          </a:xfrm>
          <a:prstGeom prst="rect">
            <a:avLst/>
          </a:prstGeom>
          <a:noFill/>
          <a:ln w="9525">
            <a:noFill/>
            <a:miter lim="800000"/>
          </a:ln>
        </p:spPr>
        <p:txBody>
          <a:bodyPr bIns="56136" lIns="112274" rIns="112274" tIns="56136">
            <a:spAutoFit/>
          </a:bodyPr>
          <a:lstStyle/>
          <a:p>
            <a:pPr algn="ctr"/>
            <a:r>
              <a:rPr altLang="en-US" lang="zh-CN" sz="1400">
                <a:solidFill>
                  <a:schemeClr val="bg1"/>
                </a:solidFill>
                <a:latin charset="-122" pitchFamily="34" typeface="微软雅黑"/>
              </a:rPr>
              <a:t>标题内</a:t>
            </a:r>
          </a:p>
          <a:p>
            <a:pPr algn="ctr"/>
            <a:r>
              <a:rPr altLang="en-US" lang="zh-CN" sz="1400">
                <a:solidFill>
                  <a:schemeClr val="bg1"/>
                </a:solidFill>
                <a:latin charset="-122" pitchFamily="34" typeface="微软雅黑"/>
              </a:rPr>
              <a:t>容</a:t>
            </a:r>
          </a:p>
        </p:txBody>
      </p:sp>
      <p:grpSp>
        <p:nvGrpSpPr>
          <p:cNvPr id="60468" name="Group 52"/>
          <p:cNvGrpSpPr/>
          <p:nvPr/>
        </p:nvGrpSpPr>
        <p:grpSpPr>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algn="ctr" w="15875">
              <a:noFill/>
              <a:round/>
            </a:ln>
          </p:spPr>
          <p:txBody>
            <a:bodyPr anchor="ctr" bIns="56136" lIns="112274" rIns="112274" tIns="56136"/>
            <a:lstStyle/>
            <a:p>
              <a:pPr algn="ctr">
                <a:defRPr/>
              </a:pPr>
              <a:endParaRPr altLang="en-US" b="0" lang="zh-CN">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60000 65536" name="T16"/>
                <a:gd fmla="*/ 0 60000 65536" name="T17"/>
                <a:gd fmla="*/ 0 60000 65536" name="T18"/>
                <a:gd fmla="*/ 0 60000 65536" name="T19"/>
                <a:gd fmla="*/ 0 60000 65536" name="T20"/>
                <a:gd fmla="*/ 0 60000 65536" name="T21"/>
                <a:gd fmla="*/ 0 60000 65536" name="T22"/>
                <a:gd fmla="*/ 0 60000 65536" name="T23"/>
                <a:gd fmla="*/ 3160 w 21600" name="T24"/>
                <a:gd fmla="*/ 3160 h 21600" name="T25"/>
                <a:gd fmla="*/ 18440 w 21600" name="T26"/>
                <a:gd fmla="*/ 18440 h 216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anchor="ctr" wrap="none"/>
            <a:lstStyle/>
            <a:p>
              <a:endParaRPr altLang="en-US" lang="zh-CN"/>
            </a:p>
          </p:txBody>
        </p:sp>
      </p:grpSp>
      <p:sp>
        <p:nvSpPr>
          <p:cNvPr id="10" name="TextBox 22"/>
          <p:cNvSpPr txBox="1">
            <a:spLocks noChangeArrowheads="1"/>
          </p:cNvSpPr>
          <p:nvPr/>
        </p:nvSpPr>
        <p:spPr bwMode="auto">
          <a:xfrm>
            <a:off x="6218239" y="2052638"/>
            <a:ext cx="947737" cy="538992"/>
          </a:xfrm>
          <a:prstGeom prst="rect">
            <a:avLst/>
          </a:prstGeom>
          <a:noFill/>
          <a:ln w="9525">
            <a:noFill/>
            <a:miter lim="800000"/>
          </a:ln>
        </p:spPr>
        <p:txBody>
          <a:bodyPr bIns="56136" lIns="112274" rIns="112274" tIns="56136">
            <a:spAutoFit/>
          </a:bodyPr>
          <a:lstStyle/>
          <a:p>
            <a:pPr algn="ctr"/>
            <a:r>
              <a:rPr altLang="en-US" lang="zh-CN" sz="1400">
                <a:solidFill>
                  <a:schemeClr val="bg1"/>
                </a:solidFill>
                <a:latin charset="-122" pitchFamily="34" typeface="微软雅黑"/>
              </a:rPr>
              <a:t>标题内</a:t>
            </a:r>
          </a:p>
          <a:p>
            <a:pPr algn="ctr"/>
            <a:r>
              <a:rPr altLang="en-US" lang="zh-CN" sz="1400">
                <a:solidFill>
                  <a:schemeClr val="bg1"/>
                </a:solidFill>
                <a:latin charset="-122" pitchFamily="34" typeface="微软雅黑"/>
              </a:rPr>
              <a:t>容</a:t>
            </a:r>
          </a:p>
        </p:txBody>
      </p:sp>
      <p:grpSp>
        <p:nvGrpSpPr>
          <p:cNvPr id="60472" name="Group 56"/>
          <p:cNvGrpSpPr/>
          <p:nvPr/>
        </p:nvGrpSpPr>
        <p:grpSpPr>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algn="ctr" w="15875">
              <a:noFill/>
              <a:round/>
            </a:ln>
          </p:spPr>
          <p:txBody>
            <a:bodyPr anchor="ctr" bIns="56136" lIns="112274" rIns="112274" tIns="56136"/>
            <a:lstStyle/>
            <a:p>
              <a:pPr algn="ctr">
                <a:defRPr/>
              </a:pPr>
              <a:endParaRPr altLang="en-US" b="0" lang="zh-CN">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gdLst>
                <a:gd fmla="*/ 0 w 21600" name="T0"/>
                <a:gd fmla="*/ 0 h 21600" name="T1"/>
                <a:gd fmla="*/ 0 w 21600" name="T2"/>
                <a:gd fmla="*/ 0 h 21600" name="T3"/>
                <a:gd fmla="*/ 0 w 21600" name="T4"/>
                <a:gd fmla="*/ 0 h 21600" name="T5"/>
                <a:gd fmla="*/ 0 w 21600" name="T6"/>
                <a:gd fmla="*/ 0 h 21600" name="T7"/>
                <a:gd fmla="*/ 0 w 21600" name="T8"/>
                <a:gd fmla="*/ 0 h 21600" name="T9"/>
                <a:gd fmla="*/ 0 w 21600" name="T10"/>
                <a:gd fmla="*/ 0 h 21600" name="T11"/>
                <a:gd fmla="*/ 0 w 21600" name="T12"/>
                <a:gd fmla="*/ 0 h 21600" name="T13"/>
                <a:gd fmla="*/ 0 w 21600" name="T14"/>
                <a:gd fmla="*/ 0 h 21600" name="T15"/>
                <a:gd fmla="*/ 0 60000 65536" name="T16"/>
                <a:gd fmla="*/ 0 60000 65536" name="T17"/>
                <a:gd fmla="*/ 0 60000 65536" name="T18"/>
                <a:gd fmla="*/ 0 60000 65536" name="T19"/>
                <a:gd fmla="*/ 0 60000 65536" name="T20"/>
                <a:gd fmla="*/ 0 60000 65536" name="T21"/>
                <a:gd fmla="*/ 0 60000 65536" name="T22"/>
                <a:gd fmla="*/ 0 60000 65536" name="T23"/>
                <a:gd fmla="*/ 3160 w 21600" name="T24"/>
                <a:gd fmla="*/ 3160 h 21600" name="T25"/>
                <a:gd fmla="*/ 18440 w 21600" name="T26"/>
                <a:gd fmla="*/ 18440 h 21600"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anchor="ctr" wrap="none"/>
            <a:lstStyle/>
            <a:p>
              <a:endParaRPr altLang="en-US" lang="zh-CN"/>
            </a:p>
          </p:txBody>
        </p:sp>
      </p:grpSp>
      <p:sp>
        <p:nvSpPr>
          <p:cNvPr id="11" name="TextBox 22"/>
          <p:cNvSpPr txBox="1">
            <a:spLocks noChangeArrowheads="1"/>
          </p:cNvSpPr>
          <p:nvPr/>
        </p:nvSpPr>
        <p:spPr bwMode="auto">
          <a:xfrm>
            <a:off x="7008813" y="3852863"/>
            <a:ext cx="947737" cy="538992"/>
          </a:xfrm>
          <a:prstGeom prst="rect">
            <a:avLst/>
          </a:prstGeom>
          <a:noFill/>
          <a:ln w="9525">
            <a:noFill/>
            <a:miter lim="800000"/>
          </a:ln>
        </p:spPr>
        <p:txBody>
          <a:bodyPr bIns="56136" lIns="112274" rIns="112274" tIns="56136">
            <a:spAutoFit/>
          </a:bodyPr>
          <a:lstStyle/>
          <a:p>
            <a:pPr algn="ctr"/>
            <a:r>
              <a:rPr altLang="en-US" lang="zh-CN" sz="1400">
                <a:solidFill>
                  <a:schemeClr val="bg1"/>
                </a:solidFill>
                <a:latin charset="-122" pitchFamily="34" typeface="微软雅黑"/>
              </a:rPr>
              <a:t>标题内</a:t>
            </a:r>
          </a:p>
          <a:p>
            <a:pPr algn="ctr"/>
            <a:r>
              <a:rPr altLang="en-US" lang="zh-CN" sz="1400">
                <a:solidFill>
                  <a:schemeClr val="bg1"/>
                </a:solidFill>
                <a:latin charset="-122" pitchFamily="34" typeface="微软雅黑"/>
              </a:rPr>
              <a:t>容</a:t>
            </a:r>
          </a:p>
        </p:txBody>
      </p:sp>
    </p:spTree>
  </p:cSld>
  <p:clrMapOvr>
    <a:masterClrMapping/>
  </p:clrMapOvr>
  <p:transition spd="slow">
    <p:blinds/>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2049"/>
                                        </p:tgtEl>
                                        <p:attrNameLst>
                                          <p:attrName>style.visibility</p:attrName>
                                        </p:attrNameLst>
                                      </p:cBhvr>
                                      <p:to>
                                        <p:strVal val="visible"/>
                                      </p:to>
                                    </p:set>
                                    <p:animEffect filter="wipe(left)" transition="in">
                                      <p:cBhvr>
                                        <p:cTn dur="500" id="7"/>
                                        <p:tgtEl>
                                          <p:spTgt spid="2049"/>
                                        </p:tgtEl>
                                      </p:cBhvr>
                                    </p:animEffect>
                                  </p:childTnLst>
                                </p:cTn>
                              </p:par>
                              <p:par>
                                <p:cTn fill="hold" grpId="0" id="8" nodeType="withEffect" presetClass="entr" presetID="22" presetSubtype="8">
                                  <p:stCondLst>
                                    <p:cond delay="0"/>
                                  </p:stCondLst>
                                  <p:childTnLst>
                                    <p:set>
                                      <p:cBhvr>
                                        <p:cTn dur="1" fill="hold" id="9">
                                          <p:stCondLst>
                                            <p:cond delay="0"/>
                                          </p:stCondLst>
                                        </p:cTn>
                                        <p:tgtEl>
                                          <p:spTgt spid="59402"/>
                                        </p:tgtEl>
                                        <p:attrNameLst>
                                          <p:attrName>style.visibility</p:attrName>
                                        </p:attrNameLst>
                                      </p:cBhvr>
                                      <p:to>
                                        <p:strVal val="visible"/>
                                      </p:to>
                                    </p:set>
                                    <p:animEffect filter="wipe(left)" transition="in">
                                      <p:cBhvr>
                                        <p:cTn dur="500" id="10"/>
                                        <p:tgtEl>
                                          <p:spTgt spid="59402"/>
                                        </p:tgtEl>
                                      </p:cBhvr>
                                    </p:animEffect>
                                  </p:childTnLst>
                                </p:cTn>
                              </p:par>
                            </p:childTnLst>
                          </p:cTn>
                        </p:par>
                        <p:par>
                          <p:cTn fill="hold" id="11" nodeType="afterGroup">
                            <p:stCondLst>
                              <p:cond delay="500"/>
                            </p:stCondLst>
                            <p:childTnLst>
                              <p:par>
                                <p:cTn fill="hold" id="12" nodeType="afterEffect" presetClass="entr" presetID="42" presetSubtype="0">
                                  <p:stCondLst>
                                    <p:cond delay="0"/>
                                  </p:stCondLst>
                                  <p:childTnLst>
                                    <p:set>
                                      <p:cBhvr>
                                        <p:cTn dur="1" fill="hold" id="13">
                                          <p:stCondLst>
                                            <p:cond delay="0"/>
                                          </p:stCondLst>
                                        </p:cTn>
                                        <p:tgtEl>
                                          <p:spTgt spid="60441"/>
                                        </p:tgtEl>
                                        <p:attrNameLst>
                                          <p:attrName>style.visibility</p:attrName>
                                        </p:attrNameLst>
                                      </p:cBhvr>
                                      <p:to>
                                        <p:strVal val="visible"/>
                                      </p:to>
                                    </p:set>
                                    <p:animEffect filter="fade" transition="in">
                                      <p:cBhvr>
                                        <p:cTn dur="1000" id="14"/>
                                        <p:tgtEl>
                                          <p:spTgt spid="60441"/>
                                        </p:tgtEl>
                                      </p:cBhvr>
                                    </p:animEffect>
                                    <p:anim calcmode="lin" valueType="num">
                                      <p:cBhvr>
                                        <p:cTn dur="1000" fill="hold" id="15"/>
                                        <p:tgtEl>
                                          <p:spTgt spid="60441"/>
                                        </p:tgtEl>
                                        <p:attrNameLst>
                                          <p:attrName>ppt_x</p:attrName>
                                        </p:attrNameLst>
                                      </p:cBhvr>
                                      <p:tavLst>
                                        <p:tav tm="0">
                                          <p:val>
                                            <p:strVal val="#ppt_x"/>
                                          </p:val>
                                        </p:tav>
                                        <p:tav tm="100000">
                                          <p:val>
                                            <p:strVal val="#ppt_x"/>
                                          </p:val>
                                        </p:tav>
                                      </p:tavLst>
                                    </p:anim>
                                    <p:anim calcmode="lin" valueType="num">
                                      <p:cBhvr>
                                        <p:cTn dur="1000" fill="hold" id="16"/>
                                        <p:tgtEl>
                                          <p:spTgt spid="60441"/>
                                        </p:tgtEl>
                                        <p:attrNameLst>
                                          <p:attrName>ppt_y</p:attrName>
                                        </p:attrNameLst>
                                      </p:cBhvr>
                                      <p:tavLst>
                                        <p:tav tm="0">
                                          <p:val>
                                            <p:strVal val="#ppt_y+.1"/>
                                          </p:val>
                                        </p:tav>
                                        <p:tav tm="100000">
                                          <p:val>
                                            <p:strVal val="#ppt_y"/>
                                          </p:val>
                                        </p:tav>
                                      </p:tavLst>
                                    </p:anim>
                                  </p:childTnLst>
                                </p:cTn>
                              </p:par>
                              <p:par>
                                <p:cTn fill="hold" grpId="0" id="17" nodeType="withEffect" presetClass="entr" presetID="42" presetSubtype="0">
                                  <p:stCondLst>
                                    <p:cond delay="0"/>
                                  </p:stCondLst>
                                  <p:childTnLst>
                                    <p:set>
                                      <p:cBhvr>
                                        <p:cTn dur="1" fill="hold" id="18">
                                          <p:stCondLst>
                                            <p:cond delay="0"/>
                                          </p:stCondLst>
                                        </p:cTn>
                                        <p:tgtEl>
                                          <p:spTgt spid="29"/>
                                        </p:tgtEl>
                                        <p:attrNameLst>
                                          <p:attrName>style.visibility</p:attrName>
                                        </p:attrNameLst>
                                      </p:cBhvr>
                                      <p:to>
                                        <p:strVal val="visible"/>
                                      </p:to>
                                    </p:set>
                                    <p:animEffect filter="fade" transition="in">
                                      <p:cBhvr>
                                        <p:cTn dur="1000" id="19"/>
                                        <p:tgtEl>
                                          <p:spTgt spid="29"/>
                                        </p:tgtEl>
                                      </p:cBhvr>
                                    </p:animEffect>
                                    <p:anim calcmode="lin" valueType="num">
                                      <p:cBhvr>
                                        <p:cTn dur="1000" fill="hold" id="20"/>
                                        <p:tgtEl>
                                          <p:spTgt spid="29"/>
                                        </p:tgtEl>
                                        <p:attrNameLst>
                                          <p:attrName>ppt_x</p:attrName>
                                        </p:attrNameLst>
                                      </p:cBhvr>
                                      <p:tavLst>
                                        <p:tav tm="0">
                                          <p:val>
                                            <p:strVal val="#ppt_x"/>
                                          </p:val>
                                        </p:tav>
                                        <p:tav tm="100000">
                                          <p:val>
                                            <p:strVal val="#ppt_x"/>
                                          </p:val>
                                        </p:tav>
                                      </p:tavLst>
                                    </p:anim>
                                    <p:anim calcmode="lin" valueType="num">
                                      <p:cBhvr>
                                        <p:cTn dur="1000" fill="hold" id="21"/>
                                        <p:tgtEl>
                                          <p:spTgt spid="29"/>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22" presetSubtype="4">
                                  <p:stCondLst>
                                    <p:cond delay="0"/>
                                  </p:stCondLst>
                                  <p:childTnLst>
                                    <p:set>
                                      <p:cBhvr>
                                        <p:cTn dur="1" fill="hold" id="24">
                                          <p:stCondLst>
                                            <p:cond delay="0"/>
                                          </p:stCondLst>
                                        </p:cTn>
                                        <p:tgtEl>
                                          <p:spTgt spid="2048"/>
                                        </p:tgtEl>
                                        <p:attrNameLst>
                                          <p:attrName>style.visibility</p:attrName>
                                        </p:attrNameLst>
                                      </p:cBhvr>
                                      <p:to>
                                        <p:strVal val="visible"/>
                                      </p:to>
                                    </p:set>
                                    <p:animEffect filter="wipe(down)" transition="in">
                                      <p:cBhvr>
                                        <p:cTn dur="500" id="25"/>
                                        <p:tgtEl>
                                          <p:spTgt spid="2048"/>
                                        </p:tgtEl>
                                      </p:cBhvr>
                                    </p:animEffect>
                                  </p:childTnLst>
                                </p:cTn>
                              </p:par>
                              <p:par>
                                <p:cTn fill="hold" id="26" nodeType="withEffect" presetClass="entr" presetID="22" presetSubtype="4">
                                  <p:stCondLst>
                                    <p:cond delay="0"/>
                                  </p:stCondLst>
                                  <p:childTnLst>
                                    <p:set>
                                      <p:cBhvr>
                                        <p:cTn dur="1" fill="hold" id="27">
                                          <p:stCondLst>
                                            <p:cond delay="0"/>
                                          </p:stCondLst>
                                        </p:cTn>
                                        <p:tgtEl>
                                          <p:spTgt spid="38"/>
                                        </p:tgtEl>
                                        <p:attrNameLst>
                                          <p:attrName>style.visibility</p:attrName>
                                        </p:attrNameLst>
                                      </p:cBhvr>
                                      <p:to>
                                        <p:strVal val="visible"/>
                                      </p:to>
                                    </p:set>
                                    <p:animEffect filter="wipe(down)" transition="in">
                                      <p:cBhvr>
                                        <p:cTn dur="500" id="28"/>
                                        <p:tgtEl>
                                          <p:spTgt spid="38"/>
                                        </p:tgtEl>
                                      </p:cBhvr>
                                    </p:animEffect>
                                  </p:childTnLst>
                                </p:cTn>
                              </p:par>
                              <p:par>
                                <p:cTn fill="hold" id="29" nodeType="withEffect" presetClass="entr" presetID="22" presetSubtype="4">
                                  <p:stCondLst>
                                    <p:cond delay="0"/>
                                  </p:stCondLst>
                                  <p:childTnLst>
                                    <p:set>
                                      <p:cBhvr>
                                        <p:cTn dur="1" fill="hold" id="30">
                                          <p:stCondLst>
                                            <p:cond delay="0"/>
                                          </p:stCondLst>
                                        </p:cTn>
                                        <p:tgtEl>
                                          <p:spTgt spid="37"/>
                                        </p:tgtEl>
                                        <p:attrNameLst>
                                          <p:attrName>style.visibility</p:attrName>
                                        </p:attrNameLst>
                                      </p:cBhvr>
                                      <p:to>
                                        <p:strVal val="visible"/>
                                      </p:to>
                                    </p:set>
                                    <p:animEffect filter="wipe(down)" transition="in">
                                      <p:cBhvr>
                                        <p:cTn dur="500" id="31"/>
                                        <p:tgtEl>
                                          <p:spTgt spid="37"/>
                                        </p:tgtEl>
                                      </p:cBhvr>
                                    </p:animEffect>
                                  </p:childTnLst>
                                </p:cTn>
                              </p:par>
                              <p:par>
                                <p:cTn fill="hold" id="32" nodeType="withEffect" presetClass="entr" presetID="22" presetSubtype="4">
                                  <p:stCondLst>
                                    <p:cond delay="0"/>
                                  </p:stCondLst>
                                  <p:childTnLst>
                                    <p:set>
                                      <p:cBhvr>
                                        <p:cTn dur="1" fill="hold" id="33">
                                          <p:stCondLst>
                                            <p:cond delay="0"/>
                                          </p:stCondLst>
                                        </p:cTn>
                                        <p:tgtEl>
                                          <p:spTgt spid="39"/>
                                        </p:tgtEl>
                                        <p:attrNameLst>
                                          <p:attrName>style.visibility</p:attrName>
                                        </p:attrNameLst>
                                      </p:cBhvr>
                                      <p:to>
                                        <p:strVal val="visible"/>
                                      </p:to>
                                    </p:set>
                                    <p:animEffect filter="wipe(down)" transition="in">
                                      <p:cBhvr>
                                        <p:cTn dur="500" id="34"/>
                                        <p:tgtEl>
                                          <p:spTgt spid="39"/>
                                        </p:tgtEl>
                                      </p:cBhvr>
                                    </p:animEffect>
                                  </p:childTnLst>
                                </p:cTn>
                              </p:par>
                              <p:par>
                                <p:cTn fill="hold" id="35" nodeType="withEffect" presetClass="entr" presetID="22" presetSubtype="4">
                                  <p:stCondLst>
                                    <p:cond delay="0"/>
                                  </p:stCondLst>
                                  <p:childTnLst>
                                    <p:set>
                                      <p:cBhvr>
                                        <p:cTn dur="1" fill="hold" id="36">
                                          <p:stCondLst>
                                            <p:cond delay="0"/>
                                          </p:stCondLst>
                                        </p:cTn>
                                        <p:tgtEl>
                                          <p:spTgt spid="36"/>
                                        </p:tgtEl>
                                        <p:attrNameLst>
                                          <p:attrName>style.visibility</p:attrName>
                                        </p:attrNameLst>
                                      </p:cBhvr>
                                      <p:to>
                                        <p:strVal val="visible"/>
                                      </p:to>
                                    </p:set>
                                    <p:animEffect filter="wipe(down)" transition="in">
                                      <p:cBhvr>
                                        <p:cTn dur="500" id="37"/>
                                        <p:tgtEl>
                                          <p:spTgt spid="36"/>
                                        </p:tgtEl>
                                      </p:cBhvr>
                                    </p:animEffect>
                                  </p:childTnLst>
                                </p:cTn>
                              </p:par>
                            </p:childTnLst>
                          </p:cTn>
                        </p:par>
                        <p:par>
                          <p:cTn fill="hold" id="38" nodeType="afterGroup">
                            <p:stCondLst>
                              <p:cond delay="2000"/>
                            </p:stCondLst>
                            <p:childTnLst>
                              <p:par>
                                <p:cTn fill="hold" id="39" nodeType="afterEffect" presetClass="entr" presetID="53" presetSubtype="0">
                                  <p:stCondLst>
                                    <p:cond delay="0"/>
                                  </p:stCondLst>
                                  <p:childTnLst>
                                    <p:set>
                                      <p:cBhvr>
                                        <p:cTn dur="1" fill="hold" id="40">
                                          <p:stCondLst>
                                            <p:cond delay="0"/>
                                          </p:stCondLst>
                                        </p:cTn>
                                        <p:tgtEl>
                                          <p:spTgt spid="60445"/>
                                        </p:tgtEl>
                                        <p:attrNameLst>
                                          <p:attrName>style.visibility</p:attrName>
                                        </p:attrNameLst>
                                      </p:cBhvr>
                                      <p:to>
                                        <p:strVal val="visible"/>
                                      </p:to>
                                    </p:set>
                                    <p:anim calcmode="lin" valueType="num">
                                      <p:cBhvr>
                                        <p:cTn dur="500" fill="hold" id="41"/>
                                        <p:tgtEl>
                                          <p:spTgt spid="60445"/>
                                        </p:tgtEl>
                                        <p:attrNameLst>
                                          <p:attrName>ppt_w</p:attrName>
                                        </p:attrNameLst>
                                      </p:cBhvr>
                                      <p:tavLst>
                                        <p:tav tm="0">
                                          <p:val>
                                            <p:fltVal val="0"/>
                                          </p:val>
                                        </p:tav>
                                        <p:tav tm="100000">
                                          <p:val>
                                            <p:strVal val="#ppt_w"/>
                                          </p:val>
                                        </p:tav>
                                      </p:tavLst>
                                    </p:anim>
                                    <p:anim calcmode="lin" valueType="num">
                                      <p:cBhvr>
                                        <p:cTn dur="500" fill="hold" id="42"/>
                                        <p:tgtEl>
                                          <p:spTgt spid="60445"/>
                                        </p:tgtEl>
                                        <p:attrNameLst>
                                          <p:attrName>ppt_h</p:attrName>
                                        </p:attrNameLst>
                                      </p:cBhvr>
                                      <p:tavLst>
                                        <p:tav tm="0">
                                          <p:val>
                                            <p:fltVal val="0"/>
                                          </p:val>
                                        </p:tav>
                                        <p:tav tm="100000">
                                          <p:val>
                                            <p:strVal val="#ppt_h"/>
                                          </p:val>
                                        </p:tav>
                                      </p:tavLst>
                                    </p:anim>
                                    <p:animEffect filter="fade" transition="in">
                                      <p:cBhvr>
                                        <p:cTn dur="500" id="43"/>
                                        <p:tgtEl>
                                          <p:spTgt spid="60445"/>
                                        </p:tgtEl>
                                      </p:cBhvr>
                                    </p:animEffect>
                                  </p:childTnLst>
                                </p:cTn>
                              </p:par>
                            </p:childTnLst>
                          </p:cTn>
                        </p:par>
                        <p:par>
                          <p:cTn fill="hold" id="44" nodeType="afterGroup">
                            <p:stCondLst>
                              <p:cond delay="2500"/>
                            </p:stCondLst>
                            <p:childTnLst>
                              <p:par>
                                <p:cTn fill="hold" grpId="0" id="45" nodeType="afterEffect" presetClass="entr" presetID="53" presetSubtype="0">
                                  <p:stCondLst>
                                    <p:cond delay="0"/>
                                  </p:stCondLst>
                                  <p:childTnLst>
                                    <p:set>
                                      <p:cBhvr>
                                        <p:cTn dur="1" fill="hold" id="46">
                                          <p:stCondLst>
                                            <p:cond delay="0"/>
                                          </p:stCondLst>
                                        </p:cTn>
                                        <p:tgtEl>
                                          <p:spTgt spid="23"/>
                                        </p:tgtEl>
                                        <p:attrNameLst>
                                          <p:attrName>style.visibility</p:attrName>
                                        </p:attrNameLst>
                                      </p:cBhvr>
                                      <p:to>
                                        <p:strVal val="visible"/>
                                      </p:to>
                                    </p:set>
                                    <p:anim calcmode="lin" valueType="num">
                                      <p:cBhvr>
                                        <p:cTn dur="500" fill="hold" id="47"/>
                                        <p:tgtEl>
                                          <p:spTgt spid="23"/>
                                        </p:tgtEl>
                                        <p:attrNameLst>
                                          <p:attrName>ppt_w</p:attrName>
                                        </p:attrNameLst>
                                      </p:cBhvr>
                                      <p:tavLst>
                                        <p:tav tm="0">
                                          <p:val>
                                            <p:fltVal val="0"/>
                                          </p:val>
                                        </p:tav>
                                        <p:tav tm="100000">
                                          <p:val>
                                            <p:strVal val="#ppt_w"/>
                                          </p:val>
                                        </p:tav>
                                      </p:tavLst>
                                    </p:anim>
                                    <p:anim calcmode="lin" valueType="num">
                                      <p:cBhvr>
                                        <p:cTn dur="500" fill="hold" id="48"/>
                                        <p:tgtEl>
                                          <p:spTgt spid="23"/>
                                        </p:tgtEl>
                                        <p:attrNameLst>
                                          <p:attrName>ppt_h</p:attrName>
                                        </p:attrNameLst>
                                      </p:cBhvr>
                                      <p:tavLst>
                                        <p:tav tm="0">
                                          <p:val>
                                            <p:fltVal val="0"/>
                                          </p:val>
                                        </p:tav>
                                        <p:tav tm="100000">
                                          <p:val>
                                            <p:strVal val="#ppt_h"/>
                                          </p:val>
                                        </p:tav>
                                      </p:tavLst>
                                    </p:anim>
                                    <p:animEffect filter="fade" transition="in">
                                      <p:cBhvr>
                                        <p:cTn dur="500" id="49"/>
                                        <p:tgtEl>
                                          <p:spTgt spid="23"/>
                                        </p:tgtEl>
                                      </p:cBhvr>
                                    </p:animEffect>
                                  </p:childTnLst>
                                </p:cTn>
                              </p:par>
                            </p:childTnLst>
                          </p:cTn>
                        </p:par>
                        <p:par>
                          <p:cTn fill="hold" id="50" nodeType="afterGroup">
                            <p:stCondLst>
                              <p:cond delay="3000"/>
                            </p:stCondLst>
                            <p:childTnLst>
                              <p:par>
                                <p:cTn fill="hold" id="51" nodeType="afterEffect" presetClass="entr" presetID="53" presetSubtype="0">
                                  <p:stCondLst>
                                    <p:cond delay="0"/>
                                  </p:stCondLst>
                                  <p:childTnLst>
                                    <p:set>
                                      <p:cBhvr>
                                        <p:cTn dur="1" fill="hold" id="52">
                                          <p:stCondLst>
                                            <p:cond delay="0"/>
                                          </p:stCondLst>
                                        </p:cTn>
                                        <p:tgtEl>
                                          <p:spTgt spid="60460"/>
                                        </p:tgtEl>
                                        <p:attrNameLst>
                                          <p:attrName>style.visibility</p:attrName>
                                        </p:attrNameLst>
                                      </p:cBhvr>
                                      <p:to>
                                        <p:strVal val="visible"/>
                                      </p:to>
                                    </p:set>
                                    <p:anim calcmode="lin" valueType="num">
                                      <p:cBhvr>
                                        <p:cTn dur="500" fill="hold" id="53"/>
                                        <p:tgtEl>
                                          <p:spTgt spid="60460"/>
                                        </p:tgtEl>
                                        <p:attrNameLst>
                                          <p:attrName>ppt_w</p:attrName>
                                        </p:attrNameLst>
                                      </p:cBhvr>
                                      <p:tavLst>
                                        <p:tav tm="0">
                                          <p:val>
                                            <p:fltVal val="0"/>
                                          </p:val>
                                        </p:tav>
                                        <p:tav tm="100000">
                                          <p:val>
                                            <p:strVal val="#ppt_w"/>
                                          </p:val>
                                        </p:tav>
                                      </p:tavLst>
                                    </p:anim>
                                    <p:anim calcmode="lin" valueType="num">
                                      <p:cBhvr>
                                        <p:cTn dur="500" fill="hold" id="54"/>
                                        <p:tgtEl>
                                          <p:spTgt spid="60460"/>
                                        </p:tgtEl>
                                        <p:attrNameLst>
                                          <p:attrName>ppt_h</p:attrName>
                                        </p:attrNameLst>
                                      </p:cBhvr>
                                      <p:tavLst>
                                        <p:tav tm="0">
                                          <p:val>
                                            <p:fltVal val="0"/>
                                          </p:val>
                                        </p:tav>
                                        <p:tav tm="100000">
                                          <p:val>
                                            <p:strVal val="#ppt_h"/>
                                          </p:val>
                                        </p:tav>
                                      </p:tavLst>
                                    </p:anim>
                                    <p:animEffect filter="fade" transition="in">
                                      <p:cBhvr>
                                        <p:cTn dur="500" id="55"/>
                                        <p:tgtEl>
                                          <p:spTgt spid="60460"/>
                                        </p:tgtEl>
                                      </p:cBhvr>
                                    </p:animEffect>
                                  </p:childTnLst>
                                </p:cTn>
                              </p:par>
                            </p:childTnLst>
                          </p:cTn>
                        </p:par>
                        <p:par>
                          <p:cTn fill="hold" id="56" nodeType="afterGroup">
                            <p:stCondLst>
                              <p:cond delay="3500"/>
                            </p:stCondLst>
                            <p:childTnLst>
                              <p:par>
                                <p:cTn fill="hold" grpId="0" id="57" nodeType="afterEffect" presetClass="entr" presetID="53" presetSubtype="0">
                                  <p:stCondLst>
                                    <p:cond delay="0"/>
                                  </p:stCondLst>
                                  <p:childTnLst>
                                    <p:set>
                                      <p:cBhvr>
                                        <p:cTn dur="1" fill="hold" id="58">
                                          <p:stCondLst>
                                            <p:cond delay="0"/>
                                          </p:stCondLst>
                                        </p:cTn>
                                        <p:tgtEl>
                                          <p:spTgt spid="4"/>
                                        </p:tgtEl>
                                        <p:attrNameLst>
                                          <p:attrName>style.visibility</p:attrName>
                                        </p:attrNameLst>
                                      </p:cBhvr>
                                      <p:to>
                                        <p:strVal val="visible"/>
                                      </p:to>
                                    </p:set>
                                    <p:anim calcmode="lin" valueType="num">
                                      <p:cBhvr>
                                        <p:cTn dur="500" fill="hold" id="59"/>
                                        <p:tgtEl>
                                          <p:spTgt spid="4"/>
                                        </p:tgtEl>
                                        <p:attrNameLst>
                                          <p:attrName>ppt_w</p:attrName>
                                        </p:attrNameLst>
                                      </p:cBhvr>
                                      <p:tavLst>
                                        <p:tav tm="0">
                                          <p:val>
                                            <p:fltVal val="0"/>
                                          </p:val>
                                        </p:tav>
                                        <p:tav tm="100000">
                                          <p:val>
                                            <p:strVal val="#ppt_w"/>
                                          </p:val>
                                        </p:tav>
                                      </p:tavLst>
                                    </p:anim>
                                    <p:anim calcmode="lin" valueType="num">
                                      <p:cBhvr>
                                        <p:cTn dur="500" fill="hold" id="60"/>
                                        <p:tgtEl>
                                          <p:spTgt spid="4"/>
                                        </p:tgtEl>
                                        <p:attrNameLst>
                                          <p:attrName>ppt_h</p:attrName>
                                        </p:attrNameLst>
                                      </p:cBhvr>
                                      <p:tavLst>
                                        <p:tav tm="0">
                                          <p:val>
                                            <p:fltVal val="0"/>
                                          </p:val>
                                        </p:tav>
                                        <p:tav tm="100000">
                                          <p:val>
                                            <p:strVal val="#ppt_h"/>
                                          </p:val>
                                        </p:tav>
                                      </p:tavLst>
                                    </p:anim>
                                    <p:animEffect filter="fade" transition="in">
                                      <p:cBhvr>
                                        <p:cTn dur="500" id="61"/>
                                        <p:tgtEl>
                                          <p:spTgt spid="4"/>
                                        </p:tgtEl>
                                      </p:cBhvr>
                                    </p:animEffect>
                                  </p:childTnLst>
                                </p:cTn>
                              </p:par>
                            </p:childTnLst>
                          </p:cTn>
                        </p:par>
                        <p:par>
                          <p:cTn fill="hold" id="62" nodeType="afterGroup">
                            <p:stCondLst>
                              <p:cond delay="4000"/>
                            </p:stCondLst>
                            <p:childTnLst>
                              <p:par>
                                <p:cTn fill="hold" id="63" nodeType="afterEffect" presetClass="entr" presetID="53" presetSubtype="0">
                                  <p:stCondLst>
                                    <p:cond delay="0"/>
                                  </p:stCondLst>
                                  <p:childTnLst>
                                    <p:set>
                                      <p:cBhvr>
                                        <p:cTn dur="1" fill="hold" id="64">
                                          <p:stCondLst>
                                            <p:cond delay="0"/>
                                          </p:stCondLst>
                                        </p:cTn>
                                        <p:tgtEl>
                                          <p:spTgt spid="60464"/>
                                        </p:tgtEl>
                                        <p:attrNameLst>
                                          <p:attrName>style.visibility</p:attrName>
                                        </p:attrNameLst>
                                      </p:cBhvr>
                                      <p:to>
                                        <p:strVal val="visible"/>
                                      </p:to>
                                    </p:set>
                                    <p:anim calcmode="lin" valueType="num">
                                      <p:cBhvr>
                                        <p:cTn dur="500" fill="hold" id="65"/>
                                        <p:tgtEl>
                                          <p:spTgt spid="60464"/>
                                        </p:tgtEl>
                                        <p:attrNameLst>
                                          <p:attrName>ppt_w</p:attrName>
                                        </p:attrNameLst>
                                      </p:cBhvr>
                                      <p:tavLst>
                                        <p:tav tm="0">
                                          <p:val>
                                            <p:fltVal val="0"/>
                                          </p:val>
                                        </p:tav>
                                        <p:tav tm="100000">
                                          <p:val>
                                            <p:strVal val="#ppt_w"/>
                                          </p:val>
                                        </p:tav>
                                      </p:tavLst>
                                    </p:anim>
                                    <p:anim calcmode="lin" valueType="num">
                                      <p:cBhvr>
                                        <p:cTn dur="500" fill="hold" id="66"/>
                                        <p:tgtEl>
                                          <p:spTgt spid="60464"/>
                                        </p:tgtEl>
                                        <p:attrNameLst>
                                          <p:attrName>ppt_h</p:attrName>
                                        </p:attrNameLst>
                                      </p:cBhvr>
                                      <p:tavLst>
                                        <p:tav tm="0">
                                          <p:val>
                                            <p:fltVal val="0"/>
                                          </p:val>
                                        </p:tav>
                                        <p:tav tm="100000">
                                          <p:val>
                                            <p:strVal val="#ppt_h"/>
                                          </p:val>
                                        </p:tav>
                                      </p:tavLst>
                                    </p:anim>
                                    <p:animEffect filter="fade" transition="in">
                                      <p:cBhvr>
                                        <p:cTn dur="500" id="67"/>
                                        <p:tgtEl>
                                          <p:spTgt spid="60464"/>
                                        </p:tgtEl>
                                      </p:cBhvr>
                                    </p:animEffect>
                                  </p:childTnLst>
                                </p:cTn>
                              </p:par>
                            </p:childTnLst>
                          </p:cTn>
                        </p:par>
                        <p:par>
                          <p:cTn fill="hold" id="68" nodeType="afterGroup">
                            <p:stCondLst>
                              <p:cond delay="4500"/>
                            </p:stCondLst>
                            <p:childTnLst>
                              <p:par>
                                <p:cTn fill="hold" grpId="0" id="69" nodeType="afterEffect" presetClass="entr" presetID="53" presetSubtype="0">
                                  <p:stCondLst>
                                    <p:cond delay="0"/>
                                  </p:stCondLst>
                                  <p:childTnLst>
                                    <p:set>
                                      <p:cBhvr>
                                        <p:cTn dur="1" fill="hold" id="70">
                                          <p:stCondLst>
                                            <p:cond delay="0"/>
                                          </p:stCondLst>
                                        </p:cTn>
                                        <p:tgtEl>
                                          <p:spTgt spid="7"/>
                                        </p:tgtEl>
                                        <p:attrNameLst>
                                          <p:attrName>style.visibility</p:attrName>
                                        </p:attrNameLst>
                                      </p:cBhvr>
                                      <p:to>
                                        <p:strVal val="visible"/>
                                      </p:to>
                                    </p:set>
                                    <p:anim calcmode="lin" valueType="num">
                                      <p:cBhvr>
                                        <p:cTn dur="500" fill="hold" id="71"/>
                                        <p:tgtEl>
                                          <p:spTgt spid="7"/>
                                        </p:tgtEl>
                                        <p:attrNameLst>
                                          <p:attrName>ppt_w</p:attrName>
                                        </p:attrNameLst>
                                      </p:cBhvr>
                                      <p:tavLst>
                                        <p:tav tm="0">
                                          <p:val>
                                            <p:fltVal val="0"/>
                                          </p:val>
                                        </p:tav>
                                        <p:tav tm="100000">
                                          <p:val>
                                            <p:strVal val="#ppt_w"/>
                                          </p:val>
                                        </p:tav>
                                      </p:tavLst>
                                    </p:anim>
                                    <p:anim calcmode="lin" valueType="num">
                                      <p:cBhvr>
                                        <p:cTn dur="500" fill="hold" id="72"/>
                                        <p:tgtEl>
                                          <p:spTgt spid="7"/>
                                        </p:tgtEl>
                                        <p:attrNameLst>
                                          <p:attrName>ppt_h</p:attrName>
                                        </p:attrNameLst>
                                      </p:cBhvr>
                                      <p:tavLst>
                                        <p:tav tm="0">
                                          <p:val>
                                            <p:fltVal val="0"/>
                                          </p:val>
                                        </p:tav>
                                        <p:tav tm="100000">
                                          <p:val>
                                            <p:strVal val="#ppt_h"/>
                                          </p:val>
                                        </p:tav>
                                      </p:tavLst>
                                    </p:anim>
                                    <p:animEffect filter="fade" transition="in">
                                      <p:cBhvr>
                                        <p:cTn dur="500" id="73"/>
                                        <p:tgtEl>
                                          <p:spTgt spid="7"/>
                                        </p:tgtEl>
                                      </p:cBhvr>
                                    </p:animEffect>
                                  </p:childTnLst>
                                </p:cTn>
                              </p:par>
                            </p:childTnLst>
                          </p:cTn>
                        </p:par>
                        <p:par>
                          <p:cTn fill="hold" id="74" nodeType="afterGroup">
                            <p:stCondLst>
                              <p:cond delay="5000"/>
                            </p:stCondLst>
                            <p:childTnLst>
                              <p:par>
                                <p:cTn fill="hold" id="75" nodeType="afterEffect" presetClass="entr" presetID="53" presetSubtype="0">
                                  <p:stCondLst>
                                    <p:cond delay="0"/>
                                  </p:stCondLst>
                                  <p:childTnLst>
                                    <p:set>
                                      <p:cBhvr>
                                        <p:cTn dur="1" fill="hold" id="76">
                                          <p:stCondLst>
                                            <p:cond delay="0"/>
                                          </p:stCondLst>
                                        </p:cTn>
                                        <p:tgtEl>
                                          <p:spTgt spid="60468"/>
                                        </p:tgtEl>
                                        <p:attrNameLst>
                                          <p:attrName>style.visibility</p:attrName>
                                        </p:attrNameLst>
                                      </p:cBhvr>
                                      <p:to>
                                        <p:strVal val="visible"/>
                                      </p:to>
                                    </p:set>
                                    <p:anim calcmode="lin" valueType="num">
                                      <p:cBhvr>
                                        <p:cTn dur="500" fill="hold" id="77"/>
                                        <p:tgtEl>
                                          <p:spTgt spid="60468"/>
                                        </p:tgtEl>
                                        <p:attrNameLst>
                                          <p:attrName>ppt_w</p:attrName>
                                        </p:attrNameLst>
                                      </p:cBhvr>
                                      <p:tavLst>
                                        <p:tav tm="0">
                                          <p:val>
                                            <p:fltVal val="0"/>
                                          </p:val>
                                        </p:tav>
                                        <p:tav tm="100000">
                                          <p:val>
                                            <p:strVal val="#ppt_w"/>
                                          </p:val>
                                        </p:tav>
                                      </p:tavLst>
                                    </p:anim>
                                    <p:anim calcmode="lin" valueType="num">
                                      <p:cBhvr>
                                        <p:cTn dur="500" fill="hold" id="78"/>
                                        <p:tgtEl>
                                          <p:spTgt spid="60468"/>
                                        </p:tgtEl>
                                        <p:attrNameLst>
                                          <p:attrName>ppt_h</p:attrName>
                                        </p:attrNameLst>
                                      </p:cBhvr>
                                      <p:tavLst>
                                        <p:tav tm="0">
                                          <p:val>
                                            <p:fltVal val="0"/>
                                          </p:val>
                                        </p:tav>
                                        <p:tav tm="100000">
                                          <p:val>
                                            <p:strVal val="#ppt_h"/>
                                          </p:val>
                                        </p:tav>
                                      </p:tavLst>
                                    </p:anim>
                                    <p:animEffect filter="fade" transition="in">
                                      <p:cBhvr>
                                        <p:cTn dur="500" id="79"/>
                                        <p:tgtEl>
                                          <p:spTgt spid="60468"/>
                                        </p:tgtEl>
                                      </p:cBhvr>
                                    </p:animEffect>
                                  </p:childTnLst>
                                </p:cTn>
                              </p:par>
                            </p:childTnLst>
                          </p:cTn>
                        </p:par>
                        <p:par>
                          <p:cTn fill="hold" id="80" nodeType="afterGroup">
                            <p:stCondLst>
                              <p:cond delay="5500"/>
                            </p:stCondLst>
                            <p:childTnLst>
                              <p:par>
                                <p:cTn fill="hold" grpId="0" id="81" nodeType="afterEffect" presetClass="entr" presetID="53" presetSubtype="0">
                                  <p:stCondLst>
                                    <p:cond delay="0"/>
                                  </p:stCondLst>
                                  <p:childTnLst>
                                    <p:set>
                                      <p:cBhvr>
                                        <p:cTn dur="1" fill="hold" id="82">
                                          <p:stCondLst>
                                            <p:cond delay="0"/>
                                          </p:stCondLst>
                                        </p:cTn>
                                        <p:tgtEl>
                                          <p:spTgt spid="10"/>
                                        </p:tgtEl>
                                        <p:attrNameLst>
                                          <p:attrName>style.visibility</p:attrName>
                                        </p:attrNameLst>
                                      </p:cBhvr>
                                      <p:to>
                                        <p:strVal val="visible"/>
                                      </p:to>
                                    </p:set>
                                    <p:anim calcmode="lin" valueType="num">
                                      <p:cBhvr>
                                        <p:cTn dur="500" fill="hold" id="83"/>
                                        <p:tgtEl>
                                          <p:spTgt spid="10"/>
                                        </p:tgtEl>
                                        <p:attrNameLst>
                                          <p:attrName>ppt_w</p:attrName>
                                        </p:attrNameLst>
                                      </p:cBhvr>
                                      <p:tavLst>
                                        <p:tav tm="0">
                                          <p:val>
                                            <p:fltVal val="0"/>
                                          </p:val>
                                        </p:tav>
                                        <p:tav tm="100000">
                                          <p:val>
                                            <p:strVal val="#ppt_w"/>
                                          </p:val>
                                        </p:tav>
                                      </p:tavLst>
                                    </p:anim>
                                    <p:anim calcmode="lin" valueType="num">
                                      <p:cBhvr>
                                        <p:cTn dur="500" fill="hold" id="84"/>
                                        <p:tgtEl>
                                          <p:spTgt spid="10"/>
                                        </p:tgtEl>
                                        <p:attrNameLst>
                                          <p:attrName>ppt_h</p:attrName>
                                        </p:attrNameLst>
                                      </p:cBhvr>
                                      <p:tavLst>
                                        <p:tav tm="0">
                                          <p:val>
                                            <p:fltVal val="0"/>
                                          </p:val>
                                        </p:tav>
                                        <p:tav tm="100000">
                                          <p:val>
                                            <p:strVal val="#ppt_h"/>
                                          </p:val>
                                        </p:tav>
                                      </p:tavLst>
                                    </p:anim>
                                    <p:animEffect filter="fade" transition="in">
                                      <p:cBhvr>
                                        <p:cTn dur="500" id="85"/>
                                        <p:tgtEl>
                                          <p:spTgt spid="10"/>
                                        </p:tgtEl>
                                      </p:cBhvr>
                                    </p:animEffect>
                                  </p:childTnLst>
                                </p:cTn>
                              </p:par>
                            </p:childTnLst>
                          </p:cTn>
                        </p:par>
                        <p:par>
                          <p:cTn fill="hold" id="86" nodeType="afterGroup">
                            <p:stCondLst>
                              <p:cond delay="6000"/>
                            </p:stCondLst>
                            <p:childTnLst>
                              <p:par>
                                <p:cTn fill="hold" id="87" nodeType="afterEffect" presetClass="entr" presetID="53" presetSubtype="0">
                                  <p:stCondLst>
                                    <p:cond delay="0"/>
                                  </p:stCondLst>
                                  <p:childTnLst>
                                    <p:set>
                                      <p:cBhvr>
                                        <p:cTn dur="1" fill="hold" id="88">
                                          <p:stCondLst>
                                            <p:cond delay="0"/>
                                          </p:stCondLst>
                                        </p:cTn>
                                        <p:tgtEl>
                                          <p:spTgt spid="60472"/>
                                        </p:tgtEl>
                                        <p:attrNameLst>
                                          <p:attrName>style.visibility</p:attrName>
                                        </p:attrNameLst>
                                      </p:cBhvr>
                                      <p:to>
                                        <p:strVal val="visible"/>
                                      </p:to>
                                    </p:set>
                                    <p:anim calcmode="lin" valueType="num">
                                      <p:cBhvr>
                                        <p:cTn dur="500" fill="hold" id="89"/>
                                        <p:tgtEl>
                                          <p:spTgt spid="60472"/>
                                        </p:tgtEl>
                                        <p:attrNameLst>
                                          <p:attrName>ppt_w</p:attrName>
                                        </p:attrNameLst>
                                      </p:cBhvr>
                                      <p:tavLst>
                                        <p:tav tm="0">
                                          <p:val>
                                            <p:fltVal val="0"/>
                                          </p:val>
                                        </p:tav>
                                        <p:tav tm="100000">
                                          <p:val>
                                            <p:strVal val="#ppt_w"/>
                                          </p:val>
                                        </p:tav>
                                      </p:tavLst>
                                    </p:anim>
                                    <p:anim calcmode="lin" valueType="num">
                                      <p:cBhvr>
                                        <p:cTn dur="500" fill="hold" id="90"/>
                                        <p:tgtEl>
                                          <p:spTgt spid="60472"/>
                                        </p:tgtEl>
                                        <p:attrNameLst>
                                          <p:attrName>ppt_h</p:attrName>
                                        </p:attrNameLst>
                                      </p:cBhvr>
                                      <p:tavLst>
                                        <p:tav tm="0">
                                          <p:val>
                                            <p:fltVal val="0"/>
                                          </p:val>
                                        </p:tav>
                                        <p:tav tm="100000">
                                          <p:val>
                                            <p:strVal val="#ppt_h"/>
                                          </p:val>
                                        </p:tav>
                                      </p:tavLst>
                                    </p:anim>
                                    <p:animEffect filter="fade" transition="in">
                                      <p:cBhvr>
                                        <p:cTn dur="500" id="91"/>
                                        <p:tgtEl>
                                          <p:spTgt spid="60472"/>
                                        </p:tgtEl>
                                      </p:cBhvr>
                                    </p:animEffect>
                                  </p:childTnLst>
                                </p:cTn>
                              </p:par>
                            </p:childTnLst>
                          </p:cTn>
                        </p:par>
                        <p:par>
                          <p:cTn fill="hold" id="92" nodeType="afterGroup">
                            <p:stCondLst>
                              <p:cond delay="6500"/>
                            </p:stCondLst>
                            <p:childTnLst>
                              <p:par>
                                <p:cTn fill="hold" grpId="0" id="93" nodeType="afterEffect" presetClass="entr" presetID="53" presetSubtype="0">
                                  <p:stCondLst>
                                    <p:cond delay="0"/>
                                  </p:stCondLst>
                                  <p:childTnLst>
                                    <p:set>
                                      <p:cBhvr>
                                        <p:cTn dur="1" fill="hold" id="94">
                                          <p:stCondLst>
                                            <p:cond delay="0"/>
                                          </p:stCondLst>
                                        </p:cTn>
                                        <p:tgtEl>
                                          <p:spTgt spid="11"/>
                                        </p:tgtEl>
                                        <p:attrNameLst>
                                          <p:attrName>style.visibility</p:attrName>
                                        </p:attrNameLst>
                                      </p:cBhvr>
                                      <p:to>
                                        <p:strVal val="visible"/>
                                      </p:to>
                                    </p:set>
                                    <p:anim calcmode="lin" valueType="num">
                                      <p:cBhvr>
                                        <p:cTn dur="500" fill="hold" id="95"/>
                                        <p:tgtEl>
                                          <p:spTgt spid="11"/>
                                        </p:tgtEl>
                                        <p:attrNameLst>
                                          <p:attrName>ppt_w</p:attrName>
                                        </p:attrNameLst>
                                      </p:cBhvr>
                                      <p:tavLst>
                                        <p:tav tm="0">
                                          <p:val>
                                            <p:fltVal val="0"/>
                                          </p:val>
                                        </p:tav>
                                        <p:tav tm="100000">
                                          <p:val>
                                            <p:strVal val="#ppt_w"/>
                                          </p:val>
                                        </p:tav>
                                      </p:tavLst>
                                    </p:anim>
                                    <p:anim calcmode="lin" valueType="num">
                                      <p:cBhvr>
                                        <p:cTn dur="500" fill="hold" id="96"/>
                                        <p:tgtEl>
                                          <p:spTgt spid="11"/>
                                        </p:tgtEl>
                                        <p:attrNameLst>
                                          <p:attrName>ppt_h</p:attrName>
                                        </p:attrNameLst>
                                      </p:cBhvr>
                                      <p:tavLst>
                                        <p:tav tm="0">
                                          <p:val>
                                            <p:fltVal val="0"/>
                                          </p:val>
                                        </p:tav>
                                        <p:tav tm="100000">
                                          <p:val>
                                            <p:strVal val="#ppt_h"/>
                                          </p:val>
                                        </p:tav>
                                      </p:tavLst>
                                    </p:anim>
                                    <p:animEffect filter="fade" transition="in">
                                      <p:cBhvr>
                                        <p:cTn dur="500" id="97"/>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9"/>
      <p:bldP grpId="0" spid="59402"/>
      <p:bldP grpId="0" spid="2049"/>
      <p:bldP grpId="0" spid="4"/>
      <p:bldP grpId="0" spid="7"/>
      <p:bldP grpId="0" spid="10"/>
      <p:bldP grpId="0" spid="1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ln>
        </p:spPr>
        <p:txBody>
          <a:bodyPr bIns="0" lIns="0" rIns="0" tIns="0">
            <a:spAutoFit/>
          </a:bodyPr>
          <a:lstStyle/>
          <a:p>
            <a:r>
              <a:rPr altLang="en-US" b="0" lang="zh-CN" sz="1000">
                <a:solidFill>
                  <a:srgbClr val="808080"/>
                </a:solidFill>
                <a:sym charset="-122" pitchFamily="50" typeface="造字工房悦黑体验版常规体"/>
              </a:rPr>
              <a:t>请输入您想要的文字内容请输入您想要的文字内容请输入您想要的文字内容请输入您想要的文字</a:t>
            </a:r>
          </a:p>
          <a:p>
            <a:r>
              <a:rPr altLang="en-US" b="0" lang="zh-CN" sz="1000">
                <a:solidFill>
                  <a:srgbClr val="808080"/>
                </a:solidFill>
                <a:sym charset="-122" pitchFamily="50" typeface="造字工房悦黑体验版常规体"/>
              </a:rPr>
              <a:t>内容请请输入您想要的文字</a:t>
            </a:r>
          </a:p>
          <a:p>
            <a:endParaRPr altLang="en-US" b="0" lang="zh-CN" sz="1000">
              <a:solidFill>
                <a:srgbClr val="808080"/>
              </a:solidFill>
              <a:sym charset="-122" pitchFamily="50" typeface="造字工房悦黑体验版常规体"/>
            </a:endParaRPr>
          </a:p>
          <a:p>
            <a:endParaRPr altLang="en-US" b="0" lang="zh-CN" sz="1000">
              <a:solidFill>
                <a:srgbClr val="808080"/>
              </a:solidFill>
              <a:sym charset="-122" pitchFamily="50" typeface="造字工房悦黑体验版常规体"/>
            </a:endParaRPr>
          </a:p>
          <a:p>
            <a:endParaRPr altLang="en-US" b="0" lang="zh-CN" sz="1000">
              <a:solidFill>
                <a:srgbClr val="808080"/>
              </a:solidFill>
              <a:sym charset="-122" pitchFamily="50" typeface="造字工房悦黑体验版常规体"/>
            </a:endParaRPr>
          </a:p>
          <a:p>
            <a:r>
              <a:rPr altLang="en-US" b="0" lang="zh-CN" sz="1000">
                <a:solidFill>
                  <a:srgbClr val="808080"/>
                </a:solidFill>
                <a:sym charset="-122" pitchFamily="50" typeface="造字工房悦黑体验版常规体"/>
              </a:rPr>
              <a:t>输入您想要的文字内容请输入您想要的文字请输入您想要的文字请输入您想要的文字</a:t>
            </a:r>
          </a:p>
        </p:txBody>
      </p:sp>
      <p:sp>
        <p:nvSpPr>
          <p:cNvPr id="17" name="TextBox 16"/>
          <p:cNvSpPr txBox="1">
            <a:spLocks noChangeArrowheads="1"/>
          </p:cNvSpPr>
          <p:nvPr/>
        </p:nvSpPr>
        <p:spPr bwMode="auto">
          <a:xfrm>
            <a:off x="7092950" y="2041525"/>
            <a:ext cx="1746250" cy="213360"/>
          </a:xfrm>
          <a:prstGeom prst="rect">
            <a:avLst/>
          </a:prstGeom>
          <a:noFill/>
          <a:ln w="9525">
            <a:noFill/>
            <a:miter lim="800000"/>
          </a:ln>
        </p:spPr>
        <p:txBody>
          <a:bodyPr bIns="0" lIns="0" rIns="0" tIns="0">
            <a:spAutoFit/>
          </a:bodyPr>
          <a:lstStyle/>
          <a:p>
            <a:r>
              <a:rPr altLang="en-US" lang="zh-CN" sz="1400">
                <a:solidFill>
                  <a:schemeClr val="bg2"/>
                </a:solidFill>
              </a:rPr>
              <a:t>请输入标题内容</a:t>
            </a:r>
          </a:p>
        </p:txBody>
      </p:sp>
      <p:sp>
        <p:nvSpPr>
          <p:cNvPr id="18" name="TextBox 17"/>
          <p:cNvSpPr txBox="1">
            <a:spLocks noChangeArrowheads="1"/>
          </p:cNvSpPr>
          <p:nvPr/>
        </p:nvSpPr>
        <p:spPr bwMode="auto">
          <a:xfrm>
            <a:off x="958850" y="2365375"/>
            <a:ext cx="1827213" cy="1524000"/>
          </a:xfrm>
          <a:prstGeom prst="rect">
            <a:avLst/>
          </a:prstGeom>
          <a:noFill/>
          <a:ln w="9525">
            <a:noFill/>
            <a:miter lim="800000"/>
          </a:ln>
        </p:spPr>
        <p:txBody>
          <a:bodyPr bIns="0" lIns="0" rIns="0" tIns="0">
            <a:spAutoFit/>
          </a:bodyPr>
          <a:lstStyle/>
          <a:p>
            <a:r>
              <a:rPr altLang="en-US" b="0" lang="zh-CN" sz="1000">
                <a:solidFill>
                  <a:srgbClr val="808080"/>
                </a:solidFill>
                <a:sym charset="-122" pitchFamily="50" typeface="造字工房悦黑体验版常规体"/>
              </a:rPr>
              <a:t>请输入您想要的文字内容请输入您想要的文字内容请输入您想要的文字内容请输入您想要的文字</a:t>
            </a:r>
          </a:p>
          <a:p>
            <a:r>
              <a:rPr altLang="en-US" b="0" lang="zh-CN" sz="1000">
                <a:solidFill>
                  <a:srgbClr val="808080"/>
                </a:solidFill>
                <a:sym charset="-122" pitchFamily="50" typeface="造字工房悦黑体验版常规体"/>
              </a:rPr>
              <a:t>内容请请输入您想要的文字</a:t>
            </a:r>
          </a:p>
          <a:p>
            <a:endParaRPr altLang="en-US" b="0" lang="zh-CN" sz="1000">
              <a:solidFill>
                <a:srgbClr val="808080"/>
              </a:solidFill>
              <a:sym charset="-122" pitchFamily="50" typeface="造字工房悦黑体验版常规体"/>
            </a:endParaRPr>
          </a:p>
          <a:p>
            <a:endParaRPr altLang="en-US" b="0" lang="zh-CN" sz="1000">
              <a:solidFill>
                <a:srgbClr val="808080"/>
              </a:solidFill>
              <a:sym charset="-122" pitchFamily="50" typeface="造字工房悦黑体验版常规体"/>
            </a:endParaRPr>
          </a:p>
          <a:p>
            <a:endParaRPr altLang="en-US" b="0" lang="zh-CN" sz="1000">
              <a:solidFill>
                <a:srgbClr val="808080"/>
              </a:solidFill>
              <a:sym charset="-122" pitchFamily="50" typeface="造字工房悦黑体验版常规体"/>
            </a:endParaRPr>
          </a:p>
          <a:p>
            <a:r>
              <a:rPr altLang="en-US" b="0" lang="zh-CN" sz="1000">
                <a:solidFill>
                  <a:srgbClr val="808080"/>
                </a:solidFill>
                <a:sym charset="-122" pitchFamily="50" typeface="造字工房悦黑体验版常规体"/>
              </a:rPr>
              <a:t>输入您想要的文字内容请输入您想要的文字请输入您想要的文字请输入您想要的文字</a:t>
            </a:r>
          </a:p>
        </p:txBody>
      </p:sp>
      <p:sp>
        <p:nvSpPr>
          <p:cNvPr id="19" name="TextBox 18"/>
          <p:cNvSpPr txBox="1">
            <a:spLocks noChangeArrowheads="1"/>
          </p:cNvSpPr>
          <p:nvPr/>
        </p:nvSpPr>
        <p:spPr bwMode="auto">
          <a:xfrm>
            <a:off x="958850" y="2041525"/>
            <a:ext cx="1746250" cy="213360"/>
          </a:xfrm>
          <a:prstGeom prst="rect">
            <a:avLst/>
          </a:prstGeom>
          <a:noFill/>
          <a:ln w="9525">
            <a:noFill/>
            <a:miter lim="800000"/>
          </a:ln>
        </p:spPr>
        <p:txBody>
          <a:bodyPr bIns="0" lIns="0" rIns="0" tIns="0">
            <a:spAutoFit/>
          </a:bodyPr>
          <a:lstStyle/>
          <a:p>
            <a:r>
              <a:rPr altLang="en-US" lang="zh-CN" sz="1400">
                <a:solidFill>
                  <a:schemeClr val="bg2"/>
                </a:solidFill>
                <a:latin charset="-122" pitchFamily="34" typeface="微软雅黑"/>
              </a:rPr>
              <a:t>请输入标题内容</a:t>
            </a:r>
          </a:p>
        </p:txBody>
      </p:sp>
      <p:sp>
        <p:nvSpPr>
          <p:cNvPr id="10" name="TextBox 9"/>
          <p:cNvSpPr txBox="1">
            <a:spLocks noChangeArrowheads="1"/>
          </p:cNvSpPr>
          <p:nvPr/>
        </p:nvSpPr>
        <p:spPr bwMode="auto">
          <a:xfrm>
            <a:off x="4068762" y="2628900"/>
            <a:ext cx="1728787" cy="975360"/>
          </a:xfrm>
          <a:prstGeom prst="rect">
            <a:avLst/>
          </a:prstGeom>
          <a:noFill/>
          <a:ln w="9525">
            <a:noFill/>
            <a:miter lim="800000"/>
          </a:ln>
        </p:spPr>
        <p:txBody>
          <a:bodyPr bIns="0" lIns="0" rIns="0" tIns="0">
            <a:spAutoFit/>
          </a:bodyPr>
          <a:lstStyle/>
          <a:p>
            <a:pPr algn="ctr"/>
            <a:r>
              <a:rPr altLang="en-US" lang="zh-CN" sz="3200">
                <a:solidFill>
                  <a:schemeClr val="bg2"/>
                </a:solidFill>
                <a:latin charset="-122" pitchFamily="34" typeface="微软雅黑"/>
              </a:rPr>
              <a:t>标题</a:t>
            </a:r>
          </a:p>
          <a:p>
            <a:pPr algn="ctr"/>
            <a:r>
              <a:rPr altLang="en-US" lang="zh-CN" sz="3200">
                <a:solidFill>
                  <a:schemeClr val="bg2"/>
                </a:solidFill>
                <a:latin charset="-122" pitchFamily="34" typeface="微软雅黑"/>
              </a:rPr>
              <a:t>内容</a:t>
            </a:r>
          </a:p>
        </p:txBody>
      </p:sp>
      <p:sp>
        <p:nvSpPr>
          <p:cNvPr id="62487" name="AutoShape 23"/>
          <p:cNvSpPr>
            <a:spLocks noChangeArrowheads="1"/>
          </p:cNvSpPr>
          <p:nvPr/>
        </p:nvSpPr>
        <p:spPr bwMode="auto">
          <a:xfrm>
            <a:off x="3565525" y="1730375"/>
            <a:ext cx="2736850" cy="2554288"/>
          </a:xfrm>
          <a:prstGeom prst="diamond">
            <a:avLst/>
          </a:prstGeom>
          <a:noFill/>
          <a:ln cmpd="thickThin" w="190500">
            <a:solidFill>
              <a:schemeClr val="tx2"/>
            </a:solidFill>
            <a:miter lim="800000"/>
          </a:ln>
        </p:spPr>
        <p:txBody>
          <a:bodyPr anchor="ctr" wrap="none"/>
          <a:lstStyle/>
          <a:p>
            <a:endParaRPr altLang="en-US" b="0" lang="zh-CN"/>
          </a:p>
        </p:txBody>
      </p:sp>
      <p:sp>
        <p:nvSpPr>
          <p:cNvPr id="62490" name="AutoShape 26"/>
          <p:cNvSpPr>
            <a:spLocks noChangeArrowheads="1"/>
          </p:cNvSpPr>
          <p:nvPr/>
        </p:nvSpPr>
        <p:spPr bwMode="auto">
          <a:xfrm>
            <a:off x="3060700" y="2555875"/>
            <a:ext cx="1079500" cy="1006475"/>
          </a:xfrm>
          <a:prstGeom prst="diamond">
            <a:avLst/>
          </a:prstGeom>
          <a:noFill/>
          <a:ln cmpd="thickThin" w="190500">
            <a:solidFill>
              <a:schemeClr val="tx2"/>
            </a:solidFill>
            <a:miter lim="800000"/>
          </a:ln>
        </p:spPr>
        <p:txBody>
          <a:bodyPr anchor="ctr" wrap="none"/>
          <a:lstStyle/>
          <a:p>
            <a:endParaRPr altLang="en-US" b="0" lang="zh-CN"/>
          </a:p>
        </p:txBody>
      </p:sp>
      <p:sp>
        <p:nvSpPr>
          <p:cNvPr id="62491" name="AutoShape 27"/>
          <p:cNvSpPr>
            <a:spLocks noChangeArrowheads="1"/>
          </p:cNvSpPr>
          <p:nvPr/>
        </p:nvSpPr>
        <p:spPr bwMode="auto">
          <a:xfrm>
            <a:off x="5724525" y="2555875"/>
            <a:ext cx="1079500" cy="1006475"/>
          </a:xfrm>
          <a:prstGeom prst="diamond">
            <a:avLst/>
          </a:prstGeom>
          <a:noFill/>
          <a:ln cmpd="thickThin" w="190500">
            <a:solidFill>
              <a:schemeClr val="tx2"/>
            </a:solidFill>
            <a:miter lim="800000"/>
          </a:ln>
        </p:spPr>
        <p:txBody>
          <a:bodyPr anchor="ctr" wrap="none"/>
          <a:lstStyle/>
          <a:p>
            <a:endParaRPr altLang="en-US" b="0" lang="zh-CN"/>
          </a:p>
        </p:txBody>
      </p:sp>
    </p:spTree>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7" presetSubtype="10">
                                  <p:stCondLst>
                                    <p:cond delay="0"/>
                                  </p:stCondLst>
                                  <p:childTnLst>
                                    <p:set>
                                      <p:cBhvr>
                                        <p:cTn dur="1" fill="hold" id="6">
                                          <p:stCondLst>
                                            <p:cond delay="0"/>
                                          </p:stCondLst>
                                        </p:cTn>
                                        <p:tgtEl>
                                          <p:spTgt spid="62487"/>
                                        </p:tgtEl>
                                        <p:attrNameLst>
                                          <p:attrName>style.visibility</p:attrName>
                                        </p:attrNameLst>
                                      </p:cBhvr>
                                      <p:to>
                                        <p:strVal val="visible"/>
                                      </p:to>
                                    </p:set>
                                    <p:anim calcmode="lin" valueType="num">
                                      <p:cBhvr>
                                        <p:cTn dur="500" fill="hold" id="7"/>
                                        <p:tgtEl>
                                          <p:spTgt spid="62487"/>
                                        </p:tgtEl>
                                        <p:attrNameLst>
                                          <p:attrName>ppt_w</p:attrName>
                                        </p:attrNameLst>
                                      </p:cBhvr>
                                      <p:tavLst>
                                        <p:tav tm="0">
                                          <p:val>
                                            <p:fltVal val="0"/>
                                          </p:val>
                                        </p:tav>
                                        <p:tav tm="100000">
                                          <p:val>
                                            <p:strVal val="#ppt_w"/>
                                          </p:val>
                                        </p:tav>
                                      </p:tavLst>
                                    </p:anim>
                                    <p:anim calcmode="lin" valueType="num">
                                      <p:cBhvr>
                                        <p:cTn dur="500" fill="hold" id="8"/>
                                        <p:tgtEl>
                                          <p:spTgt spid="62487"/>
                                        </p:tgtEl>
                                        <p:attrNameLst>
                                          <p:attrName>ppt_h</p:attrName>
                                        </p:attrNameLst>
                                      </p:cBhvr>
                                      <p:tavLst>
                                        <p:tav tm="0">
                                          <p:val>
                                            <p:strVal val="#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 presetSubtype="8">
                                  <p:stCondLst>
                                    <p:cond delay="0"/>
                                  </p:stCondLst>
                                  <p:childTnLst>
                                    <p:set>
                                      <p:cBhvr>
                                        <p:cTn dur="1" fill="hold" id="11">
                                          <p:stCondLst>
                                            <p:cond delay="0"/>
                                          </p:stCondLst>
                                        </p:cTn>
                                        <p:tgtEl>
                                          <p:spTgt spid="62490"/>
                                        </p:tgtEl>
                                        <p:attrNameLst>
                                          <p:attrName>style.visibility</p:attrName>
                                        </p:attrNameLst>
                                      </p:cBhvr>
                                      <p:to>
                                        <p:strVal val="visible"/>
                                      </p:to>
                                    </p:set>
                                    <p:anim calcmode="lin" valueType="num">
                                      <p:cBhvr additive="base">
                                        <p:cTn dur="500" fill="hold" id="12"/>
                                        <p:tgtEl>
                                          <p:spTgt spid="62490"/>
                                        </p:tgtEl>
                                        <p:attrNameLst>
                                          <p:attrName>ppt_x</p:attrName>
                                        </p:attrNameLst>
                                      </p:cBhvr>
                                      <p:tavLst>
                                        <p:tav tm="0">
                                          <p:val>
                                            <p:strVal val="0-#ppt_w/2"/>
                                          </p:val>
                                        </p:tav>
                                        <p:tav tm="100000">
                                          <p:val>
                                            <p:strVal val="#ppt_x"/>
                                          </p:val>
                                        </p:tav>
                                      </p:tavLst>
                                    </p:anim>
                                    <p:anim calcmode="lin" valueType="num">
                                      <p:cBhvr additive="base">
                                        <p:cTn dur="500" fill="hold" id="13"/>
                                        <p:tgtEl>
                                          <p:spTgt spid="62490"/>
                                        </p:tgtEl>
                                        <p:attrNameLst>
                                          <p:attrName>ppt_y</p:attrName>
                                        </p:attrNameLst>
                                      </p:cBhvr>
                                      <p:tavLst>
                                        <p:tav tm="0">
                                          <p:val>
                                            <p:strVal val="#ppt_y"/>
                                          </p:val>
                                        </p:tav>
                                        <p:tav tm="100000">
                                          <p:val>
                                            <p:strVal val="#ppt_y"/>
                                          </p:val>
                                        </p:tav>
                                      </p:tavLst>
                                    </p:anim>
                                  </p:childTnLst>
                                </p:cTn>
                              </p:par>
                              <p:par>
                                <p:cTn fill="hold" grpId="0" id="14" nodeType="withEffect" presetClass="entr" presetID="2" presetSubtype="2">
                                  <p:stCondLst>
                                    <p:cond delay="0"/>
                                  </p:stCondLst>
                                  <p:childTnLst>
                                    <p:set>
                                      <p:cBhvr>
                                        <p:cTn dur="1" fill="hold" id="15">
                                          <p:stCondLst>
                                            <p:cond delay="0"/>
                                          </p:stCondLst>
                                        </p:cTn>
                                        <p:tgtEl>
                                          <p:spTgt spid="62491"/>
                                        </p:tgtEl>
                                        <p:attrNameLst>
                                          <p:attrName>style.visibility</p:attrName>
                                        </p:attrNameLst>
                                      </p:cBhvr>
                                      <p:to>
                                        <p:strVal val="visible"/>
                                      </p:to>
                                    </p:set>
                                    <p:anim calcmode="lin" valueType="num">
                                      <p:cBhvr additive="base">
                                        <p:cTn dur="500" fill="hold" id="16"/>
                                        <p:tgtEl>
                                          <p:spTgt spid="62491"/>
                                        </p:tgtEl>
                                        <p:attrNameLst>
                                          <p:attrName>ppt_x</p:attrName>
                                        </p:attrNameLst>
                                      </p:cBhvr>
                                      <p:tavLst>
                                        <p:tav tm="0">
                                          <p:val>
                                            <p:strVal val="1+#ppt_w/2"/>
                                          </p:val>
                                        </p:tav>
                                        <p:tav tm="100000">
                                          <p:val>
                                            <p:strVal val="#ppt_x"/>
                                          </p:val>
                                        </p:tav>
                                      </p:tavLst>
                                    </p:anim>
                                    <p:anim calcmode="lin" valueType="num">
                                      <p:cBhvr additive="base">
                                        <p:cTn dur="500" fill="hold" id="17"/>
                                        <p:tgtEl>
                                          <p:spTgt spid="62491"/>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000"/>
                            </p:stCondLst>
                            <p:childTnLst>
                              <p:par>
                                <p:cTn fill="hold" grpId="0" id="19" nodeType="afterEffect" presetClass="entr" presetID="53" presetSubtype="0">
                                  <p:stCondLst>
                                    <p:cond delay="0"/>
                                  </p:stCondLst>
                                  <p:childTnLst>
                                    <p:set>
                                      <p:cBhvr>
                                        <p:cTn dur="1" fill="hold" id="20">
                                          <p:stCondLst>
                                            <p:cond delay="0"/>
                                          </p:stCondLst>
                                        </p:cTn>
                                        <p:tgtEl>
                                          <p:spTgt spid="10"/>
                                        </p:tgtEl>
                                        <p:attrNameLst>
                                          <p:attrName>style.visibility</p:attrName>
                                        </p:attrNameLst>
                                      </p:cBhvr>
                                      <p:to>
                                        <p:strVal val="visible"/>
                                      </p:to>
                                    </p:set>
                                    <p:anim calcmode="lin" valueType="num">
                                      <p:cBhvr>
                                        <p:cTn dur="500" fill="hold" id="21"/>
                                        <p:tgtEl>
                                          <p:spTgt spid="10"/>
                                        </p:tgtEl>
                                        <p:attrNameLst>
                                          <p:attrName>ppt_w</p:attrName>
                                        </p:attrNameLst>
                                      </p:cBhvr>
                                      <p:tavLst>
                                        <p:tav tm="0">
                                          <p:val>
                                            <p:fltVal val="0"/>
                                          </p:val>
                                        </p:tav>
                                        <p:tav tm="100000">
                                          <p:val>
                                            <p:strVal val="#ppt_w"/>
                                          </p:val>
                                        </p:tav>
                                      </p:tavLst>
                                    </p:anim>
                                    <p:anim calcmode="lin" valueType="num">
                                      <p:cBhvr>
                                        <p:cTn dur="500" fill="hold" id="22"/>
                                        <p:tgtEl>
                                          <p:spTgt spid="10"/>
                                        </p:tgtEl>
                                        <p:attrNameLst>
                                          <p:attrName>ppt_h</p:attrName>
                                        </p:attrNameLst>
                                      </p:cBhvr>
                                      <p:tavLst>
                                        <p:tav tm="0">
                                          <p:val>
                                            <p:fltVal val="0"/>
                                          </p:val>
                                        </p:tav>
                                        <p:tav tm="100000">
                                          <p:val>
                                            <p:strVal val="#ppt_h"/>
                                          </p:val>
                                        </p:tav>
                                      </p:tavLst>
                                    </p:anim>
                                    <p:animEffect filter="fade" transition="in">
                                      <p:cBhvr>
                                        <p:cTn dur="500" id="23"/>
                                        <p:tgtEl>
                                          <p:spTgt spid="10"/>
                                        </p:tgtEl>
                                      </p:cBhvr>
                                    </p:animEffect>
                                  </p:childTnLst>
                                </p:cTn>
                              </p:par>
                            </p:childTnLst>
                          </p:cTn>
                        </p:par>
                        <p:par>
                          <p:cTn fill="hold" id="24" nodeType="afterGroup">
                            <p:stCondLst>
                              <p:cond delay="1500"/>
                            </p:stCondLst>
                            <p:childTnLst>
                              <p:par>
                                <p:cTn fill="hold" grpId="0" id="25" nodeType="afterEffect" presetClass="entr" presetID="22" presetSubtype="8">
                                  <p:stCondLst>
                                    <p:cond delay="0"/>
                                  </p:stCondLst>
                                  <p:childTnLst>
                                    <p:set>
                                      <p:cBhvr>
                                        <p:cTn dur="1" fill="hold" id="26">
                                          <p:stCondLst>
                                            <p:cond delay="0"/>
                                          </p:stCondLst>
                                        </p:cTn>
                                        <p:tgtEl>
                                          <p:spTgt spid="11"/>
                                        </p:tgtEl>
                                        <p:attrNameLst>
                                          <p:attrName>style.visibility</p:attrName>
                                        </p:attrNameLst>
                                      </p:cBhvr>
                                      <p:to>
                                        <p:strVal val="visible"/>
                                      </p:to>
                                    </p:set>
                                    <p:animEffect filter="wipe(left)" transition="in">
                                      <p:cBhvr>
                                        <p:cTn dur="500" id="27"/>
                                        <p:tgtEl>
                                          <p:spTgt spid="11"/>
                                        </p:tgtEl>
                                      </p:cBhvr>
                                    </p:animEffect>
                                  </p:childTnLst>
                                </p:cTn>
                              </p:par>
                              <p:par>
                                <p:cTn fill="hold" id="28" nodeType="withEffect" presetClass="entr" presetID="22" presetSubtype="8">
                                  <p:stCondLst>
                                    <p:cond delay="0"/>
                                  </p:stCondLst>
                                  <p:childTnLst>
                                    <p:set>
                                      <p:cBhvr>
                                        <p:cTn dur="1" fill="hold" id="29">
                                          <p:stCondLst>
                                            <p:cond delay="0"/>
                                          </p:stCondLst>
                                        </p:cTn>
                                        <p:tgtEl>
                                          <p:spTgt spid="17"/>
                                        </p:tgtEl>
                                        <p:attrNameLst>
                                          <p:attrName>style.visibility</p:attrName>
                                        </p:attrNameLst>
                                      </p:cBhvr>
                                      <p:to>
                                        <p:strVal val="visible"/>
                                      </p:to>
                                    </p:set>
                                    <p:animEffect filter="wipe(left)" transition="in">
                                      <p:cBhvr>
                                        <p:cTn dur="500" id="30"/>
                                        <p:tgtEl>
                                          <p:spTgt spid="17"/>
                                        </p:tgtEl>
                                      </p:cBhvr>
                                    </p:animEffect>
                                  </p:childTnLst>
                                </p:cTn>
                              </p:par>
                              <p:par>
                                <p:cTn fill="hold" id="31" nodeType="withEffect" presetClass="entr" presetID="22" presetSubtype="2">
                                  <p:stCondLst>
                                    <p:cond delay="0"/>
                                  </p:stCondLst>
                                  <p:childTnLst>
                                    <p:set>
                                      <p:cBhvr>
                                        <p:cTn dur="1" fill="hold" id="32">
                                          <p:stCondLst>
                                            <p:cond delay="0"/>
                                          </p:stCondLst>
                                        </p:cTn>
                                        <p:tgtEl>
                                          <p:spTgt spid="18"/>
                                        </p:tgtEl>
                                        <p:attrNameLst>
                                          <p:attrName>style.visibility</p:attrName>
                                        </p:attrNameLst>
                                      </p:cBhvr>
                                      <p:to>
                                        <p:strVal val="visible"/>
                                      </p:to>
                                    </p:set>
                                    <p:animEffect filter="wipe(right)" transition="in">
                                      <p:cBhvr>
                                        <p:cTn dur="500" id="33"/>
                                        <p:tgtEl>
                                          <p:spTgt spid="18"/>
                                        </p:tgtEl>
                                      </p:cBhvr>
                                    </p:animEffect>
                                  </p:childTnLst>
                                </p:cTn>
                              </p:par>
                              <p:par>
                                <p:cTn fill="hold" id="34" nodeType="withEffect" presetClass="entr" presetID="22" presetSubtype="2">
                                  <p:stCondLst>
                                    <p:cond delay="0"/>
                                  </p:stCondLst>
                                  <p:childTnLst>
                                    <p:set>
                                      <p:cBhvr>
                                        <p:cTn dur="1" fill="hold" id="35">
                                          <p:stCondLst>
                                            <p:cond delay="0"/>
                                          </p:stCondLst>
                                        </p:cTn>
                                        <p:tgtEl>
                                          <p:spTgt spid="19"/>
                                        </p:tgtEl>
                                        <p:attrNameLst>
                                          <p:attrName>style.visibility</p:attrName>
                                        </p:attrNameLst>
                                      </p:cBhvr>
                                      <p:to>
                                        <p:strVal val="visible"/>
                                      </p:to>
                                    </p:set>
                                    <p:animEffect filter="wipe(right)" transition="in">
                                      <p:cBhvr>
                                        <p:cTn dur="500" id="36"/>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0"/>
      <p:bldP grpId="0" spid="62487"/>
      <p:bldP grpId="0" spid="62490"/>
      <p:bldP grpId="0" spid="62491"/>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algn="ctr" w="15875">
            <a:noFill/>
            <a:miter lim="800000"/>
          </a:ln>
        </p:spPr>
        <p:txBody>
          <a:bodyPr anchor="ctr"/>
          <a:lstStyle/>
          <a:p>
            <a:pPr algn="ctr">
              <a:defRPr/>
            </a:pPr>
            <a:endParaRPr altLang="en-US" b="0" lang="zh-CN">
              <a:solidFill>
                <a:schemeClr val="lt1"/>
              </a:solidFill>
              <a:latin typeface="+mn-lt"/>
              <a:ea typeface="+mn-ea"/>
            </a:endParaRPr>
          </a:p>
        </p:txBody>
      </p:sp>
      <p:grpSp>
        <p:nvGrpSpPr>
          <p:cNvPr id="5" name="组合 4"/>
          <p:cNvGrpSpPr/>
          <p:nvPr/>
        </p:nvGrpSpPr>
        <p:grpSpPr>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618"/>
            </a:xfrm>
            <a:prstGeom prst="rect">
              <a:avLst/>
            </a:prstGeom>
            <a:noFill/>
            <a:ln w="9525">
              <a:noFill/>
              <a:miter lim="800000"/>
            </a:ln>
          </p:spPr>
          <p:txBody>
            <a:bodyPr bIns="0" lIns="0" rIns="0" tIns="0">
              <a:spAutoFit/>
            </a:bodyPr>
            <a:lstStyle/>
            <a:p>
              <a:pPr algn="ctr"/>
              <a:r>
                <a:rPr altLang="en-US" lang="zh-CN" sz="900">
                  <a:solidFill>
                    <a:schemeClr val="bg1"/>
                  </a:solidFill>
                  <a:latin charset="-122" pitchFamily="34" typeface="微软雅黑"/>
                </a:rPr>
                <a:t>插入相关案例图片</a:t>
              </a: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ln>
          </p:spPr>
          <p:txBody>
            <a:bodyPr bIns="0" lIns="0" rIns="0" tIns="0">
              <a:spAutoFit/>
            </a:bodyPr>
            <a:lstStyle/>
            <a:p>
              <a:pPr algn="ctr">
                <a:lnSpc>
                  <a:spcPct val="125000"/>
                </a:lnSpc>
              </a:pPr>
              <a:r>
                <a:rPr altLang="en-US" b="0" lang="zh-CN" sz="900">
                  <a:solidFill>
                    <a:schemeClr val="bg1"/>
                  </a:solidFill>
                  <a:sym charset="-122" pitchFamily="50" typeface="造字工房悦黑体验版常规体"/>
                </a:rPr>
                <a:t>请输入您想要的文字内容请输入您想要的文字内容请输入您想要的文字内容</a:t>
              </a: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sp>
        <p:nvSpPr>
          <p:cNvPr id="10" name="矩形 9"/>
          <p:cNvSpPr>
            <a:spLocks noChangeArrowheads="1"/>
          </p:cNvSpPr>
          <p:nvPr/>
        </p:nvSpPr>
        <p:spPr bwMode="auto">
          <a:xfrm>
            <a:off x="4906963" y="3227388"/>
            <a:ext cx="3294062" cy="1778000"/>
          </a:xfrm>
          <a:prstGeom prst="rect">
            <a:avLst/>
          </a:prstGeom>
          <a:solidFill>
            <a:srgbClr val="DDDDDD"/>
          </a:solidFill>
          <a:ln algn="ctr" w="15875">
            <a:noFill/>
            <a:miter lim="800000"/>
          </a:ln>
        </p:spPr>
        <p:txBody>
          <a:bodyPr anchor="ctr"/>
          <a:lstStyle/>
          <a:p>
            <a:pPr algn="ctr">
              <a:defRPr/>
            </a:pPr>
            <a:endParaRPr altLang="en-US" b="0" lang="zh-CN">
              <a:solidFill>
                <a:schemeClr val="lt1"/>
              </a:solidFill>
              <a:latin typeface="+mn-lt"/>
              <a:ea typeface="+mn-ea"/>
            </a:endParaRPr>
          </a:p>
        </p:txBody>
      </p:sp>
      <p:grpSp>
        <p:nvGrpSpPr>
          <p:cNvPr id="12" name="组合 11"/>
          <p:cNvGrpSpPr/>
          <p:nvPr/>
        </p:nvGrpSpPr>
        <p:grpSpPr>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618"/>
            </a:xfrm>
            <a:prstGeom prst="rect">
              <a:avLst/>
            </a:prstGeom>
            <a:noFill/>
            <a:ln w="9525">
              <a:noFill/>
              <a:miter lim="800000"/>
            </a:ln>
          </p:spPr>
          <p:txBody>
            <a:bodyPr bIns="0" lIns="0" rIns="0" tIns="0">
              <a:spAutoFit/>
            </a:bodyPr>
            <a:lstStyle/>
            <a:p>
              <a:pPr algn="ctr"/>
              <a:r>
                <a:rPr altLang="en-US" lang="zh-CN" sz="900">
                  <a:solidFill>
                    <a:schemeClr val="bg1"/>
                  </a:solidFill>
                  <a:latin charset="-122" pitchFamily="34" typeface="微软雅黑"/>
                </a:rPr>
                <a:t>插入相关案例图片</a:t>
              </a:r>
            </a:p>
          </p:txBody>
        </p:sp>
        <p:sp>
          <p:nvSpPr>
            <p:cNvPr id="68622" name="TextBox 13"/>
            <p:cNvSpPr txBox="1">
              <a:spLocks noChangeArrowheads="1"/>
            </p:cNvSpPr>
            <p:nvPr/>
          </p:nvSpPr>
          <p:spPr bwMode="auto">
            <a:xfrm>
              <a:off x="1550458" y="4400155"/>
              <a:ext cx="1799448" cy="189237"/>
            </a:xfrm>
            <a:prstGeom prst="rect">
              <a:avLst/>
            </a:prstGeom>
            <a:noFill/>
            <a:ln w="9525">
              <a:noFill/>
              <a:miter lim="800000"/>
            </a:ln>
          </p:spPr>
          <p:txBody>
            <a:bodyPr bIns="0" lIns="0" rIns="0" tIns="0">
              <a:spAutoFit/>
            </a:bodyPr>
            <a:lstStyle/>
            <a:p>
              <a:pPr algn="ctr"/>
              <a:r>
                <a:rPr altLang="en-US" b="0" lang="zh-CN" sz="900">
                  <a:solidFill>
                    <a:schemeClr val="bg1"/>
                  </a:solidFill>
                  <a:sym charset="-122" pitchFamily="50" typeface="造字工房悦黑体验版常规体"/>
                </a:rPr>
                <a:t>请输入您想要的文字内容请输入您想要的文字内容请输入您想要的文字内容</a:t>
              </a:r>
            </a:p>
          </p:txBody>
        </p:sp>
      </p:grpSp>
      <p:sp>
        <p:nvSpPr>
          <p:cNvPr id="15" name="TextBox 14"/>
          <p:cNvSpPr txBox="1">
            <a:spLocks noChangeArrowheads="1"/>
          </p:cNvSpPr>
          <p:nvPr/>
        </p:nvSpPr>
        <p:spPr bwMode="auto">
          <a:xfrm>
            <a:off x="5168900" y="1765300"/>
            <a:ext cx="2387600" cy="213360"/>
          </a:xfrm>
          <a:prstGeom prst="rect">
            <a:avLst/>
          </a:prstGeom>
          <a:noFill/>
          <a:ln w="9525">
            <a:noFill/>
            <a:miter lim="800000"/>
          </a:ln>
        </p:spPr>
        <p:txBody>
          <a:bodyPr bIns="0" lIns="0" rIns="0" tIns="0">
            <a:spAutoFit/>
          </a:bodyPr>
          <a:lstStyle/>
          <a:p>
            <a:pPr algn="ctr"/>
            <a:r>
              <a:rPr altLang="en-US" lang="zh-CN" sz="1400">
                <a:solidFill>
                  <a:schemeClr val="bg1"/>
                </a:solidFill>
                <a:latin charset="-122" pitchFamily="34" typeface="微软雅黑"/>
              </a:rPr>
              <a:t>点击输入标题</a:t>
            </a: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ln>
        </p:spPr>
        <p:txBody>
          <a:bodyPr bIns="0" lIns="0" rIns="0" tIns="0">
            <a:spAutoFit/>
          </a:bodyPr>
          <a:lstStyle/>
          <a:p>
            <a:pPr>
              <a:lnSpc>
                <a:spcPct val="125000"/>
              </a:lnSpc>
            </a:pPr>
            <a:r>
              <a:rPr altLang="en-US" b="0" lang="zh-CN" sz="1000">
                <a:solidFill>
                  <a:schemeClr val="bg1"/>
                </a:solidFill>
                <a:sym charset="-122" pitchFamily="50" typeface="造字工房悦黑体验版常规体"/>
              </a:rPr>
              <a:t>请输入您想要的文字内容请输入您想要的文字内容请输入您想要的文字内容请输入您想要的文字内容请输入您想要的文字内容</a:t>
            </a:r>
          </a:p>
        </p:txBody>
      </p:sp>
      <p:sp>
        <p:nvSpPr>
          <p:cNvPr id="31" name="TextBox 30"/>
          <p:cNvSpPr txBox="1">
            <a:spLocks noChangeArrowheads="1"/>
          </p:cNvSpPr>
          <p:nvPr/>
        </p:nvSpPr>
        <p:spPr bwMode="auto">
          <a:xfrm>
            <a:off x="2146300" y="3587750"/>
            <a:ext cx="2389188" cy="213360"/>
          </a:xfrm>
          <a:prstGeom prst="rect">
            <a:avLst/>
          </a:prstGeom>
          <a:noFill/>
          <a:ln w="9525">
            <a:noFill/>
            <a:miter lim="800000"/>
          </a:ln>
        </p:spPr>
        <p:txBody>
          <a:bodyPr bIns="0" lIns="0" rIns="0" tIns="0">
            <a:spAutoFit/>
          </a:bodyPr>
          <a:lstStyle/>
          <a:p>
            <a:pPr algn="ctr"/>
            <a:r>
              <a:rPr altLang="en-US" lang="zh-CN" sz="1400">
                <a:solidFill>
                  <a:schemeClr val="bg1"/>
                </a:solidFill>
                <a:latin charset="-122" pitchFamily="34" typeface="微软雅黑"/>
              </a:rPr>
              <a:t>点击输入标题</a:t>
            </a: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ln>
        </p:spPr>
        <p:txBody>
          <a:bodyPr bIns="0" lIns="0" rIns="0" tIns="0">
            <a:spAutoFit/>
          </a:bodyPr>
          <a:lstStyle/>
          <a:p>
            <a:pPr>
              <a:lnSpc>
                <a:spcPct val="125000"/>
              </a:lnSpc>
            </a:pPr>
            <a:r>
              <a:rPr altLang="en-US" b="0" lang="zh-CN" sz="1000">
                <a:solidFill>
                  <a:schemeClr val="bg1"/>
                </a:solidFill>
                <a:sym charset="-122" pitchFamily="50" typeface="造字工房悦黑体验版常规体"/>
              </a:rPr>
              <a:t>请输入您想要的文字内容请输入您想要的文字内容请输入您想要的文字内容请输入您想要的文字内容请输入您想要的文字内容</a:t>
            </a:r>
          </a:p>
        </p:txBody>
      </p:sp>
      <p:sp>
        <p:nvSpPr>
          <p:cNvPr id="64552" name="AutoShape 40"/>
          <p:cNvSpPr>
            <a:spLocks noChangeArrowheads="1"/>
          </p:cNvSpPr>
          <p:nvPr/>
        </p:nvSpPr>
        <p:spPr bwMode="auto">
          <a:xfrm>
            <a:off x="4508500" y="4643438"/>
            <a:ext cx="207963" cy="288925"/>
          </a:xfrm>
          <a:prstGeom prst="chevron">
            <a:avLst>
              <a:gd fmla="val 56829" name="adj"/>
            </a:avLst>
          </a:prstGeom>
          <a:solidFill>
            <a:schemeClr val="bg1"/>
          </a:solidFill>
          <a:ln w="9525">
            <a:noFill/>
            <a:prstDash val="lgDashDotDot"/>
            <a:miter lim="800000"/>
          </a:ln>
        </p:spPr>
        <p:txBody>
          <a:bodyPr anchor="ctr" wrap="none"/>
          <a:lstStyle/>
          <a:p>
            <a:endParaRPr altLang="en-US" b="0" lang="zh-CN"/>
          </a:p>
        </p:txBody>
      </p:sp>
      <p:sp>
        <p:nvSpPr>
          <p:cNvPr id="64553" name="AutoShape 41"/>
          <p:cNvSpPr>
            <a:spLocks noChangeArrowheads="1"/>
          </p:cNvSpPr>
          <p:nvPr/>
        </p:nvSpPr>
        <p:spPr bwMode="auto">
          <a:xfrm flipH="1">
            <a:off x="4989513" y="2771775"/>
            <a:ext cx="231775" cy="288925"/>
          </a:xfrm>
          <a:prstGeom prst="chevron">
            <a:avLst>
              <a:gd fmla="val 56829" name="adj"/>
            </a:avLst>
          </a:prstGeom>
          <a:solidFill>
            <a:schemeClr val="bg1"/>
          </a:solidFill>
          <a:ln w="9525">
            <a:noFill/>
            <a:prstDash val="lgDashDotDot"/>
            <a:miter lim="800000"/>
          </a:ln>
        </p:spPr>
        <p:txBody>
          <a:bodyPr anchor="ctr" wrap="none"/>
          <a:lstStyle/>
          <a:p>
            <a:endParaRPr altLang="en-US" b="0" lang="zh-CN"/>
          </a:p>
        </p:txBody>
      </p:sp>
    </p:spTree>
  </p:cSld>
  <p:clrMapOvr>
    <a:masterClrMapping/>
  </p:clrMapOvr>
  <p:transition spd="slow">
    <p:blinds/>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9">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0-#ppt_w/2"/>
                                          </p:val>
                                        </p:tav>
                                        <p:tav tm="100000">
                                          <p:val>
                                            <p:strVal val="#ppt_x"/>
                                          </p:val>
                                        </p:tav>
                                      </p:tavLst>
                                    </p:anim>
                                    <p:anim calcmode="lin" valueType="num">
                                      <p:cBhvr additive="base">
                                        <p:cTn dur="500" fill="hold" id="8"/>
                                        <p:tgtEl>
                                          <p:spTgt spid="4"/>
                                        </p:tgtEl>
                                        <p:attrNameLst>
                                          <p:attrName>ppt_y</p:attrName>
                                        </p:attrNameLst>
                                      </p:cBhvr>
                                      <p:tavLst>
                                        <p:tav tm="0">
                                          <p:val>
                                            <p:strVal val="0-#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0-#ppt_w/2"/>
                                          </p:val>
                                        </p:tav>
                                        <p:tav tm="100000">
                                          <p:val>
                                            <p:strVal val="#ppt_x"/>
                                          </p:val>
                                        </p:tav>
                                      </p:tavLst>
                                    </p:anim>
                                    <p:anim calcmode="lin" valueType="num">
                                      <p:cBhvr additive="base">
                                        <p:cTn dur="500" fill="hold" id="12"/>
                                        <p:tgtEl>
                                          <p:spTgt spid="5"/>
                                        </p:tgtEl>
                                        <p:attrNameLst>
                                          <p:attrName>ppt_y</p:attrName>
                                        </p:attrNameLst>
                                      </p:cBhvr>
                                      <p:tavLst>
                                        <p:tav tm="0">
                                          <p:val>
                                            <p:strVal val="0-#ppt_h/2"/>
                                          </p:val>
                                        </p:tav>
                                        <p:tav tm="100000">
                                          <p:val>
                                            <p:strVal val="#ppt_y"/>
                                          </p:val>
                                        </p:tav>
                                      </p:tavLst>
                                    </p:anim>
                                  </p:childTnLst>
                                </p:cTn>
                              </p:par>
                              <p:par>
                                <p:cTn fill="hold" grpId="0" id="13" nodeType="withEffect" presetClass="entr" presetID="2" presetSubtype="3">
                                  <p:stCondLst>
                                    <p:cond delay="0"/>
                                  </p:stCondLst>
                                  <p:childTnLst>
                                    <p:set>
                                      <p:cBhvr>
                                        <p:cTn dur="1" fill="hold" id="14">
                                          <p:stCondLst>
                                            <p:cond delay="0"/>
                                          </p:stCondLst>
                                        </p:cTn>
                                        <p:tgtEl>
                                          <p:spTgt spid="8"/>
                                        </p:tgtEl>
                                        <p:attrNameLst>
                                          <p:attrName>style.visibility</p:attrName>
                                        </p:attrNameLst>
                                      </p:cBhvr>
                                      <p:to>
                                        <p:strVal val="visible"/>
                                      </p:to>
                                    </p:set>
                                    <p:anim calcmode="lin" valueType="num">
                                      <p:cBhvr additive="base">
                                        <p:cTn dur="500" fill="hold" id="15"/>
                                        <p:tgtEl>
                                          <p:spTgt spid="8"/>
                                        </p:tgtEl>
                                        <p:attrNameLst>
                                          <p:attrName>ppt_x</p:attrName>
                                        </p:attrNameLst>
                                      </p:cBhvr>
                                      <p:tavLst>
                                        <p:tav tm="0">
                                          <p:val>
                                            <p:strVal val="1+#ppt_w/2"/>
                                          </p:val>
                                        </p:tav>
                                        <p:tav tm="100000">
                                          <p:val>
                                            <p:strVal val="#ppt_x"/>
                                          </p:val>
                                        </p:tav>
                                      </p:tavLst>
                                    </p:anim>
                                    <p:anim calcmode="lin" valueType="num">
                                      <p:cBhvr additive="base">
                                        <p:cTn dur="500" fill="hold" id="16"/>
                                        <p:tgtEl>
                                          <p:spTgt spid="8"/>
                                        </p:tgtEl>
                                        <p:attrNameLst>
                                          <p:attrName>ppt_y</p:attrName>
                                        </p:attrNameLst>
                                      </p:cBhvr>
                                      <p:tavLst>
                                        <p:tav tm="0">
                                          <p:val>
                                            <p:strVal val="0-#ppt_h/2"/>
                                          </p:val>
                                        </p:tav>
                                        <p:tav tm="100000">
                                          <p:val>
                                            <p:strVal val="#ppt_y"/>
                                          </p:val>
                                        </p:tav>
                                      </p:tavLst>
                                    </p:anim>
                                  </p:childTnLst>
                                </p:cTn>
                              </p:par>
                              <p:par>
                                <p:cTn fill="hold" grpId="0" id="17" nodeType="withEffect" presetClass="entr" presetID="2" presetSubtype="3">
                                  <p:stCondLst>
                                    <p:cond delay="0"/>
                                  </p:stCondLst>
                                  <p:childTnLst>
                                    <p:set>
                                      <p:cBhvr>
                                        <p:cTn dur="1" fill="hold" id="18">
                                          <p:stCondLst>
                                            <p:cond delay="0"/>
                                          </p:stCondLst>
                                        </p:cTn>
                                        <p:tgtEl>
                                          <p:spTgt spid="15"/>
                                        </p:tgtEl>
                                        <p:attrNameLst>
                                          <p:attrName>style.visibility</p:attrName>
                                        </p:attrNameLst>
                                      </p:cBhvr>
                                      <p:to>
                                        <p:strVal val="visible"/>
                                      </p:to>
                                    </p:set>
                                    <p:anim calcmode="lin" valueType="num">
                                      <p:cBhvr additive="base">
                                        <p:cTn dur="500" fill="hold" id="19"/>
                                        <p:tgtEl>
                                          <p:spTgt spid="15"/>
                                        </p:tgtEl>
                                        <p:attrNameLst>
                                          <p:attrName>ppt_x</p:attrName>
                                        </p:attrNameLst>
                                      </p:cBhvr>
                                      <p:tavLst>
                                        <p:tav tm="0">
                                          <p:val>
                                            <p:strVal val="1+#ppt_w/2"/>
                                          </p:val>
                                        </p:tav>
                                        <p:tav tm="100000">
                                          <p:val>
                                            <p:strVal val="#ppt_x"/>
                                          </p:val>
                                        </p:tav>
                                      </p:tavLst>
                                    </p:anim>
                                    <p:anim calcmode="lin" valueType="num">
                                      <p:cBhvr additive="base">
                                        <p:cTn dur="500" fill="hold" id="20"/>
                                        <p:tgtEl>
                                          <p:spTgt spid="15"/>
                                        </p:tgtEl>
                                        <p:attrNameLst>
                                          <p:attrName>ppt_y</p:attrName>
                                        </p:attrNameLst>
                                      </p:cBhvr>
                                      <p:tavLst>
                                        <p:tav tm="0">
                                          <p:val>
                                            <p:strVal val="0-#ppt_h/2"/>
                                          </p:val>
                                        </p:tav>
                                        <p:tav tm="100000">
                                          <p:val>
                                            <p:strVal val="#ppt_y"/>
                                          </p:val>
                                        </p:tav>
                                      </p:tavLst>
                                    </p:anim>
                                  </p:childTnLst>
                                </p:cTn>
                              </p:par>
                              <p:par>
                                <p:cTn fill="hold" grpId="0" id="21" nodeType="withEffect" presetClass="entr" presetID="2" presetSubtype="3">
                                  <p:stCondLst>
                                    <p:cond delay="0"/>
                                  </p:stCondLst>
                                  <p:childTnLst>
                                    <p:set>
                                      <p:cBhvr>
                                        <p:cTn dur="1" fill="hold" id="22">
                                          <p:stCondLst>
                                            <p:cond delay="0"/>
                                          </p:stCondLst>
                                        </p:cTn>
                                        <p:tgtEl>
                                          <p:spTgt spid="16"/>
                                        </p:tgtEl>
                                        <p:attrNameLst>
                                          <p:attrName>style.visibility</p:attrName>
                                        </p:attrNameLst>
                                      </p:cBhvr>
                                      <p:to>
                                        <p:strVal val="visible"/>
                                      </p:to>
                                    </p:set>
                                    <p:anim calcmode="lin" valueType="num">
                                      <p:cBhvr additive="base">
                                        <p:cTn dur="500" fill="hold" id="23"/>
                                        <p:tgtEl>
                                          <p:spTgt spid="16"/>
                                        </p:tgtEl>
                                        <p:attrNameLst>
                                          <p:attrName>ppt_x</p:attrName>
                                        </p:attrNameLst>
                                      </p:cBhvr>
                                      <p:tavLst>
                                        <p:tav tm="0">
                                          <p:val>
                                            <p:strVal val="1+#ppt_w/2"/>
                                          </p:val>
                                        </p:tav>
                                        <p:tav tm="100000">
                                          <p:val>
                                            <p:strVal val="#ppt_x"/>
                                          </p:val>
                                        </p:tav>
                                      </p:tavLst>
                                    </p:anim>
                                    <p:anim calcmode="lin" valueType="num">
                                      <p:cBhvr additive="base">
                                        <p:cTn dur="500" fill="hold" id="24"/>
                                        <p:tgtEl>
                                          <p:spTgt spid="16"/>
                                        </p:tgtEl>
                                        <p:attrNameLst>
                                          <p:attrName>ppt_y</p:attrName>
                                        </p:attrNameLst>
                                      </p:cBhvr>
                                      <p:tavLst>
                                        <p:tav tm="0">
                                          <p:val>
                                            <p:strVal val="0-#ppt_h/2"/>
                                          </p:val>
                                        </p:tav>
                                        <p:tav tm="100000">
                                          <p:val>
                                            <p:strVal val="#ppt_y"/>
                                          </p:val>
                                        </p:tav>
                                      </p:tavLst>
                                    </p:anim>
                                  </p:childTnLst>
                                </p:cTn>
                              </p:par>
                              <p:par>
                                <p:cTn fill="hold" grpId="0" id="25" nodeType="withEffect" presetClass="entr" presetID="2" presetSubtype="12">
                                  <p:stCondLst>
                                    <p:cond delay="0"/>
                                  </p:stCondLst>
                                  <p:childTnLst>
                                    <p:set>
                                      <p:cBhvr>
                                        <p:cTn dur="1" fill="hold" id="26">
                                          <p:stCondLst>
                                            <p:cond delay="0"/>
                                          </p:stCondLst>
                                        </p:cTn>
                                        <p:tgtEl>
                                          <p:spTgt spid="9"/>
                                        </p:tgtEl>
                                        <p:attrNameLst>
                                          <p:attrName>style.visibility</p:attrName>
                                        </p:attrNameLst>
                                      </p:cBhvr>
                                      <p:to>
                                        <p:strVal val="visible"/>
                                      </p:to>
                                    </p:set>
                                    <p:anim calcmode="lin" valueType="num">
                                      <p:cBhvr additive="base">
                                        <p:cTn dur="500" fill="hold" id="27"/>
                                        <p:tgtEl>
                                          <p:spTgt spid="9"/>
                                        </p:tgtEl>
                                        <p:attrNameLst>
                                          <p:attrName>ppt_x</p:attrName>
                                        </p:attrNameLst>
                                      </p:cBhvr>
                                      <p:tavLst>
                                        <p:tav tm="0">
                                          <p:val>
                                            <p:strVal val="0-#ppt_w/2"/>
                                          </p:val>
                                        </p:tav>
                                        <p:tav tm="100000">
                                          <p:val>
                                            <p:strVal val="#ppt_x"/>
                                          </p:val>
                                        </p:tav>
                                      </p:tavLst>
                                    </p:anim>
                                    <p:anim calcmode="lin" valueType="num">
                                      <p:cBhvr additive="base">
                                        <p:cTn dur="500" fill="hold" id="28"/>
                                        <p:tgtEl>
                                          <p:spTgt spid="9"/>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12">
                                  <p:stCondLst>
                                    <p:cond delay="0"/>
                                  </p:stCondLst>
                                  <p:childTnLst>
                                    <p:set>
                                      <p:cBhvr>
                                        <p:cTn dur="1" fill="hold" id="30">
                                          <p:stCondLst>
                                            <p:cond delay="0"/>
                                          </p:stCondLst>
                                        </p:cTn>
                                        <p:tgtEl>
                                          <p:spTgt spid="31"/>
                                        </p:tgtEl>
                                        <p:attrNameLst>
                                          <p:attrName>style.visibility</p:attrName>
                                        </p:attrNameLst>
                                      </p:cBhvr>
                                      <p:to>
                                        <p:strVal val="visible"/>
                                      </p:to>
                                    </p:set>
                                    <p:anim calcmode="lin" valueType="num">
                                      <p:cBhvr additive="base">
                                        <p:cTn dur="500" fill="hold" id="31"/>
                                        <p:tgtEl>
                                          <p:spTgt spid="31"/>
                                        </p:tgtEl>
                                        <p:attrNameLst>
                                          <p:attrName>ppt_x</p:attrName>
                                        </p:attrNameLst>
                                      </p:cBhvr>
                                      <p:tavLst>
                                        <p:tav tm="0">
                                          <p:val>
                                            <p:strVal val="0-#ppt_w/2"/>
                                          </p:val>
                                        </p:tav>
                                        <p:tav tm="100000">
                                          <p:val>
                                            <p:strVal val="#ppt_x"/>
                                          </p:val>
                                        </p:tav>
                                      </p:tavLst>
                                    </p:anim>
                                    <p:anim calcmode="lin" valueType="num">
                                      <p:cBhvr additive="base">
                                        <p:cTn dur="500" fill="hold" id="32"/>
                                        <p:tgtEl>
                                          <p:spTgt spid="31"/>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12">
                                  <p:stCondLst>
                                    <p:cond delay="0"/>
                                  </p:stCondLst>
                                  <p:childTnLst>
                                    <p:set>
                                      <p:cBhvr>
                                        <p:cTn dur="1" fill="hold" id="34">
                                          <p:stCondLst>
                                            <p:cond delay="0"/>
                                          </p:stCondLst>
                                        </p:cTn>
                                        <p:tgtEl>
                                          <p:spTgt spid="32"/>
                                        </p:tgtEl>
                                        <p:attrNameLst>
                                          <p:attrName>style.visibility</p:attrName>
                                        </p:attrNameLst>
                                      </p:cBhvr>
                                      <p:to>
                                        <p:strVal val="visible"/>
                                      </p:to>
                                    </p:set>
                                    <p:anim calcmode="lin" valueType="num">
                                      <p:cBhvr additive="base">
                                        <p:cTn dur="500" fill="hold" id="35"/>
                                        <p:tgtEl>
                                          <p:spTgt spid="32"/>
                                        </p:tgtEl>
                                        <p:attrNameLst>
                                          <p:attrName>ppt_x</p:attrName>
                                        </p:attrNameLst>
                                      </p:cBhvr>
                                      <p:tavLst>
                                        <p:tav tm="0">
                                          <p:val>
                                            <p:strVal val="0-#ppt_w/2"/>
                                          </p:val>
                                        </p:tav>
                                        <p:tav tm="100000">
                                          <p:val>
                                            <p:strVal val="#ppt_x"/>
                                          </p:val>
                                        </p:tav>
                                      </p:tavLst>
                                    </p:anim>
                                    <p:anim calcmode="lin" valueType="num">
                                      <p:cBhvr additive="base">
                                        <p:cTn dur="500" fill="hold" id="36"/>
                                        <p:tgtEl>
                                          <p:spTgt spid="32"/>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6">
                                  <p:stCondLst>
                                    <p:cond delay="0"/>
                                  </p:stCondLst>
                                  <p:childTnLst>
                                    <p:set>
                                      <p:cBhvr>
                                        <p:cTn dur="1" fill="hold" id="38">
                                          <p:stCondLst>
                                            <p:cond delay="0"/>
                                          </p:stCondLst>
                                        </p:cTn>
                                        <p:tgtEl>
                                          <p:spTgt spid="10"/>
                                        </p:tgtEl>
                                        <p:attrNameLst>
                                          <p:attrName>style.visibility</p:attrName>
                                        </p:attrNameLst>
                                      </p:cBhvr>
                                      <p:to>
                                        <p:strVal val="visible"/>
                                      </p:to>
                                    </p:set>
                                    <p:anim calcmode="lin" valueType="num">
                                      <p:cBhvr additive="base">
                                        <p:cTn dur="500" fill="hold" id="39"/>
                                        <p:tgtEl>
                                          <p:spTgt spid="10"/>
                                        </p:tgtEl>
                                        <p:attrNameLst>
                                          <p:attrName>ppt_x</p:attrName>
                                        </p:attrNameLst>
                                      </p:cBhvr>
                                      <p:tavLst>
                                        <p:tav tm="0">
                                          <p:val>
                                            <p:strVal val="1+#ppt_w/2"/>
                                          </p:val>
                                        </p:tav>
                                        <p:tav tm="100000">
                                          <p:val>
                                            <p:strVal val="#ppt_x"/>
                                          </p:val>
                                        </p:tav>
                                      </p:tavLst>
                                    </p:anim>
                                    <p:anim calcmode="lin" valueType="num">
                                      <p:cBhvr additive="base">
                                        <p:cTn dur="500" fill="hold" id="40"/>
                                        <p:tgtEl>
                                          <p:spTgt spid="10"/>
                                        </p:tgtEl>
                                        <p:attrNameLst>
                                          <p:attrName>ppt_y</p:attrName>
                                        </p:attrNameLst>
                                      </p:cBhvr>
                                      <p:tavLst>
                                        <p:tav tm="0">
                                          <p:val>
                                            <p:strVal val="1+#ppt_h/2"/>
                                          </p:val>
                                        </p:tav>
                                        <p:tav tm="100000">
                                          <p:val>
                                            <p:strVal val="#ppt_y"/>
                                          </p:val>
                                        </p:tav>
                                      </p:tavLst>
                                    </p:anim>
                                  </p:childTnLst>
                                </p:cTn>
                              </p:par>
                              <p:par>
                                <p:cTn fill="hold" id="41" nodeType="withEffect" presetClass="entr" presetID="2" presetSubtype="6">
                                  <p:stCondLst>
                                    <p:cond delay="0"/>
                                  </p:stCondLst>
                                  <p:childTnLst>
                                    <p:set>
                                      <p:cBhvr>
                                        <p:cTn dur="1" fill="hold" id="42">
                                          <p:stCondLst>
                                            <p:cond delay="0"/>
                                          </p:stCondLst>
                                        </p:cTn>
                                        <p:tgtEl>
                                          <p:spTgt spid="12"/>
                                        </p:tgtEl>
                                        <p:attrNameLst>
                                          <p:attrName>style.visibility</p:attrName>
                                        </p:attrNameLst>
                                      </p:cBhvr>
                                      <p:to>
                                        <p:strVal val="visible"/>
                                      </p:to>
                                    </p:set>
                                    <p:anim calcmode="lin" valueType="num">
                                      <p:cBhvr additive="base">
                                        <p:cTn dur="500" fill="hold" id="43"/>
                                        <p:tgtEl>
                                          <p:spTgt spid="12"/>
                                        </p:tgtEl>
                                        <p:attrNameLst>
                                          <p:attrName>ppt_x</p:attrName>
                                        </p:attrNameLst>
                                      </p:cBhvr>
                                      <p:tavLst>
                                        <p:tav tm="0">
                                          <p:val>
                                            <p:strVal val="1+#ppt_w/2"/>
                                          </p:val>
                                        </p:tav>
                                        <p:tav tm="100000">
                                          <p:val>
                                            <p:strVal val="#ppt_x"/>
                                          </p:val>
                                        </p:tav>
                                      </p:tavLst>
                                    </p:anim>
                                    <p:anim calcmode="lin" valueType="num">
                                      <p:cBhvr additive="base">
                                        <p:cTn dur="500" fill="hold" id="44"/>
                                        <p:tgtEl>
                                          <p:spTgt spid="12"/>
                                        </p:tgtEl>
                                        <p:attrNameLst>
                                          <p:attrName>ppt_y</p:attrName>
                                        </p:attrNameLst>
                                      </p:cBhvr>
                                      <p:tavLst>
                                        <p:tav tm="0">
                                          <p:val>
                                            <p:strVal val="1+#ppt_h/2"/>
                                          </p:val>
                                        </p:tav>
                                        <p:tav tm="100000">
                                          <p:val>
                                            <p:strVal val="#ppt_y"/>
                                          </p:val>
                                        </p:tav>
                                      </p:tavLst>
                                    </p:anim>
                                  </p:childTnLst>
                                </p:cTn>
                              </p:par>
                            </p:childTnLst>
                          </p:cTn>
                        </p:par>
                        <p:par>
                          <p:cTn fill="hold" id="45" nodeType="afterGroup">
                            <p:stCondLst>
                              <p:cond delay="500"/>
                            </p:stCondLst>
                            <p:childTnLst>
                              <p:par>
                                <p:cTn fill="hold" grpId="0" id="46" nodeType="afterEffect" presetClass="entr" presetID="12" presetSubtype="8">
                                  <p:stCondLst>
                                    <p:cond delay="0"/>
                                  </p:stCondLst>
                                  <p:childTnLst>
                                    <p:set>
                                      <p:cBhvr>
                                        <p:cTn dur="1" fill="hold" id="47">
                                          <p:stCondLst>
                                            <p:cond delay="0"/>
                                          </p:stCondLst>
                                        </p:cTn>
                                        <p:tgtEl>
                                          <p:spTgt spid="64552"/>
                                        </p:tgtEl>
                                        <p:attrNameLst>
                                          <p:attrName>style.visibility</p:attrName>
                                        </p:attrNameLst>
                                      </p:cBhvr>
                                      <p:to>
                                        <p:strVal val="visible"/>
                                      </p:to>
                                    </p:set>
                                    <p:animEffect filter="slide(fromLeft)" transition="in">
                                      <p:cBhvr>
                                        <p:cTn dur="500" id="48"/>
                                        <p:tgtEl>
                                          <p:spTgt spid="64552"/>
                                        </p:tgtEl>
                                      </p:cBhvr>
                                    </p:animEffect>
                                  </p:childTnLst>
                                </p:cTn>
                              </p:par>
                              <p:par>
                                <p:cTn fill="hold" grpId="0" id="49" nodeType="withEffect" presetClass="entr" presetID="12" presetSubtype="2">
                                  <p:stCondLst>
                                    <p:cond delay="0"/>
                                  </p:stCondLst>
                                  <p:childTnLst>
                                    <p:set>
                                      <p:cBhvr>
                                        <p:cTn dur="1" fill="hold" id="50">
                                          <p:stCondLst>
                                            <p:cond delay="0"/>
                                          </p:stCondLst>
                                        </p:cTn>
                                        <p:tgtEl>
                                          <p:spTgt spid="64553"/>
                                        </p:tgtEl>
                                        <p:attrNameLst>
                                          <p:attrName>style.visibility</p:attrName>
                                        </p:attrNameLst>
                                      </p:cBhvr>
                                      <p:to>
                                        <p:strVal val="visible"/>
                                      </p:to>
                                    </p:set>
                                    <p:animEffect filter="slide(fromRight)" transition="in">
                                      <p:cBhvr>
                                        <p:cTn dur="500" id="51"/>
                                        <p:tgtEl>
                                          <p:spTgt spid="64553"/>
                                        </p:tgtEl>
                                      </p:cBhvr>
                                    </p:animEffect>
                                  </p:childTnLst>
                                </p:cTn>
                              </p:par>
                            </p:childTnLst>
                          </p:cTn>
                        </p:par>
                        <p:par>
                          <p:cTn fill="hold" id="52" nodeType="afterGroup">
                            <p:stCondLst>
                              <p:cond delay="1000"/>
                            </p:stCondLst>
                            <p:childTnLst>
                              <p:par>
                                <p:cTn fill="hold" grpId="1" id="53" nodeType="afterEffect" presetClass="emph" presetID="26" presetSubtype="0" repeatCount="2000">
                                  <p:stCondLst>
                                    <p:cond delay="0"/>
                                  </p:stCondLst>
                                  <p:childTnLst>
                                    <p:animEffect filter="fade" transition="out">
                                      <p:cBhvr>
                                        <p:cTn dur="1000" id="54" tmFilter="0, 0; .2, .5; .8, .5; 1, 0"/>
                                        <p:tgtEl>
                                          <p:spTgt spid="64553"/>
                                        </p:tgtEl>
                                      </p:cBhvr>
                                    </p:animEffect>
                                    <p:animScale>
                                      <p:cBhvr>
                                        <p:cTn autoRev="1" dur="500" fill="hold" id="55"/>
                                        <p:tgtEl>
                                          <p:spTgt spid="64553"/>
                                        </p:tgtEl>
                                      </p:cBhvr>
                                      <p:by x="105000" y="105000"/>
                                    </p:animScale>
                                  </p:childTnLst>
                                </p:cTn>
                              </p:par>
                              <p:par>
                                <p:cTn fill="hold" grpId="1" id="56" nodeType="withEffect" presetClass="emph" presetID="26" presetSubtype="0" repeatCount="2000">
                                  <p:stCondLst>
                                    <p:cond delay="0"/>
                                  </p:stCondLst>
                                  <p:childTnLst>
                                    <p:animEffect filter="fade" transition="out">
                                      <p:cBhvr>
                                        <p:cTn dur="1000" id="57" tmFilter="0, 0; .2, .5; .8, .5; 1, 0"/>
                                        <p:tgtEl>
                                          <p:spTgt spid="64552"/>
                                        </p:tgtEl>
                                      </p:cBhvr>
                                    </p:animEffect>
                                    <p:animScale>
                                      <p:cBhvr>
                                        <p:cTn autoRev="1" dur="500" fill="hold" id="58"/>
                                        <p:tgtEl>
                                          <p:spTgt spid="64552"/>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8"/>
      <p:bldP grpId="0" spid="9"/>
      <p:bldP grpId="0" spid="10"/>
      <p:bldP grpId="0" spid="15"/>
      <p:bldP grpId="0" spid="16"/>
      <p:bldP grpId="0" spid="31"/>
      <p:bldP grpId="0" spid="32"/>
      <p:bldP grpId="0" spid="64552"/>
      <p:bldP grpId="1" spid="64552"/>
      <p:bldP grpId="0" spid="64553"/>
      <p:bldP grpId="1" spid="6455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38" name="矩形 2"/>
          <p:cNvSpPr>
            <a:spLocks noChangeArrowheads="1"/>
          </p:cNvSpPr>
          <p:nvPr/>
        </p:nvSpPr>
        <p:spPr bwMode="auto">
          <a:xfrm>
            <a:off x="1395413" y="2925763"/>
            <a:ext cx="496887" cy="1249362"/>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39" name="矩形 3"/>
          <p:cNvSpPr>
            <a:spLocks noChangeArrowheads="1"/>
          </p:cNvSpPr>
          <p:nvPr/>
        </p:nvSpPr>
        <p:spPr bwMode="auto">
          <a:xfrm>
            <a:off x="2109788" y="2995613"/>
            <a:ext cx="498475" cy="1179512"/>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0" name="矩形 4"/>
          <p:cNvSpPr>
            <a:spLocks noChangeArrowheads="1"/>
          </p:cNvSpPr>
          <p:nvPr/>
        </p:nvSpPr>
        <p:spPr bwMode="auto">
          <a:xfrm>
            <a:off x="2824163" y="3365500"/>
            <a:ext cx="498475" cy="809625"/>
          </a:xfrm>
          <a:prstGeom prst="rect">
            <a:avLst/>
          </a:prstGeom>
          <a:solidFill>
            <a:schemeClr val="tx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1" name="矩形 5"/>
          <p:cNvSpPr>
            <a:spLocks noChangeArrowheads="1"/>
          </p:cNvSpPr>
          <p:nvPr/>
        </p:nvSpPr>
        <p:spPr bwMode="auto">
          <a:xfrm>
            <a:off x="3540125" y="2755900"/>
            <a:ext cx="496888" cy="1419225"/>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2" name="矩形 6"/>
          <p:cNvSpPr>
            <a:spLocks noChangeArrowheads="1"/>
          </p:cNvSpPr>
          <p:nvPr/>
        </p:nvSpPr>
        <p:spPr bwMode="auto">
          <a:xfrm>
            <a:off x="4254500" y="2686050"/>
            <a:ext cx="496888" cy="1489075"/>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3" name="矩形 7"/>
          <p:cNvSpPr>
            <a:spLocks noChangeArrowheads="1"/>
          </p:cNvSpPr>
          <p:nvPr/>
        </p:nvSpPr>
        <p:spPr bwMode="auto">
          <a:xfrm>
            <a:off x="4970463" y="2995613"/>
            <a:ext cx="496887" cy="1179512"/>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4" name="矩形 8"/>
          <p:cNvSpPr>
            <a:spLocks noChangeArrowheads="1"/>
          </p:cNvSpPr>
          <p:nvPr/>
        </p:nvSpPr>
        <p:spPr bwMode="auto">
          <a:xfrm>
            <a:off x="5684838" y="3165475"/>
            <a:ext cx="496887" cy="1009650"/>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5" name="矩形 9"/>
          <p:cNvSpPr>
            <a:spLocks noChangeArrowheads="1"/>
          </p:cNvSpPr>
          <p:nvPr/>
        </p:nvSpPr>
        <p:spPr bwMode="auto">
          <a:xfrm>
            <a:off x="6399213" y="2925763"/>
            <a:ext cx="498475" cy="1249362"/>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6" name="矩形 10"/>
          <p:cNvSpPr>
            <a:spLocks noChangeArrowheads="1"/>
          </p:cNvSpPr>
          <p:nvPr/>
        </p:nvSpPr>
        <p:spPr bwMode="auto">
          <a:xfrm>
            <a:off x="7113588" y="2195513"/>
            <a:ext cx="498475" cy="1979612"/>
          </a:xfrm>
          <a:prstGeom prst="rect">
            <a:avLst/>
          </a:prstGeom>
          <a:solidFill>
            <a:schemeClr val="tx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7" name="矩形 11"/>
          <p:cNvSpPr>
            <a:spLocks noChangeArrowheads="1"/>
          </p:cNvSpPr>
          <p:nvPr/>
        </p:nvSpPr>
        <p:spPr bwMode="auto">
          <a:xfrm>
            <a:off x="7829550" y="2455863"/>
            <a:ext cx="496888" cy="1719262"/>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8" name="矩形 12"/>
          <p:cNvSpPr>
            <a:spLocks noChangeArrowheads="1"/>
          </p:cNvSpPr>
          <p:nvPr/>
        </p:nvSpPr>
        <p:spPr bwMode="auto">
          <a:xfrm>
            <a:off x="8543925" y="2686050"/>
            <a:ext cx="498475" cy="1489075"/>
          </a:xfrm>
          <a:prstGeom prst="rect">
            <a:avLst/>
          </a:prstGeom>
          <a:solidFill>
            <a:schemeClr val="bg2"/>
          </a:solidFill>
          <a:ln algn="ctr" w="12700">
            <a:noFill/>
            <a:miter lim="800000"/>
          </a:ln>
        </p:spPr>
        <p:txBody>
          <a:bodyPr bIns="36293" lIns="0" rIns="0" tIns="57154"/>
          <a:lstStyle/>
          <a:p>
            <a:pPr algn="ctr" defTabSz="725488"/>
            <a:r>
              <a:rPr altLang="zh-CN" b="0" lang="en-US" sz="1000">
                <a:solidFill>
                  <a:srgbClr val="FFFFFF"/>
                </a:solidFill>
                <a:latin charset="0" panose="020f0502020204030204" pitchFamily="34" typeface="Calibri"/>
              </a:rPr>
              <a:t>000T</a:t>
            </a:r>
          </a:p>
        </p:txBody>
      </p:sp>
      <p:sp>
        <p:nvSpPr>
          <p:cNvPr id="65549" name="矩形 13"/>
          <p:cNvSpPr>
            <a:spLocks noChangeArrowheads="1"/>
          </p:cNvSpPr>
          <p:nvPr/>
        </p:nvSpPr>
        <p:spPr bwMode="auto">
          <a:xfrm>
            <a:off x="0" y="4175125"/>
            <a:ext cx="9721850" cy="74613"/>
          </a:xfrm>
          <a:prstGeom prst="rect">
            <a:avLst/>
          </a:prstGeom>
          <a:solidFill>
            <a:schemeClr val="tx2"/>
          </a:solidFill>
          <a:ln algn="ctr" w="12700">
            <a:noFill/>
            <a:miter lim="800000"/>
          </a:ln>
        </p:spPr>
        <p:txBody>
          <a:bodyPr anchor="ctr" bIns="36293" lIns="72585" rIns="72585" tIns="36293"/>
          <a:lstStyle/>
          <a:p>
            <a:pPr algn="ctr" defTabSz="725488"/>
            <a:endParaRPr altLang="en-US" b="0" lang="zh-CN" sz="1000">
              <a:solidFill>
                <a:srgbClr val="FFFFFF"/>
              </a:solidFill>
              <a:latin charset="0" panose="020f0502020204030204" pitchFamily="34" typeface="Calibri"/>
            </a:endParaRPr>
          </a:p>
        </p:txBody>
      </p:sp>
      <p:sp>
        <p:nvSpPr>
          <p:cNvPr id="65550" name="文本框 14"/>
          <p:cNvSpPr txBox="1">
            <a:spLocks noChangeArrowheads="1"/>
          </p:cNvSpPr>
          <p:nvPr/>
        </p:nvSpPr>
        <p:spPr bwMode="auto">
          <a:xfrm>
            <a:off x="1204913" y="4475163"/>
            <a:ext cx="7312025" cy="529786"/>
          </a:xfrm>
          <a:prstGeom prst="rect">
            <a:avLst/>
          </a:prstGeom>
          <a:noFill/>
          <a:ln w="9525">
            <a:noFill/>
            <a:miter lim="800000"/>
          </a:ln>
        </p:spPr>
        <p:txBody>
          <a:bodyPr bIns="36293" lIns="0" rIns="0" tIns="36293">
            <a:spAutoFit/>
          </a:bodyPr>
          <a:lstStyle/>
          <a:p>
            <a:pPr algn="ctr" defTabSz="725488">
              <a:lnSpc>
                <a:spcPct val="150000"/>
              </a:lnSpc>
            </a:pPr>
            <a:r>
              <a:rPr altLang="en-US" b="0" lang="zh-CN" sz="1000">
                <a:solidFill>
                  <a:srgbClr val="808080"/>
                </a:solidFill>
                <a:sym charset="-122" pitchFamily="50" typeface="造字工房悦黑体验版常规体"/>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p:nvPr/>
        </p:nvGrpSpPr>
        <p:grpSpPr>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28655"/>
            </a:xfrm>
            <a:prstGeom prst="rect">
              <a:avLst/>
            </a:prstGeom>
            <a:noFill/>
            <a:ln w="9525">
              <a:noFill/>
              <a:miter lim="800000"/>
            </a:ln>
          </p:spPr>
          <p:txBody>
            <a:bodyPr bIns="36293" lIns="72585" rIns="72585" tIns="36293">
              <a:spAutoFit/>
            </a:bodyPr>
            <a:lstStyle/>
            <a:p>
              <a:pPr defTabSz="725488"/>
              <a:r>
                <a:rPr altLang="en-US" lang="zh-CN" sz="1100">
                  <a:solidFill>
                    <a:srgbClr val="808080"/>
                  </a:solidFill>
                  <a:latin charset="-122" pitchFamily="34" typeface="微软雅黑"/>
                </a:rPr>
                <a:t>请在此处添加标题内容</a:t>
              </a:r>
            </a:p>
          </p:txBody>
        </p:sp>
        <p:sp>
          <p:nvSpPr>
            <p:cNvPr id="70677" name="TextBox 82"/>
            <p:cNvSpPr txBox="1">
              <a:spLocks noChangeArrowheads="1"/>
            </p:cNvSpPr>
            <p:nvPr/>
          </p:nvSpPr>
          <p:spPr bwMode="auto">
            <a:xfrm>
              <a:off x="4086124" y="1005984"/>
              <a:ext cx="2069358" cy="504269"/>
            </a:xfrm>
            <a:prstGeom prst="rect">
              <a:avLst/>
            </a:prstGeom>
            <a:noFill/>
            <a:ln w="9525">
              <a:noFill/>
              <a:miter lim="800000"/>
            </a:ln>
          </p:spPr>
          <p:txBody>
            <a:bodyPr bIns="36293" lIns="0" rIns="0" tIns="36293">
              <a:spAutoFit/>
            </a:bodyPr>
            <a:lstStyle/>
            <a:p>
              <a:pPr algn="just" defTabSz="725488">
                <a:lnSpc>
                  <a:spcPct val="150000"/>
                </a:lnSpc>
              </a:pPr>
              <a:r>
                <a:rPr altLang="en-US" b="0" lang="zh-CN" sz="1000">
                  <a:solidFill>
                    <a:srgbClr val="808080"/>
                  </a:solidFill>
                  <a:latin charset="-122" pitchFamily="34" typeface="微软雅黑"/>
                </a:rPr>
                <a:t>在此添加正文并根据需要调整字体大小，建议采用1.5倍行距和两端对齐方式。</a:t>
              </a:r>
            </a:p>
          </p:txBody>
        </p:sp>
      </p:grpSp>
      <p:grpSp>
        <p:nvGrpSpPr>
          <p:cNvPr id="65552" name="组合 18"/>
          <p:cNvGrpSpPr/>
          <p:nvPr/>
        </p:nvGrpSpPr>
        <p:grpSpPr>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161"/>
            </a:xfrm>
            <a:prstGeom prst="rect">
              <a:avLst/>
            </a:prstGeom>
            <a:noFill/>
            <a:ln w="9525">
              <a:noFill/>
              <a:miter lim="800000"/>
            </a:ln>
          </p:spPr>
          <p:txBody>
            <a:bodyPr bIns="36293" lIns="72585" rIns="72585" tIns="36293">
              <a:spAutoFit/>
            </a:bodyPr>
            <a:lstStyle/>
            <a:p>
              <a:pPr defTabSz="725488"/>
              <a:r>
                <a:rPr altLang="en-US" lang="zh-CN" sz="1200">
                  <a:solidFill>
                    <a:srgbClr val="808080"/>
                  </a:solidFill>
                </a:rPr>
                <a:t>请在此处添加标题内容</a:t>
              </a:r>
            </a:p>
          </p:txBody>
        </p:sp>
        <p:sp>
          <p:nvSpPr>
            <p:cNvPr id="70675" name="TextBox 82"/>
            <p:cNvSpPr txBox="1">
              <a:spLocks noChangeArrowheads="1"/>
            </p:cNvSpPr>
            <p:nvPr/>
          </p:nvSpPr>
          <p:spPr bwMode="auto">
            <a:xfrm>
              <a:off x="4087563" y="1005984"/>
              <a:ext cx="2067920" cy="504269"/>
            </a:xfrm>
            <a:prstGeom prst="rect">
              <a:avLst/>
            </a:prstGeom>
            <a:noFill/>
            <a:ln w="9525">
              <a:noFill/>
              <a:miter lim="800000"/>
            </a:ln>
          </p:spPr>
          <p:txBody>
            <a:bodyPr bIns="36293" lIns="0" rIns="0" tIns="36293">
              <a:spAutoFit/>
            </a:bodyPr>
            <a:lstStyle/>
            <a:p>
              <a:pPr algn="just" defTabSz="725488">
                <a:lnSpc>
                  <a:spcPct val="150000"/>
                </a:lnSpc>
              </a:pPr>
              <a:r>
                <a:rPr altLang="en-US" b="0" lang="zh-CN" sz="1000">
                  <a:solidFill>
                    <a:srgbClr val="808080"/>
                  </a:solidFill>
                  <a:latin charset="-122" pitchFamily="34" typeface="微软雅黑"/>
                </a:rPr>
                <a:t>在此添加正文并根据需要调整字体大小，建议采用1.5倍行距和两端对齐方式。</a:t>
              </a:r>
            </a:p>
          </p:txBody>
        </p:sp>
      </p:grpSp>
      <p:sp>
        <p:nvSpPr>
          <p:cNvPr id="65553" name="AutoShape 23"/>
          <p:cNvSpPr>
            <a:spLocks noChangeArrowheads="1"/>
          </p:cNvSpPr>
          <p:nvPr/>
        </p:nvSpPr>
        <p:spPr bwMode="auto">
          <a:xfrm>
            <a:off x="7237413" y="1331913"/>
            <a:ext cx="647700" cy="576262"/>
          </a:xfrm>
          <a:prstGeom prst="wedgeEllipseCallout">
            <a:avLst>
              <a:gd fmla="val -43750" name="adj1"/>
              <a:gd fmla="val 70000" name="adj2"/>
            </a:avLst>
          </a:prstGeom>
          <a:solidFill>
            <a:schemeClr val="accent1"/>
          </a:solidFill>
          <a:ln w="9525">
            <a:solidFill>
              <a:schemeClr val="tx1"/>
            </a:solidFill>
            <a:miter lim="800000"/>
          </a:ln>
        </p:spPr>
        <p:txBody>
          <a:bodyPr/>
          <a:lstStyle/>
          <a:p>
            <a:pPr algn="ctr" defTabSz="914400"/>
            <a:r>
              <a:rPr altLang="en-US" b="0" lang="zh-CN" sz="800"/>
              <a:t>添加标题内容</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65551"/>
                                        </p:tgtEl>
                                        <p:attrNameLst>
                                          <p:attrName>style.visibility</p:attrName>
                                        </p:attrNameLst>
                                      </p:cBhvr>
                                      <p:to>
                                        <p:strVal val="visible"/>
                                      </p:to>
                                    </p:set>
                                    <p:animEffect filter="wipe(left)" transition="in">
                                      <p:cBhvr>
                                        <p:cTn dur="500" id="7"/>
                                        <p:tgtEl>
                                          <p:spTgt spid="65551"/>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65552"/>
                                        </p:tgtEl>
                                        <p:attrNameLst>
                                          <p:attrName>style.visibility</p:attrName>
                                        </p:attrNameLst>
                                      </p:cBhvr>
                                      <p:to>
                                        <p:strVal val="visible"/>
                                      </p:to>
                                    </p:set>
                                    <p:animEffect filter="wipe(left)" transition="in">
                                      <p:cBhvr>
                                        <p:cTn dur="500" id="11"/>
                                        <p:tgtEl>
                                          <p:spTgt spid="65552"/>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65549"/>
                                        </p:tgtEl>
                                        <p:attrNameLst>
                                          <p:attrName>style.visibility</p:attrName>
                                        </p:attrNameLst>
                                      </p:cBhvr>
                                      <p:to>
                                        <p:strVal val="visible"/>
                                      </p:to>
                                    </p:set>
                                    <p:animEffect filter="wipe(left)" transition="in">
                                      <p:cBhvr>
                                        <p:cTn dur="500" id="15"/>
                                        <p:tgtEl>
                                          <p:spTgt spid="65549"/>
                                        </p:tgtEl>
                                      </p:cBhvr>
                                    </p:animEffect>
                                  </p:childTnLst>
                                </p:cTn>
                              </p:par>
                            </p:childTnLst>
                          </p:cTn>
                        </p:par>
                        <p:par>
                          <p:cTn fill="hold" id="16" nodeType="afterGroup">
                            <p:stCondLst>
                              <p:cond delay="1500"/>
                            </p:stCondLst>
                            <p:childTnLst>
                              <p:par>
                                <p:cTn fill="hold" grpId="0" id="17" nodeType="afterEffect" presetClass="entr" presetID="22" presetSubtype="4">
                                  <p:stCondLst>
                                    <p:cond delay="0"/>
                                  </p:stCondLst>
                                  <p:childTnLst>
                                    <p:set>
                                      <p:cBhvr>
                                        <p:cTn dur="1" fill="hold" id="18">
                                          <p:stCondLst>
                                            <p:cond delay="0"/>
                                          </p:stCondLst>
                                        </p:cTn>
                                        <p:tgtEl>
                                          <p:spTgt spid="65537"/>
                                        </p:tgtEl>
                                        <p:attrNameLst>
                                          <p:attrName>style.visibility</p:attrName>
                                        </p:attrNameLst>
                                      </p:cBhvr>
                                      <p:to>
                                        <p:strVal val="visible"/>
                                      </p:to>
                                    </p:set>
                                    <p:animEffect filter="wipe(down)" transition="in">
                                      <p:cBhvr>
                                        <p:cTn dur="500" id="19"/>
                                        <p:tgtEl>
                                          <p:spTgt spid="65537"/>
                                        </p:tgtEl>
                                      </p:cBhvr>
                                    </p:animEffect>
                                  </p:childTnLst>
                                </p:cTn>
                              </p:par>
                              <p:par>
                                <p:cTn fill="hold" grpId="0" id="20" nodeType="withEffect" presetClass="entr" presetID="22" presetSubtype="4">
                                  <p:stCondLst>
                                    <p:cond delay="0"/>
                                  </p:stCondLst>
                                  <p:childTnLst>
                                    <p:set>
                                      <p:cBhvr>
                                        <p:cTn dur="1" fill="hold" id="21">
                                          <p:stCondLst>
                                            <p:cond delay="0"/>
                                          </p:stCondLst>
                                        </p:cTn>
                                        <p:tgtEl>
                                          <p:spTgt spid="65538"/>
                                        </p:tgtEl>
                                        <p:attrNameLst>
                                          <p:attrName>style.visibility</p:attrName>
                                        </p:attrNameLst>
                                      </p:cBhvr>
                                      <p:to>
                                        <p:strVal val="visible"/>
                                      </p:to>
                                    </p:set>
                                    <p:animEffect filter="wipe(down)" transition="in">
                                      <p:cBhvr>
                                        <p:cTn dur="500" id="22"/>
                                        <p:tgtEl>
                                          <p:spTgt spid="65538"/>
                                        </p:tgtEl>
                                      </p:cBhvr>
                                    </p:animEffect>
                                  </p:childTnLst>
                                </p:cTn>
                              </p:par>
                              <p:par>
                                <p:cTn fill="hold" grpId="0" id="23" nodeType="withEffect" presetClass="entr" presetID="22" presetSubtype="4">
                                  <p:stCondLst>
                                    <p:cond delay="0"/>
                                  </p:stCondLst>
                                  <p:childTnLst>
                                    <p:set>
                                      <p:cBhvr>
                                        <p:cTn dur="1" fill="hold" id="24">
                                          <p:stCondLst>
                                            <p:cond delay="0"/>
                                          </p:stCondLst>
                                        </p:cTn>
                                        <p:tgtEl>
                                          <p:spTgt spid="65539"/>
                                        </p:tgtEl>
                                        <p:attrNameLst>
                                          <p:attrName>style.visibility</p:attrName>
                                        </p:attrNameLst>
                                      </p:cBhvr>
                                      <p:to>
                                        <p:strVal val="visible"/>
                                      </p:to>
                                    </p:set>
                                    <p:animEffect filter="wipe(down)" transition="in">
                                      <p:cBhvr>
                                        <p:cTn dur="500" id="25"/>
                                        <p:tgtEl>
                                          <p:spTgt spid="65539"/>
                                        </p:tgtEl>
                                      </p:cBhvr>
                                    </p:animEffect>
                                  </p:childTnLst>
                                </p:cTn>
                              </p:par>
                              <p:par>
                                <p:cTn fill="hold" grpId="0" id="26" nodeType="withEffect" presetClass="entr" presetID="22" presetSubtype="4">
                                  <p:stCondLst>
                                    <p:cond delay="0"/>
                                  </p:stCondLst>
                                  <p:childTnLst>
                                    <p:set>
                                      <p:cBhvr>
                                        <p:cTn dur="1" fill="hold" id="27">
                                          <p:stCondLst>
                                            <p:cond delay="0"/>
                                          </p:stCondLst>
                                        </p:cTn>
                                        <p:tgtEl>
                                          <p:spTgt spid="65540"/>
                                        </p:tgtEl>
                                        <p:attrNameLst>
                                          <p:attrName>style.visibility</p:attrName>
                                        </p:attrNameLst>
                                      </p:cBhvr>
                                      <p:to>
                                        <p:strVal val="visible"/>
                                      </p:to>
                                    </p:set>
                                    <p:animEffect filter="wipe(down)" transition="in">
                                      <p:cBhvr>
                                        <p:cTn dur="500" id="28"/>
                                        <p:tgtEl>
                                          <p:spTgt spid="65540"/>
                                        </p:tgtEl>
                                      </p:cBhvr>
                                    </p:animEffect>
                                  </p:childTnLst>
                                </p:cTn>
                              </p:par>
                              <p:par>
                                <p:cTn fill="hold" grpId="0" id="29" nodeType="withEffect" presetClass="entr" presetID="22" presetSubtype="4">
                                  <p:stCondLst>
                                    <p:cond delay="0"/>
                                  </p:stCondLst>
                                  <p:childTnLst>
                                    <p:set>
                                      <p:cBhvr>
                                        <p:cTn dur="1" fill="hold" id="30">
                                          <p:stCondLst>
                                            <p:cond delay="0"/>
                                          </p:stCondLst>
                                        </p:cTn>
                                        <p:tgtEl>
                                          <p:spTgt spid="65541"/>
                                        </p:tgtEl>
                                        <p:attrNameLst>
                                          <p:attrName>style.visibility</p:attrName>
                                        </p:attrNameLst>
                                      </p:cBhvr>
                                      <p:to>
                                        <p:strVal val="visible"/>
                                      </p:to>
                                    </p:set>
                                    <p:animEffect filter="wipe(down)" transition="in">
                                      <p:cBhvr>
                                        <p:cTn dur="500" id="31"/>
                                        <p:tgtEl>
                                          <p:spTgt spid="65541"/>
                                        </p:tgtEl>
                                      </p:cBhvr>
                                    </p:animEffect>
                                  </p:childTnLst>
                                </p:cTn>
                              </p:par>
                              <p:par>
                                <p:cTn fill="hold" grpId="0" id="32" nodeType="withEffect" presetClass="entr" presetID="22" presetSubtype="4">
                                  <p:stCondLst>
                                    <p:cond delay="0"/>
                                  </p:stCondLst>
                                  <p:childTnLst>
                                    <p:set>
                                      <p:cBhvr>
                                        <p:cTn dur="1" fill="hold" id="33">
                                          <p:stCondLst>
                                            <p:cond delay="0"/>
                                          </p:stCondLst>
                                        </p:cTn>
                                        <p:tgtEl>
                                          <p:spTgt spid="65542"/>
                                        </p:tgtEl>
                                        <p:attrNameLst>
                                          <p:attrName>style.visibility</p:attrName>
                                        </p:attrNameLst>
                                      </p:cBhvr>
                                      <p:to>
                                        <p:strVal val="visible"/>
                                      </p:to>
                                    </p:set>
                                    <p:animEffect filter="wipe(down)" transition="in">
                                      <p:cBhvr>
                                        <p:cTn dur="500" id="34"/>
                                        <p:tgtEl>
                                          <p:spTgt spid="65542"/>
                                        </p:tgtEl>
                                      </p:cBhvr>
                                    </p:animEffect>
                                  </p:childTnLst>
                                </p:cTn>
                              </p:par>
                              <p:par>
                                <p:cTn fill="hold" grpId="0" id="35" nodeType="withEffect" presetClass="entr" presetID="22" presetSubtype="4">
                                  <p:stCondLst>
                                    <p:cond delay="0"/>
                                  </p:stCondLst>
                                  <p:childTnLst>
                                    <p:set>
                                      <p:cBhvr>
                                        <p:cTn dur="1" fill="hold" id="36">
                                          <p:stCondLst>
                                            <p:cond delay="0"/>
                                          </p:stCondLst>
                                        </p:cTn>
                                        <p:tgtEl>
                                          <p:spTgt spid="65543"/>
                                        </p:tgtEl>
                                        <p:attrNameLst>
                                          <p:attrName>style.visibility</p:attrName>
                                        </p:attrNameLst>
                                      </p:cBhvr>
                                      <p:to>
                                        <p:strVal val="visible"/>
                                      </p:to>
                                    </p:set>
                                    <p:animEffect filter="wipe(down)" transition="in">
                                      <p:cBhvr>
                                        <p:cTn dur="500" id="37"/>
                                        <p:tgtEl>
                                          <p:spTgt spid="65543"/>
                                        </p:tgtEl>
                                      </p:cBhvr>
                                    </p:animEffect>
                                  </p:childTnLst>
                                </p:cTn>
                              </p:par>
                              <p:par>
                                <p:cTn fill="hold" grpId="0" id="38" nodeType="withEffect" presetClass="entr" presetID="22" presetSubtype="4">
                                  <p:stCondLst>
                                    <p:cond delay="0"/>
                                  </p:stCondLst>
                                  <p:childTnLst>
                                    <p:set>
                                      <p:cBhvr>
                                        <p:cTn dur="1" fill="hold" id="39">
                                          <p:stCondLst>
                                            <p:cond delay="0"/>
                                          </p:stCondLst>
                                        </p:cTn>
                                        <p:tgtEl>
                                          <p:spTgt spid="65544"/>
                                        </p:tgtEl>
                                        <p:attrNameLst>
                                          <p:attrName>style.visibility</p:attrName>
                                        </p:attrNameLst>
                                      </p:cBhvr>
                                      <p:to>
                                        <p:strVal val="visible"/>
                                      </p:to>
                                    </p:set>
                                    <p:animEffect filter="wipe(down)" transition="in">
                                      <p:cBhvr>
                                        <p:cTn dur="500" id="40"/>
                                        <p:tgtEl>
                                          <p:spTgt spid="65544"/>
                                        </p:tgtEl>
                                      </p:cBhvr>
                                    </p:animEffect>
                                  </p:childTnLst>
                                </p:cTn>
                              </p:par>
                              <p:par>
                                <p:cTn fill="hold" grpId="0" id="41" nodeType="withEffect" presetClass="entr" presetID="22" presetSubtype="4">
                                  <p:stCondLst>
                                    <p:cond delay="0"/>
                                  </p:stCondLst>
                                  <p:childTnLst>
                                    <p:set>
                                      <p:cBhvr>
                                        <p:cTn dur="1" fill="hold" id="42">
                                          <p:stCondLst>
                                            <p:cond delay="0"/>
                                          </p:stCondLst>
                                        </p:cTn>
                                        <p:tgtEl>
                                          <p:spTgt spid="65545"/>
                                        </p:tgtEl>
                                        <p:attrNameLst>
                                          <p:attrName>style.visibility</p:attrName>
                                        </p:attrNameLst>
                                      </p:cBhvr>
                                      <p:to>
                                        <p:strVal val="visible"/>
                                      </p:to>
                                    </p:set>
                                    <p:animEffect filter="wipe(down)" transition="in">
                                      <p:cBhvr>
                                        <p:cTn dur="500" id="43"/>
                                        <p:tgtEl>
                                          <p:spTgt spid="65545"/>
                                        </p:tgtEl>
                                      </p:cBhvr>
                                    </p:animEffect>
                                  </p:childTnLst>
                                </p:cTn>
                              </p:par>
                              <p:par>
                                <p:cTn fill="hold" grpId="0" id="44" nodeType="withEffect" presetClass="entr" presetID="22" presetSubtype="4">
                                  <p:stCondLst>
                                    <p:cond delay="0"/>
                                  </p:stCondLst>
                                  <p:childTnLst>
                                    <p:set>
                                      <p:cBhvr>
                                        <p:cTn dur="1" fill="hold" id="45">
                                          <p:stCondLst>
                                            <p:cond delay="0"/>
                                          </p:stCondLst>
                                        </p:cTn>
                                        <p:tgtEl>
                                          <p:spTgt spid="65546"/>
                                        </p:tgtEl>
                                        <p:attrNameLst>
                                          <p:attrName>style.visibility</p:attrName>
                                        </p:attrNameLst>
                                      </p:cBhvr>
                                      <p:to>
                                        <p:strVal val="visible"/>
                                      </p:to>
                                    </p:set>
                                    <p:animEffect filter="wipe(down)" transition="in">
                                      <p:cBhvr>
                                        <p:cTn dur="500" id="46"/>
                                        <p:tgtEl>
                                          <p:spTgt spid="65546"/>
                                        </p:tgtEl>
                                      </p:cBhvr>
                                    </p:animEffect>
                                  </p:childTnLst>
                                </p:cTn>
                              </p:par>
                              <p:par>
                                <p:cTn fill="hold" grpId="0" id="47" nodeType="withEffect" presetClass="entr" presetID="22" presetSubtype="4">
                                  <p:stCondLst>
                                    <p:cond delay="0"/>
                                  </p:stCondLst>
                                  <p:childTnLst>
                                    <p:set>
                                      <p:cBhvr>
                                        <p:cTn dur="1" fill="hold" id="48">
                                          <p:stCondLst>
                                            <p:cond delay="0"/>
                                          </p:stCondLst>
                                        </p:cTn>
                                        <p:tgtEl>
                                          <p:spTgt spid="65547"/>
                                        </p:tgtEl>
                                        <p:attrNameLst>
                                          <p:attrName>style.visibility</p:attrName>
                                        </p:attrNameLst>
                                      </p:cBhvr>
                                      <p:to>
                                        <p:strVal val="visible"/>
                                      </p:to>
                                    </p:set>
                                    <p:animEffect filter="wipe(down)" transition="in">
                                      <p:cBhvr>
                                        <p:cTn dur="500" id="49"/>
                                        <p:tgtEl>
                                          <p:spTgt spid="65547"/>
                                        </p:tgtEl>
                                      </p:cBhvr>
                                    </p:animEffect>
                                  </p:childTnLst>
                                </p:cTn>
                              </p:par>
                              <p:par>
                                <p:cTn fill="hold" grpId="0" id="50" nodeType="withEffect" presetClass="entr" presetID="22" presetSubtype="4">
                                  <p:stCondLst>
                                    <p:cond delay="0"/>
                                  </p:stCondLst>
                                  <p:childTnLst>
                                    <p:set>
                                      <p:cBhvr>
                                        <p:cTn dur="1" fill="hold" id="51">
                                          <p:stCondLst>
                                            <p:cond delay="0"/>
                                          </p:stCondLst>
                                        </p:cTn>
                                        <p:tgtEl>
                                          <p:spTgt spid="65548"/>
                                        </p:tgtEl>
                                        <p:attrNameLst>
                                          <p:attrName>style.visibility</p:attrName>
                                        </p:attrNameLst>
                                      </p:cBhvr>
                                      <p:to>
                                        <p:strVal val="visible"/>
                                      </p:to>
                                    </p:set>
                                    <p:animEffect filter="wipe(down)" transition="in">
                                      <p:cBhvr>
                                        <p:cTn dur="500" id="52"/>
                                        <p:tgtEl>
                                          <p:spTgt spid="65548"/>
                                        </p:tgtEl>
                                      </p:cBhvr>
                                    </p:animEffect>
                                  </p:childTnLst>
                                </p:cTn>
                              </p:par>
                            </p:childTnLst>
                          </p:cTn>
                        </p:par>
                        <p:par>
                          <p:cTn fill="hold" id="53" nodeType="afterGroup">
                            <p:stCondLst>
                              <p:cond delay="2000"/>
                            </p:stCondLst>
                            <p:childTnLst>
                              <p:par>
                                <p:cTn fill="hold" grpId="0" id="54" nodeType="afterEffect" presetClass="entr" presetID="22" presetSubtype="4">
                                  <p:stCondLst>
                                    <p:cond delay="0"/>
                                  </p:stCondLst>
                                  <p:childTnLst>
                                    <p:set>
                                      <p:cBhvr>
                                        <p:cTn dur="1" fill="hold" id="55">
                                          <p:stCondLst>
                                            <p:cond delay="0"/>
                                          </p:stCondLst>
                                        </p:cTn>
                                        <p:tgtEl>
                                          <p:spTgt spid="65553"/>
                                        </p:tgtEl>
                                        <p:attrNameLst>
                                          <p:attrName>style.visibility</p:attrName>
                                        </p:attrNameLst>
                                      </p:cBhvr>
                                      <p:to>
                                        <p:strVal val="visible"/>
                                      </p:to>
                                    </p:set>
                                    <p:animEffect filter="wipe(down)" transition="in">
                                      <p:cBhvr>
                                        <p:cTn dur="500" id="56"/>
                                        <p:tgtEl>
                                          <p:spTgt spid="65553"/>
                                        </p:tgtEl>
                                      </p:cBhvr>
                                    </p:animEffect>
                                  </p:childTnLst>
                                </p:cTn>
                              </p:par>
                            </p:childTnLst>
                          </p:cTn>
                        </p:par>
                        <p:par>
                          <p:cTn fill="hold" id="57" nodeType="afterGroup">
                            <p:stCondLst>
                              <p:cond delay="2500"/>
                            </p:stCondLst>
                            <p:childTnLst>
                              <p:par>
                                <p:cTn fill="hold" grpId="0" id="58" nodeType="afterEffect" presetClass="entr" presetID="47" presetSubtype="0">
                                  <p:stCondLst>
                                    <p:cond delay="0"/>
                                  </p:stCondLst>
                                  <p:childTnLst>
                                    <p:set>
                                      <p:cBhvr>
                                        <p:cTn dur="1" fill="hold" id="59">
                                          <p:stCondLst>
                                            <p:cond delay="0"/>
                                          </p:stCondLst>
                                        </p:cTn>
                                        <p:tgtEl>
                                          <p:spTgt spid="65550"/>
                                        </p:tgtEl>
                                        <p:attrNameLst>
                                          <p:attrName>style.visibility</p:attrName>
                                        </p:attrNameLst>
                                      </p:cBhvr>
                                      <p:to>
                                        <p:strVal val="visible"/>
                                      </p:to>
                                    </p:set>
                                    <p:animEffect filter="fade" transition="in">
                                      <p:cBhvr>
                                        <p:cTn dur="1000" id="60"/>
                                        <p:tgtEl>
                                          <p:spTgt spid="65550"/>
                                        </p:tgtEl>
                                      </p:cBhvr>
                                    </p:animEffect>
                                    <p:anim calcmode="lin" valueType="num">
                                      <p:cBhvr>
                                        <p:cTn dur="1000" fill="hold" id="61"/>
                                        <p:tgtEl>
                                          <p:spTgt spid="65550"/>
                                        </p:tgtEl>
                                        <p:attrNameLst>
                                          <p:attrName>ppt_x</p:attrName>
                                        </p:attrNameLst>
                                      </p:cBhvr>
                                      <p:tavLst>
                                        <p:tav tm="0">
                                          <p:val>
                                            <p:strVal val="#ppt_x"/>
                                          </p:val>
                                        </p:tav>
                                        <p:tav tm="100000">
                                          <p:val>
                                            <p:strVal val="#ppt_x"/>
                                          </p:val>
                                        </p:tav>
                                      </p:tavLst>
                                    </p:anim>
                                    <p:anim calcmode="lin" valueType="num">
                                      <p:cBhvr>
                                        <p:cTn dur="1000" fill="hold" id="62"/>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5537"/>
      <p:bldP grpId="0" spid="65538"/>
      <p:bldP grpId="0" spid="65539"/>
      <p:bldP grpId="0" spid="65540"/>
      <p:bldP grpId="0" spid="65541"/>
      <p:bldP grpId="0" spid="65542"/>
      <p:bldP grpId="0" spid="65543"/>
      <p:bldP grpId="0" spid="65544"/>
      <p:bldP grpId="0" spid="65545"/>
      <p:bldP grpId="0" spid="65546"/>
      <p:bldP grpId="0" spid="65547"/>
      <p:bldP grpId="0" spid="65548"/>
      <p:bldP grpId="0" spid="65549"/>
      <p:bldP grpId="0" spid="65550"/>
      <p:bldP grpId="0" spid="6555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4817" name="组合 13"/>
          <p:cNvGrpSpPr/>
          <p:nvPr/>
        </p:nvGrpSpPr>
        <p:grpSpPr>
          <a:xfrm>
            <a:off x="3373438" y="1163638"/>
            <a:ext cx="2974975" cy="614362"/>
            <a:chOff x="3725790" y="847725"/>
            <a:chExt cx="3730770" cy="781050"/>
          </a:xfrm>
        </p:grpSpPr>
        <p:grpSp>
          <p:nvGrpSpPr>
            <p:cNvPr id="35867" name="组合 9"/>
            <p:cNvGrpSpPr/>
            <p:nvPr/>
          </p:nvGrpSpPr>
          <p:grpSpPr>
            <a:xfrm>
              <a:off x="3725790" y="1019175"/>
              <a:ext cx="627135" cy="609600"/>
              <a:chOff x="3725790" y="1019175"/>
              <a:chExt cx="627135" cy="609600"/>
            </a:xfrm>
          </p:grpSpPr>
          <p:sp>
            <p:nvSpPr>
              <p:cNvPr id="8" name="任意多边形 7"/>
              <p:cNvSpPr/>
              <p:nvPr/>
            </p:nvSpPr>
            <p:spPr>
              <a:xfrm>
                <a:off x="3725790" y="1019273"/>
                <a:ext cx="627104" cy="609502"/>
              </a:xfrm>
              <a:custGeom>
                <a:gdLst>
                  <a:gd fmla="*/ 0 w 627135" name="connsiteX0"/>
                  <a:gd fmla="*/ 0 h 609600" name="connsiteY0"/>
                  <a:gd fmla="*/ 627135 w 627135" name="connsiteX1"/>
                  <a:gd fmla="*/ 0 h 609600" name="connsiteY1"/>
                  <a:gd fmla="*/ 627135 w 627135" name="connsiteX2"/>
                  <a:gd fmla="*/ 609600 h 609600" name="connsiteY2"/>
                  <a:gd fmla="*/ 1783 w 627135" name="connsiteX3"/>
                  <a:gd fmla="*/ 609600 h 609600" name="connsiteY3"/>
                  <a:gd fmla="*/ 305666 w 627135" name="connsiteX4"/>
                  <a:gd fmla="*/ 300804 h 6096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09600" w="627135">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ct val="0"/>
                  </a:spcBef>
                  <a:spcAft>
                    <a:spcPct val="0"/>
                  </a:spcAft>
                  <a:defRPr/>
                </a:pPr>
                <a:endParaRPr altLang="en-US" b="0" lang="zh-CN" sz="1800"/>
              </a:p>
            </p:txBody>
          </p:sp>
          <p:sp>
            <p:nvSpPr>
              <p:cNvPr id="35873" name="直角三角形 8"/>
              <p:cNvSpPr>
                <a:spLocks noChangeArrowheads="1"/>
              </p:cNvSpPr>
              <p:nvPr/>
            </p:nvSpPr>
            <p:spPr bwMode="auto">
              <a:xfrm flipV="1" rot="5400000">
                <a:off x="4181475" y="1457325"/>
                <a:ext cx="171450" cy="171450"/>
              </a:xfrm>
              <a:prstGeom prst="rtTriangle">
                <a:avLst/>
              </a:prstGeom>
              <a:solidFill>
                <a:schemeClr val="tx2"/>
              </a:solidFill>
              <a:ln algn="ctr" w="12700">
                <a:noFill/>
                <a:miter lim="800000"/>
              </a:ln>
            </p:spPr>
            <p:txBody>
              <a:bodyPr anchor="ctr" bIns="36293" lIns="72585" rIns="72585" tIns="36293" vert="eaVert"/>
              <a:lstStyle/>
              <a:p>
                <a:pPr algn="ctr" defTabSz="725488"/>
                <a:endParaRPr altLang="en-US" b="0" lang="zh-CN" sz="1400">
                  <a:solidFill>
                    <a:srgbClr val="FFFFFF"/>
                  </a:solidFill>
                  <a:latin charset="0" panose="020f0502020204030204" pitchFamily="34" typeface="Calibri"/>
                </a:endParaRPr>
              </a:p>
            </p:txBody>
          </p:sp>
        </p:grpSp>
        <p:grpSp>
          <p:nvGrpSpPr>
            <p:cNvPr id="35868" name="组合 10"/>
            <p:cNvGrpSpPr/>
            <p:nvPr/>
          </p:nvGrpSpPr>
          <p:grpSpPr>
            <a:xfrm flipH="1">
              <a:off x="6829425" y="1019175"/>
              <a:ext cx="627135" cy="609600"/>
              <a:chOff x="3725790" y="1019175"/>
              <a:chExt cx="627135" cy="609600"/>
            </a:xfrm>
          </p:grpSpPr>
          <p:sp>
            <p:nvSpPr>
              <p:cNvPr id="12" name="任意多边形 11"/>
              <p:cNvSpPr/>
              <p:nvPr/>
            </p:nvSpPr>
            <p:spPr>
              <a:xfrm>
                <a:off x="3725790" y="1019273"/>
                <a:ext cx="627105" cy="609502"/>
              </a:xfrm>
              <a:custGeom>
                <a:gdLst>
                  <a:gd fmla="*/ 0 w 627135" name="connsiteX0"/>
                  <a:gd fmla="*/ 0 h 609600" name="connsiteY0"/>
                  <a:gd fmla="*/ 627135 w 627135" name="connsiteX1"/>
                  <a:gd fmla="*/ 0 h 609600" name="connsiteY1"/>
                  <a:gd fmla="*/ 627135 w 627135" name="connsiteX2"/>
                  <a:gd fmla="*/ 609600 h 609600" name="connsiteY2"/>
                  <a:gd fmla="*/ 1783 w 627135" name="connsiteX3"/>
                  <a:gd fmla="*/ 609600 h 609600" name="connsiteY3"/>
                  <a:gd fmla="*/ 305666 w 627135" name="connsiteX4"/>
                  <a:gd fmla="*/ 300804 h 6096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09600" w="627135">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ct val="0"/>
                  </a:spcBef>
                  <a:spcAft>
                    <a:spcPct val="0"/>
                  </a:spcAft>
                  <a:defRPr/>
                </a:pPr>
                <a:endParaRPr altLang="en-US" b="0" lang="zh-CN" sz="1800"/>
              </a:p>
            </p:txBody>
          </p:sp>
          <p:sp>
            <p:nvSpPr>
              <p:cNvPr id="35871" name="直角三角形 12"/>
              <p:cNvSpPr>
                <a:spLocks noChangeArrowheads="1"/>
              </p:cNvSpPr>
              <p:nvPr/>
            </p:nvSpPr>
            <p:spPr bwMode="auto">
              <a:xfrm flipV="1" rot="5400000">
                <a:off x="4181475" y="1457325"/>
                <a:ext cx="171450" cy="171450"/>
              </a:xfrm>
              <a:prstGeom prst="rtTriangle">
                <a:avLst/>
              </a:prstGeom>
              <a:solidFill>
                <a:schemeClr val="tx2"/>
              </a:solidFill>
              <a:ln algn="ctr" w="12700">
                <a:noFill/>
                <a:miter lim="800000"/>
              </a:ln>
            </p:spPr>
            <p:txBody>
              <a:bodyPr anchor="ctr" bIns="36293" lIns="72585" rIns="72585" rot="10800000" tIns="36293" vert="eaVert"/>
              <a:lstStyle/>
              <a:p>
                <a:pPr algn="ctr" defTabSz="725488"/>
                <a:endParaRPr altLang="en-US" b="0" lang="zh-CN" sz="1400">
                  <a:solidFill>
                    <a:srgbClr val="FFFFFF"/>
                  </a:solidFill>
                  <a:latin charset="0" panose="020f0502020204030204" pitchFamily="34" typeface="Calibri"/>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algn="ctr" w="12700">
              <a:noFill/>
              <a:miter lim="800000"/>
            </a:ln>
          </p:spPr>
          <p:txBody>
            <a:bodyPr anchor="ctr" bIns="36293" lIns="72585" rIns="72585" tIns="36293"/>
            <a:lstStyle/>
            <a:p>
              <a:pPr algn="ctr" defTabSz="725488"/>
              <a:endParaRPr altLang="en-US" b="0" lang="zh-CN" sz="1400">
                <a:solidFill>
                  <a:srgbClr val="FFFFFF"/>
                </a:solidFill>
                <a:latin charset="0" panose="020f0502020204030204" pitchFamily="34" typeface="Calibri"/>
              </a:endParaRPr>
            </a:p>
          </p:txBody>
        </p:sp>
      </p:grpSp>
      <p:sp>
        <p:nvSpPr>
          <p:cNvPr id="34818" name="文本框 14"/>
          <p:cNvSpPr txBox="1">
            <a:spLocks noChangeArrowheads="1"/>
          </p:cNvSpPr>
          <p:nvPr/>
        </p:nvSpPr>
        <p:spPr bwMode="auto">
          <a:xfrm>
            <a:off x="4356540" y="1201738"/>
            <a:ext cx="830970" cy="407866"/>
          </a:xfrm>
          <a:prstGeom prst="rect">
            <a:avLst/>
          </a:prstGeom>
          <a:noFill/>
          <a:ln w="9525">
            <a:noFill/>
            <a:miter lim="800000"/>
          </a:ln>
        </p:spPr>
        <p:txBody>
          <a:bodyPr bIns="36293" lIns="72585" rIns="72585" tIns="36293" wrap="none">
            <a:spAutoFit/>
          </a:bodyPr>
          <a:lstStyle/>
          <a:p>
            <a:pPr algn="ctr" defTabSz="725488"/>
            <a:r>
              <a:rPr altLang="en-US" b="0" lang="zh-CN" sz="2200">
                <a:solidFill>
                  <a:schemeClr val="bg1"/>
                </a:solidFill>
                <a:latin charset="0" panose="020f0502020204030204" pitchFamily="34" typeface="Calibri"/>
              </a:rPr>
              <a:t>目  录</a:t>
            </a:r>
          </a:p>
        </p:txBody>
      </p:sp>
      <p:grpSp>
        <p:nvGrpSpPr>
          <p:cNvPr id="34819" name="组合 17"/>
          <p:cNvGrpSpPr/>
          <p:nvPr/>
        </p:nvGrpSpPr>
        <p:grpSpPr>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algn="ctr" w="38100">
              <a:solidFill>
                <a:schemeClr val="bg2"/>
              </a:solidFill>
              <a:miter lim="800000"/>
            </a:ln>
          </p:spPr>
          <p:txBody>
            <a:bodyPr anchor="ctr" bIns="36293" lIns="72585" rIns="72585" tIns="36293"/>
            <a:lstStyle/>
            <a:p>
              <a:pPr algn="ctr" defTabSz="725488"/>
              <a:endParaRPr altLang="en-US" b="0" lang="zh-CN" sz="1400">
                <a:solidFill>
                  <a:srgbClr val="FFFFFF"/>
                </a:solidFill>
                <a:latin charset="0" panose="020f0502020204030204" pitchFamily="34" typeface="Calibri"/>
              </a:endParaRPr>
            </a:p>
          </p:txBody>
        </p:sp>
        <p:sp>
          <p:nvSpPr>
            <p:cNvPr id="35866" name="文本框 16"/>
            <p:cNvSpPr txBox="1">
              <a:spLocks noChangeArrowheads="1"/>
            </p:cNvSpPr>
            <p:nvPr/>
          </p:nvSpPr>
          <p:spPr bwMode="auto">
            <a:xfrm>
              <a:off x="1762696" y="2217426"/>
              <a:ext cx="356909" cy="651868"/>
            </a:xfrm>
            <a:prstGeom prst="rect">
              <a:avLst/>
            </a:prstGeom>
            <a:noFill/>
            <a:ln w="9525">
              <a:noFill/>
              <a:miter lim="800000"/>
            </a:ln>
          </p:spPr>
          <p:txBody>
            <a:bodyPr bIns="36293" lIns="72585" rIns="72585" tIns="36293" wrap="none">
              <a:spAutoFit/>
            </a:bodyPr>
            <a:lstStyle/>
            <a:p>
              <a:pPr algn="ctr" defTabSz="725488"/>
              <a:r>
                <a:rPr altLang="zh-CN" b="0" lang="en-US" sz="2900">
                  <a:solidFill>
                    <a:schemeClr val="bg2"/>
                  </a:solidFill>
                  <a:latin charset="0" pitchFamily="34" typeface="Impact"/>
                </a:rPr>
                <a:t>1</a:t>
              </a:r>
            </a:p>
          </p:txBody>
        </p:sp>
      </p:grpSp>
      <p:sp>
        <p:nvSpPr>
          <p:cNvPr id="34820" name="文本框 18"/>
          <p:cNvSpPr txBox="1">
            <a:spLocks noChangeArrowheads="1"/>
          </p:cNvSpPr>
          <p:nvPr/>
        </p:nvSpPr>
        <p:spPr bwMode="auto">
          <a:xfrm>
            <a:off x="1846263" y="2355850"/>
            <a:ext cx="2440695" cy="316426"/>
          </a:xfrm>
          <a:prstGeom prst="rect">
            <a:avLst/>
          </a:prstGeom>
          <a:noFill/>
          <a:ln w="9525">
            <a:noFill/>
            <a:miter lim="800000"/>
          </a:ln>
        </p:spPr>
        <p:txBody>
          <a:bodyPr bIns="36293" lIns="72585" rIns="72585" tIns="36293" wrap="none">
            <a:spAutoFit/>
          </a:bodyPr>
          <a:lstStyle/>
          <a:p>
            <a:pPr defTabSz="725488"/>
            <a:r>
              <a:rPr altLang="zh-CN" b="0" lang="en-US" sz="1600">
                <a:solidFill>
                  <a:srgbClr val="404040"/>
                </a:solidFill>
                <a:latin charset="-122" pitchFamily="34" typeface="微软雅黑"/>
              </a:rPr>
              <a:t> 请在此处添加幻灯片标题</a:t>
            </a:r>
          </a:p>
        </p:txBody>
      </p:sp>
      <p:grpSp>
        <p:nvGrpSpPr>
          <p:cNvPr id="34821" name="组合 19"/>
          <p:cNvGrpSpPr/>
          <p:nvPr/>
        </p:nvGrpSpPr>
        <p:grpSpPr>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algn="ctr" w="38100">
              <a:solidFill>
                <a:schemeClr val="tx2"/>
              </a:solidFill>
              <a:miter lim="800000"/>
            </a:ln>
          </p:spPr>
          <p:txBody>
            <a:bodyPr anchor="ctr" bIns="36293" lIns="72585" rIns="72585" tIns="36293"/>
            <a:lstStyle/>
            <a:p>
              <a:pPr algn="ctr" defTabSz="725488"/>
              <a:endParaRPr altLang="en-US" b="0" lang="zh-CN" sz="1400">
                <a:solidFill>
                  <a:srgbClr val="FF9201"/>
                </a:solidFill>
                <a:latin charset="0" panose="020f0502020204030204" pitchFamily="34" typeface="Calibri"/>
              </a:endParaRPr>
            </a:p>
          </p:txBody>
        </p:sp>
        <p:sp>
          <p:nvSpPr>
            <p:cNvPr id="35864" name="文本框 21"/>
            <p:cNvSpPr txBox="1">
              <a:spLocks noChangeArrowheads="1"/>
            </p:cNvSpPr>
            <p:nvPr/>
          </p:nvSpPr>
          <p:spPr bwMode="auto">
            <a:xfrm>
              <a:off x="1734850" y="2217426"/>
              <a:ext cx="412599" cy="651868"/>
            </a:xfrm>
            <a:prstGeom prst="rect">
              <a:avLst/>
            </a:prstGeom>
            <a:noFill/>
            <a:ln w="9525">
              <a:noFill/>
              <a:miter lim="800000"/>
            </a:ln>
          </p:spPr>
          <p:txBody>
            <a:bodyPr bIns="36293" lIns="72585" rIns="72585" tIns="36293" wrap="none">
              <a:spAutoFit/>
            </a:bodyPr>
            <a:lstStyle/>
            <a:p>
              <a:pPr algn="ctr" defTabSz="725488"/>
              <a:r>
                <a:rPr altLang="zh-CN" b="0" lang="en-US" sz="2900">
                  <a:solidFill>
                    <a:schemeClr val="tx2"/>
                  </a:solidFill>
                  <a:latin charset="0" pitchFamily="34" typeface="Impact"/>
                </a:rPr>
                <a:t>2</a:t>
              </a:r>
            </a:p>
          </p:txBody>
        </p:sp>
      </p:grpSp>
      <p:sp>
        <p:nvSpPr>
          <p:cNvPr id="34822" name="文本框 22"/>
          <p:cNvSpPr txBox="1">
            <a:spLocks noChangeArrowheads="1"/>
          </p:cNvSpPr>
          <p:nvPr/>
        </p:nvSpPr>
        <p:spPr bwMode="auto">
          <a:xfrm>
            <a:off x="1846263" y="3351213"/>
            <a:ext cx="2440695" cy="316426"/>
          </a:xfrm>
          <a:prstGeom prst="rect">
            <a:avLst/>
          </a:prstGeom>
          <a:noFill/>
          <a:ln w="9525">
            <a:noFill/>
            <a:miter lim="800000"/>
          </a:ln>
        </p:spPr>
        <p:txBody>
          <a:bodyPr bIns="36293" lIns="72585" rIns="72585" tIns="36293" wrap="none">
            <a:spAutoFit/>
          </a:bodyPr>
          <a:lstStyle/>
          <a:p>
            <a:pPr defTabSz="725488"/>
            <a:r>
              <a:rPr altLang="zh-CN" b="0" lang="en-US" sz="1600">
                <a:solidFill>
                  <a:srgbClr val="404040"/>
                </a:solidFill>
                <a:latin charset="-122" pitchFamily="34" typeface="微软雅黑"/>
              </a:rPr>
              <a:t> 请在此处添加幻灯片标题</a:t>
            </a:r>
          </a:p>
        </p:txBody>
      </p:sp>
      <p:grpSp>
        <p:nvGrpSpPr>
          <p:cNvPr id="34823" name="组合 23"/>
          <p:cNvGrpSpPr/>
          <p:nvPr/>
        </p:nvGrpSpPr>
        <p:grpSpPr>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algn="ctr" w="38100">
              <a:solidFill>
                <a:schemeClr val="bg2"/>
              </a:solidFill>
              <a:miter lim="800000"/>
            </a:ln>
          </p:spPr>
          <p:txBody>
            <a:bodyPr anchor="ctr" bIns="36293" lIns="72585" rIns="72585" tIns="36293"/>
            <a:lstStyle/>
            <a:p>
              <a:pPr algn="ctr" defTabSz="725488"/>
              <a:endParaRPr altLang="en-US" b="0" lang="zh-CN" sz="1400">
                <a:solidFill>
                  <a:srgbClr val="FFFFFF"/>
                </a:solidFill>
                <a:latin charset="0" panose="020f0502020204030204" pitchFamily="34" typeface="Calibri"/>
              </a:endParaRPr>
            </a:p>
          </p:txBody>
        </p:sp>
        <p:sp>
          <p:nvSpPr>
            <p:cNvPr id="35862" name="文本框 25"/>
            <p:cNvSpPr txBox="1">
              <a:spLocks noChangeArrowheads="1"/>
            </p:cNvSpPr>
            <p:nvPr/>
          </p:nvSpPr>
          <p:spPr bwMode="auto">
            <a:xfrm>
              <a:off x="1726895" y="2217528"/>
              <a:ext cx="426522" cy="653695"/>
            </a:xfrm>
            <a:prstGeom prst="rect">
              <a:avLst/>
            </a:prstGeom>
            <a:noFill/>
            <a:ln w="9525">
              <a:noFill/>
              <a:miter lim="800000"/>
            </a:ln>
          </p:spPr>
          <p:txBody>
            <a:bodyPr bIns="36293" lIns="72585" rIns="72585" tIns="36293" wrap="none">
              <a:spAutoFit/>
            </a:bodyPr>
            <a:lstStyle/>
            <a:p>
              <a:pPr algn="ctr" defTabSz="725488"/>
              <a:r>
                <a:rPr altLang="zh-CN" b="0" lang="en-US" sz="2900">
                  <a:solidFill>
                    <a:schemeClr val="bg2"/>
                  </a:solidFill>
                  <a:latin charset="0" pitchFamily="34" typeface="Impact"/>
                </a:rPr>
                <a:t>3</a:t>
              </a:r>
            </a:p>
          </p:txBody>
        </p:sp>
      </p:grpSp>
      <p:sp>
        <p:nvSpPr>
          <p:cNvPr id="34824" name="文本框 26"/>
          <p:cNvSpPr txBox="1">
            <a:spLocks noChangeArrowheads="1"/>
          </p:cNvSpPr>
          <p:nvPr/>
        </p:nvSpPr>
        <p:spPr bwMode="auto">
          <a:xfrm>
            <a:off x="1846263" y="4346575"/>
            <a:ext cx="2440695" cy="316426"/>
          </a:xfrm>
          <a:prstGeom prst="rect">
            <a:avLst/>
          </a:prstGeom>
          <a:noFill/>
          <a:ln w="9525">
            <a:noFill/>
            <a:miter lim="800000"/>
          </a:ln>
        </p:spPr>
        <p:txBody>
          <a:bodyPr bIns="36293" lIns="72585" rIns="72585" tIns="36293" wrap="none">
            <a:spAutoFit/>
          </a:bodyPr>
          <a:lstStyle/>
          <a:p>
            <a:pPr defTabSz="725488"/>
            <a:r>
              <a:rPr altLang="zh-CN" b="0" lang="en-US" sz="1600">
                <a:solidFill>
                  <a:srgbClr val="404040"/>
                </a:solidFill>
                <a:latin charset="-122" pitchFamily="34" typeface="微软雅黑"/>
              </a:rPr>
              <a:t> 请在此处添加幻灯片标题</a:t>
            </a:r>
          </a:p>
        </p:txBody>
      </p:sp>
      <p:grpSp>
        <p:nvGrpSpPr>
          <p:cNvPr id="34825" name="组合 27"/>
          <p:cNvGrpSpPr/>
          <p:nvPr/>
        </p:nvGrpSpPr>
        <p:grpSpPr>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algn="ctr" w="38100">
              <a:solidFill>
                <a:schemeClr val="bg2"/>
              </a:solidFill>
              <a:miter lim="800000"/>
            </a:ln>
          </p:spPr>
          <p:txBody>
            <a:bodyPr anchor="ctr" bIns="36293" lIns="72585" rIns="72585" tIns="36293"/>
            <a:lstStyle/>
            <a:p>
              <a:pPr algn="ctr" defTabSz="725488"/>
              <a:endParaRPr altLang="en-US" b="0" lang="zh-CN" sz="1400">
                <a:solidFill>
                  <a:srgbClr val="FFFFFF"/>
                </a:solidFill>
                <a:latin charset="0" panose="020f0502020204030204" pitchFamily="34" typeface="Calibri"/>
              </a:endParaRPr>
            </a:p>
          </p:txBody>
        </p:sp>
        <p:sp>
          <p:nvSpPr>
            <p:cNvPr id="35860" name="文本框 29"/>
            <p:cNvSpPr txBox="1">
              <a:spLocks noChangeArrowheads="1"/>
            </p:cNvSpPr>
            <p:nvPr/>
          </p:nvSpPr>
          <p:spPr bwMode="auto">
            <a:xfrm>
              <a:off x="1734850" y="2217426"/>
              <a:ext cx="412599" cy="651868"/>
            </a:xfrm>
            <a:prstGeom prst="rect">
              <a:avLst/>
            </a:prstGeom>
            <a:noFill/>
            <a:ln w="9525">
              <a:noFill/>
              <a:miter lim="800000"/>
            </a:ln>
          </p:spPr>
          <p:txBody>
            <a:bodyPr bIns="36293" lIns="72585" rIns="72585" tIns="36293" wrap="none">
              <a:spAutoFit/>
            </a:bodyPr>
            <a:lstStyle/>
            <a:p>
              <a:pPr algn="ctr" defTabSz="725488"/>
              <a:r>
                <a:rPr altLang="zh-CN" b="0" lang="en-US" sz="2900">
                  <a:solidFill>
                    <a:schemeClr val="bg2"/>
                  </a:solidFill>
                  <a:latin charset="0" pitchFamily="34" typeface="Impact"/>
                </a:rPr>
                <a:t>4</a:t>
              </a:r>
            </a:p>
          </p:txBody>
        </p:sp>
      </p:grpSp>
      <p:sp>
        <p:nvSpPr>
          <p:cNvPr id="34826" name="文本框 30"/>
          <p:cNvSpPr txBox="1">
            <a:spLocks noChangeArrowheads="1"/>
          </p:cNvSpPr>
          <p:nvPr/>
        </p:nvSpPr>
        <p:spPr bwMode="auto">
          <a:xfrm>
            <a:off x="6181725" y="2355850"/>
            <a:ext cx="2440695" cy="316426"/>
          </a:xfrm>
          <a:prstGeom prst="rect">
            <a:avLst/>
          </a:prstGeom>
          <a:noFill/>
          <a:ln w="9525">
            <a:noFill/>
            <a:miter lim="800000"/>
          </a:ln>
        </p:spPr>
        <p:txBody>
          <a:bodyPr bIns="36293" lIns="72585" rIns="72585" tIns="36293" wrap="none">
            <a:spAutoFit/>
          </a:bodyPr>
          <a:lstStyle/>
          <a:p>
            <a:pPr defTabSz="725488"/>
            <a:r>
              <a:rPr altLang="zh-CN" b="0" lang="en-US" sz="1600">
                <a:solidFill>
                  <a:srgbClr val="404040"/>
                </a:solidFill>
                <a:latin charset="-122" pitchFamily="34" typeface="微软雅黑"/>
              </a:rPr>
              <a:t> 请在此处添加幻灯片标题</a:t>
            </a:r>
          </a:p>
        </p:txBody>
      </p:sp>
      <p:grpSp>
        <p:nvGrpSpPr>
          <p:cNvPr id="34827" name="组合 31"/>
          <p:cNvGrpSpPr/>
          <p:nvPr/>
        </p:nvGrpSpPr>
        <p:grpSpPr>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algn="ctr" w="38100">
              <a:solidFill>
                <a:schemeClr val="tx2"/>
              </a:solidFill>
              <a:miter lim="800000"/>
            </a:ln>
          </p:spPr>
          <p:txBody>
            <a:bodyPr anchor="ctr" bIns="36293" lIns="72585" rIns="72585" tIns="36293"/>
            <a:lstStyle/>
            <a:p>
              <a:pPr algn="ctr" defTabSz="725488"/>
              <a:endParaRPr altLang="en-US" b="0" lang="zh-CN" sz="1400">
                <a:solidFill>
                  <a:srgbClr val="FF9201"/>
                </a:solidFill>
                <a:latin charset="0" panose="020f0502020204030204" pitchFamily="34" typeface="Calibri"/>
              </a:endParaRPr>
            </a:p>
          </p:txBody>
        </p:sp>
        <p:sp>
          <p:nvSpPr>
            <p:cNvPr id="35858" name="文本框 33"/>
            <p:cNvSpPr txBox="1">
              <a:spLocks noChangeArrowheads="1"/>
            </p:cNvSpPr>
            <p:nvPr/>
          </p:nvSpPr>
          <p:spPr bwMode="auto">
            <a:xfrm>
              <a:off x="1726895" y="2217426"/>
              <a:ext cx="428511" cy="651868"/>
            </a:xfrm>
            <a:prstGeom prst="rect">
              <a:avLst/>
            </a:prstGeom>
            <a:noFill/>
            <a:ln w="9525">
              <a:noFill/>
              <a:miter lim="800000"/>
            </a:ln>
          </p:spPr>
          <p:txBody>
            <a:bodyPr bIns="36293" lIns="72585" rIns="72585" tIns="36293" wrap="none">
              <a:spAutoFit/>
            </a:bodyPr>
            <a:lstStyle/>
            <a:p>
              <a:pPr algn="ctr" defTabSz="725488"/>
              <a:r>
                <a:rPr altLang="zh-CN" b="0" lang="en-US" sz="2900">
                  <a:solidFill>
                    <a:schemeClr val="tx2"/>
                  </a:solidFill>
                  <a:latin charset="0" pitchFamily="34" typeface="Impact"/>
                </a:rPr>
                <a:t>5</a:t>
              </a:r>
            </a:p>
          </p:txBody>
        </p:sp>
      </p:grpSp>
      <p:sp>
        <p:nvSpPr>
          <p:cNvPr id="34828" name="文本框 34"/>
          <p:cNvSpPr txBox="1">
            <a:spLocks noChangeArrowheads="1"/>
          </p:cNvSpPr>
          <p:nvPr/>
        </p:nvSpPr>
        <p:spPr bwMode="auto">
          <a:xfrm>
            <a:off x="6181725" y="3351213"/>
            <a:ext cx="2440695" cy="316426"/>
          </a:xfrm>
          <a:prstGeom prst="rect">
            <a:avLst/>
          </a:prstGeom>
          <a:noFill/>
          <a:ln w="9525">
            <a:noFill/>
            <a:miter lim="800000"/>
          </a:ln>
        </p:spPr>
        <p:txBody>
          <a:bodyPr bIns="36293" lIns="72585" rIns="72585" tIns="36293" wrap="none">
            <a:spAutoFit/>
          </a:bodyPr>
          <a:lstStyle/>
          <a:p>
            <a:pPr defTabSz="725488"/>
            <a:r>
              <a:rPr altLang="zh-CN" b="0" lang="en-US" sz="1600">
                <a:solidFill>
                  <a:srgbClr val="404040"/>
                </a:solidFill>
                <a:latin charset="-122" pitchFamily="34" typeface="微软雅黑"/>
              </a:rPr>
              <a:t> 请在此处添加幻灯片标题</a:t>
            </a:r>
          </a:p>
        </p:txBody>
      </p:sp>
      <p:grpSp>
        <p:nvGrpSpPr>
          <p:cNvPr id="34829" name="组合 35"/>
          <p:cNvGrpSpPr/>
          <p:nvPr/>
        </p:nvGrpSpPr>
        <p:grpSpPr>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algn="ctr" w="38100">
              <a:solidFill>
                <a:schemeClr val="bg2"/>
              </a:solidFill>
              <a:miter lim="800000"/>
            </a:ln>
          </p:spPr>
          <p:txBody>
            <a:bodyPr anchor="ctr" bIns="36293" lIns="72585" rIns="72585" tIns="36293"/>
            <a:lstStyle/>
            <a:p>
              <a:pPr algn="ctr" defTabSz="725488"/>
              <a:endParaRPr altLang="en-US" b="0" lang="zh-CN" sz="1400">
                <a:solidFill>
                  <a:srgbClr val="FFFFFF"/>
                </a:solidFill>
                <a:latin charset="0" panose="020f0502020204030204" pitchFamily="34" typeface="Calibri"/>
              </a:endParaRPr>
            </a:p>
          </p:txBody>
        </p:sp>
        <p:sp>
          <p:nvSpPr>
            <p:cNvPr id="35856" name="文本框 37"/>
            <p:cNvSpPr txBox="1">
              <a:spLocks noChangeArrowheads="1"/>
            </p:cNvSpPr>
            <p:nvPr/>
          </p:nvSpPr>
          <p:spPr bwMode="auto">
            <a:xfrm>
              <a:off x="1724906" y="2217528"/>
              <a:ext cx="432489" cy="653695"/>
            </a:xfrm>
            <a:prstGeom prst="rect">
              <a:avLst/>
            </a:prstGeom>
            <a:noFill/>
            <a:ln w="9525">
              <a:noFill/>
              <a:miter lim="800000"/>
            </a:ln>
          </p:spPr>
          <p:txBody>
            <a:bodyPr bIns="36293" lIns="72585" rIns="72585" tIns="36293" wrap="none">
              <a:spAutoFit/>
            </a:bodyPr>
            <a:lstStyle/>
            <a:p>
              <a:pPr algn="ctr" defTabSz="725488"/>
              <a:r>
                <a:rPr altLang="zh-CN" b="0" lang="en-US" sz="2900">
                  <a:solidFill>
                    <a:schemeClr val="bg2"/>
                  </a:solidFill>
                  <a:latin charset="0" pitchFamily="34" typeface="Impact"/>
                </a:rPr>
                <a:t>6</a:t>
              </a:r>
            </a:p>
          </p:txBody>
        </p:sp>
      </p:grpSp>
      <p:sp>
        <p:nvSpPr>
          <p:cNvPr id="34830" name="文本框 38"/>
          <p:cNvSpPr txBox="1">
            <a:spLocks noChangeArrowheads="1"/>
          </p:cNvSpPr>
          <p:nvPr/>
        </p:nvSpPr>
        <p:spPr bwMode="auto">
          <a:xfrm>
            <a:off x="6181725" y="4346575"/>
            <a:ext cx="2440695" cy="316426"/>
          </a:xfrm>
          <a:prstGeom prst="rect">
            <a:avLst/>
          </a:prstGeom>
          <a:noFill/>
          <a:ln w="9525">
            <a:noFill/>
            <a:miter lim="800000"/>
          </a:ln>
        </p:spPr>
        <p:txBody>
          <a:bodyPr bIns="36293" lIns="72585" rIns="72585" tIns="36293" wrap="none">
            <a:spAutoFit/>
          </a:bodyPr>
          <a:lstStyle/>
          <a:p>
            <a:pPr defTabSz="725488"/>
            <a:r>
              <a:rPr altLang="zh-CN" b="0" lang="en-US" sz="1600">
                <a:solidFill>
                  <a:srgbClr val="404040"/>
                </a:solidFill>
                <a:latin charset="-122" pitchFamily="34" typeface="微软雅黑"/>
              </a:rPr>
              <a:t> 请在此处添加幻灯片标题</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
                                  <p:stCondLst>
                                    <p:cond delay="0"/>
                                  </p:stCondLst>
                                  <p:childTnLst>
                                    <p:set>
                                      <p:cBhvr>
                                        <p:cTn dur="1" fill="hold" id="6">
                                          <p:stCondLst>
                                            <p:cond delay="0"/>
                                          </p:stCondLst>
                                        </p:cTn>
                                        <p:tgtEl>
                                          <p:spTgt spid="34817"/>
                                        </p:tgtEl>
                                        <p:attrNameLst>
                                          <p:attrName>style.visibility</p:attrName>
                                        </p:attrNameLst>
                                      </p:cBhvr>
                                      <p:to>
                                        <p:strVal val="visible"/>
                                      </p:to>
                                    </p:set>
                                    <p:anim calcmode="lin" valueType="num">
                                      <p:cBhvr additive="base">
                                        <p:cTn dur="500" fill="hold" id="7"/>
                                        <p:tgtEl>
                                          <p:spTgt spid="34817"/>
                                        </p:tgtEl>
                                        <p:attrNameLst>
                                          <p:attrName>ppt_x</p:attrName>
                                        </p:attrNameLst>
                                      </p:cBhvr>
                                      <p:tavLst>
                                        <p:tav tm="0">
                                          <p:val>
                                            <p:strVal val="#ppt_x"/>
                                          </p:val>
                                        </p:tav>
                                        <p:tav tm="100000">
                                          <p:val>
                                            <p:strVal val="#ppt_x"/>
                                          </p:val>
                                        </p:tav>
                                      </p:tavLst>
                                    </p:anim>
                                    <p:anim calcmode="lin" valueType="num">
                                      <p:cBhvr additive="base">
                                        <p:cTn dur="500" fill="hold" id="8"/>
                                        <p:tgtEl>
                                          <p:spTgt spid="34817"/>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34818"/>
                                        </p:tgtEl>
                                        <p:attrNameLst>
                                          <p:attrName>style.visibility</p:attrName>
                                        </p:attrNameLst>
                                      </p:cBhvr>
                                      <p:to>
                                        <p:strVal val="visible"/>
                                      </p:to>
                                    </p:set>
                                    <p:anim calcmode="lin" valueType="num">
                                      <p:cBhvr>
                                        <p:cTn dur="500" fill="hold" id="12"/>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34818"/>
                                        </p:tgtEl>
                                        <p:attrNameLst>
                                          <p:attrName>ppt_y</p:attrName>
                                        </p:attrNameLst>
                                      </p:cBhvr>
                                      <p:tavLst>
                                        <p:tav tm="0">
                                          <p:val>
                                            <p:strVal val="#ppt_y"/>
                                          </p:val>
                                        </p:tav>
                                        <p:tav tm="100000">
                                          <p:val>
                                            <p:strVal val="#ppt_y"/>
                                          </p:val>
                                        </p:tav>
                                      </p:tavLst>
                                    </p:anim>
                                    <p:anim calcmode="lin" valueType="num">
                                      <p:cBhvr>
                                        <p:cTn dur="500" fill="hold" id="14"/>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3481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34818"/>
                                        </p:tgtEl>
                                      </p:cBhvr>
                                    </p:animEffect>
                                  </p:childTnLst>
                                </p:cTn>
                              </p:par>
                            </p:childTnLst>
                          </p:cTn>
                        </p:par>
                        <p:par>
                          <p:cTn fill="hold" id="17" nodeType="afterGroup">
                            <p:stCondLst>
                              <p:cond delay="1000"/>
                            </p:stCondLst>
                            <p:childTnLst>
                              <p:par>
                                <p:cTn fill="hold" id="18" nodeType="afterEffect" presetClass="entr" presetID="10" presetSubtype="0">
                                  <p:stCondLst>
                                    <p:cond delay="0"/>
                                  </p:stCondLst>
                                  <p:childTnLst>
                                    <p:set>
                                      <p:cBhvr>
                                        <p:cTn dur="1" fill="hold" id="19">
                                          <p:stCondLst>
                                            <p:cond delay="0"/>
                                          </p:stCondLst>
                                        </p:cTn>
                                        <p:tgtEl>
                                          <p:spTgt spid="34819"/>
                                        </p:tgtEl>
                                        <p:attrNameLst>
                                          <p:attrName>style.visibility</p:attrName>
                                        </p:attrNameLst>
                                      </p:cBhvr>
                                      <p:to>
                                        <p:strVal val="visible"/>
                                      </p:to>
                                    </p:set>
                                    <p:animEffect filter="fade" transition="in">
                                      <p:cBhvr>
                                        <p:cTn dur="500" id="20"/>
                                        <p:tgtEl>
                                          <p:spTgt spid="34819"/>
                                        </p:tgtEl>
                                      </p:cBhvr>
                                    </p:animEffect>
                                  </p:childTnLst>
                                </p:cTn>
                              </p:par>
                            </p:childTnLst>
                          </p:cTn>
                        </p:par>
                        <p:par>
                          <p:cTn fill="hold" id="21" nodeType="afterGroup">
                            <p:stCondLst>
                              <p:cond delay="1500"/>
                            </p:stCondLst>
                            <p:childTnLst>
                              <p:par>
                                <p:cTn fill="hold" id="22" nodeType="afterEffect" presetClass="entr" presetID="10" presetSubtype="0">
                                  <p:stCondLst>
                                    <p:cond delay="0"/>
                                  </p:stCondLst>
                                  <p:childTnLst>
                                    <p:set>
                                      <p:cBhvr>
                                        <p:cTn dur="1" fill="hold" id="23">
                                          <p:stCondLst>
                                            <p:cond delay="0"/>
                                          </p:stCondLst>
                                        </p:cTn>
                                        <p:tgtEl>
                                          <p:spTgt spid="34821"/>
                                        </p:tgtEl>
                                        <p:attrNameLst>
                                          <p:attrName>style.visibility</p:attrName>
                                        </p:attrNameLst>
                                      </p:cBhvr>
                                      <p:to>
                                        <p:strVal val="visible"/>
                                      </p:to>
                                    </p:set>
                                    <p:animEffect filter="fade" transition="in">
                                      <p:cBhvr>
                                        <p:cTn dur="500" id="24"/>
                                        <p:tgtEl>
                                          <p:spTgt spid="34821"/>
                                        </p:tgtEl>
                                      </p:cBhvr>
                                    </p:animEffect>
                                  </p:childTnLst>
                                </p:cTn>
                              </p:par>
                            </p:childTnLst>
                          </p:cTn>
                        </p:par>
                        <p:par>
                          <p:cTn fill="hold" id="25" nodeType="afterGroup">
                            <p:stCondLst>
                              <p:cond delay="2000"/>
                            </p:stCondLst>
                            <p:childTnLst>
                              <p:par>
                                <p:cTn fill="hold" id="26" nodeType="afterEffect" presetClass="entr" presetID="10" presetSubtype="0">
                                  <p:stCondLst>
                                    <p:cond delay="0"/>
                                  </p:stCondLst>
                                  <p:childTnLst>
                                    <p:set>
                                      <p:cBhvr>
                                        <p:cTn dur="1" fill="hold" id="27">
                                          <p:stCondLst>
                                            <p:cond delay="0"/>
                                          </p:stCondLst>
                                        </p:cTn>
                                        <p:tgtEl>
                                          <p:spTgt spid="34823"/>
                                        </p:tgtEl>
                                        <p:attrNameLst>
                                          <p:attrName>style.visibility</p:attrName>
                                        </p:attrNameLst>
                                      </p:cBhvr>
                                      <p:to>
                                        <p:strVal val="visible"/>
                                      </p:to>
                                    </p:set>
                                    <p:animEffect filter="fade" transition="in">
                                      <p:cBhvr>
                                        <p:cTn dur="500" id="28"/>
                                        <p:tgtEl>
                                          <p:spTgt spid="34823"/>
                                        </p:tgtEl>
                                      </p:cBhvr>
                                    </p:animEffect>
                                  </p:childTnLst>
                                </p:cTn>
                              </p:par>
                            </p:childTnLst>
                          </p:cTn>
                        </p:par>
                        <p:par>
                          <p:cTn fill="hold" id="29" nodeType="afterGroup">
                            <p:stCondLst>
                              <p:cond delay="2500"/>
                            </p:stCondLst>
                            <p:childTnLst>
                              <p:par>
                                <p:cTn fill="hold" id="30" nodeType="afterEffect" presetClass="entr" presetID="10" presetSubtype="0">
                                  <p:stCondLst>
                                    <p:cond delay="0"/>
                                  </p:stCondLst>
                                  <p:childTnLst>
                                    <p:set>
                                      <p:cBhvr>
                                        <p:cTn dur="1" fill="hold" id="31">
                                          <p:stCondLst>
                                            <p:cond delay="0"/>
                                          </p:stCondLst>
                                        </p:cTn>
                                        <p:tgtEl>
                                          <p:spTgt spid="34825"/>
                                        </p:tgtEl>
                                        <p:attrNameLst>
                                          <p:attrName>style.visibility</p:attrName>
                                        </p:attrNameLst>
                                      </p:cBhvr>
                                      <p:to>
                                        <p:strVal val="visible"/>
                                      </p:to>
                                    </p:set>
                                    <p:animEffect filter="fade" transition="in">
                                      <p:cBhvr>
                                        <p:cTn dur="500" id="32"/>
                                        <p:tgtEl>
                                          <p:spTgt spid="34825"/>
                                        </p:tgtEl>
                                      </p:cBhvr>
                                    </p:animEffect>
                                  </p:childTnLst>
                                </p:cTn>
                              </p:par>
                            </p:childTnLst>
                          </p:cTn>
                        </p:par>
                        <p:par>
                          <p:cTn fill="hold" id="33" nodeType="afterGroup">
                            <p:stCondLst>
                              <p:cond delay="3000"/>
                            </p:stCondLst>
                            <p:childTnLst>
                              <p:par>
                                <p:cTn fill="hold" id="34" nodeType="afterEffect" presetClass="entr" presetID="10" presetSubtype="0">
                                  <p:stCondLst>
                                    <p:cond delay="0"/>
                                  </p:stCondLst>
                                  <p:childTnLst>
                                    <p:set>
                                      <p:cBhvr>
                                        <p:cTn dur="1" fill="hold" id="35">
                                          <p:stCondLst>
                                            <p:cond delay="0"/>
                                          </p:stCondLst>
                                        </p:cTn>
                                        <p:tgtEl>
                                          <p:spTgt spid="34827"/>
                                        </p:tgtEl>
                                        <p:attrNameLst>
                                          <p:attrName>style.visibility</p:attrName>
                                        </p:attrNameLst>
                                      </p:cBhvr>
                                      <p:to>
                                        <p:strVal val="visible"/>
                                      </p:to>
                                    </p:set>
                                    <p:animEffect filter="fade" transition="in">
                                      <p:cBhvr>
                                        <p:cTn dur="500" id="36"/>
                                        <p:tgtEl>
                                          <p:spTgt spid="34827"/>
                                        </p:tgtEl>
                                      </p:cBhvr>
                                    </p:animEffect>
                                  </p:childTnLst>
                                </p:cTn>
                              </p:par>
                            </p:childTnLst>
                          </p:cTn>
                        </p:par>
                        <p:par>
                          <p:cTn fill="hold" id="37" nodeType="afterGroup">
                            <p:stCondLst>
                              <p:cond delay="3500"/>
                            </p:stCondLst>
                            <p:childTnLst>
                              <p:par>
                                <p:cTn fill="hold" id="38" nodeType="afterEffect" presetClass="entr" presetID="10" presetSubtype="0">
                                  <p:stCondLst>
                                    <p:cond delay="0"/>
                                  </p:stCondLst>
                                  <p:childTnLst>
                                    <p:set>
                                      <p:cBhvr>
                                        <p:cTn dur="1" fill="hold" id="39">
                                          <p:stCondLst>
                                            <p:cond delay="0"/>
                                          </p:stCondLst>
                                        </p:cTn>
                                        <p:tgtEl>
                                          <p:spTgt spid="34829"/>
                                        </p:tgtEl>
                                        <p:attrNameLst>
                                          <p:attrName>style.visibility</p:attrName>
                                        </p:attrNameLst>
                                      </p:cBhvr>
                                      <p:to>
                                        <p:strVal val="visible"/>
                                      </p:to>
                                    </p:set>
                                    <p:animEffect filter="fade" transition="in">
                                      <p:cBhvr>
                                        <p:cTn dur="500" id="40"/>
                                        <p:tgtEl>
                                          <p:spTgt spid="34829"/>
                                        </p:tgtEl>
                                      </p:cBhvr>
                                    </p:animEffect>
                                  </p:childTnLst>
                                </p:cTn>
                              </p:par>
                            </p:childTnLst>
                          </p:cTn>
                        </p:par>
                        <p:par>
                          <p:cTn fill="hold" id="41" nodeType="afterGroup">
                            <p:stCondLst>
                              <p:cond delay="4000"/>
                            </p:stCondLst>
                            <p:childTnLst>
                              <p:par>
                                <p:cTn fill="hold" grpId="0" id="42" nodeType="afterEffect" presetClass="entr" presetID="41" presetSubtype="0">
                                  <p:stCondLst>
                                    <p:cond delay="0"/>
                                  </p:stCondLst>
                                  <p:iterate type="lt">
                                    <p:tmPct val="10000"/>
                                  </p:iterate>
                                  <p:childTnLst>
                                    <p:set>
                                      <p:cBhvr>
                                        <p:cTn dur="1" fill="hold" id="43">
                                          <p:stCondLst>
                                            <p:cond delay="0"/>
                                          </p:stCondLst>
                                        </p:cTn>
                                        <p:tgtEl>
                                          <p:spTgt spid="34820"/>
                                        </p:tgtEl>
                                        <p:attrNameLst>
                                          <p:attrName>style.visibility</p:attrName>
                                        </p:attrNameLst>
                                      </p:cBhvr>
                                      <p:to>
                                        <p:strVal val="visible"/>
                                      </p:to>
                                    </p:set>
                                    <p:anim calcmode="lin" valueType="num">
                                      <p:cBhvr>
                                        <p:cTn dur="500" fill="hold" id="44"/>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5"/>
                                        <p:tgtEl>
                                          <p:spTgt spid="34820"/>
                                        </p:tgtEl>
                                        <p:attrNameLst>
                                          <p:attrName>ppt_y</p:attrName>
                                        </p:attrNameLst>
                                      </p:cBhvr>
                                      <p:tavLst>
                                        <p:tav tm="0">
                                          <p:val>
                                            <p:strVal val="#ppt_y"/>
                                          </p:val>
                                        </p:tav>
                                        <p:tav tm="100000">
                                          <p:val>
                                            <p:strVal val="#ppt_y"/>
                                          </p:val>
                                        </p:tav>
                                      </p:tavLst>
                                    </p:anim>
                                    <p:anim calcmode="lin" valueType="num">
                                      <p:cBhvr>
                                        <p:cTn dur="500" fill="hold" id="46"/>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7"/>
                                        <p:tgtEl>
                                          <p:spTgt spid="3482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8" tmFilter="0,0; .5, 1; 1, 1"/>
                                        <p:tgtEl>
                                          <p:spTgt spid="34820"/>
                                        </p:tgtEl>
                                      </p:cBhvr>
                                    </p:animEffect>
                                  </p:childTnLst>
                                </p:cTn>
                              </p:par>
                              <p:par>
                                <p:cTn fill="hold" grpId="0" id="49" nodeType="withEffect" presetClass="entr" presetID="41" presetSubtype="0">
                                  <p:stCondLst>
                                    <p:cond delay="0"/>
                                  </p:stCondLst>
                                  <p:iterate type="lt">
                                    <p:tmPct val="10000"/>
                                  </p:iterate>
                                  <p:childTnLst>
                                    <p:set>
                                      <p:cBhvr>
                                        <p:cTn dur="1" fill="hold" id="50">
                                          <p:stCondLst>
                                            <p:cond delay="0"/>
                                          </p:stCondLst>
                                        </p:cTn>
                                        <p:tgtEl>
                                          <p:spTgt spid="34822"/>
                                        </p:tgtEl>
                                        <p:attrNameLst>
                                          <p:attrName>style.visibility</p:attrName>
                                        </p:attrNameLst>
                                      </p:cBhvr>
                                      <p:to>
                                        <p:strVal val="visible"/>
                                      </p:to>
                                    </p:set>
                                    <p:anim calcmode="lin" valueType="num">
                                      <p:cBhvr>
                                        <p:cTn dur="500" fill="hold" id="51"/>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2"/>
                                        <p:tgtEl>
                                          <p:spTgt spid="34822"/>
                                        </p:tgtEl>
                                        <p:attrNameLst>
                                          <p:attrName>ppt_y</p:attrName>
                                        </p:attrNameLst>
                                      </p:cBhvr>
                                      <p:tavLst>
                                        <p:tav tm="0">
                                          <p:val>
                                            <p:strVal val="#ppt_y"/>
                                          </p:val>
                                        </p:tav>
                                        <p:tav tm="100000">
                                          <p:val>
                                            <p:strVal val="#ppt_y"/>
                                          </p:val>
                                        </p:tav>
                                      </p:tavLst>
                                    </p:anim>
                                    <p:anim calcmode="lin" valueType="num">
                                      <p:cBhvr>
                                        <p:cTn dur="500" fill="hold" id="53"/>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4"/>
                                        <p:tgtEl>
                                          <p:spTgt spid="3482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5" tmFilter="0,0; .5, 1; 1, 1"/>
                                        <p:tgtEl>
                                          <p:spTgt spid="34822"/>
                                        </p:tgtEl>
                                      </p:cBhvr>
                                    </p:animEffect>
                                  </p:childTnLst>
                                </p:cTn>
                              </p:par>
                              <p:par>
                                <p:cTn fill="hold" grpId="0" id="56" nodeType="withEffect" presetClass="entr" presetID="41" presetSubtype="0">
                                  <p:stCondLst>
                                    <p:cond delay="0"/>
                                  </p:stCondLst>
                                  <p:iterate type="lt">
                                    <p:tmPct val="10000"/>
                                  </p:iterate>
                                  <p:childTnLst>
                                    <p:set>
                                      <p:cBhvr>
                                        <p:cTn dur="1" fill="hold" id="57">
                                          <p:stCondLst>
                                            <p:cond delay="0"/>
                                          </p:stCondLst>
                                        </p:cTn>
                                        <p:tgtEl>
                                          <p:spTgt spid="34824"/>
                                        </p:tgtEl>
                                        <p:attrNameLst>
                                          <p:attrName>style.visibility</p:attrName>
                                        </p:attrNameLst>
                                      </p:cBhvr>
                                      <p:to>
                                        <p:strVal val="visible"/>
                                      </p:to>
                                    </p:set>
                                    <p:anim calcmode="lin" valueType="num">
                                      <p:cBhvr>
                                        <p:cTn dur="500" fill="hold" id="58"/>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9"/>
                                        <p:tgtEl>
                                          <p:spTgt spid="34824"/>
                                        </p:tgtEl>
                                        <p:attrNameLst>
                                          <p:attrName>ppt_y</p:attrName>
                                        </p:attrNameLst>
                                      </p:cBhvr>
                                      <p:tavLst>
                                        <p:tav tm="0">
                                          <p:val>
                                            <p:strVal val="#ppt_y"/>
                                          </p:val>
                                        </p:tav>
                                        <p:tav tm="100000">
                                          <p:val>
                                            <p:strVal val="#ppt_y"/>
                                          </p:val>
                                        </p:tav>
                                      </p:tavLst>
                                    </p:anim>
                                    <p:anim calcmode="lin" valueType="num">
                                      <p:cBhvr>
                                        <p:cTn dur="500" fill="hold" id="60"/>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1"/>
                                        <p:tgtEl>
                                          <p:spTgt spid="3482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2" tmFilter="0,0; .5, 1; 1, 1"/>
                                        <p:tgtEl>
                                          <p:spTgt spid="34824"/>
                                        </p:tgtEl>
                                      </p:cBhvr>
                                    </p:animEffect>
                                  </p:childTnLst>
                                </p:cTn>
                              </p:par>
                              <p:par>
                                <p:cTn fill="hold" grpId="0" id="63" nodeType="withEffect" presetClass="entr" presetID="41" presetSubtype="0">
                                  <p:stCondLst>
                                    <p:cond delay="0"/>
                                  </p:stCondLst>
                                  <p:iterate type="lt">
                                    <p:tmPct val="10000"/>
                                  </p:iterate>
                                  <p:childTnLst>
                                    <p:set>
                                      <p:cBhvr>
                                        <p:cTn dur="1" fill="hold" id="64">
                                          <p:stCondLst>
                                            <p:cond delay="0"/>
                                          </p:stCondLst>
                                        </p:cTn>
                                        <p:tgtEl>
                                          <p:spTgt spid="34826"/>
                                        </p:tgtEl>
                                        <p:attrNameLst>
                                          <p:attrName>style.visibility</p:attrName>
                                        </p:attrNameLst>
                                      </p:cBhvr>
                                      <p:to>
                                        <p:strVal val="visible"/>
                                      </p:to>
                                    </p:set>
                                    <p:anim calcmode="lin" valueType="num">
                                      <p:cBhvr>
                                        <p:cTn dur="500" fill="hold" id="65"/>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66"/>
                                        <p:tgtEl>
                                          <p:spTgt spid="34826"/>
                                        </p:tgtEl>
                                        <p:attrNameLst>
                                          <p:attrName>ppt_y</p:attrName>
                                        </p:attrNameLst>
                                      </p:cBhvr>
                                      <p:tavLst>
                                        <p:tav tm="0">
                                          <p:val>
                                            <p:strVal val="#ppt_y"/>
                                          </p:val>
                                        </p:tav>
                                        <p:tav tm="100000">
                                          <p:val>
                                            <p:strVal val="#ppt_y"/>
                                          </p:val>
                                        </p:tav>
                                      </p:tavLst>
                                    </p:anim>
                                    <p:anim calcmode="lin" valueType="num">
                                      <p:cBhvr>
                                        <p:cTn dur="500" fill="hold" id="67"/>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8"/>
                                        <p:tgtEl>
                                          <p:spTgt spid="348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9" tmFilter="0,0; .5, 1; 1, 1"/>
                                        <p:tgtEl>
                                          <p:spTgt spid="34826"/>
                                        </p:tgtEl>
                                      </p:cBhvr>
                                    </p:animEffect>
                                  </p:childTnLst>
                                </p:cTn>
                              </p:par>
                              <p:par>
                                <p:cTn fill="hold" grpId="0" id="70" nodeType="withEffect" presetClass="entr" presetID="41" presetSubtype="0">
                                  <p:stCondLst>
                                    <p:cond delay="0"/>
                                  </p:stCondLst>
                                  <p:iterate type="lt">
                                    <p:tmPct val="10000"/>
                                  </p:iterate>
                                  <p:childTnLst>
                                    <p:set>
                                      <p:cBhvr>
                                        <p:cTn dur="1" fill="hold" id="71">
                                          <p:stCondLst>
                                            <p:cond delay="0"/>
                                          </p:stCondLst>
                                        </p:cTn>
                                        <p:tgtEl>
                                          <p:spTgt spid="34828"/>
                                        </p:tgtEl>
                                        <p:attrNameLst>
                                          <p:attrName>style.visibility</p:attrName>
                                        </p:attrNameLst>
                                      </p:cBhvr>
                                      <p:to>
                                        <p:strVal val="visible"/>
                                      </p:to>
                                    </p:set>
                                    <p:anim calcmode="lin" valueType="num">
                                      <p:cBhvr>
                                        <p:cTn dur="500" fill="hold" id="72"/>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3"/>
                                        <p:tgtEl>
                                          <p:spTgt spid="34828"/>
                                        </p:tgtEl>
                                        <p:attrNameLst>
                                          <p:attrName>ppt_y</p:attrName>
                                        </p:attrNameLst>
                                      </p:cBhvr>
                                      <p:tavLst>
                                        <p:tav tm="0">
                                          <p:val>
                                            <p:strVal val="#ppt_y"/>
                                          </p:val>
                                        </p:tav>
                                        <p:tav tm="100000">
                                          <p:val>
                                            <p:strVal val="#ppt_y"/>
                                          </p:val>
                                        </p:tav>
                                      </p:tavLst>
                                    </p:anim>
                                    <p:anim calcmode="lin" valueType="num">
                                      <p:cBhvr>
                                        <p:cTn dur="500" fill="hold" id="74"/>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5"/>
                                        <p:tgtEl>
                                          <p:spTgt spid="3482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76" tmFilter="0,0; .5, 1; 1, 1"/>
                                        <p:tgtEl>
                                          <p:spTgt spid="34828"/>
                                        </p:tgtEl>
                                      </p:cBhvr>
                                    </p:animEffect>
                                  </p:childTnLst>
                                </p:cTn>
                              </p:par>
                              <p:par>
                                <p:cTn fill="hold" grpId="0" id="77" nodeType="withEffect" presetClass="entr" presetID="41" presetSubtype="0">
                                  <p:stCondLst>
                                    <p:cond delay="0"/>
                                  </p:stCondLst>
                                  <p:iterate type="lt">
                                    <p:tmPct val="10000"/>
                                  </p:iterate>
                                  <p:childTnLst>
                                    <p:set>
                                      <p:cBhvr>
                                        <p:cTn dur="1" fill="hold" id="78">
                                          <p:stCondLst>
                                            <p:cond delay="0"/>
                                          </p:stCondLst>
                                        </p:cTn>
                                        <p:tgtEl>
                                          <p:spTgt spid="34830"/>
                                        </p:tgtEl>
                                        <p:attrNameLst>
                                          <p:attrName>style.visibility</p:attrName>
                                        </p:attrNameLst>
                                      </p:cBhvr>
                                      <p:to>
                                        <p:strVal val="visible"/>
                                      </p:to>
                                    </p:set>
                                    <p:anim calcmode="lin" valueType="num">
                                      <p:cBhvr>
                                        <p:cTn dur="500" fill="hold" id="79"/>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0"/>
                                        <p:tgtEl>
                                          <p:spTgt spid="34830"/>
                                        </p:tgtEl>
                                        <p:attrNameLst>
                                          <p:attrName>ppt_y</p:attrName>
                                        </p:attrNameLst>
                                      </p:cBhvr>
                                      <p:tavLst>
                                        <p:tav tm="0">
                                          <p:val>
                                            <p:strVal val="#ppt_y"/>
                                          </p:val>
                                        </p:tav>
                                        <p:tav tm="100000">
                                          <p:val>
                                            <p:strVal val="#ppt_y"/>
                                          </p:val>
                                        </p:tav>
                                      </p:tavLst>
                                    </p:anim>
                                    <p:anim calcmode="lin" valueType="num">
                                      <p:cBhvr>
                                        <p:cTn dur="500" fill="hold" id="81"/>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82"/>
                                        <p:tgtEl>
                                          <p:spTgt spid="3483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83" tmFilter="0,0; .5, 1; 1, 1"/>
                                        <p:tgtEl>
                                          <p:spTgt spid="348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818"/>
      <p:bldP grpId="0" spid="34820"/>
      <p:bldP grpId="0" spid="34822"/>
      <p:bldP grpId="0" spid="34824"/>
      <p:bldP grpId="0" spid="34826"/>
      <p:bldP grpId="0" spid="34828"/>
      <p:bldP grpId="0" spid="34830"/>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5737" name="AutoShape 25"/>
          <p:cNvSpPr>
            <a:spLocks noChangeArrowheads="1"/>
          </p:cNvSpPr>
          <p:nvPr/>
        </p:nvSpPr>
        <p:spPr bwMode="auto">
          <a:xfrm rot="-5400000">
            <a:off x="2628106" y="2215357"/>
            <a:ext cx="2632075" cy="1271588"/>
          </a:xfrm>
          <a:custGeom>
            <a:gdLst>
              <a:gd fmla="*/ 3003033 w 21600" name="T0"/>
              <a:gd fmla="*/ 796925 h 21600" name="T1"/>
              <a:gd fmla="*/ 1670844 w 21600" name="T2"/>
              <a:gd fmla="*/ 1593850 h 21600" name="T3"/>
              <a:gd fmla="*/ 338655 w 21600" name="T4"/>
              <a:gd fmla="*/ 796925 h 21600" name="T5"/>
              <a:gd fmla="*/ 1670844 w 21600" name="T6"/>
              <a:gd fmla="*/ 0 h 21600" name="T7"/>
              <a:gd fmla="*/ 0 60000 65536" name="T8"/>
              <a:gd fmla="*/ 0 60000 65536" name="T9"/>
              <a:gd fmla="*/ 0 60000 65536" name="T10"/>
              <a:gd fmla="*/ 0 60000 65536" name="T11"/>
              <a:gd fmla="*/ 3989 w 21600" name="T12"/>
              <a:gd fmla="*/ 3989 h 21600" name="T13"/>
              <a:gd fmla="*/ 17611 w 21600" name="T14"/>
              <a:gd fmla="*/ 17611 h 21600" name="T15"/>
            </a:gdLst>
            <a:cxnLst>
              <a:cxn ang="T8">
                <a:pos x="T0" y="T1"/>
              </a:cxn>
              <a:cxn ang="T9">
                <a:pos x="T2" y="T3"/>
              </a:cxn>
              <a:cxn ang="T10">
                <a:pos x="T4" y="T5"/>
              </a:cxn>
              <a:cxn ang="T11">
                <a:pos x="T6" y="T7"/>
              </a:cxn>
            </a:cxnLst>
            <a:rect b="T15" l="T12" r="T14" t="T13"/>
            <a:pathLst>
              <a:path h="21600" w="21600">
                <a:moveTo>
                  <a:pt x="0" y="0"/>
                </a:moveTo>
                <a:lnTo>
                  <a:pt x="4378" y="21600"/>
                </a:lnTo>
                <a:lnTo>
                  <a:pt x="17222" y="21600"/>
                </a:lnTo>
                <a:lnTo>
                  <a:pt x="21600" y="0"/>
                </a:lnTo>
                <a:close/>
              </a:path>
            </a:pathLst>
          </a:custGeom>
          <a:solidFill>
            <a:schemeClr val="bg2"/>
          </a:solidFill>
          <a:ln w="9525">
            <a:noFill/>
            <a:miter lim="800000"/>
          </a:ln>
          <a:effectLst>
            <a:outerShdw algn="ctr" dir="9693903" dist="40161" rotWithShape="0">
              <a:schemeClr val="tx1">
                <a:alpha val="50000"/>
              </a:schemeClr>
            </a:outerShdw>
          </a:effectLst>
        </p:spPr>
        <p:txBody>
          <a:bodyPr anchor="ctr" wrap="none"/>
          <a:lstStyle/>
          <a:p>
            <a:pPr>
              <a:defRPr/>
            </a:pPr>
            <a:endParaRPr altLang="en-US" b="0" lang="zh-CN">
              <a:ea typeface="宋体"/>
            </a:endParaRPr>
          </a:p>
        </p:txBody>
      </p:sp>
      <p:sp>
        <p:nvSpPr>
          <p:cNvPr id="115738" name="AutoShape 26"/>
          <p:cNvSpPr>
            <a:spLocks noChangeArrowheads="1"/>
          </p:cNvSpPr>
          <p:nvPr/>
        </p:nvSpPr>
        <p:spPr bwMode="auto">
          <a:xfrm rot="-5400000">
            <a:off x="4511675" y="2224088"/>
            <a:ext cx="2630487" cy="1271588"/>
          </a:xfrm>
          <a:custGeom>
            <a:gdLst>
              <a:gd fmla="*/ 3003032 w 21600" name="T0"/>
              <a:gd fmla="*/ 796925 h 21600" name="T1"/>
              <a:gd fmla="*/ 1670844 w 21600" name="T2"/>
              <a:gd fmla="*/ 1593850 h 21600" name="T3"/>
              <a:gd fmla="*/ 338655 w 21600" name="T4"/>
              <a:gd fmla="*/ 796925 h 21600" name="T5"/>
              <a:gd fmla="*/ 1670844 w 21600" name="T6"/>
              <a:gd fmla="*/ 0 h 21600" name="T7"/>
              <a:gd fmla="*/ 0 60000 65536" name="T8"/>
              <a:gd fmla="*/ 0 60000 65536" name="T9"/>
              <a:gd fmla="*/ 0 60000 65536" name="T10"/>
              <a:gd fmla="*/ 0 60000 65536" name="T11"/>
              <a:gd fmla="*/ 3989 w 21600" name="T12"/>
              <a:gd fmla="*/ 3989 h 21600" name="T13"/>
              <a:gd fmla="*/ 17611 w 21600" name="T14"/>
              <a:gd fmla="*/ 17611 h 21600" name="T15"/>
            </a:gdLst>
            <a:cxnLst>
              <a:cxn ang="T8">
                <a:pos x="T0" y="T1"/>
              </a:cxn>
              <a:cxn ang="T9">
                <a:pos x="T2" y="T3"/>
              </a:cxn>
              <a:cxn ang="T10">
                <a:pos x="T4" y="T5"/>
              </a:cxn>
              <a:cxn ang="T11">
                <a:pos x="T6" y="T7"/>
              </a:cxn>
            </a:cxnLst>
            <a:rect b="T15" l="T12" r="T14" t="T13"/>
            <a:pathLst>
              <a:path h="21600" w="21600">
                <a:moveTo>
                  <a:pt x="0" y="0"/>
                </a:moveTo>
                <a:lnTo>
                  <a:pt x="4378" y="21600"/>
                </a:lnTo>
                <a:lnTo>
                  <a:pt x="17222" y="21600"/>
                </a:lnTo>
                <a:lnTo>
                  <a:pt x="21600" y="0"/>
                </a:lnTo>
                <a:close/>
              </a:path>
            </a:pathLst>
          </a:custGeom>
          <a:solidFill>
            <a:schemeClr val="tx2"/>
          </a:solidFill>
          <a:ln w="9525">
            <a:noFill/>
            <a:miter lim="800000"/>
          </a:ln>
          <a:effectLst>
            <a:outerShdw algn="ctr" dir="9693903" dist="40161" rotWithShape="0">
              <a:schemeClr val="tx1">
                <a:alpha val="50000"/>
              </a:schemeClr>
            </a:outerShdw>
          </a:effectLst>
        </p:spPr>
        <p:txBody>
          <a:bodyPr anchor="ctr" wrap="none"/>
          <a:lstStyle/>
          <a:p>
            <a:pPr>
              <a:defRPr/>
            </a:pPr>
            <a:endParaRPr altLang="en-US" b="0" lang="zh-CN">
              <a:ea typeface="宋体"/>
            </a:endParaRPr>
          </a:p>
        </p:txBody>
      </p:sp>
      <p:sp>
        <p:nvSpPr>
          <p:cNvPr id="115739" name="AutoShape 27"/>
          <p:cNvSpPr>
            <a:spLocks noChangeArrowheads="1"/>
          </p:cNvSpPr>
          <p:nvPr/>
        </p:nvSpPr>
        <p:spPr bwMode="auto">
          <a:xfrm rot="-5400000">
            <a:off x="6405562" y="2246313"/>
            <a:ext cx="2632075" cy="1270000"/>
          </a:xfrm>
          <a:custGeom>
            <a:gdLst>
              <a:gd fmla="*/ 3003033 w 21600" name="T0"/>
              <a:gd fmla="*/ 796925 h 21600" name="T1"/>
              <a:gd fmla="*/ 1670844 w 21600" name="T2"/>
              <a:gd fmla="*/ 1593850 h 21600" name="T3"/>
              <a:gd fmla="*/ 338655 w 21600" name="T4"/>
              <a:gd fmla="*/ 796925 h 21600" name="T5"/>
              <a:gd fmla="*/ 1670844 w 21600" name="T6"/>
              <a:gd fmla="*/ 0 h 21600" name="T7"/>
              <a:gd fmla="*/ 0 60000 65536" name="T8"/>
              <a:gd fmla="*/ 0 60000 65536" name="T9"/>
              <a:gd fmla="*/ 0 60000 65536" name="T10"/>
              <a:gd fmla="*/ 0 60000 65536" name="T11"/>
              <a:gd fmla="*/ 3989 w 21600" name="T12"/>
              <a:gd fmla="*/ 3989 h 21600" name="T13"/>
              <a:gd fmla="*/ 17611 w 21600" name="T14"/>
              <a:gd fmla="*/ 17611 h 21600" name="T15"/>
            </a:gdLst>
            <a:cxnLst>
              <a:cxn ang="T8">
                <a:pos x="T0" y="T1"/>
              </a:cxn>
              <a:cxn ang="T9">
                <a:pos x="T2" y="T3"/>
              </a:cxn>
              <a:cxn ang="T10">
                <a:pos x="T4" y="T5"/>
              </a:cxn>
              <a:cxn ang="T11">
                <a:pos x="T6" y="T7"/>
              </a:cxn>
            </a:cxnLst>
            <a:rect b="T15" l="T12" r="T14" t="T13"/>
            <a:pathLst>
              <a:path h="21600" w="21600">
                <a:moveTo>
                  <a:pt x="0" y="0"/>
                </a:moveTo>
                <a:lnTo>
                  <a:pt x="4378" y="21600"/>
                </a:lnTo>
                <a:lnTo>
                  <a:pt x="17222" y="21600"/>
                </a:lnTo>
                <a:lnTo>
                  <a:pt x="21600" y="0"/>
                </a:lnTo>
                <a:close/>
              </a:path>
            </a:pathLst>
          </a:custGeom>
          <a:solidFill>
            <a:schemeClr val="bg2"/>
          </a:solidFill>
          <a:ln w="9525">
            <a:noFill/>
            <a:miter lim="800000"/>
          </a:ln>
          <a:effectLst>
            <a:outerShdw algn="ctr" dir="9693903" dist="40161" rotWithShape="0">
              <a:schemeClr val="tx1">
                <a:alpha val="50000"/>
              </a:schemeClr>
            </a:outerShdw>
          </a:effectLst>
        </p:spPr>
        <p:txBody>
          <a:bodyPr anchor="ctr" wrap="none"/>
          <a:lstStyle/>
          <a:p>
            <a:pPr>
              <a:defRPr/>
            </a:pPr>
            <a:endParaRPr altLang="en-US" b="0" lang="zh-CN">
              <a:ea typeface="宋体"/>
            </a:endParaRPr>
          </a:p>
        </p:txBody>
      </p:sp>
      <p:sp>
        <p:nvSpPr>
          <p:cNvPr id="115733" name="AutoShape 21"/>
          <p:cNvSpPr>
            <a:spLocks noChangeArrowheads="1"/>
          </p:cNvSpPr>
          <p:nvPr/>
        </p:nvSpPr>
        <p:spPr bwMode="auto">
          <a:xfrm rot="-5400000">
            <a:off x="733425" y="2232026"/>
            <a:ext cx="2632075" cy="1270000"/>
          </a:xfrm>
          <a:custGeom>
            <a:gdLst>
              <a:gd fmla="*/ 3003032 w 21600" name="T0"/>
              <a:gd fmla="*/ 796925 h 21600" name="T1"/>
              <a:gd fmla="*/ 1670844 w 21600" name="T2"/>
              <a:gd fmla="*/ 1593850 h 21600" name="T3"/>
              <a:gd fmla="*/ 338655 w 21600" name="T4"/>
              <a:gd fmla="*/ 796925 h 21600" name="T5"/>
              <a:gd fmla="*/ 1670844 w 21600" name="T6"/>
              <a:gd fmla="*/ 0 h 21600" name="T7"/>
              <a:gd fmla="*/ 0 60000 65536" name="T8"/>
              <a:gd fmla="*/ 0 60000 65536" name="T9"/>
              <a:gd fmla="*/ 0 60000 65536" name="T10"/>
              <a:gd fmla="*/ 0 60000 65536" name="T11"/>
              <a:gd fmla="*/ 3989 w 21600" name="T12"/>
              <a:gd fmla="*/ 3989 h 21600" name="T13"/>
              <a:gd fmla="*/ 17611 w 21600" name="T14"/>
              <a:gd fmla="*/ 17611 h 21600" name="T15"/>
            </a:gdLst>
            <a:cxnLst>
              <a:cxn ang="T8">
                <a:pos x="T0" y="T1"/>
              </a:cxn>
              <a:cxn ang="T9">
                <a:pos x="T2" y="T3"/>
              </a:cxn>
              <a:cxn ang="T10">
                <a:pos x="T4" y="T5"/>
              </a:cxn>
              <a:cxn ang="T11">
                <a:pos x="T6" y="T7"/>
              </a:cxn>
            </a:cxnLst>
            <a:rect b="T15" l="T12" r="T14" t="T13"/>
            <a:pathLst>
              <a:path h="21600" w="21600">
                <a:moveTo>
                  <a:pt x="0" y="0"/>
                </a:moveTo>
                <a:lnTo>
                  <a:pt x="4378" y="21600"/>
                </a:lnTo>
                <a:lnTo>
                  <a:pt x="17222" y="21600"/>
                </a:lnTo>
                <a:lnTo>
                  <a:pt x="21600" y="0"/>
                </a:lnTo>
                <a:close/>
              </a:path>
            </a:pathLst>
          </a:custGeom>
          <a:solidFill>
            <a:schemeClr val="tx2"/>
          </a:solidFill>
          <a:ln w="9525">
            <a:noFill/>
            <a:miter lim="800000"/>
          </a:ln>
          <a:effectLst>
            <a:outerShdw algn="ctr" dir="9693903" dist="40161" rotWithShape="0">
              <a:schemeClr val="tx1">
                <a:alpha val="50000"/>
              </a:schemeClr>
            </a:outerShdw>
          </a:effectLst>
        </p:spPr>
        <p:txBody>
          <a:bodyPr anchor="ctr" wrap="none"/>
          <a:lstStyle/>
          <a:p>
            <a:pPr>
              <a:defRPr/>
            </a:pPr>
            <a:endParaRPr altLang="en-US" b="0" lang="zh-CN">
              <a:ea typeface="宋体"/>
            </a:endParaRPr>
          </a:p>
        </p:txBody>
      </p:sp>
      <p:sp>
        <p:nvSpPr>
          <p:cNvPr id="100366" name="KSO_Shape"/>
          <p:cNvSpPr/>
          <p:nvPr/>
        </p:nvSpPr>
        <p:spPr bwMode="auto">
          <a:xfrm>
            <a:off x="1766888" y="2162175"/>
            <a:ext cx="466725" cy="452438"/>
          </a:xfrm>
          <a:custGeom>
            <a:gdLst>
              <a:gd fmla="*/ 2147483647 w 6140" name="T0"/>
              <a:gd fmla="*/ 2147483647 h 6040" name="T1"/>
              <a:gd fmla="*/ 2147483647 w 6140" name="T2"/>
              <a:gd fmla="*/ 2147483647 h 6040" name="T3"/>
              <a:gd fmla="*/ 2147483647 w 6140" name="T4"/>
              <a:gd fmla="*/ 2147483647 h 6040" name="T5"/>
              <a:gd fmla="*/ 2147483647 w 6140" name="T6"/>
              <a:gd fmla="*/ 2147483647 h 6040" name="T7"/>
              <a:gd fmla="*/ 2147483647 w 6140" name="T8"/>
              <a:gd fmla="*/ 2147483647 h 6040" name="T9"/>
              <a:gd fmla="*/ 2147483647 w 6140" name="T10"/>
              <a:gd fmla="*/ 2147483647 h 6040" name="T11"/>
              <a:gd fmla="*/ 2147483647 w 6140" name="T12"/>
              <a:gd fmla="*/ 2147483647 h 6040" name="T13"/>
              <a:gd fmla="*/ 2147483647 w 6140" name="T14"/>
              <a:gd fmla="*/ 2147483647 h 6040" name="T15"/>
              <a:gd fmla="*/ 2147483647 w 6140" name="T16"/>
              <a:gd fmla="*/ 2147483647 h 6040" name="T17"/>
              <a:gd fmla="*/ 2147483647 w 6140" name="T18"/>
              <a:gd fmla="*/ 2147483647 h 6040" name="T19"/>
              <a:gd fmla="*/ 2147483647 w 6140" name="T20"/>
              <a:gd fmla="*/ 2147483647 h 6040" name="T21"/>
              <a:gd fmla="*/ 2147483647 w 6140" name="T22"/>
              <a:gd fmla="*/ 2147483647 h 6040" name="T23"/>
              <a:gd fmla="*/ 2147483647 w 6140" name="T24"/>
              <a:gd fmla="*/ 2147483647 h 6040" name="T25"/>
              <a:gd fmla="*/ 2147483647 w 6140" name="T26"/>
              <a:gd fmla="*/ 2147483647 h 6040" name="T27"/>
              <a:gd fmla="*/ 2147483647 w 6140" name="T28"/>
              <a:gd fmla="*/ 2147483647 h 6040" name="T29"/>
              <a:gd fmla="*/ 2147483647 w 6140" name="T30"/>
              <a:gd fmla="*/ 2147483647 h 6040" name="T31"/>
              <a:gd fmla="*/ 2147483647 w 6140" name="T32"/>
              <a:gd fmla="*/ 2147483647 h 6040" name="T33"/>
              <a:gd fmla="*/ 2147483647 w 6140" name="T34"/>
              <a:gd fmla="*/ 2147483647 h 6040" name="T35"/>
              <a:gd fmla="*/ 2147483647 w 6140" name="T36"/>
              <a:gd fmla="*/ 2147483647 h 6040" name="T37"/>
              <a:gd fmla="*/ 2147483647 w 6140" name="T38"/>
              <a:gd fmla="*/ 2147483647 h 6040" name="T39"/>
              <a:gd fmla="*/ 2147483647 w 6140" name="T40"/>
              <a:gd fmla="*/ 2147483647 h 6040" name="T41"/>
              <a:gd fmla="*/ 2147483647 w 6140" name="T42"/>
              <a:gd fmla="*/ 2147483647 h 6040" name="T43"/>
              <a:gd fmla="*/ 2147483647 w 6140" name="T44"/>
              <a:gd fmla="*/ 2147483647 h 6040" name="T45"/>
              <a:gd fmla="*/ 2147483647 w 6140" name="T46"/>
              <a:gd fmla="*/ 2147483647 h 6040" name="T47"/>
              <a:gd fmla="*/ 2147483647 w 6140" name="T48"/>
              <a:gd fmla="*/ 2147483647 h 6040" name="T49"/>
              <a:gd fmla="*/ 2147483647 w 6140" name="T50"/>
              <a:gd fmla="*/ 2147483647 h 6040" name="T51"/>
              <a:gd fmla="*/ 2147483647 w 6140" name="T52"/>
              <a:gd fmla="*/ 2147483647 h 6040" name="T53"/>
              <a:gd fmla="*/ 2147483647 w 6140" name="T54"/>
              <a:gd fmla="*/ 2147483647 h 6040" name="T55"/>
              <a:gd fmla="*/ 2147483647 w 6140" name="T56"/>
              <a:gd fmla="*/ 2147483647 h 6040" name="T57"/>
              <a:gd fmla="*/ 2147483647 w 6140" name="T58"/>
              <a:gd fmla="*/ 2147483647 h 6040" name="T59"/>
              <a:gd fmla="*/ 2147483647 w 6140" name="T60"/>
              <a:gd fmla="*/ 2147483647 h 6040" name="T61"/>
              <a:gd fmla="*/ 2147483647 w 6140" name="T62"/>
              <a:gd fmla="*/ 2147483647 h 6040" name="T63"/>
              <a:gd fmla="*/ 2147483647 w 6140" name="T64"/>
              <a:gd fmla="*/ 2147483647 h 6040" name="T65"/>
              <a:gd fmla="*/ 2147483647 w 6140" name="T66"/>
              <a:gd fmla="*/ 2147483647 h 6040" name="T67"/>
              <a:gd fmla="*/ 2147483647 w 6140" name="T68"/>
              <a:gd fmla="*/ 2147483647 h 6040" name="T69"/>
              <a:gd fmla="*/ 2147483647 w 6140" name="T70"/>
              <a:gd fmla="*/ 2147483647 h 6040" name="T71"/>
              <a:gd fmla="*/ 2147483647 w 6140" name="T72"/>
              <a:gd fmla="*/ 2147483647 h 6040" name="T73"/>
              <a:gd fmla="*/ 2147483647 w 6140" name="T74"/>
              <a:gd fmla="*/ 2147483647 h 6040" name="T75"/>
              <a:gd fmla="*/ 2147483647 w 6140" name="T76"/>
              <a:gd fmla="*/ 2147483647 h 6040" name="T77"/>
              <a:gd fmla="*/ 2147483647 w 6140" name="T78"/>
              <a:gd fmla="*/ 2147483647 h 6040" name="T79"/>
              <a:gd fmla="*/ 2147483647 w 6140" name="T80"/>
              <a:gd fmla="*/ 2147483647 h 6040" name="T81"/>
              <a:gd fmla="*/ 2147483647 w 6140" name="T82"/>
              <a:gd fmla="*/ 2147483647 h 6040" name="T83"/>
              <a:gd fmla="*/ 2147483647 w 6140" name="T84"/>
              <a:gd fmla="*/ 2147483647 h 6040" name="T85"/>
              <a:gd fmla="*/ 2147483647 w 6140" name="T86"/>
              <a:gd fmla="*/ 2147483647 h 6040" name="T87"/>
              <a:gd fmla="*/ 2147483647 w 6140" name="T88"/>
              <a:gd fmla="*/ 2147483647 h 6040" name="T89"/>
              <a:gd fmla="*/ 2147483647 w 6140" name="T90"/>
              <a:gd fmla="*/ 2147483647 h 6040" name="T91"/>
              <a:gd fmla="*/ 2147483647 w 6140" name="T92"/>
              <a:gd fmla="*/ 2147483647 h 6040" name="T93"/>
              <a:gd fmla="*/ 2147483647 w 6140" name="T94"/>
              <a:gd fmla="*/ 2147483647 h 6040" name="T95"/>
              <a:gd fmla="*/ 2147483647 w 6140" name="T96"/>
              <a:gd fmla="*/ 2147483647 h 6040" name="T97"/>
              <a:gd fmla="*/ 2147483647 w 6140" name="T98"/>
              <a:gd fmla="*/ 2147483647 h 6040" name="T99"/>
              <a:gd fmla="*/ 2147483647 w 6140" name="T100"/>
              <a:gd fmla="*/ 2147483647 h 6040" name="T101"/>
              <a:gd fmla="*/ 2147483647 w 6140" name="T102"/>
              <a:gd fmla="*/ 2147483647 h 6040" name="T103"/>
              <a:gd fmla="*/ 2147483647 w 6140" name="T104"/>
              <a:gd fmla="*/ 2147483647 h 6040" name="T105"/>
              <a:gd fmla="*/ 2147483647 w 6140" name="T106"/>
              <a:gd fmla="*/ 2147483647 h 6040" name="T107"/>
              <a:gd fmla="*/ 2147483647 w 6140" name="T108"/>
              <a:gd fmla="*/ 2147483647 h 6040" name="T109"/>
              <a:gd fmla="*/ 2147483647 w 6140" name="T110"/>
              <a:gd fmla="*/ 2147483647 h 6040" name="T111"/>
              <a:gd fmla="*/ 2147483647 w 6140" name="T112"/>
              <a:gd fmla="*/ 2147483647 h 6040" name="T113"/>
              <a:gd fmla="*/ 2147483647 w 6140" name="T114"/>
              <a:gd fmla="*/ 2147483647 h 6040" name="T115"/>
              <a:gd fmla="*/ 2147483647 w 6140" name="T116"/>
              <a:gd fmla="*/ 2147483647 h 6040" name="T117"/>
              <a:gd fmla="*/ 2147483647 w 6140" name="T118"/>
              <a:gd fmla="*/ 2147483647 h 6040"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6140" name="T180"/>
              <a:gd fmla="*/ 0 h 6040" name="T181"/>
              <a:gd fmla="*/ 6140 w 6140" name="T182"/>
              <a:gd fmla="*/ 6040 h 6040"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040" w="61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altLang="en-US" lang="zh-CN"/>
          </a:p>
        </p:txBody>
      </p:sp>
      <p:sp>
        <p:nvSpPr>
          <p:cNvPr id="100367" name="KSO_Shape"/>
          <p:cNvSpPr/>
          <p:nvPr/>
        </p:nvSpPr>
        <p:spPr bwMode="auto">
          <a:xfrm>
            <a:off x="3725863" y="2100263"/>
            <a:ext cx="412750" cy="644525"/>
          </a:xfrm>
          <a:custGeom>
            <a:gdLst>
              <a:gd fmla="*/ 2147483647 w 3864" name="T0"/>
              <a:gd fmla="*/ 2147483647 h 6111" name="T1"/>
              <a:gd fmla="*/ 2147483647 w 3864" name="T2"/>
              <a:gd fmla="*/ 2147483647 h 6111" name="T3"/>
              <a:gd fmla="*/ 2147483647 w 3864" name="T4"/>
              <a:gd fmla="*/ 2147483647 h 6111" name="T5"/>
              <a:gd fmla="*/ 2147483647 w 3864" name="T6"/>
              <a:gd fmla="*/ 2147483647 h 6111" name="T7"/>
              <a:gd fmla="*/ 2147483647 w 3864" name="T8"/>
              <a:gd fmla="*/ 2147483647 h 6111" name="T9"/>
              <a:gd fmla="*/ 2147483647 w 3864" name="T10"/>
              <a:gd fmla="*/ 2147483647 h 6111" name="T11"/>
              <a:gd fmla="*/ 2147483647 w 3864" name="T12"/>
              <a:gd fmla="*/ 2147483647 h 6111" name="T13"/>
              <a:gd fmla="*/ 2147483647 w 3864" name="T14"/>
              <a:gd fmla="*/ 2147483647 h 6111" name="T15"/>
              <a:gd fmla="*/ 2147483647 w 3864" name="T16"/>
              <a:gd fmla="*/ 2147483647 h 6111" name="T17"/>
              <a:gd fmla="*/ 2147483647 w 3864" name="T18"/>
              <a:gd fmla="*/ 2147483647 h 6111" name="T19"/>
              <a:gd fmla="*/ 2147483647 w 3864" name="T20"/>
              <a:gd fmla="*/ 2147483647 h 6111" name="T21"/>
              <a:gd fmla="*/ 2147483647 w 3864" name="T22"/>
              <a:gd fmla="*/ 2147483647 h 6111" name="T23"/>
              <a:gd fmla="*/ 2147483647 w 3864" name="T24"/>
              <a:gd fmla="*/ 2147483647 h 6111" name="T25"/>
              <a:gd fmla="*/ 2147483647 w 3864" name="T26"/>
              <a:gd fmla="*/ 2147483647 h 6111" name="T27"/>
              <a:gd fmla="*/ 2147483647 w 3864" name="T28"/>
              <a:gd fmla="*/ 2147483647 h 6111" name="T29"/>
              <a:gd fmla="*/ 2147483647 w 3864" name="T30"/>
              <a:gd fmla="*/ 2147483647 h 6111" name="T31"/>
              <a:gd fmla="*/ 2147483647 w 3864" name="T32"/>
              <a:gd fmla="*/ 2147483647 h 6111" name="T33"/>
              <a:gd fmla="*/ 2147483647 w 3864" name="T34"/>
              <a:gd fmla="*/ 2147483647 h 6111" name="T35"/>
              <a:gd fmla="*/ 2147483647 w 3864" name="T36"/>
              <a:gd fmla="*/ 2147483647 h 6111" name="T37"/>
              <a:gd fmla="*/ 2147483647 w 3864" name="T38"/>
              <a:gd fmla="*/ 2147483647 h 6111" name="T39"/>
              <a:gd fmla="*/ 2147483647 w 3864" name="T40"/>
              <a:gd fmla="*/ 2147483647 h 6111" name="T41"/>
              <a:gd fmla="*/ 2147483647 w 3864" name="T42"/>
              <a:gd fmla="*/ 2147483647 h 6111" name="T43"/>
              <a:gd fmla="*/ 2147483647 w 3864" name="T44"/>
              <a:gd fmla="*/ 2147483647 h 6111" name="T45"/>
              <a:gd fmla="*/ 2147483647 w 3864" name="T46"/>
              <a:gd fmla="*/ 2147483647 h 6111" name="T47"/>
              <a:gd fmla="*/ 2147483647 w 3864" name="T48"/>
              <a:gd fmla="*/ 2147483647 h 6111" name="T49"/>
              <a:gd fmla="*/ 2147483647 w 3864" name="T50"/>
              <a:gd fmla="*/ 2147483647 h 6111" name="T51"/>
              <a:gd fmla="*/ 2147483647 w 3864" name="T52"/>
              <a:gd fmla="*/ 2147483647 h 6111" name="T53"/>
              <a:gd fmla="*/ 2147483647 w 3864" name="T54"/>
              <a:gd fmla="*/ 2147483647 h 6111" name="T55"/>
              <a:gd fmla="*/ 2147483647 w 3864" name="T56"/>
              <a:gd fmla="*/ 2147483647 h 6111" name="T57"/>
              <a:gd fmla="*/ 2147483647 w 3864" name="T58"/>
              <a:gd fmla="*/ 2147483647 h 6111" name="T59"/>
              <a:gd fmla="*/ 2147483647 w 3864" name="T60"/>
              <a:gd fmla="*/ 2147483647 h 6111" name="T61"/>
              <a:gd fmla="*/ 2147483647 w 3864" name="T62"/>
              <a:gd fmla="*/ 2147483647 h 6111" name="T63"/>
              <a:gd fmla="*/ 2147483647 w 3864" name="T64"/>
              <a:gd fmla="*/ 2147483647 h 6111" name="T65"/>
              <a:gd fmla="*/ 2147483647 w 3864" name="T66"/>
              <a:gd fmla="*/ 2147483647 h 6111" name="T67"/>
              <a:gd fmla="*/ 2147483647 w 3864" name="T68"/>
              <a:gd fmla="*/ 2147483647 h 6111" name="T69"/>
              <a:gd fmla="*/ 2147483647 w 3864" name="T70"/>
              <a:gd fmla="*/ 2147483647 h 6111" name="T71"/>
              <a:gd fmla="*/ 2147483647 w 3864" name="T72"/>
              <a:gd fmla="*/ 2147483647 h 6111" name="T73"/>
              <a:gd fmla="*/ 2147483647 w 3864" name="T74"/>
              <a:gd fmla="*/ 2147483647 h 6111" name="T75"/>
              <a:gd fmla="*/ 2147483647 w 3864" name="T76"/>
              <a:gd fmla="*/ 2147483647 h 6111" name="T77"/>
              <a:gd fmla="*/ 2147483647 w 3864" name="T78"/>
              <a:gd fmla="*/ 2147483647 h 6111" name="T79"/>
              <a:gd fmla="*/ 2147483647 w 3864" name="T80"/>
              <a:gd fmla="*/ 2147483647 h 6111" name="T81"/>
              <a:gd fmla="*/ 2147483647 w 3864" name="T82"/>
              <a:gd fmla="*/ 2147483647 h 6111" name="T83"/>
              <a:gd fmla="*/ 2147483647 w 3864" name="T84"/>
              <a:gd fmla="*/ 2147483647 h 6111" name="T85"/>
              <a:gd fmla="*/ 2147483647 w 3864" name="T86"/>
              <a:gd fmla="*/ 2147483647 h 6111" name="T87"/>
              <a:gd fmla="*/ 2147483647 w 3864" name="T88"/>
              <a:gd fmla="*/ 2147483647 h 6111" name="T89"/>
              <a:gd fmla="*/ 2147483647 w 3864" name="T90"/>
              <a:gd fmla="*/ 2147483647 h 6111" name="T91"/>
              <a:gd fmla="*/ 2147483647 w 3864" name="T92"/>
              <a:gd fmla="*/ 2147483647 h 6111" name="T93"/>
              <a:gd fmla="*/ 2147483647 w 3864" name="T94"/>
              <a:gd fmla="*/ 2147483647 h 6111" name="T95"/>
              <a:gd fmla="*/ 2147483647 w 3864" name="T96"/>
              <a:gd fmla="*/ 2147483647 h 6111" name="T97"/>
              <a:gd fmla="*/ 2147483647 w 3864" name="T98"/>
              <a:gd fmla="*/ 2147483647 h 6111" name="T99"/>
              <a:gd fmla="*/ 2147483647 w 3864" name="T100"/>
              <a:gd fmla="*/ 2147483647 h 6111" name="T101"/>
              <a:gd fmla="*/ 2147483647 w 3864" name="T102"/>
              <a:gd fmla="*/ 2147483647 h 6111" name="T103"/>
              <a:gd fmla="*/ 2147483647 w 3864" name="T104"/>
              <a:gd fmla="*/ 2147483647 h 6111" name="T105"/>
              <a:gd fmla="*/ 2147483647 w 3864" name="T106"/>
              <a:gd fmla="*/ 2147483647 h 6111" name="T107"/>
              <a:gd fmla="*/ 2147483647 w 3864" name="T108"/>
              <a:gd fmla="*/ 2147483647 h 6111" name="T109"/>
              <a:gd fmla="*/ 2147483647 w 3864" name="T110"/>
              <a:gd fmla="*/ 2147483647 h 6111" name="T111"/>
              <a:gd fmla="*/ 2147483647 w 3864" name="T112"/>
              <a:gd fmla="*/ 2147483647 h 6111" name="T113"/>
              <a:gd fmla="*/ 2147483647 w 3864" name="T114"/>
              <a:gd fmla="*/ 2147483647 h 6111" name="T115"/>
              <a:gd fmla="*/ 2147483647 w 3864" name="T116"/>
              <a:gd fmla="*/ 2147483647 h 6111" name="T117"/>
              <a:gd fmla="*/ 2147483647 w 3864" name="T118"/>
              <a:gd fmla="*/ 2147483647 h 6111"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3864" name="T180"/>
              <a:gd fmla="*/ 0 h 6111" name="T181"/>
              <a:gd fmla="*/ 3864 w 3864" name="T182"/>
              <a:gd fmla="*/ 6111 h 6111"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111" w="3863">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altLang="en-US" lang="zh-CN"/>
          </a:p>
        </p:txBody>
      </p:sp>
      <p:sp>
        <p:nvSpPr>
          <p:cNvPr id="100368" name="KSO_Shape"/>
          <p:cNvSpPr/>
          <p:nvPr/>
        </p:nvSpPr>
        <p:spPr bwMode="auto">
          <a:xfrm>
            <a:off x="5672138" y="2132013"/>
            <a:ext cx="298450" cy="581025"/>
          </a:xfrm>
          <a:custGeom>
            <a:gdLst>
              <a:gd fmla="*/ 2147483647 w 3408" name="T0"/>
              <a:gd fmla="*/ 2147483647 h 6695" name="T1"/>
              <a:gd fmla="*/ 2147483647 w 3408" name="T2"/>
              <a:gd fmla="*/ 2147483647 h 6695" name="T3"/>
              <a:gd fmla="*/ 0 w 3408" name="T4"/>
              <a:gd fmla="*/ 2147483647 h 6695" name="T5"/>
              <a:gd fmla="*/ 0 w 3408" name="T6"/>
              <a:gd fmla="*/ 2147483647 h 6695" name="T7"/>
              <a:gd fmla="*/ 2147483647 w 3408" name="T8"/>
              <a:gd fmla="*/ 2147483647 h 6695" name="T9"/>
              <a:gd fmla="*/ 2147483647 w 3408" name="T10"/>
              <a:gd fmla="*/ 2147483647 h 6695" name="T11"/>
              <a:gd fmla="*/ 2147483647 w 3408" name="T12"/>
              <a:gd fmla="*/ 2147483647 h 6695" name="T13"/>
              <a:gd fmla="*/ 2147483647 w 3408" name="T14"/>
              <a:gd fmla="*/ 2147483647 h 6695" name="T15"/>
              <a:gd fmla="*/ 2147483647 w 3408" name="T16"/>
              <a:gd fmla="*/ 2147483647 h 6695" name="T17"/>
              <a:gd fmla="*/ 2147483647 w 3408" name="T18"/>
              <a:gd fmla="*/ 2147483647 h 6695" name="T19"/>
              <a:gd fmla="*/ 2147483647 w 3408" name="T20"/>
              <a:gd fmla="*/ 2147483647 h 6695" name="T21"/>
              <a:gd fmla="*/ 2147483647 w 3408" name="T22"/>
              <a:gd fmla="*/ 2147483647 h 6695" name="T23"/>
              <a:gd fmla="*/ 2147483647 w 3408" name="T24"/>
              <a:gd fmla="*/ 2147483647 h 6695" name="T25"/>
              <a:gd fmla="*/ 2147483647 w 3408" name="T26"/>
              <a:gd fmla="*/ 2147483647 h 6695" name="T27"/>
              <a:gd fmla="*/ 2147483647 w 3408" name="T28"/>
              <a:gd fmla="*/ 2147483647 h 6695" name="T29"/>
              <a:gd fmla="*/ 2147483647 w 3408" name="T30"/>
              <a:gd fmla="*/ 2147483647 h 6695" name="T31"/>
              <a:gd fmla="*/ 2147483647 w 3408" name="T32"/>
              <a:gd fmla="*/ 2147483647 h 6695" name="T33"/>
              <a:gd fmla="*/ 2147483647 w 3408" name="T34"/>
              <a:gd fmla="*/ 2147483647 h 6695" name="T35"/>
              <a:gd fmla="*/ 2147483647 w 3408" name="T36"/>
              <a:gd fmla="*/ 2147483647 h 6695" name="T37"/>
              <a:gd fmla="*/ 2147483647 w 3408" name="T38"/>
              <a:gd fmla="*/ 2147483647 h 6695" name="T39"/>
              <a:gd fmla="*/ 2147483647 w 3408" name="T40"/>
              <a:gd fmla="*/ 2147483647 h 6695" name="T41"/>
              <a:gd fmla="*/ 2147483647 w 3408" name="T42"/>
              <a:gd fmla="*/ 2147483647 h 6695" name="T43"/>
              <a:gd fmla="*/ 2147483647 w 3408" name="T44"/>
              <a:gd fmla="*/ 2147483647 h 6695" name="T45"/>
              <a:gd fmla="*/ 2147483647 w 3408" name="T46"/>
              <a:gd fmla="*/ 2147483647 h 6695" name="T47"/>
              <a:gd fmla="*/ 2147483647 w 3408" name="T48"/>
              <a:gd fmla="*/ 2147483647 h 6695" name="T49"/>
              <a:gd fmla="*/ 2147483647 w 3408" name="T50"/>
              <a:gd fmla="*/ 2147483647 h 6695" name="T51"/>
              <a:gd fmla="*/ 2147483647 w 3408" name="T52"/>
              <a:gd fmla="*/ 2147483647 h 6695" name="T53"/>
              <a:gd fmla="*/ 2147483647 w 3408" name="T54"/>
              <a:gd fmla="*/ 2147483647 h 6695" name="T55"/>
              <a:gd fmla="*/ 2147483647 w 3408" name="T56"/>
              <a:gd fmla="*/ 2147483647 h 6695" name="T57"/>
              <a:gd fmla="*/ 2147483647 w 3408" name="T58"/>
              <a:gd fmla="*/ 2147483647 h 6695" name="T59"/>
              <a:gd fmla="*/ 2147483647 w 3408" name="T60"/>
              <a:gd fmla="*/ 2147483647 h 6695" name="T61"/>
              <a:gd fmla="*/ 2147483647 w 3408" name="T62"/>
              <a:gd fmla="*/ 2147483647 h 6695" name="T63"/>
              <a:gd fmla="*/ 2147483647 w 3408" name="T64"/>
              <a:gd fmla="*/ 2147483647 h 6695" name="T65"/>
              <a:gd fmla="*/ 2147483647 w 3408" name="T66"/>
              <a:gd fmla="*/ 2147483647 h 6695" name="T67"/>
              <a:gd fmla="*/ 2147483647 w 3408" name="T68"/>
              <a:gd fmla="*/ 2147483647 h 6695" name="T69"/>
              <a:gd fmla="*/ 2147483647 w 3408" name="T70"/>
              <a:gd fmla="*/ 2147483647 h 6695" name="T71"/>
              <a:gd fmla="*/ 2147483647 w 3408" name="T72"/>
              <a:gd fmla="*/ 2147483647 h 6695" name="T73"/>
              <a:gd fmla="*/ 2147483647 w 3408" name="T74"/>
              <a:gd fmla="*/ 2147483647 h 6695" name="T75"/>
              <a:gd fmla="*/ 2147483647 w 3408" name="T76"/>
              <a:gd fmla="*/ 2147483647 h 6695" name="T77"/>
              <a:gd fmla="*/ 2147483647 w 3408" name="T78"/>
              <a:gd fmla="*/ 2147483647 h 6695" name="T79"/>
              <a:gd fmla="*/ 2147483647 w 3408" name="T80"/>
              <a:gd fmla="*/ 2147483647 h 6695" name="T81"/>
              <a:gd fmla="*/ 2147483647 w 3408" name="T82"/>
              <a:gd fmla="*/ 2147483647 h 6695" name="T83"/>
              <a:gd fmla="*/ 2147483647 w 3408" name="T84"/>
              <a:gd fmla="*/ 2147483647 h 6695" name="T85"/>
              <a:gd fmla="*/ 2147483647 w 3408" name="T86"/>
              <a:gd fmla="*/ 2147483647 h 6695" name="T87"/>
              <a:gd fmla="*/ 2147483647 w 3408" name="T88"/>
              <a:gd fmla="*/ 2147483647 h 6695" name="T89"/>
              <a:gd fmla="*/ 2147483647 w 3408" name="T90"/>
              <a:gd fmla="*/ 2147483647 h 6695" name="T91"/>
              <a:gd fmla="*/ 2147483647 w 3408" name="T92"/>
              <a:gd fmla="*/ 2147483647 h 6695"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3408" name="T141"/>
              <a:gd fmla="*/ 0 h 6695" name="T142"/>
              <a:gd fmla="*/ 3408 w 3408" name="T143"/>
              <a:gd fmla="*/ 6695 h 6695"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6695" w="3408">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altLang="en-US" lang="zh-CN"/>
          </a:p>
        </p:txBody>
      </p:sp>
      <p:sp>
        <p:nvSpPr>
          <p:cNvPr id="100369" name="KSO_Shape"/>
          <p:cNvSpPr/>
          <p:nvPr/>
        </p:nvSpPr>
        <p:spPr bwMode="auto">
          <a:xfrm>
            <a:off x="7519988" y="2174875"/>
            <a:ext cx="544512" cy="542925"/>
          </a:xfrm>
          <a:custGeom>
            <a:gdLst>
              <a:gd fmla="*/ 2147483647 w 4218" name="T0"/>
              <a:gd fmla="*/ 2147483647 h 4267" name="T1"/>
              <a:gd fmla="*/ 2147483647 w 4218" name="T2"/>
              <a:gd fmla="*/ 2147483647 h 4267" name="T3"/>
              <a:gd fmla="*/ 2147483647 w 4218" name="T4"/>
              <a:gd fmla="*/ 2147483647 h 4267" name="T5"/>
              <a:gd fmla="*/ 2147483647 w 4218" name="T6"/>
              <a:gd fmla="*/ 2147483647 h 4267" name="T7"/>
              <a:gd fmla="*/ 2147483647 w 4218" name="T8"/>
              <a:gd fmla="*/ 2147483647 h 4267" name="T9"/>
              <a:gd fmla="*/ 2147483647 w 4218" name="T10"/>
              <a:gd fmla="*/ 2147483647 h 4267" name="T11"/>
              <a:gd fmla="*/ 2147483647 w 4218" name="T12"/>
              <a:gd fmla="*/ 2147483647 h 4267" name="T13"/>
              <a:gd fmla="*/ 2147483647 w 4218" name="T14"/>
              <a:gd fmla="*/ 2147483647 h 4267" name="T15"/>
              <a:gd fmla="*/ 2147483647 w 4218" name="T16"/>
              <a:gd fmla="*/ 2147483647 h 4267" name="T17"/>
              <a:gd fmla="*/ 2147483647 w 4218" name="T18"/>
              <a:gd fmla="*/ 2147483647 h 4267" name="T19"/>
              <a:gd fmla="*/ 2147483647 w 4218" name="T20"/>
              <a:gd fmla="*/ 2147483647 h 4267" name="T21"/>
              <a:gd fmla="*/ 2147483647 w 4218" name="T22"/>
              <a:gd fmla="*/ 2147483647 h 4267" name="T23"/>
              <a:gd fmla="*/ 2147483647 w 4218" name="T24"/>
              <a:gd fmla="*/ 2147483647 h 4267" name="T25"/>
              <a:gd fmla="*/ 2147483647 w 4218" name="T26"/>
              <a:gd fmla="*/ 2147483647 h 4267" name="T27"/>
              <a:gd fmla="*/ 2147483647 w 4218" name="T28"/>
              <a:gd fmla="*/ 2147483647 h 4267" name="T29"/>
              <a:gd fmla="*/ 2147483647 w 4218" name="T30"/>
              <a:gd fmla="*/ 2147483647 h 4267" name="T31"/>
              <a:gd fmla="*/ 2147483647 w 4218" name="T32"/>
              <a:gd fmla="*/ 2147483647 h 4267" name="T33"/>
              <a:gd fmla="*/ 2147483647 w 4218" name="T34"/>
              <a:gd fmla="*/ 2147483647 h 4267" name="T35"/>
              <a:gd fmla="*/ 2147483647 w 4218" name="T36"/>
              <a:gd fmla="*/ 2147483647 h 4267" name="T37"/>
              <a:gd fmla="*/ 2147483647 w 4218" name="T38"/>
              <a:gd fmla="*/ 2147483647 h 4267" name="T39"/>
              <a:gd fmla="*/ 2147483647 w 4218" name="T40"/>
              <a:gd fmla="*/ 2147483647 h 4267" name="T41"/>
              <a:gd fmla="*/ 2147483647 w 4218" name="T42"/>
              <a:gd fmla="*/ 2147483647 h 4267" name="T43"/>
              <a:gd fmla="*/ 2147483647 w 4218" name="T44"/>
              <a:gd fmla="*/ 2147483647 h 4267" name="T45"/>
              <a:gd fmla="*/ 2147483647 w 4218" name="T46"/>
              <a:gd fmla="*/ 2147483647 h 4267" name="T47"/>
              <a:gd fmla="*/ 2147483647 w 4218" name="T48"/>
              <a:gd fmla="*/ 2147483647 h 4267" name="T49"/>
              <a:gd fmla="*/ 2147483647 w 4218" name="T50"/>
              <a:gd fmla="*/ 2147483647 h 4267" name="T51"/>
              <a:gd fmla="*/ 2147483647 w 4218" name="T52"/>
              <a:gd fmla="*/ 2147483647 h 4267" name="T53"/>
              <a:gd fmla="*/ 2147483647 w 4218" name="T54"/>
              <a:gd fmla="*/ 2147483647 h 4267" name="T55"/>
              <a:gd fmla="*/ 2147483647 w 4218" name="T56"/>
              <a:gd fmla="*/ 2147483647 h 4267" name="T57"/>
              <a:gd fmla="*/ 2147483647 w 4218" name="T58"/>
              <a:gd fmla="*/ 2147483647 h 4267" name="T59"/>
              <a:gd fmla="*/ 2147483647 w 4218" name="T60"/>
              <a:gd fmla="*/ 2147483647 h 4267" name="T61"/>
              <a:gd fmla="*/ 2147483647 w 4218" name="T62"/>
              <a:gd fmla="*/ 2147483647 h 4267" name="T63"/>
              <a:gd fmla="*/ 2147483647 w 4218" name="T64"/>
              <a:gd fmla="*/ 2147483647 h 4267" name="T65"/>
              <a:gd fmla="*/ 2147483647 w 4218" name="T66"/>
              <a:gd fmla="*/ 2147483647 h 4267" name="T67"/>
              <a:gd fmla="*/ 2147483647 w 4218" name="T68"/>
              <a:gd fmla="*/ 2147483647 h 4267" name="T69"/>
              <a:gd fmla="*/ 2147483647 w 4218" name="T70"/>
              <a:gd fmla="*/ 2147483647 h 4267" name="T71"/>
              <a:gd fmla="*/ 2147483647 w 4218" name="T72"/>
              <a:gd fmla="*/ 2147483647 h 4267" name="T73"/>
              <a:gd fmla="*/ 2147483647 w 4218" name="T74"/>
              <a:gd fmla="*/ 2147483647 h 4267" name="T75"/>
              <a:gd fmla="*/ 2147483647 w 4218" name="T76"/>
              <a:gd fmla="*/ 2147483647 h 4267" name="T77"/>
              <a:gd fmla="*/ 2147483647 w 4218" name="T78"/>
              <a:gd fmla="*/ 2147483647 h 4267" name="T79"/>
              <a:gd fmla="*/ 2147483647 w 4218" name="T80"/>
              <a:gd fmla="*/ 2147483647 h 4267" name="T81"/>
              <a:gd fmla="*/ 2147483647 w 4218" name="T82"/>
              <a:gd fmla="*/ 2147483647 h 4267" name="T83"/>
              <a:gd fmla="*/ 2147483647 w 4218" name="T84"/>
              <a:gd fmla="*/ 2147483647 h 4267" name="T85"/>
              <a:gd fmla="*/ 2147483647 w 4218" name="T86"/>
              <a:gd fmla="*/ 2147483647 h 4267" name="T87"/>
              <a:gd fmla="*/ 2147483647 w 4218" name="T88"/>
              <a:gd fmla="*/ 2147483647 h 4267" name="T89"/>
              <a:gd fmla="*/ 2147483647 w 4218" name="T90"/>
              <a:gd fmla="*/ 2147483647 h 4267" name="T91"/>
              <a:gd fmla="*/ 2147483647 w 4218" name="T92"/>
              <a:gd fmla="*/ 2147483647 h 4267" name="T93"/>
              <a:gd fmla="*/ 2147483647 w 4218" name="T94"/>
              <a:gd fmla="*/ 2147483647 h 4267" name="T95"/>
              <a:gd fmla="*/ 2147483647 w 4218" name="T96"/>
              <a:gd fmla="*/ 2147483647 h 4267" name="T97"/>
              <a:gd fmla="*/ 2147483647 w 4218" name="T98"/>
              <a:gd fmla="*/ 2147483647 h 4267" name="T99"/>
              <a:gd fmla="*/ 2147483647 w 4218" name="T100"/>
              <a:gd fmla="*/ 2147483647 h 4267" name="T101"/>
              <a:gd fmla="*/ 2147483647 w 4218" name="T102"/>
              <a:gd fmla="*/ 2147483647 h 4267" name="T103"/>
              <a:gd fmla="*/ 2147483647 w 4218" name="T104"/>
              <a:gd fmla="*/ 2147483647 h 4267"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4218" name="T159"/>
              <a:gd fmla="*/ 0 h 4267" name="T160"/>
              <a:gd fmla="*/ 4218 w 4218" name="T161"/>
              <a:gd fmla="*/ 4267 h 4267"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4267" w="4218">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altLang="en-US" lang="zh-CN"/>
          </a:p>
        </p:txBody>
      </p:sp>
      <p:sp>
        <p:nvSpPr>
          <p:cNvPr id="100371" name="文本框 21"/>
          <p:cNvSpPr txBox="1">
            <a:spLocks noChangeArrowheads="1"/>
          </p:cNvSpPr>
          <p:nvPr/>
        </p:nvSpPr>
        <p:spPr bwMode="auto">
          <a:xfrm>
            <a:off x="1476375" y="2916238"/>
            <a:ext cx="1106488" cy="682186"/>
          </a:xfrm>
          <a:prstGeom prst="rect">
            <a:avLst/>
          </a:prstGeom>
          <a:noFill/>
          <a:ln w="9525">
            <a:noFill/>
            <a:miter lim="800000"/>
          </a:ln>
        </p:spPr>
        <p:txBody>
          <a:bodyPr bIns="36293" lIns="72585" rIns="72585" tIns="36293">
            <a:spAutoFit/>
          </a:bodyPr>
          <a:lstStyle/>
          <a:p>
            <a:pPr defTabSz="725488"/>
            <a:r>
              <a:rPr altLang="en-US" b="0" lang="zh-CN" sz="800">
                <a:solidFill>
                  <a:schemeClr val="bg1"/>
                </a:solidFill>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394075" y="2916238"/>
            <a:ext cx="1106488" cy="682186"/>
          </a:xfrm>
          <a:prstGeom prst="rect">
            <a:avLst/>
          </a:prstGeom>
          <a:noFill/>
          <a:ln w="9525">
            <a:noFill/>
            <a:miter lim="800000"/>
          </a:ln>
        </p:spPr>
        <p:txBody>
          <a:bodyPr bIns="36293" lIns="72585" rIns="72585" tIns="36293">
            <a:spAutoFit/>
          </a:bodyPr>
          <a:lstStyle/>
          <a:p>
            <a:pPr defTabSz="725488"/>
            <a:r>
              <a:rPr altLang="en-US" b="0" lang="zh-CN" sz="800">
                <a:solidFill>
                  <a:schemeClr val="bg1"/>
                </a:solidFill>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5267325" y="2916238"/>
            <a:ext cx="1106488" cy="682186"/>
          </a:xfrm>
          <a:prstGeom prst="rect">
            <a:avLst/>
          </a:prstGeom>
          <a:noFill/>
          <a:ln w="9525">
            <a:noFill/>
            <a:miter lim="800000"/>
          </a:ln>
        </p:spPr>
        <p:txBody>
          <a:bodyPr bIns="36293" lIns="72585" rIns="72585" tIns="36293">
            <a:spAutoFit/>
          </a:bodyPr>
          <a:lstStyle/>
          <a:p>
            <a:pPr defTabSz="725488"/>
            <a:r>
              <a:rPr altLang="en-US" b="0" lang="zh-CN" sz="800">
                <a:solidFill>
                  <a:schemeClr val="bg1"/>
                </a:solidFill>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7210425" y="2916238"/>
            <a:ext cx="1106488" cy="682186"/>
          </a:xfrm>
          <a:prstGeom prst="rect">
            <a:avLst/>
          </a:prstGeom>
          <a:noFill/>
          <a:ln w="9525">
            <a:noFill/>
            <a:miter lim="800000"/>
          </a:ln>
        </p:spPr>
        <p:txBody>
          <a:bodyPr bIns="36293" lIns="72585" rIns="72585" tIns="36293">
            <a:spAutoFit/>
          </a:bodyPr>
          <a:lstStyle/>
          <a:p>
            <a:pPr defTabSz="725488"/>
            <a:r>
              <a:rPr altLang="en-US" b="0" lang="zh-CN" sz="800">
                <a:solidFill>
                  <a:schemeClr val="bg1"/>
                </a:solidFill>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204913" y="4475163"/>
            <a:ext cx="7312025" cy="529786"/>
          </a:xfrm>
          <a:prstGeom prst="rect">
            <a:avLst/>
          </a:prstGeom>
          <a:noFill/>
          <a:ln w="9525">
            <a:noFill/>
            <a:miter lim="800000"/>
          </a:ln>
        </p:spPr>
        <p:txBody>
          <a:bodyPr bIns="36293" lIns="0" rIns="0" tIns="36293">
            <a:spAutoFit/>
          </a:bodyPr>
          <a:lstStyle/>
          <a:p>
            <a:pPr algn="ctr" defTabSz="725488">
              <a:lnSpc>
                <a:spcPct val="150000"/>
              </a:lnSpc>
            </a:pPr>
            <a:r>
              <a:rPr altLang="en-US" b="0" lang="zh-CN" sz="1000">
                <a:solidFill>
                  <a:srgbClr val="5F5F5F"/>
                </a:solidFill>
                <a:sym charset="-122" pitchFamily="50" typeface="造字工房悦黑体验版常规体"/>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9" presetSubtype="0">
                                  <p:stCondLst>
                                    <p:cond delay="0"/>
                                  </p:stCondLst>
                                  <p:childTnLst>
                                    <p:set>
                                      <p:cBhvr>
                                        <p:cTn dur="1" fill="hold" id="6">
                                          <p:stCondLst>
                                            <p:cond delay="0"/>
                                          </p:stCondLst>
                                        </p:cTn>
                                        <p:tgtEl>
                                          <p:spTgt spid="115733"/>
                                        </p:tgtEl>
                                        <p:attrNameLst>
                                          <p:attrName>style.visibility</p:attrName>
                                        </p:attrNameLst>
                                      </p:cBhvr>
                                      <p:to>
                                        <p:strVal val="visible"/>
                                      </p:to>
                                    </p:set>
                                    <p:anim calcmode="lin" valueType="num">
                                      <p:cBhvr>
                                        <p:cTn dur="1000" fill="hold" id="7"/>
                                        <p:tgtEl>
                                          <p:spTgt spid="115733"/>
                                        </p:tgtEl>
                                        <p:attrNameLst>
                                          <p:attrName>ppt_x</p:attrName>
                                        </p:attrNameLst>
                                      </p:cBhvr>
                                      <p:tavLst>
                                        <p:tav tm="0">
                                          <p:val>
                                            <p:strVal val="#ppt_x-.2"/>
                                          </p:val>
                                        </p:tav>
                                        <p:tav tm="100000">
                                          <p:val>
                                            <p:strVal val="#ppt_x"/>
                                          </p:val>
                                        </p:tav>
                                      </p:tavLst>
                                    </p:anim>
                                    <p:anim calcmode="lin" valueType="num">
                                      <p:cBhvr>
                                        <p:cTn dur="1000" fill="hold" id="8"/>
                                        <p:tgtEl>
                                          <p:spTgt spid="115733"/>
                                        </p:tgtEl>
                                        <p:attrNameLst>
                                          <p:attrName>ppt_y</p:attrName>
                                        </p:attrNameLst>
                                      </p:cBhvr>
                                      <p:tavLst>
                                        <p:tav tm="0">
                                          <p:val>
                                            <p:strVal val="#ppt_y"/>
                                          </p:val>
                                        </p:tav>
                                        <p:tav tm="100000">
                                          <p:val>
                                            <p:strVal val="#ppt_y"/>
                                          </p:val>
                                        </p:tav>
                                      </p:tavLst>
                                    </p:anim>
                                    <p:animEffect filter="wipe(right)" prLst="gradientSize: 0.1" transition="in">
                                      <p:cBhvr>
                                        <p:cTn dur="1000" id="9"/>
                                        <p:tgtEl>
                                          <p:spTgt spid="115733"/>
                                        </p:tgtEl>
                                      </p:cBhvr>
                                    </p:animEffect>
                                  </p:childTnLst>
                                </p:cTn>
                              </p:par>
                            </p:childTnLst>
                          </p:cTn>
                        </p:par>
                        <p:par>
                          <p:cTn fill="hold" id="10" nodeType="afterGroup">
                            <p:stCondLst>
                              <p:cond delay="1000"/>
                            </p:stCondLst>
                            <p:childTnLst>
                              <p:par>
                                <p:cTn fill="hold" id="11" nodeType="afterEffect" presetClass="entr" presetID="29" presetSubtype="0">
                                  <p:stCondLst>
                                    <p:cond delay="0"/>
                                  </p:stCondLst>
                                  <p:childTnLst>
                                    <p:set>
                                      <p:cBhvr>
                                        <p:cTn dur="1" fill="hold" id="12">
                                          <p:stCondLst>
                                            <p:cond delay="0"/>
                                          </p:stCondLst>
                                        </p:cTn>
                                        <p:tgtEl>
                                          <p:spTgt spid="115737"/>
                                        </p:tgtEl>
                                        <p:attrNameLst>
                                          <p:attrName>style.visibility</p:attrName>
                                        </p:attrNameLst>
                                      </p:cBhvr>
                                      <p:to>
                                        <p:strVal val="visible"/>
                                      </p:to>
                                    </p:set>
                                    <p:anim calcmode="lin" valueType="num">
                                      <p:cBhvr>
                                        <p:cTn dur="500" fill="hold" id="13"/>
                                        <p:tgtEl>
                                          <p:spTgt spid="115737"/>
                                        </p:tgtEl>
                                        <p:attrNameLst>
                                          <p:attrName>ppt_x</p:attrName>
                                        </p:attrNameLst>
                                      </p:cBhvr>
                                      <p:tavLst>
                                        <p:tav tm="0">
                                          <p:val>
                                            <p:strVal val="#ppt_x-.2"/>
                                          </p:val>
                                        </p:tav>
                                        <p:tav tm="100000">
                                          <p:val>
                                            <p:strVal val="#ppt_x"/>
                                          </p:val>
                                        </p:tav>
                                      </p:tavLst>
                                    </p:anim>
                                    <p:anim calcmode="lin" valueType="num">
                                      <p:cBhvr>
                                        <p:cTn dur="500" fill="hold" id="14"/>
                                        <p:tgtEl>
                                          <p:spTgt spid="115737"/>
                                        </p:tgtEl>
                                        <p:attrNameLst>
                                          <p:attrName>ppt_y</p:attrName>
                                        </p:attrNameLst>
                                      </p:cBhvr>
                                      <p:tavLst>
                                        <p:tav tm="0">
                                          <p:val>
                                            <p:strVal val="#ppt_y"/>
                                          </p:val>
                                        </p:tav>
                                        <p:tav tm="100000">
                                          <p:val>
                                            <p:strVal val="#ppt_y"/>
                                          </p:val>
                                        </p:tav>
                                      </p:tavLst>
                                    </p:anim>
                                    <p:animEffect filter="wipe(right)" prLst="gradientSize: 0.1" transition="in">
                                      <p:cBhvr>
                                        <p:cTn dur="500" id="15"/>
                                        <p:tgtEl>
                                          <p:spTgt spid="115737"/>
                                        </p:tgtEl>
                                      </p:cBhvr>
                                    </p:animEffect>
                                  </p:childTnLst>
                                </p:cTn>
                              </p:par>
                            </p:childTnLst>
                          </p:cTn>
                        </p:par>
                        <p:par>
                          <p:cTn fill="hold" id="16" nodeType="afterGroup">
                            <p:stCondLst>
                              <p:cond delay="1500"/>
                            </p:stCondLst>
                            <p:childTnLst>
                              <p:par>
                                <p:cTn fill="hold" id="17" nodeType="afterEffect" presetClass="entr" presetID="29" presetSubtype="0">
                                  <p:stCondLst>
                                    <p:cond delay="0"/>
                                  </p:stCondLst>
                                  <p:childTnLst>
                                    <p:set>
                                      <p:cBhvr>
                                        <p:cTn dur="1" fill="hold" id="18">
                                          <p:stCondLst>
                                            <p:cond delay="0"/>
                                          </p:stCondLst>
                                        </p:cTn>
                                        <p:tgtEl>
                                          <p:spTgt spid="115738"/>
                                        </p:tgtEl>
                                        <p:attrNameLst>
                                          <p:attrName>style.visibility</p:attrName>
                                        </p:attrNameLst>
                                      </p:cBhvr>
                                      <p:to>
                                        <p:strVal val="visible"/>
                                      </p:to>
                                    </p:set>
                                    <p:anim calcmode="lin" valueType="num">
                                      <p:cBhvr>
                                        <p:cTn dur="500" fill="hold" id="19"/>
                                        <p:tgtEl>
                                          <p:spTgt spid="115738"/>
                                        </p:tgtEl>
                                        <p:attrNameLst>
                                          <p:attrName>ppt_x</p:attrName>
                                        </p:attrNameLst>
                                      </p:cBhvr>
                                      <p:tavLst>
                                        <p:tav tm="0">
                                          <p:val>
                                            <p:strVal val="#ppt_x-.2"/>
                                          </p:val>
                                        </p:tav>
                                        <p:tav tm="100000">
                                          <p:val>
                                            <p:strVal val="#ppt_x"/>
                                          </p:val>
                                        </p:tav>
                                      </p:tavLst>
                                    </p:anim>
                                    <p:anim calcmode="lin" valueType="num">
                                      <p:cBhvr>
                                        <p:cTn dur="500" fill="hold" id="20"/>
                                        <p:tgtEl>
                                          <p:spTgt spid="115738"/>
                                        </p:tgtEl>
                                        <p:attrNameLst>
                                          <p:attrName>ppt_y</p:attrName>
                                        </p:attrNameLst>
                                      </p:cBhvr>
                                      <p:tavLst>
                                        <p:tav tm="0">
                                          <p:val>
                                            <p:strVal val="#ppt_y"/>
                                          </p:val>
                                        </p:tav>
                                        <p:tav tm="100000">
                                          <p:val>
                                            <p:strVal val="#ppt_y"/>
                                          </p:val>
                                        </p:tav>
                                      </p:tavLst>
                                    </p:anim>
                                    <p:animEffect filter="wipe(right)" prLst="gradientSize: 0.1" transition="in">
                                      <p:cBhvr>
                                        <p:cTn dur="500" id="21"/>
                                        <p:tgtEl>
                                          <p:spTgt spid="115738"/>
                                        </p:tgtEl>
                                      </p:cBhvr>
                                    </p:animEffect>
                                  </p:childTnLst>
                                </p:cTn>
                              </p:par>
                            </p:childTnLst>
                          </p:cTn>
                        </p:par>
                        <p:par>
                          <p:cTn fill="hold" id="22" nodeType="afterGroup">
                            <p:stCondLst>
                              <p:cond delay="2000"/>
                            </p:stCondLst>
                            <p:childTnLst>
                              <p:par>
                                <p:cTn fill="hold" id="23" nodeType="afterEffect" presetClass="entr" presetID="29" presetSubtype="0">
                                  <p:stCondLst>
                                    <p:cond delay="0"/>
                                  </p:stCondLst>
                                  <p:childTnLst>
                                    <p:set>
                                      <p:cBhvr>
                                        <p:cTn dur="1" fill="hold" id="24">
                                          <p:stCondLst>
                                            <p:cond delay="0"/>
                                          </p:stCondLst>
                                        </p:cTn>
                                        <p:tgtEl>
                                          <p:spTgt spid="115739"/>
                                        </p:tgtEl>
                                        <p:attrNameLst>
                                          <p:attrName>style.visibility</p:attrName>
                                        </p:attrNameLst>
                                      </p:cBhvr>
                                      <p:to>
                                        <p:strVal val="visible"/>
                                      </p:to>
                                    </p:set>
                                    <p:anim calcmode="lin" valueType="num">
                                      <p:cBhvr>
                                        <p:cTn dur="500" fill="hold" id="25"/>
                                        <p:tgtEl>
                                          <p:spTgt spid="115739"/>
                                        </p:tgtEl>
                                        <p:attrNameLst>
                                          <p:attrName>ppt_x</p:attrName>
                                        </p:attrNameLst>
                                      </p:cBhvr>
                                      <p:tavLst>
                                        <p:tav tm="0">
                                          <p:val>
                                            <p:strVal val="#ppt_x-.2"/>
                                          </p:val>
                                        </p:tav>
                                        <p:tav tm="100000">
                                          <p:val>
                                            <p:strVal val="#ppt_x"/>
                                          </p:val>
                                        </p:tav>
                                      </p:tavLst>
                                    </p:anim>
                                    <p:anim calcmode="lin" valueType="num">
                                      <p:cBhvr>
                                        <p:cTn dur="500" fill="hold" id="26"/>
                                        <p:tgtEl>
                                          <p:spTgt spid="115739"/>
                                        </p:tgtEl>
                                        <p:attrNameLst>
                                          <p:attrName>ppt_y</p:attrName>
                                        </p:attrNameLst>
                                      </p:cBhvr>
                                      <p:tavLst>
                                        <p:tav tm="0">
                                          <p:val>
                                            <p:strVal val="#ppt_y"/>
                                          </p:val>
                                        </p:tav>
                                        <p:tav tm="100000">
                                          <p:val>
                                            <p:strVal val="#ppt_y"/>
                                          </p:val>
                                        </p:tav>
                                      </p:tavLst>
                                    </p:anim>
                                    <p:animEffect filter="wipe(right)" prLst="gradientSize: 0.1" transition="in">
                                      <p:cBhvr>
                                        <p:cTn dur="500" id="27"/>
                                        <p:tgtEl>
                                          <p:spTgt spid="115739"/>
                                        </p:tgtEl>
                                      </p:cBhvr>
                                    </p:animEffect>
                                  </p:childTnLst>
                                </p:cTn>
                              </p:par>
                            </p:childTnLst>
                          </p:cTn>
                        </p:par>
                        <p:par>
                          <p:cTn fill="hold" id="28" nodeType="afterGroup">
                            <p:stCondLst>
                              <p:cond delay="2500"/>
                            </p:stCondLst>
                            <p:childTnLst>
                              <p:par>
                                <p:cTn fill="hold" grpId="0" id="29" nodeType="afterEffect" presetClass="entr" presetID="9" presetSubtype="0">
                                  <p:stCondLst>
                                    <p:cond delay="0"/>
                                  </p:stCondLst>
                                  <p:childTnLst>
                                    <p:set>
                                      <p:cBhvr>
                                        <p:cTn dur="1" fill="hold" id="30">
                                          <p:stCondLst>
                                            <p:cond delay="0"/>
                                          </p:stCondLst>
                                        </p:cTn>
                                        <p:tgtEl>
                                          <p:spTgt spid="100366"/>
                                        </p:tgtEl>
                                        <p:attrNameLst>
                                          <p:attrName>style.visibility</p:attrName>
                                        </p:attrNameLst>
                                      </p:cBhvr>
                                      <p:to>
                                        <p:strVal val="visible"/>
                                      </p:to>
                                    </p:set>
                                    <p:animEffect filter="dissolve" transition="in">
                                      <p:cBhvr>
                                        <p:cTn dur="500" id="31"/>
                                        <p:tgtEl>
                                          <p:spTgt spid="100366"/>
                                        </p:tgtEl>
                                      </p:cBhvr>
                                    </p:animEffect>
                                  </p:childTnLst>
                                </p:cTn>
                              </p:par>
                              <p:par>
                                <p:cTn fill="hold" grpId="0" id="32" nodeType="withEffect" presetClass="entr" presetID="9" presetSubtype="0">
                                  <p:stCondLst>
                                    <p:cond delay="0"/>
                                  </p:stCondLst>
                                  <p:childTnLst>
                                    <p:set>
                                      <p:cBhvr>
                                        <p:cTn dur="1" fill="hold" id="33">
                                          <p:stCondLst>
                                            <p:cond delay="0"/>
                                          </p:stCondLst>
                                        </p:cTn>
                                        <p:tgtEl>
                                          <p:spTgt spid="100367"/>
                                        </p:tgtEl>
                                        <p:attrNameLst>
                                          <p:attrName>style.visibility</p:attrName>
                                        </p:attrNameLst>
                                      </p:cBhvr>
                                      <p:to>
                                        <p:strVal val="visible"/>
                                      </p:to>
                                    </p:set>
                                    <p:animEffect filter="dissolve" transition="in">
                                      <p:cBhvr>
                                        <p:cTn dur="500" id="34"/>
                                        <p:tgtEl>
                                          <p:spTgt spid="100367"/>
                                        </p:tgtEl>
                                      </p:cBhvr>
                                    </p:animEffect>
                                  </p:childTnLst>
                                </p:cTn>
                              </p:par>
                              <p:par>
                                <p:cTn fill="hold" grpId="0" id="35" nodeType="withEffect" presetClass="entr" presetID="9" presetSubtype="0">
                                  <p:stCondLst>
                                    <p:cond delay="0"/>
                                  </p:stCondLst>
                                  <p:childTnLst>
                                    <p:set>
                                      <p:cBhvr>
                                        <p:cTn dur="1" fill="hold" id="36">
                                          <p:stCondLst>
                                            <p:cond delay="0"/>
                                          </p:stCondLst>
                                        </p:cTn>
                                        <p:tgtEl>
                                          <p:spTgt spid="100368"/>
                                        </p:tgtEl>
                                        <p:attrNameLst>
                                          <p:attrName>style.visibility</p:attrName>
                                        </p:attrNameLst>
                                      </p:cBhvr>
                                      <p:to>
                                        <p:strVal val="visible"/>
                                      </p:to>
                                    </p:set>
                                    <p:animEffect filter="dissolve" transition="in">
                                      <p:cBhvr>
                                        <p:cTn dur="500" id="37"/>
                                        <p:tgtEl>
                                          <p:spTgt spid="100368"/>
                                        </p:tgtEl>
                                      </p:cBhvr>
                                    </p:animEffect>
                                  </p:childTnLst>
                                </p:cTn>
                              </p:par>
                              <p:par>
                                <p:cTn fill="hold" grpId="0" id="38" nodeType="withEffect" presetClass="entr" presetID="9" presetSubtype="0">
                                  <p:stCondLst>
                                    <p:cond delay="0"/>
                                  </p:stCondLst>
                                  <p:childTnLst>
                                    <p:set>
                                      <p:cBhvr>
                                        <p:cTn dur="1" fill="hold" id="39">
                                          <p:stCondLst>
                                            <p:cond delay="0"/>
                                          </p:stCondLst>
                                        </p:cTn>
                                        <p:tgtEl>
                                          <p:spTgt spid="100369"/>
                                        </p:tgtEl>
                                        <p:attrNameLst>
                                          <p:attrName>style.visibility</p:attrName>
                                        </p:attrNameLst>
                                      </p:cBhvr>
                                      <p:to>
                                        <p:strVal val="visible"/>
                                      </p:to>
                                    </p:set>
                                    <p:animEffect filter="dissolve" transition="in">
                                      <p:cBhvr>
                                        <p:cTn dur="500" id="40"/>
                                        <p:tgtEl>
                                          <p:spTgt spid="100369"/>
                                        </p:tgtEl>
                                      </p:cBhvr>
                                    </p:animEffect>
                                  </p:childTnLst>
                                </p:cTn>
                              </p:par>
                            </p:childTnLst>
                          </p:cTn>
                        </p:par>
                        <p:par>
                          <p:cTn fill="hold" id="41" nodeType="afterGroup">
                            <p:stCondLst>
                              <p:cond delay="3000"/>
                            </p:stCondLst>
                            <p:childTnLst>
                              <p:par>
                                <p:cTn fill="hold" grpId="0" id="42" nodeType="afterEffect" presetClass="entr" presetID="55" presetSubtype="0">
                                  <p:stCondLst>
                                    <p:cond delay="0"/>
                                  </p:stCondLst>
                                  <p:childTnLst>
                                    <p:set>
                                      <p:cBhvr>
                                        <p:cTn dur="1" fill="hold" id="43">
                                          <p:stCondLst>
                                            <p:cond delay="0"/>
                                          </p:stCondLst>
                                        </p:cTn>
                                        <p:tgtEl>
                                          <p:spTgt spid="100371"/>
                                        </p:tgtEl>
                                        <p:attrNameLst>
                                          <p:attrName>style.visibility</p:attrName>
                                        </p:attrNameLst>
                                      </p:cBhvr>
                                      <p:to>
                                        <p:strVal val="visible"/>
                                      </p:to>
                                    </p:set>
                                    <p:anim calcmode="lin" valueType="num">
                                      <p:cBhvr>
                                        <p:cTn dur="500" fill="hold" id="44"/>
                                        <p:tgtEl>
                                          <p:spTgt spid="100371"/>
                                        </p:tgtEl>
                                        <p:attrNameLst>
                                          <p:attrName>ppt_w</p:attrName>
                                        </p:attrNameLst>
                                      </p:cBhvr>
                                      <p:tavLst>
                                        <p:tav tm="0">
                                          <p:val>
                                            <p:strVal val="#ppt_w*0.70"/>
                                          </p:val>
                                        </p:tav>
                                        <p:tav tm="100000">
                                          <p:val>
                                            <p:strVal val="#ppt_w"/>
                                          </p:val>
                                        </p:tav>
                                      </p:tavLst>
                                    </p:anim>
                                    <p:anim calcmode="lin" valueType="num">
                                      <p:cBhvr>
                                        <p:cTn dur="500" fill="hold" id="45"/>
                                        <p:tgtEl>
                                          <p:spTgt spid="100371"/>
                                        </p:tgtEl>
                                        <p:attrNameLst>
                                          <p:attrName>ppt_h</p:attrName>
                                        </p:attrNameLst>
                                      </p:cBhvr>
                                      <p:tavLst>
                                        <p:tav tm="0">
                                          <p:val>
                                            <p:strVal val="#ppt_h"/>
                                          </p:val>
                                        </p:tav>
                                        <p:tav tm="100000">
                                          <p:val>
                                            <p:strVal val="#ppt_h"/>
                                          </p:val>
                                        </p:tav>
                                      </p:tavLst>
                                    </p:anim>
                                    <p:animEffect filter="fade" transition="in">
                                      <p:cBhvr>
                                        <p:cTn dur="500" id="46"/>
                                        <p:tgtEl>
                                          <p:spTgt spid="100371"/>
                                        </p:tgtEl>
                                      </p:cBhvr>
                                    </p:animEffect>
                                  </p:childTnLst>
                                </p:cTn>
                              </p:par>
                              <p:par>
                                <p:cTn fill="hold" grpId="0" id="47" nodeType="withEffect" presetClass="entr" presetID="55" presetSubtype="0">
                                  <p:stCondLst>
                                    <p:cond delay="0"/>
                                  </p:stCondLst>
                                  <p:childTnLst>
                                    <p:set>
                                      <p:cBhvr>
                                        <p:cTn dur="1" fill="hold" id="48">
                                          <p:stCondLst>
                                            <p:cond delay="0"/>
                                          </p:stCondLst>
                                        </p:cTn>
                                        <p:tgtEl>
                                          <p:spTgt spid="100375"/>
                                        </p:tgtEl>
                                        <p:attrNameLst>
                                          <p:attrName>style.visibility</p:attrName>
                                        </p:attrNameLst>
                                      </p:cBhvr>
                                      <p:to>
                                        <p:strVal val="visible"/>
                                      </p:to>
                                    </p:set>
                                    <p:anim calcmode="lin" valueType="num">
                                      <p:cBhvr>
                                        <p:cTn dur="500" fill="hold" id="49"/>
                                        <p:tgtEl>
                                          <p:spTgt spid="100375"/>
                                        </p:tgtEl>
                                        <p:attrNameLst>
                                          <p:attrName>ppt_w</p:attrName>
                                        </p:attrNameLst>
                                      </p:cBhvr>
                                      <p:tavLst>
                                        <p:tav tm="0">
                                          <p:val>
                                            <p:strVal val="#ppt_w*0.70"/>
                                          </p:val>
                                        </p:tav>
                                        <p:tav tm="100000">
                                          <p:val>
                                            <p:strVal val="#ppt_w"/>
                                          </p:val>
                                        </p:tav>
                                      </p:tavLst>
                                    </p:anim>
                                    <p:anim calcmode="lin" valueType="num">
                                      <p:cBhvr>
                                        <p:cTn dur="500" fill="hold" id="50"/>
                                        <p:tgtEl>
                                          <p:spTgt spid="100375"/>
                                        </p:tgtEl>
                                        <p:attrNameLst>
                                          <p:attrName>ppt_h</p:attrName>
                                        </p:attrNameLst>
                                      </p:cBhvr>
                                      <p:tavLst>
                                        <p:tav tm="0">
                                          <p:val>
                                            <p:strVal val="#ppt_h"/>
                                          </p:val>
                                        </p:tav>
                                        <p:tav tm="100000">
                                          <p:val>
                                            <p:strVal val="#ppt_h"/>
                                          </p:val>
                                        </p:tav>
                                      </p:tavLst>
                                    </p:anim>
                                    <p:animEffect filter="fade" transition="in">
                                      <p:cBhvr>
                                        <p:cTn dur="500" id="51"/>
                                        <p:tgtEl>
                                          <p:spTgt spid="100375"/>
                                        </p:tgtEl>
                                      </p:cBhvr>
                                    </p:animEffect>
                                  </p:childTnLst>
                                </p:cTn>
                              </p:par>
                              <p:par>
                                <p:cTn fill="hold" grpId="0" id="52" nodeType="withEffect" presetClass="entr" presetID="55" presetSubtype="0">
                                  <p:stCondLst>
                                    <p:cond delay="0"/>
                                  </p:stCondLst>
                                  <p:childTnLst>
                                    <p:set>
                                      <p:cBhvr>
                                        <p:cTn dur="1" fill="hold" id="53">
                                          <p:stCondLst>
                                            <p:cond delay="0"/>
                                          </p:stCondLst>
                                        </p:cTn>
                                        <p:tgtEl>
                                          <p:spTgt spid="100376"/>
                                        </p:tgtEl>
                                        <p:attrNameLst>
                                          <p:attrName>style.visibility</p:attrName>
                                        </p:attrNameLst>
                                      </p:cBhvr>
                                      <p:to>
                                        <p:strVal val="visible"/>
                                      </p:to>
                                    </p:set>
                                    <p:anim calcmode="lin" valueType="num">
                                      <p:cBhvr>
                                        <p:cTn dur="500" fill="hold" id="54"/>
                                        <p:tgtEl>
                                          <p:spTgt spid="100376"/>
                                        </p:tgtEl>
                                        <p:attrNameLst>
                                          <p:attrName>ppt_w</p:attrName>
                                        </p:attrNameLst>
                                      </p:cBhvr>
                                      <p:tavLst>
                                        <p:tav tm="0">
                                          <p:val>
                                            <p:strVal val="#ppt_w*0.70"/>
                                          </p:val>
                                        </p:tav>
                                        <p:tav tm="100000">
                                          <p:val>
                                            <p:strVal val="#ppt_w"/>
                                          </p:val>
                                        </p:tav>
                                      </p:tavLst>
                                    </p:anim>
                                    <p:anim calcmode="lin" valueType="num">
                                      <p:cBhvr>
                                        <p:cTn dur="500" fill="hold" id="55"/>
                                        <p:tgtEl>
                                          <p:spTgt spid="100376"/>
                                        </p:tgtEl>
                                        <p:attrNameLst>
                                          <p:attrName>ppt_h</p:attrName>
                                        </p:attrNameLst>
                                      </p:cBhvr>
                                      <p:tavLst>
                                        <p:tav tm="0">
                                          <p:val>
                                            <p:strVal val="#ppt_h"/>
                                          </p:val>
                                        </p:tav>
                                        <p:tav tm="100000">
                                          <p:val>
                                            <p:strVal val="#ppt_h"/>
                                          </p:val>
                                        </p:tav>
                                      </p:tavLst>
                                    </p:anim>
                                    <p:animEffect filter="fade" transition="in">
                                      <p:cBhvr>
                                        <p:cTn dur="500" id="56"/>
                                        <p:tgtEl>
                                          <p:spTgt spid="100376"/>
                                        </p:tgtEl>
                                      </p:cBhvr>
                                    </p:animEffect>
                                  </p:childTnLst>
                                </p:cTn>
                              </p:par>
                              <p:par>
                                <p:cTn fill="hold" grpId="0" id="57" nodeType="withEffect" presetClass="entr" presetID="55" presetSubtype="0">
                                  <p:stCondLst>
                                    <p:cond delay="0"/>
                                  </p:stCondLst>
                                  <p:childTnLst>
                                    <p:set>
                                      <p:cBhvr>
                                        <p:cTn dur="1" fill="hold" id="58">
                                          <p:stCondLst>
                                            <p:cond delay="0"/>
                                          </p:stCondLst>
                                        </p:cTn>
                                        <p:tgtEl>
                                          <p:spTgt spid="100377"/>
                                        </p:tgtEl>
                                        <p:attrNameLst>
                                          <p:attrName>style.visibility</p:attrName>
                                        </p:attrNameLst>
                                      </p:cBhvr>
                                      <p:to>
                                        <p:strVal val="visible"/>
                                      </p:to>
                                    </p:set>
                                    <p:anim calcmode="lin" valueType="num">
                                      <p:cBhvr>
                                        <p:cTn dur="500" fill="hold" id="59"/>
                                        <p:tgtEl>
                                          <p:spTgt spid="100377"/>
                                        </p:tgtEl>
                                        <p:attrNameLst>
                                          <p:attrName>ppt_w</p:attrName>
                                        </p:attrNameLst>
                                      </p:cBhvr>
                                      <p:tavLst>
                                        <p:tav tm="0">
                                          <p:val>
                                            <p:strVal val="#ppt_w*0.70"/>
                                          </p:val>
                                        </p:tav>
                                        <p:tav tm="100000">
                                          <p:val>
                                            <p:strVal val="#ppt_w"/>
                                          </p:val>
                                        </p:tav>
                                      </p:tavLst>
                                    </p:anim>
                                    <p:anim calcmode="lin" valueType="num">
                                      <p:cBhvr>
                                        <p:cTn dur="500" fill="hold" id="60"/>
                                        <p:tgtEl>
                                          <p:spTgt spid="100377"/>
                                        </p:tgtEl>
                                        <p:attrNameLst>
                                          <p:attrName>ppt_h</p:attrName>
                                        </p:attrNameLst>
                                      </p:cBhvr>
                                      <p:tavLst>
                                        <p:tav tm="0">
                                          <p:val>
                                            <p:strVal val="#ppt_h"/>
                                          </p:val>
                                        </p:tav>
                                        <p:tav tm="100000">
                                          <p:val>
                                            <p:strVal val="#ppt_h"/>
                                          </p:val>
                                        </p:tav>
                                      </p:tavLst>
                                    </p:anim>
                                    <p:animEffect filter="fade" transition="in">
                                      <p:cBhvr>
                                        <p:cTn dur="500" id="61"/>
                                        <p:tgtEl>
                                          <p:spTgt spid="100377"/>
                                        </p:tgtEl>
                                      </p:cBhvr>
                                    </p:animEffect>
                                  </p:childTnLst>
                                </p:cTn>
                              </p:par>
                            </p:childTnLst>
                          </p:cTn>
                        </p:par>
                        <p:par>
                          <p:cTn fill="hold" id="62" nodeType="afterGroup">
                            <p:stCondLst>
                              <p:cond delay="3500"/>
                            </p:stCondLst>
                            <p:childTnLst>
                              <p:par>
                                <p:cTn fill="hold" grpId="0" id="63" nodeType="afterEffect" presetClass="entr" presetID="9" presetSubtype="0">
                                  <p:stCondLst>
                                    <p:cond delay="0"/>
                                  </p:stCondLst>
                                  <p:childTnLst>
                                    <p:set>
                                      <p:cBhvr>
                                        <p:cTn dur="1" fill="hold" id="64">
                                          <p:stCondLst>
                                            <p:cond delay="0"/>
                                          </p:stCondLst>
                                        </p:cTn>
                                        <p:tgtEl>
                                          <p:spTgt spid="66573"/>
                                        </p:tgtEl>
                                        <p:attrNameLst>
                                          <p:attrName>style.visibility</p:attrName>
                                        </p:attrNameLst>
                                      </p:cBhvr>
                                      <p:to>
                                        <p:strVal val="visible"/>
                                      </p:to>
                                    </p:set>
                                    <p:animEffect filter="dissolve" transition="in">
                                      <p:cBhvr>
                                        <p:cTn dur="500" id="65"/>
                                        <p:tgtEl>
                                          <p:spTgt spid="6657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0366"/>
      <p:bldP grpId="0" spid="100367"/>
      <p:bldP grpId="0" spid="100368"/>
      <p:bldP grpId="0" spid="100369"/>
      <p:bldP grpId="0" spid="100371"/>
      <p:bldP grpId="0" spid="100375"/>
      <p:bldP grpId="0" spid="100376"/>
      <p:bldP grpId="0" spid="100377"/>
      <p:bldP grpId="0" spid="66573"/>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4234" name="Group 26"/>
          <p:cNvGrpSpPr/>
          <p:nvPr/>
        </p:nvGrpSpPr>
        <p:grpSpPr>
          <a:xfrm>
            <a:off x="900113" y="1395413"/>
            <a:ext cx="1384300" cy="1328737"/>
            <a:chOff x="567" y="879"/>
            <a:chExt cx="872" cy="837"/>
          </a:xfrm>
        </p:grpSpPr>
        <p:sp>
          <p:nvSpPr>
            <p:cNvPr id="74776" name="Freeform 9"/>
            <p:cNvSpPr>
              <a:spLocks noEditPoints="1"/>
            </p:cNvSpPr>
            <p:nvPr/>
          </p:nvSpPr>
          <p:spPr bwMode="auto">
            <a:xfrm>
              <a:off x="755" y="1039"/>
              <a:ext cx="684" cy="677"/>
            </a:xfrm>
            <a:custGeom>
              <a:gdLst>
                <a:gd fmla="*/ 8520492 w 295" name="T0"/>
                <a:gd fmla="*/ 0 h 295" name="T1"/>
                <a:gd fmla="*/ 0 w 295" name="T2"/>
                <a:gd fmla="*/ 8275936 h 295" name="T3"/>
                <a:gd fmla="*/ 8520492 w 295" name="T4"/>
                <a:gd fmla="*/ 16495950 h 295" name="T5"/>
                <a:gd fmla="*/ 16983407 w 295" name="T6"/>
                <a:gd fmla="*/ 8275936 h 295" name="T7"/>
                <a:gd fmla="*/ 8520492 w 295" name="T8"/>
                <a:gd fmla="*/ 0 h 295" name="T9"/>
                <a:gd fmla="*/ 8520492 w 295" name="T10"/>
                <a:gd fmla="*/ 12357980 h 295" name="T11"/>
                <a:gd fmla="*/ 4260248 w 295" name="T12"/>
                <a:gd fmla="*/ 8275936 h 295" name="T13"/>
                <a:gd fmla="*/ 8520492 w 295" name="T14"/>
                <a:gd fmla="*/ 4137963 h 295" name="T15"/>
                <a:gd fmla="*/ 12723160 w 295" name="T16"/>
                <a:gd fmla="*/ 8275936 h 295" name="T17"/>
                <a:gd fmla="*/ 8520492 w 295" name="T18"/>
                <a:gd fmla="*/ 12357980 h 29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95" name="T30"/>
                <a:gd fmla="*/ 0 h 295" name="T31"/>
                <a:gd fmla="*/ 295 w 295" name="T32"/>
                <a:gd fmla="*/ 295 h 295"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95" w="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altLang="en-US" lang="zh-CN"/>
            </a:p>
          </p:txBody>
        </p:sp>
        <p:sp>
          <p:nvSpPr>
            <p:cNvPr id="74777" name="Freeform 10"/>
            <p:cNvSpPr/>
            <p:nvPr/>
          </p:nvSpPr>
          <p:spPr bwMode="auto">
            <a:xfrm>
              <a:off x="567" y="879"/>
              <a:ext cx="507" cy="500"/>
            </a:xfrm>
            <a:custGeom>
              <a:gdLst>
                <a:gd fmla="*/ 12667717 w 218" name="T0"/>
                <a:gd fmla="*/ 6075129 h 218" name="T1"/>
                <a:gd fmla="*/ 12667717 w 218" name="T2"/>
                <a:gd fmla="*/ 0 h 218" name="T3"/>
                <a:gd fmla="*/ 0 w 218" name="T4"/>
                <a:gd fmla="*/ 12150258 h 218" name="T5"/>
                <a:gd fmla="*/ 6333859 w 218" name="T6"/>
                <a:gd fmla="*/ 12150258 h 218" name="T7"/>
                <a:gd fmla="*/ 12667717 w 218" name="T8"/>
                <a:gd fmla="*/ 6075129 h 218" name="T9"/>
                <a:gd fmla="*/ 0 60000 65536" name="T10"/>
                <a:gd fmla="*/ 0 60000 65536" name="T11"/>
                <a:gd fmla="*/ 0 60000 65536" name="T12"/>
                <a:gd fmla="*/ 0 60000 65536" name="T13"/>
                <a:gd fmla="*/ 0 60000 65536" name="T14"/>
                <a:gd fmla="*/ 0 w 218" name="T15"/>
                <a:gd fmla="*/ 0 h 218" name="T16"/>
                <a:gd fmla="*/ 218 w 218" name="T17"/>
                <a:gd fmla="*/ 218 h 218" name="T18"/>
              </a:gdLst>
              <a:cxnLst>
                <a:cxn ang="T10">
                  <a:pos x="T0" y="T1"/>
                </a:cxn>
                <a:cxn ang="T11">
                  <a:pos x="T2" y="T3"/>
                </a:cxn>
                <a:cxn ang="T12">
                  <a:pos x="T4" y="T5"/>
                </a:cxn>
                <a:cxn ang="T13">
                  <a:pos x="T6" y="T7"/>
                </a:cxn>
                <a:cxn ang="T14">
                  <a:pos x="T8" y="T9"/>
                </a:cxn>
              </a:cxnLst>
              <a:rect b="T18" l="T15" r="T17" t="T16"/>
              <a:pathLst>
                <a:path h="218" w="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altLang="en-US" lang="zh-CN"/>
            </a:p>
          </p:txBody>
        </p:sp>
      </p:grpSp>
      <p:sp>
        <p:nvSpPr>
          <p:cNvPr id="8" name="TextBox 58"/>
          <p:cNvSpPr txBox="1">
            <a:spLocks noChangeArrowheads="1"/>
          </p:cNvSpPr>
          <p:nvPr/>
        </p:nvSpPr>
        <p:spPr bwMode="auto">
          <a:xfrm>
            <a:off x="1457792" y="2030413"/>
            <a:ext cx="562628" cy="362118"/>
          </a:xfrm>
          <a:prstGeom prst="rect">
            <a:avLst/>
          </a:prstGeom>
          <a:noFill/>
          <a:ln w="9525">
            <a:noFill/>
            <a:miter lim="800000"/>
          </a:ln>
        </p:spPr>
        <p:txBody>
          <a:bodyPr bIns="36279" lIns="72558" rIns="72558" tIns="36279" wrap="none">
            <a:spAutoFit/>
          </a:bodyPr>
          <a:lstStyle/>
          <a:p>
            <a:pPr algn="ctr" defTabSz="863600"/>
            <a:r>
              <a:rPr altLang="zh-CN" b="0" lang="en-US">
                <a:solidFill>
                  <a:srgbClr val="333333"/>
                </a:solidFill>
                <a:latin charset="0" pitchFamily="34" typeface="Impact"/>
              </a:rPr>
              <a:t>25%</a:t>
            </a:r>
          </a:p>
        </p:txBody>
      </p:sp>
      <p:grpSp>
        <p:nvGrpSpPr>
          <p:cNvPr id="94235" name="Group 27"/>
          <p:cNvGrpSpPr/>
          <p:nvPr/>
        </p:nvGrpSpPr>
        <p:grpSpPr>
          <a:xfrm>
            <a:off x="2905125" y="1395413"/>
            <a:ext cx="1377950" cy="1582737"/>
            <a:chOff x="1830" y="879"/>
            <a:chExt cx="868" cy="997"/>
          </a:xfrm>
        </p:grpSpPr>
        <p:sp>
          <p:nvSpPr>
            <p:cNvPr id="74774" name="Freeform 14"/>
            <p:cNvSpPr>
              <a:spLocks noEditPoints="1"/>
            </p:cNvSpPr>
            <p:nvPr/>
          </p:nvSpPr>
          <p:spPr bwMode="auto">
            <a:xfrm>
              <a:off x="2016" y="1039"/>
              <a:ext cx="682" cy="677"/>
            </a:xfrm>
            <a:custGeom>
              <a:gdLst>
                <a:gd fmla="*/ 8481342 w 294" name="T0"/>
                <a:gd fmla="*/ 0 h 295" name="T1"/>
                <a:gd fmla="*/ 0 w 294" name="T2"/>
                <a:gd fmla="*/ 8277772 h 295" name="T3"/>
                <a:gd fmla="*/ 8481342 w 294" name="T4"/>
                <a:gd fmla="*/ 16499612 h 295" name="T5"/>
                <a:gd fmla="*/ 16962674 w 294" name="T6"/>
                <a:gd fmla="*/ 8277772 h 295" name="T7"/>
                <a:gd fmla="*/ 8481342 w 294" name="T8"/>
                <a:gd fmla="*/ 0 h 295" name="T9"/>
                <a:gd fmla="*/ 8481342 w 294" name="T10"/>
                <a:gd fmla="*/ 12360716 h 295" name="T11"/>
                <a:gd fmla="*/ 4211825 w 294" name="T12"/>
                <a:gd fmla="*/ 8277772 h 295" name="T13"/>
                <a:gd fmla="*/ 8481342 w 294" name="T14"/>
                <a:gd fmla="*/ 4138879 h 295" name="T15"/>
                <a:gd fmla="*/ 12750848 w 294" name="T16"/>
                <a:gd fmla="*/ 8277772 h 295" name="T17"/>
                <a:gd fmla="*/ 8481342 w 294" name="T18"/>
                <a:gd fmla="*/ 12360716 h 29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94" name="T30"/>
                <a:gd fmla="*/ 0 h 295" name="T31"/>
                <a:gd fmla="*/ 294 w 294" name="T32"/>
                <a:gd fmla="*/ 295 h 295"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95" w="294">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altLang="en-US" lang="zh-CN"/>
            </a:p>
          </p:txBody>
        </p:sp>
        <p:sp>
          <p:nvSpPr>
            <p:cNvPr id="74775" name="Freeform 15"/>
            <p:cNvSpPr/>
            <p:nvPr/>
          </p:nvSpPr>
          <p:spPr bwMode="auto">
            <a:xfrm>
              <a:off x="1830" y="879"/>
              <a:ext cx="504" cy="997"/>
            </a:xfrm>
            <a:custGeom>
              <a:gdLst>
                <a:gd fmla="*/ 6255272 w 217" name="T0"/>
                <a:gd fmla="*/ 12126409 h 435" name="T1"/>
                <a:gd fmla="*/ 12568442 w 217" name="T2"/>
                <a:gd fmla="*/ 6063209 h 435" name="T3"/>
                <a:gd fmla="*/ 12568442 w 217" name="T4"/>
                <a:gd fmla="*/ 0 h 435" name="T5"/>
                <a:gd fmla="*/ 0 w 217" name="T6"/>
                <a:gd fmla="*/ 12126409 h 435" name="T7"/>
                <a:gd fmla="*/ 12568442 w 217" name="T8"/>
                <a:gd fmla="*/ 24197206 h 435" name="T9"/>
                <a:gd fmla="*/ 12568442 w 217" name="T10"/>
                <a:gd fmla="*/ 18133986 h 435" name="T11"/>
                <a:gd fmla="*/ 6255272 w 217" name="T12"/>
                <a:gd fmla="*/ 12126409 h 435" name="T13"/>
                <a:gd fmla="*/ 0 60000 65536" name="T14"/>
                <a:gd fmla="*/ 0 60000 65536" name="T15"/>
                <a:gd fmla="*/ 0 60000 65536" name="T16"/>
                <a:gd fmla="*/ 0 60000 65536" name="T17"/>
                <a:gd fmla="*/ 0 60000 65536" name="T18"/>
                <a:gd fmla="*/ 0 60000 65536" name="T19"/>
                <a:gd fmla="*/ 0 60000 65536" name="T20"/>
                <a:gd fmla="*/ 0 w 217" name="T21"/>
                <a:gd fmla="*/ 0 h 435" name="T22"/>
                <a:gd fmla="*/ 217 w 217" name="T23"/>
                <a:gd fmla="*/ 435 h 435"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435" w="216">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altLang="en-US" lang="zh-CN"/>
            </a:p>
          </p:txBody>
        </p:sp>
      </p:grpSp>
      <p:sp>
        <p:nvSpPr>
          <p:cNvPr id="12" name="TextBox 59"/>
          <p:cNvSpPr txBox="1">
            <a:spLocks noChangeArrowheads="1"/>
          </p:cNvSpPr>
          <p:nvPr/>
        </p:nvSpPr>
        <p:spPr bwMode="auto">
          <a:xfrm>
            <a:off x="3453280" y="2030413"/>
            <a:ext cx="570566" cy="362118"/>
          </a:xfrm>
          <a:prstGeom prst="rect">
            <a:avLst/>
          </a:prstGeom>
          <a:noFill/>
          <a:ln w="9525">
            <a:noFill/>
            <a:miter lim="800000"/>
          </a:ln>
        </p:spPr>
        <p:txBody>
          <a:bodyPr bIns="36279" lIns="72558" rIns="72558" tIns="36279" wrap="none">
            <a:spAutoFit/>
          </a:bodyPr>
          <a:lstStyle/>
          <a:p>
            <a:pPr algn="ctr" defTabSz="863600"/>
            <a:r>
              <a:rPr altLang="zh-CN" b="0" lang="en-US">
                <a:solidFill>
                  <a:srgbClr val="333333"/>
                </a:solidFill>
                <a:latin charset="0" pitchFamily="34" typeface="Impact"/>
              </a:rPr>
              <a:t>50%</a:t>
            </a:r>
          </a:p>
        </p:txBody>
      </p:sp>
      <p:grpSp>
        <p:nvGrpSpPr>
          <p:cNvPr id="94237" name="Group 29"/>
          <p:cNvGrpSpPr/>
          <p:nvPr/>
        </p:nvGrpSpPr>
        <p:grpSpPr>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gdLst>
                <a:gd fmla="*/ 8485063 w 295" name="T0"/>
                <a:gd fmla="*/ 0 h 295" name="T1"/>
                <a:gd fmla="*/ 0 w 295" name="T2"/>
                <a:gd fmla="*/ 8277772 h 295" name="T3"/>
                <a:gd fmla="*/ 8485063 w 295" name="T4"/>
                <a:gd fmla="*/ 16499612 h 295" name="T5"/>
                <a:gd fmla="*/ 16912800 w 295" name="T6"/>
                <a:gd fmla="*/ 8277772 h 295" name="T7"/>
                <a:gd fmla="*/ 8485063 w 295" name="T8"/>
                <a:gd fmla="*/ 0 h 295" name="T9"/>
                <a:gd fmla="*/ 8485063 w 295" name="T10"/>
                <a:gd fmla="*/ 12360716 h 295" name="T11"/>
                <a:gd fmla="*/ 4242531 w 295" name="T12"/>
                <a:gd fmla="*/ 8277772 h 295" name="T13"/>
                <a:gd fmla="*/ 8485063 w 295" name="T14"/>
                <a:gd fmla="*/ 4138879 h 295" name="T15"/>
                <a:gd fmla="*/ 12670275 w 295" name="T16"/>
                <a:gd fmla="*/ 8277772 h 295" name="T17"/>
                <a:gd fmla="*/ 8485063 w 295" name="T18"/>
                <a:gd fmla="*/ 12360716 h 29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95" name="T30"/>
                <a:gd fmla="*/ 0 h 295" name="T31"/>
                <a:gd fmla="*/ 295 w 295" name="T32"/>
                <a:gd fmla="*/ 295 h 295"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95" w="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altLang="en-US" lang="zh-CN"/>
            </a:p>
          </p:txBody>
        </p:sp>
        <p:sp>
          <p:nvSpPr>
            <p:cNvPr id="74773" name="Freeform 20"/>
            <p:cNvSpPr/>
            <p:nvPr/>
          </p:nvSpPr>
          <p:spPr bwMode="auto">
            <a:xfrm>
              <a:off x="3088" y="879"/>
              <a:ext cx="1009" cy="997"/>
            </a:xfrm>
            <a:custGeom>
              <a:gdLst>
                <a:gd fmla="*/ 25081469 w 435" name="T0"/>
                <a:gd fmla="*/ 12126409 h 435" name="T1"/>
                <a:gd fmla="*/ 18796691 w 435" name="T2"/>
                <a:gd fmla="*/ 12126409 h 435" name="T3"/>
                <a:gd fmla="*/ 18796691 w 435" name="T4"/>
                <a:gd fmla="*/ 12126409 h 435" name="T5"/>
                <a:gd fmla="*/ 12569571 w 435" name="T6"/>
                <a:gd fmla="*/ 18133986 h 435" name="T7"/>
                <a:gd fmla="*/ 6284786 w 435" name="T8"/>
                <a:gd fmla="*/ 12126409 h 435" name="T9"/>
                <a:gd fmla="*/ 12569571 w 435" name="T10"/>
                <a:gd fmla="*/ 6063209 h 435" name="T11"/>
                <a:gd fmla="*/ 12569571 w 435" name="T12"/>
                <a:gd fmla="*/ 0 h 435" name="T13"/>
                <a:gd fmla="*/ 0 w 435" name="T14"/>
                <a:gd fmla="*/ 12126409 h 435" name="T15"/>
                <a:gd fmla="*/ 12569571 w 435" name="T16"/>
                <a:gd fmla="*/ 24197206 h 435" name="T17"/>
                <a:gd fmla="*/ 25081469 w 435" name="T18"/>
                <a:gd fmla="*/ 12126409 h 43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435" name="T30"/>
                <a:gd fmla="*/ 0 h 435" name="T31"/>
                <a:gd fmla="*/ 435 w 435" name="T32"/>
                <a:gd fmla="*/ 435 h 435"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435" w="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altLang="en-US" lang="zh-CN"/>
            </a:p>
          </p:txBody>
        </p:sp>
      </p:grpSp>
      <p:sp>
        <p:nvSpPr>
          <p:cNvPr id="16" name="TextBox 60"/>
          <p:cNvSpPr txBox="1">
            <a:spLocks noChangeArrowheads="1"/>
          </p:cNvSpPr>
          <p:nvPr/>
        </p:nvSpPr>
        <p:spPr bwMode="auto">
          <a:xfrm>
            <a:off x="5472580" y="2030413"/>
            <a:ext cx="537228" cy="362118"/>
          </a:xfrm>
          <a:prstGeom prst="rect">
            <a:avLst/>
          </a:prstGeom>
          <a:noFill/>
          <a:ln w="9525">
            <a:noFill/>
            <a:miter lim="800000"/>
          </a:ln>
        </p:spPr>
        <p:txBody>
          <a:bodyPr bIns="36279" lIns="72558" rIns="72558" tIns="36279" wrap="none">
            <a:spAutoFit/>
          </a:bodyPr>
          <a:lstStyle/>
          <a:p>
            <a:pPr algn="ctr" defTabSz="863600"/>
            <a:r>
              <a:rPr altLang="zh-CN" b="0" lang="en-US">
                <a:solidFill>
                  <a:srgbClr val="333333"/>
                </a:solidFill>
                <a:latin charset="0" pitchFamily="34" typeface="Impact"/>
              </a:rPr>
              <a:t>75%</a:t>
            </a:r>
          </a:p>
        </p:txBody>
      </p:sp>
      <p:grpSp>
        <p:nvGrpSpPr>
          <p:cNvPr id="94236" name="Group 28"/>
          <p:cNvGrpSpPr/>
          <p:nvPr/>
        </p:nvGrpSpPr>
        <p:grpSpPr>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gdLst>
                <a:gd fmla="*/ 8464803 w 295" name="T0"/>
                <a:gd fmla="*/ 0 h 295" name="T1"/>
                <a:gd fmla="*/ 0 w 295" name="T2"/>
                <a:gd fmla="*/ 8277772 h 295" name="T3"/>
                <a:gd fmla="*/ 8464803 w 295" name="T4"/>
                <a:gd fmla="*/ 16499612 h 295" name="T5"/>
                <a:gd fmla="*/ 16987182 w 295" name="T6"/>
                <a:gd fmla="*/ 8277772 h 295" name="T7"/>
                <a:gd fmla="*/ 8464803 w 295" name="T8"/>
                <a:gd fmla="*/ 0 h 295" name="T9"/>
                <a:gd fmla="*/ 8464803 w 295" name="T10"/>
                <a:gd fmla="*/ 12360716 h 295" name="T11"/>
                <a:gd fmla="*/ 4261197 w 295" name="T12"/>
                <a:gd fmla="*/ 8277772 h 295" name="T13"/>
                <a:gd fmla="*/ 8464803 w 295" name="T14"/>
                <a:gd fmla="*/ 4138879 h 295" name="T15"/>
                <a:gd fmla="*/ 12725989 w 295" name="T16"/>
                <a:gd fmla="*/ 8277772 h 295" name="T17"/>
                <a:gd fmla="*/ 8464803 w 295" name="T18"/>
                <a:gd fmla="*/ 12360716 h 29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95" name="T30"/>
                <a:gd fmla="*/ 0 h 295" name="T31"/>
                <a:gd fmla="*/ 295 w 295" name="T32"/>
                <a:gd fmla="*/ 295 h 295"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95" w="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altLang="en-US" lang="zh-CN"/>
            </a:p>
          </p:txBody>
        </p:sp>
        <p:sp>
          <p:nvSpPr>
            <p:cNvPr id="74771" name="Freeform 25"/>
            <p:cNvSpPr>
              <a:spLocks noEditPoints="1"/>
            </p:cNvSpPr>
            <p:nvPr/>
          </p:nvSpPr>
          <p:spPr bwMode="auto">
            <a:xfrm>
              <a:off x="4511" y="879"/>
              <a:ext cx="1009" cy="997"/>
            </a:xfrm>
            <a:custGeom>
              <a:gdLst>
                <a:gd fmla="*/ 12511907 w 435" name="T0"/>
                <a:gd fmla="*/ 0 h 435" name="T1"/>
                <a:gd fmla="*/ 0 w 435" name="T2"/>
                <a:gd fmla="*/ 12126409 h 435" name="T3"/>
                <a:gd fmla="*/ 12511907 w 435" name="T4"/>
                <a:gd fmla="*/ 24197206 h 435" name="T5"/>
                <a:gd fmla="*/ 25081451 w 435" name="T6"/>
                <a:gd fmla="*/ 12126409 h 435" name="T7"/>
                <a:gd fmla="*/ 12511907 w 435" name="T8"/>
                <a:gd fmla="*/ 0 h 435" name="T9"/>
                <a:gd fmla="*/ 12511907 w 435" name="T10"/>
                <a:gd fmla="*/ 18133986 h 435" name="T11"/>
                <a:gd fmla="*/ 6284786 w 435" name="T12"/>
                <a:gd fmla="*/ 12126409 h 435" name="T13"/>
                <a:gd fmla="*/ 12511907 w 435" name="T14"/>
                <a:gd fmla="*/ 6063209 h 435" name="T15"/>
                <a:gd fmla="*/ 18796691 w 435" name="T16"/>
                <a:gd fmla="*/ 12126409 h 435" name="T17"/>
                <a:gd fmla="*/ 12511907 w 435" name="T18"/>
                <a:gd fmla="*/ 18133986 h 43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435" name="T30"/>
                <a:gd fmla="*/ 0 h 435" name="T31"/>
                <a:gd fmla="*/ 435 w 435" name="T32"/>
                <a:gd fmla="*/ 435 h 435"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435" w="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altLang="en-US" lang="zh-CN"/>
            </a:p>
          </p:txBody>
        </p:sp>
      </p:grpSp>
      <p:sp>
        <p:nvSpPr>
          <p:cNvPr id="20" name="TextBox 61"/>
          <p:cNvSpPr txBox="1">
            <a:spLocks noChangeArrowheads="1"/>
          </p:cNvSpPr>
          <p:nvPr/>
        </p:nvSpPr>
        <p:spPr bwMode="auto">
          <a:xfrm>
            <a:off x="7631581" y="2030413"/>
            <a:ext cx="661053" cy="362118"/>
          </a:xfrm>
          <a:prstGeom prst="rect">
            <a:avLst/>
          </a:prstGeom>
          <a:noFill/>
          <a:ln w="9525">
            <a:noFill/>
            <a:miter lim="800000"/>
          </a:ln>
        </p:spPr>
        <p:txBody>
          <a:bodyPr bIns="36279" lIns="72558" rIns="72558" tIns="36279" wrap="none">
            <a:spAutoFit/>
          </a:bodyPr>
          <a:lstStyle/>
          <a:p>
            <a:pPr algn="ctr" defTabSz="863600"/>
            <a:r>
              <a:rPr altLang="zh-CN" b="0" lang="en-US">
                <a:solidFill>
                  <a:srgbClr val="333333"/>
                </a:solidFill>
                <a:latin charset="0" pitchFamily="34" typeface="Impact"/>
              </a:rPr>
              <a:t>100%</a:t>
            </a:r>
          </a:p>
        </p:txBody>
      </p:sp>
      <p:sp>
        <p:nvSpPr>
          <p:cNvPr id="22" name="文本框 10"/>
          <p:cNvSpPr txBox="1">
            <a:spLocks noChangeArrowheads="1"/>
          </p:cNvSpPr>
          <p:nvPr/>
        </p:nvSpPr>
        <p:spPr bwMode="auto">
          <a:xfrm>
            <a:off x="488950" y="4391025"/>
            <a:ext cx="8905875" cy="438318"/>
          </a:xfrm>
          <a:prstGeom prst="rect">
            <a:avLst/>
          </a:prstGeom>
          <a:noFill/>
          <a:ln w="9525">
            <a:noFill/>
            <a:miter lim="800000"/>
          </a:ln>
        </p:spPr>
        <p:txBody>
          <a:bodyPr bIns="36279" lIns="72558" rIns="72558" tIns="36279">
            <a:spAutoFit/>
          </a:bodyPr>
          <a:lstStyle/>
          <a:p>
            <a:pPr algn="ctr" defTabSz="863600">
              <a:buFont typeface="Arial"/>
              <a:buNone/>
            </a:pPr>
            <a:r>
              <a:rPr altLang="en-US" b="0" lang="zh-CN" sz="1200">
                <a:solidFill>
                  <a:srgbClr val="808080"/>
                </a:solidFill>
                <a:latin charset="-122" pitchFamily="34" typeface="微软雅黑"/>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149817" y="3175000"/>
            <a:ext cx="957916" cy="316398"/>
          </a:xfrm>
          <a:prstGeom prst="rect">
            <a:avLst/>
          </a:prstGeom>
          <a:noFill/>
          <a:ln w="9525">
            <a:noFill/>
            <a:miter lim="800000"/>
          </a:ln>
        </p:spPr>
        <p:txBody>
          <a:bodyPr bIns="36279" lIns="72558" rIns="72558" tIns="36279" wrap="none">
            <a:spAutoFit/>
          </a:bodyPr>
          <a:lstStyle/>
          <a:p>
            <a:pPr algn="ctr" defTabSz="863600"/>
            <a:r>
              <a:rPr altLang="en-US" b="0" lang="zh-CN" sz="1600">
                <a:solidFill>
                  <a:srgbClr val="808080"/>
                </a:solidFill>
                <a:latin charset="-122" pitchFamily="34" typeface="微软雅黑"/>
              </a:rPr>
              <a:t>标题内容</a:t>
            </a:r>
          </a:p>
        </p:txBody>
      </p:sp>
      <p:sp>
        <p:nvSpPr>
          <p:cNvPr id="28" name="TextBox 27"/>
          <p:cNvSpPr txBox="1">
            <a:spLocks noChangeArrowheads="1"/>
          </p:cNvSpPr>
          <p:nvPr/>
        </p:nvSpPr>
        <p:spPr bwMode="auto">
          <a:xfrm>
            <a:off x="3224681" y="3175000"/>
            <a:ext cx="957916" cy="316398"/>
          </a:xfrm>
          <a:prstGeom prst="rect">
            <a:avLst/>
          </a:prstGeom>
          <a:noFill/>
          <a:ln w="9525">
            <a:noFill/>
            <a:miter lim="800000"/>
          </a:ln>
        </p:spPr>
        <p:txBody>
          <a:bodyPr bIns="36279" lIns="72558" rIns="72558" tIns="36279" wrap="none">
            <a:spAutoFit/>
          </a:bodyPr>
          <a:lstStyle/>
          <a:p>
            <a:pPr algn="ctr" defTabSz="863600"/>
            <a:r>
              <a:rPr altLang="en-US" b="0" lang="zh-CN" sz="1600">
                <a:solidFill>
                  <a:srgbClr val="808080"/>
                </a:solidFill>
              </a:rPr>
              <a:t>标题内容</a:t>
            </a:r>
          </a:p>
        </p:txBody>
      </p:sp>
      <p:sp>
        <p:nvSpPr>
          <p:cNvPr id="29" name="TextBox 28"/>
          <p:cNvSpPr txBox="1">
            <a:spLocks noChangeArrowheads="1"/>
          </p:cNvSpPr>
          <p:nvPr/>
        </p:nvSpPr>
        <p:spPr bwMode="auto">
          <a:xfrm>
            <a:off x="5224930" y="3175000"/>
            <a:ext cx="957916" cy="316398"/>
          </a:xfrm>
          <a:prstGeom prst="rect">
            <a:avLst/>
          </a:prstGeom>
          <a:noFill/>
          <a:ln w="9525">
            <a:noFill/>
            <a:miter lim="800000"/>
          </a:ln>
        </p:spPr>
        <p:txBody>
          <a:bodyPr bIns="36279" lIns="72558" rIns="72558" tIns="36279" wrap="none">
            <a:spAutoFit/>
          </a:bodyPr>
          <a:lstStyle/>
          <a:p>
            <a:pPr algn="ctr" defTabSz="863600"/>
            <a:r>
              <a:rPr altLang="en-US" b="0" lang="zh-CN" sz="1600">
                <a:solidFill>
                  <a:srgbClr val="808080"/>
                </a:solidFill>
              </a:rPr>
              <a:t>标题内容</a:t>
            </a:r>
          </a:p>
        </p:txBody>
      </p:sp>
      <p:sp>
        <p:nvSpPr>
          <p:cNvPr id="30" name="TextBox 29"/>
          <p:cNvSpPr txBox="1">
            <a:spLocks noChangeArrowheads="1"/>
          </p:cNvSpPr>
          <p:nvPr/>
        </p:nvSpPr>
        <p:spPr bwMode="auto">
          <a:xfrm>
            <a:off x="7482354" y="3175000"/>
            <a:ext cx="957916" cy="316398"/>
          </a:xfrm>
          <a:prstGeom prst="rect">
            <a:avLst/>
          </a:prstGeom>
          <a:noFill/>
          <a:ln w="9525">
            <a:noFill/>
            <a:miter lim="800000"/>
          </a:ln>
        </p:spPr>
        <p:txBody>
          <a:bodyPr bIns="36279" lIns="72558" rIns="72558" tIns="36279" wrap="none">
            <a:spAutoFit/>
          </a:bodyPr>
          <a:lstStyle/>
          <a:p>
            <a:pPr algn="ctr" defTabSz="863600"/>
            <a:r>
              <a:rPr altLang="en-US" b="0" lang="zh-CN" sz="1600">
                <a:solidFill>
                  <a:srgbClr val="808080"/>
                </a:solidFill>
              </a:rPr>
              <a:t>标题内容</a:t>
            </a:r>
          </a:p>
        </p:txBody>
      </p:sp>
      <p:grpSp>
        <p:nvGrpSpPr>
          <p:cNvPr id="45" name="组合 44"/>
          <p:cNvGrpSpPr/>
          <p:nvPr/>
        </p:nvGrpSpPr>
        <p:grpSpPr>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algn="ctr" w="38100">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algn="ctr" w="25400">
              <a:noFill/>
              <a:miter lim="800000"/>
            </a:ln>
          </p:spPr>
          <p:txBody>
            <a:bodyPr anchor="ctr" bIns="36279" lIns="72558" rIns="72558" tIns="36279"/>
            <a:lstStyle/>
            <a:p>
              <a:pPr algn="ctr" defTabSz="863600"/>
              <a:endParaRPr altLang="en-US" b="0" lang="zh-CN" sz="1700">
                <a:solidFill>
                  <a:srgbClr val="FFFFFF"/>
                </a:solidFill>
                <a:latin charset="0" panose="020f0502020204030204" pitchFamily="34" typeface="Calibri"/>
                <a:ea typeface="宋体"/>
              </a:endParaRPr>
            </a:p>
          </p:txBody>
        </p:sp>
      </p:grpSp>
      <p:sp>
        <p:nvSpPr>
          <p:cNvPr id="43" name="TextBox 42"/>
          <p:cNvSpPr txBox="1">
            <a:spLocks noChangeArrowheads="1"/>
          </p:cNvSpPr>
          <p:nvPr/>
        </p:nvSpPr>
        <p:spPr bwMode="auto">
          <a:xfrm>
            <a:off x="3534242" y="3867150"/>
            <a:ext cx="2316816" cy="362118"/>
          </a:xfrm>
          <a:prstGeom prst="rect">
            <a:avLst/>
          </a:prstGeom>
          <a:noFill/>
          <a:ln w="9525">
            <a:noFill/>
            <a:miter lim="800000"/>
          </a:ln>
        </p:spPr>
        <p:txBody>
          <a:bodyPr bIns="36279" lIns="72558" rIns="72558" tIns="36279" wrap="none">
            <a:spAutoFit/>
          </a:bodyPr>
          <a:lstStyle/>
          <a:p>
            <a:pPr algn="ctr" defTabSz="863600"/>
            <a:r>
              <a:rPr altLang="en-US" lang="zh-CN">
                <a:solidFill>
                  <a:schemeClr val="bg1"/>
                </a:solidFill>
                <a:latin charset="-122" pitchFamily="34" typeface="微软雅黑"/>
              </a:rPr>
              <a:t>输入标题内容和文字</a:t>
            </a:r>
          </a:p>
        </p:txBody>
      </p:sp>
    </p:spTree>
  </p:cSld>
  <p:clrMapOvr>
    <a:masterClrMapping/>
  </p:clrMapOvr>
  <p:transition spd="slow">
    <p:pull dir="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94234"/>
                                        </p:tgtEl>
                                        <p:attrNameLst>
                                          <p:attrName>style.visibility</p:attrName>
                                        </p:attrNameLst>
                                      </p:cBhvr>
                                      <p:to>
                                        <p:strVal val="visible"/>
                                      </p:to>
                                    </p:set>
                                    <p:anim calcmode="lin" valueType="num">
                                      <p:cBhvr>
                                        <p:cTn dur="500" fill="hold" id="7"/>
                                        <p:tgtEl>
                                          <p:spTgt spid="94234"/>
                                        </p:tgtEl>
                                        <p:attrNameLst>
                                          <p:attrName>ppt_w</p:attrName>
                                        </p:attrNameLst>
                                      </p:cBhvr>
                                      <p:tavLst>
                                        <p:tav tm="0">
                                          <p:val>
                                            <p:fltVal val="0"/>
                                          </p:val>
                                        </p:tav>
                                        <p:tav tm="100000">
                                          <p:val>
                                            <p:strVal val="#ppt_w"/>
                                          </p:val>
                                        </p:tav>
                                      </p:tavLst>
                                    </p:anim>
                                    <p:anim calcmode="lin" valueType="num">
                                      <p:cBhvr>
                                        <p:cTn dur="500" fill="hold" id="8"/>
                                        <p:tgtEl>
                                          <p:spTgt spid="94234"/>
                                        </p:tgtEl>
                                        <p:attrNameLst>
                                          <p:attrName>ppt_h</p:attrName>
                                        </p:attrNameLst>
                                      </p:cBhvr>
                                      <p:tavLst>
                                        <p:tav tm="0">
                                          <p:val>
                                            <p:fltVal val="0"/>
                                          </p:val>
                                        </p:tav>
                                        <p:tav tm="100000">
                                          <p:val>
                                            <p:strVal val="#ppt_h"/>
                                          </p:val>
                                        </p:tav>
                                      </p:tavLst>
                                    </p:anim>
                                    <p:animEffect filter="fade" transition="in">
                                      <p:cBhvr>
                                        <p:cTn dur="500" id="9"/>
                                        <p:tgtEl>
                                          <p:spTgt spid="94234"/>
                                        </p:tgtEl>
                                      </p:cBhvr>
                                    </p:animEffect>
                                  </p:childTnLst>
                                </p:cTn>
                              </p:par>
                              <p:par>
                                <p:cTn fill="hold" id="10" nodeType="withEffect" presetClass="entr" presetID="53" presetSubtype="0">
                                  <p:stCondLst>
                                    <p:cond delay="0"/>
                                  </p:stCondLst>
                                  <p:childTnLst>
                                    <p:set>
                                      <p:cBhvr>
                                        <p:cTn dur="1" fill="hold" id="11">
                                          <p:stCondLst>
                                            <p:cond delay="0"/>
                                          </p:stCondLst>
                                        </p:cTn>
                                        <p:tgtEl>
                                          <p:spTgt spid="94235"/>
                                        </p:tgtEl>
                                        <p:attrNameLst>
                                          <p:attrName>style.visibility</p:attrName>
                                        </p:attrNameLst>
                                      </p:cBhvr>
                                      <p:to>
                                        <p:strVal val="visible"/>
                                      </p:to>
                                    </p:set>
                                    <p:anim calcmode="lin" valueType="num">
                                      <p:cBhvr>
                                        <p:cTn dur="500" fill="hold" id="12"/>
                                        <p:tgtEl>
                                          <p:spTgt spid="94235"/>
                                        </p:tgtEl>
                                        <p:attrNameLst>
                                          <p:attrName>ppt_w</p:attrName>
                                        </p:attrNameLst>
                                      </p:cBhvr>
                                      <p:tavLst>
                                        <p:tav tm="0">
                                          <p:val>
                                            <p:fltVal val="0"/>
                                          </p:val>
                                        </p:tav>
                                        <p:tav tm="100000">
                                          <p:val>
                                            <p:strVal val="#ppt_w"/>
                                          </p:val>
                                        </p:tav>
                                      </p:tavLst>
                                    </p:anim>
                                    <p:anim calcmode="lin" valueType="num">
                                      <p:cBhvr>
                                        <p:cTn dur="500" fill="hold" id="13"/>
                                        <p:tgtEl>
                                          <p:spTgt spid="94235"/>
                                        </p:tgtEl>
                                        <p:attrNameLst>
                                          <p:attrName>ppt_h</p:attrName>
                                        </p:attrNameLst>
                                      </p:cBhvr>
                                      <p:tavLst>
                                        <p:tav tm="0">
                                          <p:val>
                                            <p:fltVal val="0"/>
                                          </p:val>
                                        </p:tav>
                                        <p:tav tm="100000">
                                          <p:val>
                                            <p:strVal val="#ppt_h"/>
                                          </p:val>
                                        </p:tav>
                                      </p:tavLst>
                                    </p:anim>
                                    <p:animEffect filter="fade" transition="in">
                                      <p:cBhvr>
                                        <p:cTn dur="500" id="14"/>
                                        <p:tgtEl>
                                          <p:spTgt spid="94235"/>
                                        </p:tgtEl>
                                      </p:cBhvr>
                                    </p:animEffect>
                                  </p:childTnLst>
                                </p:cTn>
                              </p:par>
                              <p:par>
                                <p:cTn fill="hold" id="15" nodeType="withEffect" presetClass="entr" presetID="53" presetSubtype="0">
                                  <p:stCondLst>
                                    <p:cond delay="0"/>
                                  </p:stCondLst>
                                  <p:childTnLst>
                                    <p:set>
                                      <p:cBhvr>
                                        <p:cTn dur="1" fill="hold" id="16">
                                          <p:stCondLst>
                                            <p:cond delay="0"/>
                                          </p:stCondLst>
                                        </p:cTn>
                                        <p:tgtEl>
                                          <p:spTgt spid="94237"/>
                                        </p:tgtEl>
                                        <p:attrNameLst>
                                          <p:attrName>style.visibility</p:attrName>
                                        </p:attrNameLst>
                                      </p:cBhvr>
                                      <p:to>
                                        <p:strVal val="visible"/>
                                      </p:to>
                                    </p:set>
                                    <p:anim calcmode="lin" valueType="num">
                                      <p:cBhvr>
                                        <p:cTn dur="500" fill="hold" id="17"/>
                                        <p:tgtEl>
                                          <p:spTgt spid="94237"/>
                                        </p:tgtEl>
                                        <p:attrNameLst>
                                          <p:attrName>ppt_w</p:attrName>
                                        </p:attrNameLst>
                                      </p:cBhvr>
                                      <p:tavLst>
                                        <p:tav tm="0">
                                          <p:val>
                                            <p:fltVal val="0"/>
                                          </p:val>
                                        </p:tav>
                                        <p:tav tm="100000">
                                          <p:val>
                                            <p:strVal val="#ppt_w"/>
                                          </p:val>
                                        </p:tav>
                                      </p:tavLst>
                                    </p:anim>
                                    <p:anim calcmode="lin" valueType="num">
                                      <p:cBhvr>
                                        <p:cTn dur="500" fill="hold" id="18"/>
                                        <p:tgtEl>
                                          <p:spTgt spid="94237"/>
                                        </p:tgtEl>
                                        <p:attrNameLst>
                                          <p:attrName>ppt_h</p:attrName>
                                        </p:attrNameLst>
                                      </p:cBhvr>
                                      <p:tavLst>
                                        <p:tav tm="0">
                                          <p:val>
                                            <p:fltVal val="0"/>
                                          </p:val>
                                        </p:tav>
                                        <p:tav tm="100000">
                                          <p:val>
                                            <p:strVal val="#ppt_h"/>
                                          </p:val>
                                        </p:tav>
                                      </p:tavLst>
                                    </p:anim>
                                    <p:animEffect filter="fade" transition="in">
                                      <p:cBhvr>
                                        <p:cTn dur="500" id="19"/>
                                        <p:tgtEl>
                                          <p:spTgt spid="94237"/>
                                        </p:tgtEl>
                                      </p:cBhvr>
                                    </p:animEffect>
                                  </p:childTnLst>
                                </p:cTn>
                              </p:par>
                              <p:par>
                                <p:cTn fill="hold" id="20" nodeType="withEffect" presetClass="entr" presetID="53" presetSubtype="0">
                                  <p:stCondLst>
                                    <p:cond delay="0"/>
                                  </p:stCondLst>
                                  <p:childTnLst>
                                    <p:set>
                                      <p:cBhvr>
                                        <p:cTn dur="1" fill="hold" id="21">
                                          <p:stCondLst>
                                            <p:cond delay="0"/>
                                          </p:stCondLst>
                                        </p:cTn>
                                        <p:tgtEl>
                                          <p:spTgt spid="94236"/>
                                        </p:tgtEl>
                                        <p:attrNameLst>
                                          <p:attrName>style.visibility</p:attrName>
                                        </p:attrNameLst>
                                      </p:cBhvr>
                                      <p:to>
                                        <p:strVal val="visible"/>
                                      </p:to>
                                    </p:set>
                                    <p:anim calcmode="lin" valueType="num">
                                      <p:cBhvr>
                                        <p:cTn dur="500" fill="hold" id="22"/>
                                        <p:tgtEl>
                                          <p:spTgt spid="94236"/>
                                        </p:tgtEl>
                                        <p:attrNameLst>
                                          <p:attrName>ppt_w</p:attrName>
                                        </p:attrNameLst>
                                      </p:cBhvr>
                                      <p:tavLst>
                                        <p:tav tm="0">
                                          <p:val>
                                            <p:fltVal val="0"/>
                                          </p:val>
                                        </p:tav>
                                        <p:tav tm="100000">
                                          <p:val>
                                            <p:strVal val="#ppt_w"/>
                                          </p:val>
                                        </p:tav>
                                      </p:tavLst>
                                    </p:anim>
                                    <p:anim calcmode="lin" valueType="num">
                                      <p:cBhvr>
                                        <p:cTn dur="500" fill="hold" id="23"/>
                                        <p:tgtEl>
                                          <p:spTgt spid="94236"/>
                                        </p:tgtEl>
                                        <p:attrNameLst>
                                          <p:attrName>ppt_h</p:attrName>
                                        </p:attrNameLst>
                                      </p:cBhvr>
                                      <p:tavLst>
                                        <p:tav tm="0">
                                          <p:val>
                                            <p:fltVal val="0"/>
                                          </p:val>
                                        </p:tav>
                                        <p:tav tm="100000">
                                          <p:val>
                                            <p:strVal val="#ppt_h"/>
                                          </p:val>
                                        </p:tav>
                                      </p:tavLst>
                                    </p:anim>
                                    <p:animEffect filter="fade" transition="in">
                                      <p:cBhvr>
                                        <p:cTn dur="500" id="24"/>
                                        <p:tgtEl>
                                          <p:spTgt spid="94236"/>
                                        </p:tgtEl>
                                      </p:cBhvr>
                                    </p:animEffect>
                                  </p:childTnLst>
                                </p:cTn>
                              </p:par>
                            </p:childTnLst>
                          </p:cTn>
                        </p:par>
                        <p:par>
                          <p:cTn fill="hold" id="25" nodeType="afterGroup">
                            <p:stCondLst>
                              <p:cond delay="500"/>
                            </p:stCondLst>
                            <p:childTnLst>
                              <p:par>
                                <p:cTn fill="hold" grpId="0" id="26" nodeType="afterEffect" presetClass="entr" presetID="53" presetSubtype="0">
                                  <p:stCondLst>
                                    <p:cond delay="0"/>
                                  </p:stCondLst>
                                  <p:childTnLst>
                                    <p:set>
                                      <p:cBhvr>
                                        <p:cTn dur="1" fill="hold" id="27">
                                          <p:stCondLst>
                                            <p:cond delay="0"/>
                                          </p:stCondLst>
                                        </p:cTn>
                                        <p:tgtEl>
                                          <p:spTgt spid="8"/>
                                        </p:tgtEl>
                                        <p:attrNameLst>
                                          <p:attrName>style.visibility</p:attrName>
                                        </p:attrNameLst>
                                      </p:cBhvr>
                                      <p:to>
                                        <p:strVal val="visible"/>
                                      </p:to>
                                    </p:set>
                                    <p:anim calcmode="lin" valueType="num">
                                      <p:cBhvr>
                                        <p:cTn dur="500" fill="hold" id="28"/>
                                        <p:tgtEl>
                                          <p:spTgt spid="8"/>
                                        </p:tgtEl>
                                        <p:attrNameLst>
                                          <p:attrName>ppt_w</p:attrName>
                                        </p:attrNameLst>
                                      </p:cBhvr>
                                      <p:tavLst>
                                        <p:tav tm="0">
                                          <p:val>
                                            <p:fltVal val="0"/>
                                          </p:val>
                                        </p:tav>
                                        <p:tav tm="100000">
                                          <p:val>
                                            <p:strVal val="#ppt_w"/>
                                          </p:val>
                                        </p:tav>
                                      </p:tavLst>
                                    </p:anim>
                                    <p:anim calcmode="lin" valueType="num">
                                      <p:cBhvr>
                                        <p:cTn dur="500" fill="hold" id="29"/>
                                        <p:tgtEl>
                                          <p:spTgt spid="8"/>
                                        </p:tgtEl>
                                        <p:attrNameLst>
                                          <p:attrName>ppt_h</p:attrName>
                                        </p:attrNameLst>
                                      </p:cBhvr>
                                      <p:tavLst>
                                        <p:tav tm="0">
                                          <p:val>
                                            <p:fltVal val="0"/>
                                          </p:val>
                                        </p:tav>
                                        <p:tav tm="100000">
                                          <p:val>
                                            <p:strVal val="#ppt_h"/>
                                          </p:val>
                                        </p:tav>
                                      </p:tavLst>
                                    </p:anim>
                                    <p:animEffect filter="fade" transition="in">
                                      <p:cBhvr>
                                        <p:cTn dur="500" id="30"/>
                                        <p:tgtEl>
                                          <p:spTgt spid="8"/>
                                        </p:tgtEl>
                                      </p:cBhvr>
                                    </p:animEffect>
                                  </p:childTnLst>
                                </p:cTn>
                              </p:par>
                            </p:childTnLst>
                          </p:cTn>
                        </p:par>
                        <p:par>
                          <p:cTn fill="hold" id="31" nodeType="afterGroup">
                            <p:stCondLst>
                              <p:cond delay="1000"/>
                            </p:stCondLst>
                            <p:childTnLst>
                              <p:par>
                                <p:cTn fill="hold" grpId="0" id="32" nodeType="afterEffect" presetClass="entr" presetID="53" presetSubtype="0">
                                  <p:stCondLst>
                                    <p:cond delay="0"/>
                                  </p:stCondLst>
                                  <p:childTnLst>
                                    <p:set>
                                      <p:cBhvr>
                                        <p:cTn dur="1" fill="hold" id="33">
                                          <p:stCondLst>
                                            <p:cond delay="0"/>
                                          </p:stCondLst>
                                        </p:cTn>
                                        <p:tgtEl>
                                          <p:spTgt spid="12"/>
                                        </p:tgtEl>
                                        <p:attrNameLst>
                                          <p:attrName>style.visibility</p:attrName>
                                        </p:attrNameLst>
                                      </p:cBhvr>
                                      <p:to>
                                        <p:strVal val="visible"/>
                                      </p:to>
                                    </p:set>
                                    <p:anim calcmode="lin" valueType="num">
                                      <p:cBhvr>
                                        <p:cTn dur="500" fill="hold" id="34"/>
                                        <p:tgtEl>
                                          <p:spTgt spid="12"/>
                                        </p:tgtEl>
                                        <p:attrNameLst>
                                          <p:attrName>ppt_w</p:attrName>
                                        </p:attrNameLst>
                                      </p:cBhvr>
                                      <p:tavLst>
                                        <p:tav tm="0">
                                          <p:val>
                                            <p:fltVal val="0"/>
                                          </p:val>
                                        </p:tav>
                                        <p:tav tm="100000">
                                          <p:val>
                                            <p:strVal val="#ppt_w"/>
                                          </p:val>
                                        </p:tav>
                                      </p:tavLst>
                                    </p:anim>
                                    <p:anim calcmode="lin" valueType="num">
                                      <p:cBhvr>
                                        <p:cTn dur="500" fill="hold" id="35"/>
                                        <p:tgtEl>
                                          <p:spTgt spid="12"/>
                                        </p:tgtEl>
                                        <p:attrNameLst>
                                          <p:attrName>ppt_h</p:attrName>
                                        </p:attrNameLst>
                                      </p:cBhvr>
                                      <p:tavLst>
                                        <p:tav tm="0">
                                          <p:val>
                                            <p:fltVal val="0"/>
                                          </p:val>
                                        </p:tav>
                                        <p:tav tm="100000">
                                          <p:val>
                                            <p:strVal val="#ppt_h"/>
                                          </p:val>
                                        </p:tav>
                                      </p:tavLst>
                                    </p:anim>
                                    <p:animEffect filter="fade" transition="in">
                                      <p:cBhvr>
                                        <p:cTn dur="500" id="36"/>
                                        <p:tgtEl>
                                          <p:spTgt spid="12"/>
                                        </p:tgtEl>
                                      </p:cBhvr>
                                    </p:animEffect>
                                  </p:childTnLst>
                                </p:cTn>
                              </p:par>
                            </p:childTnLst>
                          </p:cTn>
                        </p:par>
                        <p:par>
                          <p:cTn fill="hold" id="37" nodeType="afterGroup">
                            <p:stCondLst>
                              <p:cond delay="1500"/>
                            </p:stCondLst>
                            <p:childTnLst>
                              <p:par>
                                <p:cTn fill="hold" grpId="0" id="38" nodeType="afterEffect" presetClass="entr" presetID="53" presetSubtype="0">
                                  <p:stCondLst>
                                    <p:cond delay="0"/>
                                  </p:stCondLst>
                                  <p:childTnLst>
                                    <p:set>
                                      <p:cBhvr>
                                        <p:cTn dur="1" fill="hold" id="39">
                                          <p:stCondLst>
                                            <p:cond delay="0"/>
                                          </p:stCondLst>
                                        </p:cTn>
                                        <p:tgtEl>
                                          <p:spTgt spid="16"/>
                                        </p:tgtEl>
                                        <p:attrNameLst>
                                          <p:attrName>style.visibility</p:attrName>
                                        </p:attrNameLst>
                                      </p:cBhvr>
                                      <p:to>
                                        <p:strVal val="visible"/>
                                      </p:to>
                                    </p:set>
                                    <p:anim calcmode="lin" valueType="num">
                                      <p:cBhvr>
                                        <p:cTn dur="500" fill="hold" id="40"/>
                                        <p:tgtEl>
                                          <p:spTgt spid="16"/>
                                        </p:tgtEl>
                                        <p:attrNameLst>
                                          <p:attrName>ppt_w</p:attrName>
                                        </p:attrNameLst>
                                      </p:cBhvr>
                                      <p:tavLst>
                                        <p:tav tm="0">
                                          <p:val>
                                            <p:fltVal val="0"/>
                                          </p:val>
                                        </p:tav>
                                        <p:tav tm="100000">
                                          <p:val>
                                            <p:strVal val="#ppt_w"/>
                                          </p:val>
                                        </p:tav>
                                      </p:tavLst>
                                    </p:anim>
                                    <p:anim calcmode="lin" valueType="num">
                                      <p:cBhvr>
                                        <p:cTn dur="500" fill="hold" id="41"/>
                                        <p:tgtEl>
                                          <p:spTgt spid="16"/>
                                        </p:tgtEl>
                                        <p:attrNameLst>
                                          <p:attrName>ppt_h</p:attrName>
                                        </p:attrNameLst>
                                      </p:cBhvr>
                                      <p:tavLst>
                                        <p:tav tm="0">
                                          <p:val>
                                            <p:fltVal val="0"/>
                                          </p:val>
                                        </p:tav>
                                        <p:tav tm="100000">
                                          <p:val>
                                            <p:strVal val="#ppt_h"/>
                                          </p:val>
                                        </p:tav>
                                      </p:tavLst>
                                    </p:anim>
                                    <p:animEffect filter="fade" transition="in">
                                      <p:cBhvr>
                                        <p:cTn dur="500" id="42"/>
                                        <p:tgtEl>
                                          <p:spTgt spid="16"/>
                                        </p:tgtEl>
                                      </p:cBhvr>
                                    </p:animEffect>
                                  </p:childTnLst>
                                </p:cTn>
                              </p:par>
                            </p:childTnLst>
                          </p:cTn>
                        </p:par>
                        <p:par>
                          <p:cTn fill="hold" id="43" nodeType="afterGroup">
                            <p:stCondLst>
                              <p:cond delay="2000"/>
                            </p:stCondLst>
                            <p:childTnLst>
                              <p:par>
                                <p:cTn fill="hold" grpId="0" id="44" nodeType="afterEffect" presetClass="entr" presetID="53" presetSubtype="0">
                                  <p:stCondLst>
                                    <p:cond delay="0"/>
                                  </p:stCondLst>
                                  <p:childTnLst>
                                    <p:set>
                                      <p:cBhvr>
                                        <p:cTn dur="1" fill="hold" id="45">
                                          <p:stCondLst>
                                            <p:cond delay="0"/>
                                          </p:stCondLst>
                                        </p:cTn>
                                        <p:tgtEl>
                                          <p:spTgt spid="20"/>
                                        </p:tgtEl>
                                        <p:attrNameLst>
                                          <p:attrName>style.visibility</p:attrName>
                                        </p:attrNameLst>
                                      </p:cBhvr>
                                      <p:to>
                                        <p:strVal val="visible"/>
                                      </p:to>
                                    </p:set>
                                    <p:anim calcmode="lin" valueType="num">
                                      <p:cBhvr>
                                        <p:cTn dur="500" fill="hold" id="46"/>
                                        <p:tgtEl>
                                          <p:spTgt spid="20"/>
                                        </p:tgtEl>
                                        <p:attrNameLst>
                                          <p:attrName>ppt_w</p:attrName>
                                        </p:attrNameLst>
                                      </p:cBhvr>
                                      <p:tavLst>
                                        <p:tav tm="0">
                                          <p:val>
                                            <p:fltVal val="0"/>
                                          </p:val>
                                        </p:tav>
                                        <p:tav tm="100000">
                                          <p:val>
                                            <p:strVal val="#ppt_w"/>
                                          </p:val>
                                        </p:tav>
                                      </p:tavLst>
                                    </p:anim>
                                    <p:anim calcmode="lin" valueType="num">
                                      <p:cBhvr>
                                        <p:cTn dur="500" fill="hold" id="47"/>
                                        <p:tgtEl>
                                          <p:spTgt spid="20"/>
                                        </p:tgtEl>
                                        <p:attrNameLst>
                                          <p:attrName>ppt_h</p:attrName>
                                        </p:attrNameLst>
                                      </p:cBhvr>
                                      <p:tavLst>
                                        <p:tav tm="0">
                                          <p:val>
                                            <p:fltVal val="0"/>
                                          </p:val>
                                        </p:tav>
                                        <p:tav tm="100000">
                                          <p:val>
                                            <p:strVal val="#ppt_h"/>
                                          </p:val>
                                        </p:tav>
                                      </p:tavLst>
                                    </p:anim>
                                    <p:animEffect filter="fade" transition="in">
                                      <p:cBhvr>
                                        <p:cTn dur="500" id="48"/>
                                        <p:tgtEl>
                                          <p:spTgt spid="20"/>
                                        </p:tgtEl>
                                      </p:cBhvr>
                                    </p:animEffect>
                                  </p:childTnLst>
                                </p:cTn>
                              </p:par>
                            </p:childTnLst>
                          </p:cTn>
                        </p:par>
                        <p:par>
                          <p:cTn fill="hold" id="49" nodeType="afterGroup">
                            <p:stCondLst>
                              <p:cond delay="2500"/>
                            </p:stCondLst>
                            <p:childTnLst>
                              <p:par>
                                <p:cTn fill="hold" grpId="0" id="50" nodeType="afterEffect" presetClass="entr" presetID="41" presetSubtype="0">
                                  <p:stCondLst>
                                    <p:cond delay="0"/>
                                  </p:stCondLst>
                                  <p:iterate type="lt">
                                    <p:tmPct val="10000"/>
                                  </p:iterate>
                                  <p:childTnLst>
                                    <p:set>
                                      <p:cBhvr>
                                        <p:cTn dur="1" fill="hold" id="51">
                                          <p:stCondLst>
                                            <p:cond delay="0"/>
                                          </p:stCondLst>
                                        </p:cTn>
                                        <p:tgtEl>
                                          <p:spTgt spid="27"/>
                                        </p:tgtEl>
                                        <p:attrNameLst>
                                          <p:attrName>style.visibility</p:attrName>
                                        </p:attrNameLst>
                                      </p:cBhvr>
                                      <p:to>
                                        <p:strVal val="visible"/>
                                      </p:to>
                                    </p:set>
                                    <p:anim calcmode="lin" valueType="num">
                                      <p:cBhvr>
                                        <p:cTn dur="1000" fill="hold" id="52"/>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dur="1000" fill="hold" id="53"/>
                                        <p:tgtEl>
                                          <p:spTgt spid="27"/>
                                        </p:tgtEl>
                                        <p:attrNameLst>
                                          <p:attrName>ppt_y</p:attrName>
                                        </p:attrNameLst>
                                      </p:cBhvr>
                                      <p:tavLst>
                                        <p:tav tm="0">
                                          <p:val>
                                            <p:strVal val="#ppt_y"/>
                                          </p:val>
                                        </p:tav>
                                        <p:tav tm="100000">
                                          <p:val>
                                            <p:strVal val="#ppt_y"/>
                                          </p:val>
                                        </p:tav>
                                      </p:tavLst>
                                    </p:anim>
                                    <p:anim calcmode="lin" valueType="num">
                                      <p:cBhvr>
                                        <p:cTn dur="1000" fill="hold" id="54"/>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dur="1000" fill="hold" id="55"/>
                                        <p:tgtEl>
                                          <p:spTgt spid="27"/>
                                        </p:tgtEl>
                                        <p:attrNameLst>
                                          <p:attrName>ppt_w</p:attrName>
                                        </p:attrNameLst>
                                      </p:cBhvr>
                                      <p:tavLst>
                                        <p:tav tm="0">
                                          <p:val>
                                            <p:strVal val="#ppt_w/10"/>
                                          </p:val>
                                        </p:tav>
                                        <p:tav tm="50000">
                                          <p:val>
                                            <p:strVal val="#ppt_w+.01"/>
                                          </p:val>
                                        </p:tav>
                                        <p:tav tm="100000">
                                          <p:val>
                                            <p:strVal val="#ppt_w"/>
                                          </p:val>
                                        </p:tav>
                                      </p:tavLst>
                                    </p:anim>
                                    <p:animEffect filter="fade" transition="in">
                                      <p:cBhvr>
                                        <p:cTn dur="1000" id="56" tmFilter="0,0; .5, 1; 1, 1"/>
                                        <p:tgtEl>
                                          <p:spTgt spid="27"/>
                                        </p:tgtEl>
                                      </p:cBhvr>
                                    </p:animEffect>
                                  </p:childTnLst>
                                </p:cTn>
                              </p:par>
                              <p:par>
                                <p:cTn fill="hold" grpId="0" id="57" nodeType="withEffect" presetClass="entr" presetID="41" presetSubtype="0">
                                  <p:stCondLst>
                                    <p:cond delay="0"/>
                                  </p:stCondLst>
                                  <p:iterate type="lt">
                                    <p:tmPct val="10000"/>
                                  </p:iterate>
                                  <p:childTnLst>
                                    <p:set>
                                      <p:cBhvr>
                                        <p:cTn dur="1" fill="hold" id="58">
                                          <p:stCondLst>
                                            <p:cond delay="0"/>
                                          </p:stCondLst>
                                        </p:cTn>
                                        <p:tgtEl>
                                          <p:spTgt spid="28"/>
                                        </p:tgtEl>
                                        <p:attrNameLst>
                                          <p:attrName>style.visibility</p:attrName>
                                        </p:attrNameLst>
                                      </p:cBhvr>
                                      <p:to>
                                        <p:strVal val="visible"/>
                                      </p:to>
                                    </p:set>
                                    <p:anim calcmode="lin" valueType="num">
                                      <p:cBhvr>
                                        <p:cTn dur="1000" fill="hold" id="59"/>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dur="1000" fill="hold" id="60"/>
                                        <p:tgtEl>
                                          <p:spTgt spid="28"/>
                                        </p:tgtEl>
                                        <p:attrNameLst>
                                          <p:attrName>ppt_y</p:attrName>
                                        </p:attrNameLst>
                                      </p:cBhvr>
                                      <p:tavLst>
                                        <p:tav tm="0">
                                          <p:val>
                                            <p:strVal val="#ppt_y"/>
                                          </p:val>
                                        </p:tav>
                                        <p:tav tm="100000">
                                          <p:val>
                                            <p:strVal val="#ppt_y"/>
                                          </p:val>
                                        </p:tav>
                                      </p:tavLst>
                                    </p:anim>
                                    <p:anim calcmode="lin" valueType="num">
                                      <p:cBhvr>
                                        <p:cTn dur="1000" fill="hold" id="61"/>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dur="1000" fill="hold" id="62"/>
                                        <p:tgtEl>
                                          <p:spTgt spid="28"/>
                                        </p:tgtEl>
                                        <p:attrNameLst>
                                          <p:attrName>ppt_w</p:attrName>
                                        </p:attrNameLst>
                                      </p:cBhvr>
                                      <p:tavLst>
                                        <p:tav tm="0">
                                          <p:val>
                                            <p:strVal val="#ppt_w/10"/>
                                          </p:val>
                                        </p:tav>
                                        <p:tav tm="50000">
                                          <p:val>
                                            <p:strVal val="#ppt_w+.01"/>
                                          </p:val>
                                        </p:tav>
                                        <p:tav tm="100000">
                                          <p:val>
                                            <p:strVal val="#ppt_w"/>
                                          </p:val>
                                        </p:tav>
                                      </p:tavLst>
                                    </p:anim>
                                    <p:animEffect filter="fade" transition="in">
                                      <p:cBhvr>
                                        <p:cTn dur="1000" id="63" tmFilter="0,0; .5, 1; 1, 1"/>
                                        <p:tgtEl>
                                          <p:spTgt spid="28"/>
                                        </p:tgtEl>
                                      </p:cBhvr>
                                    </p:animEffect>
                                  </p:childTnLst>
                                </p:cTn>
                              </p:par>
                              <p:par>
                                <p:cTn fill="hold" grpId="0" id="64" nodeType="withEffect" presetClass="entr" presetID="41" presetSubtype="0">
                                  <p:stCondLst>
                                    <p:cond delay="0"/>
                                  </p:stCondLst>
                                  <p:iterate type="lt">
                                    <p:tmPct val="10000"/>
                                  </p:iterate>
                                  <p:childTnLst>
                                    <p:set>
                                      <p:cBhvr>
                                        <p:cTn dur="1" fill="hold" id="65">
                                          <p:stCondLst>
                                            <p:cond delay="0"/>
                                          </p:stCondLst>
                                        </p:cTn>
                                        <p:tgtEl>
                                          <p:spTgt spid="29"/>
                                        </p:tgtEl>
                                        <p:attrNameLst>
                                          <p:attrName>style.visibility</p:attrName>
                                        </p:attrNameLst>
                                      </p:cBhvr>
                                      <p:to>
                                        <p:strVal val="visible"/>
                                      </p:to>
                                    </p:set>
                                    <p:anim calcmode="lin" valueType="num">
                                      <p:cBhvr>
                                        <p:cTn dur="1000" fill="hold" id="66"/>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dur="1000" fill="hold" id="67"/>
                                        <p:tgtEl>
                                          <p:spTgt spid="29"/>
                                        </p:tgtEl>
                                        <p:attrNameLst>
                                          <p:attrName>ppt_y</p:attrName>
                                        </p:attrNameLst>
                                      </p:cBhvr>
                                      <p:tavLst>
                                        <p:tav tm="0">
                                          <p:val>
                                            <p:strVal val="#ppt_y"/>
                                          </p:val>
                                        </p:tav>
                                        <p:tav tm="100000">
                                          <p:val>
                                            <p:strVal val="#ppt_y"/>
                                          </p:val>
                                        </p:tav>
                                      </p:tavLst>
                                    </p:anim>
                                    <p:anim calcmode="lin" valueType="num">
                                      <p:cBhvr>
                                        <p:cTn dur="1000" fill="hold" id="68"/>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dur="1000" fill="hold" id="69"/>
                                        <p:tgtEl>
                                          <p:spTgt spid="29"/>
                                        </p:tgtEl>
                                        <p:attrNameLst>
                                          <p:attrName>ppt_w</p:attrName>
                                        </p:attrNameLst>
                                      </p:cBhvr>
                                      <p:tavLst>
                                        <p:tav tm="0">
                                          <p:val>
                                            <p:strVal val="#ppt_w/10"/>
                                          </p:val>
                                        </p:tav>
                                        <p:tav tm="50000">
                                          <p:val>
                                            <p:strVal val="#ppt_w+.01"/>
                                          </p:val>
                                        </p:tav>
                                        <p:tav tm="100000">
                                          <p:val>
                                            <p:strVal val="#ppt_w"/>
                                          </p:val>
                                        </p:tav>
                                      </p:tavLst>
                                    </p:anim>
                                    <p:animEffect filter="fade" transition="in">
                                      <p:cBhvr>
                                        <p:cTn dur="1000" id="70" tmFilter="0,0; .5, 1; 1, 1"/>
                                        <p:tgtEl>
                                          <p:spTgt spid="29"/>
                                        </p:tgtEl>
                                      </p:cBhvr>
                                    </p:animEffect>
                                  </p:childTnLst>
                                </p:cTn>
                              </p:par>
                              <p:par>
                                <p:cTn fill="hold" grpId="0" id="71" nodeType="withEffect" presetClass="entr" presetID="41" presetSubtype="0">
                                  <p:stCondLst>
                                    <p:cond delay="0"/>
                                  </p:stCondLst>
                                  <p:iterate type="lt">
                                    <p:tmPct val="10000"/>
                                  </p:iterate>
                                  <p:childTnLst>
                                    <p:set>
                                      <p:cBhvr>
                                        <p:cTn dur="1" fill="hold" id="72">
                                          <p:stCondLst>
                                            <p:cond delay="0"/>
                                          </p:stCondLst>
                                        </p:cTn>
                                        <p:tgtEl>
                                          <p:spTgt spid="30"/>
                                        </p:tgtEl>
                                        <p:attrNameLst>
                                          <p:attrName>style.visibility</p:attrName>
                                        </p:attrNameLst>
                                      </p:cBhvr>
                                      <p:to>
                                        <p:strVal val="visible"/>
                                      </p:to>
                                    </p:set>
                                    <p:anim calcmode="lin" valueType="num">
                                      <p:cBhvr>
                                        <p:cTn dur="1000" fill="hold" id="73"/>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dur="1000" fill="hold" id="74"/>
                                        <p:tgtEl>
                                          <p:spTgt spid="30"/>
                                        </p:tgtEl>
                                        <p:attrNameLst>
                                          <p:attrName>ppt_y</p:attrName>
                                        </p:attrNameLst>
                                      </p:cBhvr>
                                      <p:tavLst>
                                        <p:tav tm="0">
                                          <p:val>
                                            <p:strVal val="#ppt_y"/>
                                          </p:val>
                                        </p:tav>
                                        <p:tav tm="100000">
                                          <p:val>
                                            <p:strVal val="#ppt_y"/>
                                          </p:val>
                                        </p:tav>
                                      </p:tavLst>
                                    </p:anim>
                                    <p:anim calcmode="lin" valueType="num">
                                      <p:cBhvr>
                                        <p:cTn dur="1000" fill="hold" id="75"/>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dur="1000" fill="hold" id="76"/>
                                        <p:tgtEl>
                                          <p:spTgt spid="30"/>
                                        </p:tgtEl>
                                        <p:attrNameLst>
                                          <p:attrName>ppt_w</p:attrName>
                                        </p:attrNameLst>
                                      </p:cBhvr>
                                      <p:tavLst>
                                        <p:tav tm="0">
                                          <p:val>
                                            <p:strVal val="#ppt_w/10"/>
                                          </p:val>
                                        </p:tav>
                                        <p:tav tm="50000">
                                          <p:val>
                                            <p:strVal val="#ppt_w+.01"/>
                                          </p:val>
                                        </p:tav>
                                        <p:tav tm="100000">
                                          <p:val>
                                            <p:strVal val="#ppt_w"/>
                                          </p:val>
                                        </p:tav>
                                      </p:tavLst>
                                    </p:anim>
                                    <p:animEffect filter="fade" transition="in">
                                      <p:cBhvr>
                                        <p:cTn dur="1000" id="77" tmFilter="0,0; .5, 1; 1, 1"/>
                                        <p:tgtEl>
                                          <p:spTgt spid="30"/>
                                        </p:tgtEl>
                                      </p:cBhvr>
                                    </p:animEffect>
                                  </p:childTnLst>
                                </p:cTn>
                              </p:par>
                            </p:childTnLst>
                          </p:cTn>
                        </p:par>
                        <p:par>
                          <p:cTn fill="hold" id="78" nodeType="afterGroup">
                            <p:stCondLst>
                              <p:cond delay="3500"/>
                            </p:stCondLst>
                            <p:childTnLst>
                              <p:par>
                                <p:cTn fill="hold" id="79" nodeType="afterEffect" presetClass="entr" presetID="16" presetSubtype="21">
                                  <p:stCondLst>
                                    <p:cond delay="0"/>
                                  </p:stCondLst>
                                  <p:childTnLst>
                                    <p:set>
                                      <p:cBhvr>
                                        <p:cTn dur="1" fill="hold" id="80">
                                          <p:stCondLst>
                                            <p:cond delay="0"/>
                                          </p:stCondLst>
                                        </p:cTn>
                                        <p:tgtEl>
                                          <p:spTgt spid="45"/>
                                        </p:tgtEl>
                                        <p:attrNameLst>
                                          <p:attrName>style.visibility</p:attrName>
                                        </p:attrNameLst>
                                      </p:cBhvr>
                                      <p:to>
                                        <p:strVal val="visible"/>
                                      </p:to>
                                    </p:set>
                                    <p:animEffect filter="barn(inVertical)" transition="in">
                                      <p:cBhvr>
                                        <p:cTn dur="500" id="81"/>
                                        <p:tgtEl>
                                          <p:spTgt spid="45"/>
                                        </p:tgtEl>
                                      </p:cBhvr>
                                    </p:animEffect>
                                  </p:childTnLst>
                                </p:cTn>
                              </p:par>
                            </p:childTnLst>
                          </p:cTn>
                        </p:par>
                        <p:par>
                          <p:cTn fill="hold" id="82" nodeType="afterGroup">
                            <p:stCondLst>
                              <p:cond delay="4000"/>
                            </p:stCondLst>
                            <p:childTnLst>
                              <p:par>
                                <p:cTn fill="hold" grpId="0" id="83" nodeType="afterEffect" presetClass="entr" presetID="41" presetSubtype="0">
                                  <p:stCondLst>
                                    <p:cond delay="0"/>
                                  </p:stCondLst>
                                  <p:iterate type="lt">
                                    <p:tmPct val="10000"/>
                                  </p:iterate>
                                  <p:childTnLst>
                                    <p:set>
                                      <p:cBhvr>
                                        <p:cTn dur="1" fill="hold" id="84">
                                          <p:stCondLst>
                                            <p:cond delay="0"/>
                                          </p:stCondLst>
                                        </p:cTn>
                                        <p:tgtEl>
                                          <p:spTgt spid="43"/>
                                        </p:tgtEl>
                                        <p:attrNameLst>
                                          <p:attrName>style.visibility</p:attrName>
                                        </p:attrNameLst>
                                      </p:cBhvr>
                                      <p:to>
                                        <p:strVal val="visible"/>
                                      </p:to>
                                    </p:set>
                                    <p:anim calcmode="lin" valueType="num">
                                      <p:cBhvr>
                                        <p:cTn dur="500" fill="hold" id="85"/>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6"/>
                                        <p:tgtEl>
                                          <p:spTgt spid="43"/>
                                        </p:tgtEl>
                                        <p:attrNameLst>
                                          <p:attrName>ppt_y</p:attrName>
                                        </p:attrNameLst>
                                      </p:cBhvr>
                                      <p:tavLst>
                                        <p:tav tm="0">
                                          <p:val>
                                            <p:strVal val="#ppt_y"/>
                                          </p:val>
                                        </p:tav>
                                        <p:tav tm="100000">
                                          <p:val>
                                            <p:strVal val="#ppt_y"/>
                                          </p:val>
                                        </p:tav>
                                      </p:tavLst>
                                    </p:anim>
                                    <p:anim calcmode="lin" valueType="num">
                                      <p:cBhvr>
                                        <p:cTn dur="500" fill="hold" id="87"/>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88"/>
                                        <p:tgtEl>
                                          <p:spTgt spid="4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89" tmFilter="0,0; .5, 1; 1, 1"/>
                                        <p:tgtEl>
                                          <p:spTgt spid="43"/>
                                        </p:tgtEl>
                                      </p:cBhvr>
                                    </p:animEffect>
                                  </p:childTnLst>
                                </p:cTn>
                              </p:par>
                            </p:childTnLst>
                          </p:cTn>
                        </p:par>
                        <p:par>
                          <p:cTn fill="hold" id="90" nodeType="afterGroup">
                            <p:stCondLst>
                              <p:cond delay="4500"/>
                            </p:stCondLst>
                            <p:childTnLst>
                              <p:par>
                                <p:cTn fill="hold" grpId="0" id="91" nodeType="afterEffect" presetClass="entr" presetID="41" presetSubtype="0">
                                  <p:stCondLst>
                                    <p:cond delay="0"/>
                                  </p:stCondLst>
                                  <p:iterate type="lt">
                                    <p:tmPct val="10000"/>
                                  </p:iterate>
                                  <p:childTnLst>
                                    <p:set>
                                      <p:cBhvr>
                                        <p:cTn dur="1" fill="hold" id="92">
                                          <p:stCondLst>
                                            <p:cond delay="0"/>
                                          </p:stCondLst>
                                        </p:cTn>
                                        <p:tgtEl>
                                          <p:spTgt spid="22"/>
                                        </p:tgtEl>
                                        <p:attrNameLst>
                                          <p:attrName>style.visibility</p:attrName>
                                        </p:attrNameLst>
                                      </p:cBhvr>
                                      <p:to>
                                        <p:strVal val="visible"/>
                                      </p:to>
                                    </p:set>
                                    <p:anim calcmode="lin" valueType="num">
                                      <p:cBhvr>
                                        <p:cTn dur="250" fill="hold" id="93"/>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dur="250" fill="hold" id="94"/>
                                        <p:tgtEl>
                                          <p:spTgt spid="22"/>
                                        </p:tgtEl>
                                        <p:attrNameLst>
                                          <p:attrName>ppt_y</p:attrName>
                                        </p:attrNameLst>
                                      </p:cBhvr>
                                      <p:tavLst>
                                        <p:tav tm="0">
                                          <p:val>
                                            <p:strVal val="#ppt_y"/>
                                          </p:val>
                                        </p:tav>
                                        <p:tav tm="100000">
                                          <p:val>
                                            <p:strVal val="#ppt_y"/>
                                          </p:val>
                                        </p:tav>
                                      </p:tavLst>
                                    </p:anim>
                                    <p:anim calcmode="lin" valueType="num">
                                      <p:cBhvr>
                                        <p:cTn dur="250" fill="hold" id="95"/>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id="96"/>
                                        <p:tgtEl>
                                          <p:spTgt spid="22"/>
                                        </p:tgtEl>
                                        <p:attrNameLst>
                                          <p:attrName>ppt_w</p:attrName>
                                        </p:attrNameLst>
                                      </p:cBhvr>
                                      <p:tavLst>
                                        <p:tav tm="0">
                                          <p:val>
                                            <p:strVal val="#ppt_w/10"/>
                                          </p:val>
                                        </p:tav>
                                        <p:tav tm="50000">
                                          <p:val>
                                            <p:strVal val="#ppt_w+.01"/>
                                          </p:val>
                                        </p:tav>
                                        <p:tav tm="100000">
                                          <p:val>
                                            <p:strVal val="#ppt_w"/>
                                          </p:val>
                                        </p:tav>
                                      </p:tavLst>
                                    </p:anim>
                                    <p:animEffect filter="fade" transition="in">
                                      <p:cBhvr>
                                        <p:cTn dur="250" id="97" tmFilter="0,0; .5, 1; 1, 1"/>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2"/>
      <p:bldP grpId="0" spid="16"/>
      <p:bldP grpId="0" spid="20"/>
      <p:bldP grpId="0" spid="22"/>
      <p:bldP grpId="0" spid="27"/>
      <p:bldP grpId="0" spid="28"/>
      <p:bldP grpId="0" spid="29"/>
      <p:bldP grpId="0" spid="30"/>
      <p:bldP grpId="0" spid="43"/>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extBox 2"/>
          <p:cNvSpPr txBox="1">
            <a:spLocks noChangeArrowheads="1"/>
          </p:cNvSpPr>
          <p:nvPr/>
        </p:nvSpPr>
        <p:spPr bwMode="auto">
          <a:xfrm>
            <a:off x="949325" y="1876425"/>
            <a:ext cx="2112963" cy="1280160"/>
          </a:xfrm>
          <a:prstGeom prst="rect">
            <a:avLst/>
          </a:prstGeom>
          <a:noFill/>
          <a:ln w="9525">
            <a:noFill/>
            <a:miter lim="800000"/>
          </a:ln>
        </p:spPr>
        <p:txBody>
          <a:bodyPr bIns="0" lIns="0" rIns="0" tIns="0">
            <a:spAutoFit/>
          </a:bodyPr>
          <a:lstStyle/>
          <a:p>
            <a:r>
              <a:rPr altLang="en-US" b="0" lang="zh-CN" sz="1400">
                <a:solidFill>
                  <a:srgbClr val="808080"/>
                </a:solidFill>
                <a:latin charset="-122" pitchFamily="34" typeface="微软雅黑"/>
              </a:rPr>
              <a:t>标题内容</a:t>
            </a:r>
          </a:p>
          <a:p>
            <a:endParaRPr altLang="en-US" b="0" lang="zh-CN" sz="1400">
              <a:solidFill>
                <a:srgbClr val="808080"/>
              </a:solidFill>
              <a:latin charset="-122" pitchFamily="34" typeface="微软雅黑"/>
            </a:endParaRPr>
          </a:p>
          <a:p>
            <a:r>
              <a:rPr altLang="en-US" b="0" lang="zh-CN" sz="1400">
                <a:solidFill>
                  <a:srgbClr val="808080"/>
                </a:solidFill>
                <a:latin charset="-122" pitchFamily="34" typeface="微软雅黑"/>
              </a:rPr>
              <a:t>请在此处添加您需要的文字内容请在此处添加您需要的文字内容请在此处添加您需要的文字内容</a:t>
            </a:r>
          </a:p>
        </p:txBody>
      </p:sp>
      <p:sp>
        <p:nvSpPr>
          <p:cNvPr id="4" name="TextBox 3"/>
          <p:cNvSpPr txBox="1">
            <a:spLocks noChangeArrowheads="1"/>
          </p:cNvSpPr>
          <p:nvPr/>
        </p:nvSpPr>
        <p:spPr bwMode="auto">
          <a:xfrm>
            <a:off x="6662738" y="1876425"/>
            <a:ext cx="2112962" cy="1280160"/>
          </a:xfrm>
          <a:prstGeom prst="rect">
            <a:avLst/>
          </a:prstGeom>
          <a:noFill/>
          <a:ln w="9525">
            <a:noFill/>
            <a:miter lim="800000"/>
          </a:ln>
        </p:spPr>
        <p:txBody>
          <a:bodyPr bIns="0" lIns="0" rIns="0" tIns="0">
            <a:spAutoFit/>
          </a:bodyPr>
          <a:lstStyle/>
          <a:p>
            <a:r>
              <a:rPr altLang="en-US" b="0" lang="zh-CN" sz="1400">
                <a:solidFill>
                  <a:srgbClr val="808080"/>
                </a:solidFill>
              </a:rPr>
              <a:t>标题内容</a:t>
            </a:r>
          </a:p>
          <a:p>
            <a:endParaRPr altLang="en-US" b="0" lang="zh-CN" sz="1400">
              <a:solidFill>
                <a:srgbClr val="808080"/>
              </a:solidFill>
            </a:endParaRPr>
          </a:p>
          <a:p>
            <a:r>
              <a:rPr altLang="en-US" b="0" lang="zh-CN" sz="1400">
                <a:solidFill>
                  <a:srgbClr val="808080"/>
                </a:solidFill>
              </a:rPr>
              <a:t>请在此处添加您需要的文字内容请在此处添加您需要的文字内容请在此处添加您需要的文字内容</a:t>
            </a:r>
          </a:p>
        </p:txBody>
      </p:sp>
      <p:sp>
        <p:nvSpPr>
          <p:cNvPr id="5" name="TextBox 4"/>
          <p:cNvSpPr txBox="1">
            <a:spLocks noChangeArrowheads="1"/>
          </p:cNvSpPr>
          <p:nvPr/>
        </p:nvSpPr>
        <p:spPr bwMode="auto">
          <a:xfrm>
            <a:off x="6662738" y="3282950"/>
            <a:ext cx="2112962" cy="1280160"/>
          </a:xfrm>
          <a:prstGeom prst="rect">
            <a:avLst/>
          </a:prstGeom>
          <a:noFill/>
          <a:ln w="9525">
            <a:noFill/>
            <a:miter lim="800000"/>
          </a:ln>
        </p:spPr>
        <p:txBody>
          <a:bodyPr bIns="0" lIns="0" rIns="0" tIns="0">
            <a:spAutoFit/>
          </a:bodyPr>
          <a:lstStyle/>
          <a:p>
            <a:r>
              <a:rPr altLang="en-US" b="0" lang="zh-CN" sz="1400">
                <a:solidFill>
                  <a:srgbClr val="808080"/>
                </a:solidFill>
              </a:rPr>
              <a:t>标题内容</a:t>
            </a:r>
          </a:p>
          <a:p>
            <a:endParaRPr altLang="en-US" b="0" lang="zh-CN" sz="1400">
              <a:solidFill>
                <a:srgbClr val="808080"/>
              </a:solidFill>
            </a:endParaRPr>
          </a:p>
          <a:p>
            <a:r>
              <a:rPr altLang="en-US" b="0" lang="zh-CN" sz="1400">
                <a:solidFill>
                  <a:srgbClr val="808080"/>
                </a:solidFill>
              </a:rPr>
              <a:t>请在此处添加您需要的文字内容请在此处添加您需要的文字内容请在此处添加您需要的文字内容</a:t>
            </a:r>
          </a:p>
        </p:txBody>
      </p:sp>
      <p:sp>
        <p:nvSpPr>
          <p:cNvPr id="6" name="TextBox 5"/>
          <p:cNvSpPr txBox="1">
            <a:spLocks noChangeArrowheads="1"/>
          </p:cNvSpPr>
          <p:nvPr/>
        </p:nvSpPr>
        <p:spPr bwMode="auto">
          <a:xfrm>
            <a:off x="949325" y="3282950"/>
            <a:ext cx="2112963" cy="1280160"/>
          </a:xfrm>
          <a:prstGeom prst="rect">
            <a:avLst/>
          </a:prstGeom>
          <a:noFill/>
          <a:ln w="9525">
            <a:noFill/>
            <a:miter lim="800000"/>
          </a:ln>
        </p:spPr>
        <p:txBody>
          <a:bodyPr bIns="0" lIns="0" rIns="0" tIns="0">
            <a:spAutoFit/>
          </a:bodyPr>
          <a:lstStyle/>
          <a:p>
            <a:r>
              <a:rPr altLang="en-US" b="0" lang="zh-CN" sz="1400">
                <a:solidFill>
                  <a:srgbClr val="808080"/>
                </a:solidFill>
              </a:rPr>
              <a:t>标题内容</a:t>
            </a:r>
          </a:p>
          <a:p>
            <a:endParaRPr altLang="en-US" b="0" lang="zh-CN" sz="1400">
              <a:solidFill>
                <a:srgbClr val="808080"/>
              </a:solidFill>
            </a:endParaRPr>
          </a:p>
          <a:p>
            <a:r>
              <a:rPr altLang="en-US" b="0" lang="zh-CN" sz="1400">
                <a:solidFill>
                  <a:srgbClr val="808080"/>
                </a:solidFill>
              </a:rPr>
              <a:t>请在此处添加您需要的文字内容请在此处添加您需要的文字内容请在此处添加您需要的文字内容</a:t>
            </a:r>
          </a:p>
        </p:txBody>
      </p:sp>
      <p:grpSp>
        <p:nvGrpSpPr>
          <p:cNvPr id="7" name="组合 6"/>
          <p:cNvGrpSpPr/>
          <p:nvPr/>
        </p:nvGrpSpPr>
        <p:grpSpPr>
          <a:xfrm>
            <a:off x="3421063" y="1647825"/>
            <a:ext cx="2927350" cy="2601913"/>
            <a:chOff x="3218020" y="2137420"/>
            <a:chExt cx="2752869" cy="2753319"/>
          </a:xfrm>
        </p:grpSpPr>
        <p:sp>
          <p:nvSpPr>
            <p:cNvPr id="8" name="椭圆 6"/>
            <p:cNvSpPr/>
            <p:nvPr/>
          </p:nvSpPr>
          <p:spPr>
            <a:xfrm flipH="1" flipV="1">
              <a:off x="4618341" y="3331813"/>
              <a:ext cx="1352548" cy="1558926"/>
            </a:xfrm>
            <a:custGeom>
              <a:rect b="b" l="l" r="r" t="t"/>
              <a:pathLst>
                <a:path h="1558290" w="1352978">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sp>
          <p:nvSpPr>
            <p:cNvPr id="9" name="椭圆 61"/>
            <p:cNvSpPr/>
            <p:nvPr/>
          </p:nvSpPr>
          <p:spPr>
            <a:xfrm flipH="1" flipV="1">
              <a:off x="3218020" y="3536758"/>
              <a:ext cx="1558566" cy="1353981"/>
            </a:xfrm>
            <a:custGeom>
              <a:rect b="b" l="l" r="r" t="t"/>
              <a:pathLst>
                <a:path h="1353163" w="1558290">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sp>
          <p:nvSpPr>
            <p:cNvPr id="10" name="椭圆 6"/>
            <p:cNvSpPr/>
            <p:nvPr/>
          </p:nvSpPr>
          <p:spPr>
            <a:xfrm>
              <a:off x="3218020" y="2137420"/>
              <a:ext cx="1352548" cy="1558926"/>
            </a:xfrm>
            <a:custGeom>
              <a:rect b="b" l="l" r="r" t="t"/>
              <a:pathLst>
                <a:path h="1558290" w="1352978">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sp>
          <p:nvSpPr>
            <p:cNvPr id="11" name="椭圆 61"/>
            <p:cNvSpPr/>
            <p:nvPr/>
          </p:nvSpPr>
          <p:spPr>
            <a:xfrm>
              <a:off x="4412323" y="2137420"/>
              <a:ext cx="1558566" cy="1353981"/>
            </a:xfrm>
            <a:custGeom>
              <a:rect b="b" l="l" r="r" t="t"/>
              <a:pathLst>
                <a:path h="1353163" w="1558290">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b="0" lang="zh-CN"/>
            </a:p>
          </p:txBody>
        </p:sp>
        <p:sp>
          <p:nvSpPr>
            <p:cNvPr id="76811" name="TextBox 12"/>
            <p:cNvSpPr txBox="1">
              <a:spLocks noChangeArrowheads="1"/>
            </p:cNvSpPr>
            <p:nvPr/>
          </p:nvSpPr>
          <p:spPr bwMode="auto">
            <a:xfrm>
              <a:off x="4442745" y="3401664"/>
              <a:ext cx="303417" cy="193522"/>
            </a:xfrm>
            <a:prstGeom prst="rect">
              <a:avLst/>
            </a:prstGeom>
            <a:noFill/>
            <a:ln w="9525">
              <a:noFill/>
              <a:miter lim="800000"/>
            </a:ln>
          </p:spPr>
          <p:txBody>
            <a:bodyPr bIns="0" lIns="0" rIns="0" tIns="0">
              <a:spAutoFit/>
            </a:bodyPr>
            <a:lstStyle/>
            <a:p>
              <a:pPr algn="ctr"/>
              <a:r>
                <a:rPr altLang="en-US" lang="zh-CN" sz="1200">
                  <a:solidFill>
                    <a:schemeClr val="bg1"/>
                  </a:solidFill>
                  <a:latin charset="-122" pitchFamily="34" typeface="微软雅黑"/>
                </a:rPr>
                <a:t>标题</a:t>
              </a:r>
            </a:p>
          </p:txBody>
        </p:sp>
        <p:sp>
          <p:nvSpPr>
            <p:cNvPr id="76812" name="TextBox 13"/>
            <p:cNvSpPr txBox="1">
              <a:spLocks noChangeArrowheads="1"/>
            </p:cNvSpPr>
            <p:nvPr/>
          </p:nvSpPr>
          <p:spPr bwMode="auto">
            <a:xfrm>
              <a:off x="3463304" y="2655410"/>
              <a:ext cx="884467" cy="516058"/>
            </a:xfrm>
            <a:prstGeom prst="rect">
              <a:avLst/>
            </a:prstGeom>
            <a:noFill/>
            <a:ln w="9525">
              <a:noFill/>
              <a:miter lim="800000"/>
            </a:ln>
          </p:spPr>
          <p:txBody>
            <a:bodyPr bIns="0" lIns="0" rIns="0" tIns="0">
              <a:spAutoFit/>
            </a:bodyPr>
            <a:lstStyle/>
            <a:p>
              <a:pPr algn="ctr"/>
              <a:r>
                <a:rPr altLang="en-US" lang="zh-CN" sz="1600">
                  <a:solidFill>
                    <a:schemeClr val="bg1"/>
                  </a:solidFill>
                  <a:latin charset="-122" pitchFamily="34" typeface="微软雅黑"/>
                </a:rPr>
                <a:t>这里输入标题</a:t>
              </a:r>
            </a:p>
          </p:txBody>
        </p:sp>
        <p:sp>
          <p:nvSpPr>
            <p:cNvPr id="76813" name="TextBox 14"/>
            <p:cNvSpPr txBox="1">
              <a:spLocks noChangeArrowheads="1"/>
            </p:cNvSpPr>
            <p:nvPr/>
          </p:nvSpPr>
          <p:spPr bwMode="auto">
            <a:xfrm>
              <a:off x="4784238" y="2569468"/>
              <a:ext cx="815013" cy="516058"/>
            </a:xfrm>
            <a:prstGeom prst="rect">
              <a:avLst/>
            </a:prstGeom>
            <a:noFill/>
            <a:ln w="9525">
              <a:noFill/>
              <a:miter lim="800000"/>
            </a:ln>
          </p:spPr>
          <p:txBody>
            <a:bodyPr bIns="0" lIns="0" rIns="0" tIns="0">
              <a:spAutoFit/>
            </a:bodyPr>
            <a:lstStyle/>
            <a:p>
              <a:pPr algn="ctr"/>
              <a:r>
                <a:rPr altLang="en-US" lang="zh-CN" sz="1600">
                  <a:solidFill>
                    <a:schemeClr val="bg1"/>
                  </a:solidFill>
                  <a:latin charset="-122" pitchFamily="34" typeface="微软雅黑"/>
                </a:rPr>
                <a:t>这里输入标题</a:t>
              </a:r>
            </a:p>
          </p:txBody>
        </p:sp>
        <p:sp>
          <p:nvSpPr>
            <p:cNvPr id="76814" name="TextBox 15"/>
            <p:cNvSpPr txBox="1">
              <a:spLocks noChangeArrowheads="1"/>
            </p:cNvSpPr>
            <p:nvPr/>
          </p:nvSpPr>
          <p:spPr bwMode="auto">
            <a:xfrm>
              <a:off x="3506168" y="3943239"/>
              <a:ext cx="911515" cy="516058"/>
            </a:xfrm>
            <a:prstGeom prst="rect">
              <a:avLst/>
            </a:prstGeom>
            <a:noFill/>
            <a:ln w="9525">
              <a:noFill/>
              <a:miter lim="800000"/>
            </a:ln>
          </p:spPr>
          <p:txBody>
            <a:bodyPr bIns="0" lIns="0" rIns="0" tIns="0">
              <a:spAutoFit/>
            </a:bodyPr>
            <a:lstStyle/>
            <a:p>
              <a:pPr algn="ctr"/>
              <a:r>
                <a:rPr altLang="en-US" lang="zh-CN" sz="1600">
                  <a:solidFill>
                    <a:schemeClr val="bg1"/>
                  </a:solidFill>
                  <a:latin charset="-122" pitchFamily="34" typeface="微软雅黑"/>
                </a:rPr>
                <a:t>这里输入标题</a:t>
              </a:r>
            </a:p>
          </p:txBody>
        </p:sp>
        <p:sp>
          <p:nvSpPr>
            <p:cNvPr id="76815" name="TextBox 16"/>
            <p:cNvSpPr txBox="1">
              <a:spLocks noChangeArrowheads="1"/>
            </p:cNvSpPr>
            <p:nvPr/>
          </p:nvSpPr>
          <p:spPr bwMode="auto">
            <a:xfrm>
              <a:off x="4881642" y="3886086"/>
              <a:ext cx="842487" cy="516058"/>
            </a:xfrm>
            <a:prstGeom prst="rect">
              <a:avLst/>
            </a:prstGeom>
            <a:noFill/>
            <a:ln w="9525">
              <a:noFill/>
              <a:miter lim="800000"/>
            </a:ln>
          </p:spPr>
          <p:txBody>
            <a:bodyPr bIns="0" lIns="0" rIns="0" tIns="0">
              <a:spAutoFit/>
            </a:bodyPr>
            <a:lstStyle/>
            <a:p>
              <a:pPr algn="ctr"/>
              <a:r>
                <a:rPr altLang="en-US" lang="zh-CN" sz="1600">
                  <a:solidFill>
                    <a:schemeClr val="bg1"/>
                  </a:solidFill>
                  <a:latin charset="-122" pitchFamily="34" typeface="微软雅黑"/>
                </a:rPr>
                <a:t>这里输入标题</a:t>
              </a:r>
            </a:p>
          </p:txBody>
        </p:sp>
        <p:sp>
          <p:nvSpPr>
            <p:cNvPr id="18" name="椭圆 17"/>
            <p:cNvSpPr>
              <a:spLocks noChangeArrowheads="1"/>
            </p:cNvSpPr>
            <p:nvPr/>
          </p:nvSpPr>
          <p:spPr bwMode="auto">
            <a:xfrm>
              <a:off x="4306328" y="3251179"/>
              <a:ext cx="576251" cy="577878"/>
            </a:xfrm>
            <a:prstGeom prst="ellipse">
              <a:avLst/>
            </a:prstGeom>
            <a:noFill/>
            <a:ln algn="ctr" w="15875">
              <a:solidFill>
                <a:schemeClr val="tx2"/>
              </a:solidFill>
              <a:round/>
            </a:ln>
          </p:spPr>
          <p:txBody>
            <a:bodyPr anchor="ctr"/>
            <a:lstStyle/>
            <a:p>
              <a:pPr algn="ctr">
                <a:defRPr/>
              </a:pPr>
              <a:endParaRPr altLang="en-US" b="0" lang="zh-CN">
                <a:solidFill>
                  <a:schemeClr val="lt1"/>
                </a:solidFill>
                <a:latin typeface="+mn-lt"/>
                <a:ea typeface="+mn-ea"/>
              </a:endParaRPr>
            </a:p>
          </p:txBody>
        </p:sp>
      </p:grpSp>
    </p:spTree>
  </p:cSld>
  <p:clrMapOvr>
    <a:masterClrMapping/>
  </p:clrMapOvr>
  <p:transition spd="slow">
    <p:wip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1000" fill="hold" id="7"/>
                                        <p:tgtEl>
                                          <p:spTgt spid="7"/>
                                        </p:tgtEl>
                                        <p:attrNameLst>
                                          <p:attrName>ppt_w</p:attrName>
                                        </p:attrNameLst>
                                      </p:cBhvr>
                                      <p:tavLst>
                                        <p:tav tm="0">
                                          <p:val>
                                            <p:fltVal val="0"/>
                                          </p:val>
                                        </p:tav>
                                        <p:tav tm="100000">
                                          <p:val>
                                            <p:strVal val="#ppt_w"/>
                                          </p:val>
                                        </p:tav>
                                      </p:tavLst>
                                    </p:anim>
                                    <p:anim calcmode="lin" valueType="num">
                                      <p:cBhvr>
                                        <p:cTn dur="1000" fill="hold" id="8"/>
                                        <p:tgtEl>
                                          <p:spTgt spid="7"/>
                                        </p:tgtEl>
                                        <p:attrNameLst>
                                          <p:attrName>ppt_h</p:attrName>
                                        </p:attrNameLst>
                                      </p:cBhvr>
                                      <p:tavLst>
                                        <p:tav tm="0">
                                          <p:val>
                                            <p:fltVal val="0"/>
                                          </p:val>
                                        </p:tav>
                                        <p:tav tm="100000">
                                          <p:val>
                                            <p:strVal val="#ppt_h"/>
                                          </p:val>
                                        </p:tav>
                                      </p:tavLst>
                                    </p:anim>
                                    <p:animEffect filter="fade" transition="in">
                                      <p:cBhvr>
                                        <p:cTn dur="1000" id="9"/>
                                        <p:tgtEl>
                                          <p:spTgt spid="7"/>
                                        </p:tgtEl>
                                      </p:cBhvr>
                                    </p:animEffect>
                                  </p:childTnLst>
                                </p:cTn>
                              </p:par>
                              <p:par>
                                <p:cTn fill="hold" id="10" nodeType="withEffect" presetClass="emph" presetID="8" presetSubtype="0">
                                  <p:stCondLst>
                                    <p:cond delay="0"/>
                                  </p:stCondLst>
                                  <p:childTnLst>
                                    <p:animRot by="21600000">
                                      <p:cBhvr>
                                        <p:cTn dur="1000" fill="hold" id="11"/>
                                        <p:tgtEl>
                                          <p:spTgt spid="7"/>
                                        </p:tgtEl>
                                        <p:attrNameLst>
                                          <p:attrName>r</p:attrName>
                                        </p:attrNameLst>
                                      </p:cBhvr>
                                    </p:animRot>
                                  </p:childTnLst>
                                </p:cTn>
                              </p:par>
                            </p:childTnLst>
                          </p:cTn>
                        </p:par>
                        <p:par>
                          <p:cTn fill="hold" id="12" nodeType="afterGroup">
                            <p:stCondLst>
                              <p:cond delay="1000"/>
                            </p:stCondLst>
                            <p:childTnLst>
                              <p:par>
                                <p:cTn fill="hold" grpId="0" id="13" nodeType="afterEffect" presetClass="entr" presetID="2" presetSubtype="8">
                                  <p:stCondLst>
                                    <p:cond delay="0"/>
                                  </p:stCondLst>
                                  <p:childTnLst>
                                    <p:set>
                                      <p:cBhvr>
                                        <p:cTn dur="1" fill="hold" id="14">
                                          <p:stCondLst>
                                            <p:cond delay="0"/>
                                          </p:stCondLst>
                                        </p:cTn>
                                        <p:tgtEl>
                                          <p:spTgt spid="3"/>
                                        </p:tgtEl>
                                        <p:attrNameLst>
                                          <p:attrName>style.visibility</p:attrName>
                                        </p:attrNameLst>
                                      </p:cBhvr>
                                      <p:to>
                                        <p:strVal val="visible"/>
                                      </p:to>
                                    </p:set>
                                    <p:anim calcmode="lin" valueType="num">
                                      <p:cBhvr additive="base">
                                        <p:cTn dur="500" fill="hold" id="15"/>
                                        <p:tgtEl>
                                          <p:spTgt spid="3"/>
                                        </p:tgtEl>
                                        <p:attrNameLst>
                                          <p:attrName>ppt_x</p:attrName>
                                        </p:attrNameLst>
                                      </p:cBhvr>
                                      <p:tavLst>
                                        <p:tav tm="0">
                                          <p:val>
                                            <p:strVal val="0-#ppt_w/2"/>
                                          </p:val>
                                        </p:tav>
                                        <p:tav tm="100000">
                                          <p:val>
                                            <p:strVal val="#ppt_x"/>
                                          </p:val>
                                        </p:tav>
                                      </p:tavLst>
                                    </p:anim>
                                    <p:anim calcmode="lin" valueType="num">
                                      <p:cBhvr additive="base">
                                        <p:cTn dur="500" fill="hold" id="16"/>
                                        <p:tgtEl>
                                          <p:spTgt spid="3"/>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2">
                                  <p:stCondLst>
                                    <p:cond delay="0"/>
                                  </p:stCondLst>
                                  <p:childTnLst>
                                    <p:set>
                                      <p:cBhvr>
                                        <p:cTn dur="1" fill="hold" id="18">
                                          <p:stCondLst>
                                            <p:cond delay="0"/>
                                          </p:stCondLst>
                                        </p:cTn>
                                        <p:tgtEl>
                                          <p:spTgt spid="4"/>
                                        </p:tgtEl>
                                        <p:attrNameLst>
                                          <p:attrName>style.visibility</p:attrName>
                                        </p:attrNameLst>
                                      </p:cBhvr>
                                      <p:to>
                                        <p:strVal val="visible"/>
                                      </p:to>
                                    </p:set>
                                    <p:anim calcmode="lin" valueType="num">
                                      <p:cBhvr additive="base">
                                        <p:cTn dur="500" fill="hold" id="19"/>
                                        <p:tgtEl>
                                          <p:spTgt spid="4"/>
                                        </p:tgtEl>
                                        <p:attrNameLst>
                                          <p:attrName>ppt_x</p:attrName>
                                        </p:attrNameLst>
                                      </p:cBhvr>
                                      <p:tavLst>
                                        <p:tav tm="0">
                                          <p:val>
                                            <p:strVal val="1+#ppt_w/2"/>
                                          </p:val>
                                        </p:tav>
                                        <p:tav tm="100000">
                                          <p:val>
                                            <p:strVal val="#ppt_x"/>
                                          </p:val>
                                        </p:tav>
                                      </p:tavLst>
                                    </p:anim>
                                    <p:anim calcmode="lin" valueType="num">
                                      <p:cBhvr additive="base">
                                        <p:cTn dur="500" fill="hold" id="20"/>
                                        <p:tgtEl>
                                          <p:spTgt spid="4"/>
                                        </p:tgtEl>
                                        <p:attrNameLst>
                                          <p:attrName>ppt_y</p:attrName>
                                        </p:attrNameLst>
                                      </p:cBhvr>
                                      <p:tavLst>
                                        <p:tav tm="0">
                                          <p:val>
                                            <p:strVal val="#ppt_y"/>
                                          </p:val>
                                        </p:tav>
                                        <p:tav tm="100000">
                                          <p:val>
                                            <p:strVal val="#ppt_y"/>
                                          </p:val>
                                        </p:tav>
                                      </p:tavLst>
                                    </p:anim>
                                  </p:childTnLst>
                                </p:cTn>
                              </p:par>
                              <p:par>
                                <p:cTn fill="hold" grpId="0" id="21" nodeType="withEffect" presetClass="entr" presetID="2" presetSubtype="2">
                                  <p:stCondLst>
                                    <p:cond delay="0"/>
                                  </p:stCondLst>
                                  <p:childTnLst>
                                    <p:set>
                                      <p:cBhvr>
                                        <p:cTn dur="1" fill="hold" id="22">
                                          <p:stCondLst>
                                            <p:cond delay="0"/>
                                          </p:stCondLst>
                                        </p:cTn>
                                        <p:tgtEl>
                                          <p:spTgt spid="5"/>
                                        </p:tgtEl>
                                        <p:attrNameLst>
                                          <p:attrName>style.visibility</p:attrName>
                                        </p:attrNameLst>
                                      </p:cBhvr>
                                      <p:to>
                                        <p:strVal val="visible"/>
                                      </p:to>
                                    </p:set>
                                    <p:anim calcmode="lin" valueType="num">
                                      <p:cBhvr additive="base">
                                        <p:cTn dur="500" fill="hold" id="23"/>
                                        <p:tgtEl>
                                          <p:spTgt spid="5"/>
                                        </p:tgtEl>
                                        <p:attrNameLst>
                                          <p:attrName>ppt_x</p:attrName>
                                        </p:attrNameLst>
                                      </p:cBhvr>
                                      <p:tavLst>
                                        <p:tav tm="0">
                                          <p:val>
                                            <p:strVal val="1+#ppt_w/2"/>
                                          </p:val>
                                        </p:tav>
                                        <p:tav tm="100000">
                                          <p:val>
                                            <p:strVal val="#ppt_x"/>
                                          </p:val>
                                        </p:tav>
                                      </p:tavLst>
                                    </p:anim>
                                    <p:anim calcmode="lin" valueType="num">
                                      <p:cBhvr additive="base">
                                        <p:cTn dur="500" fill="hold" id="24"/>
                                        <p:tgtEl>
                                          <p:spTgt spid="5"/>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8">
                                  <p:stCondLst>
                                    <p:cond delay="0"/>
                                  </p:stCondLst>
                                  <p:childTnLst>
                                    <p:set>
                                      <p:cBhvr>
                                        <p:cTn dur="1" fill="hold" id="26">
                                          <p:stCondLst>
                                            <p:cond delay="0"/>
                                          </p:stCondLst>
                                        </p:cTn>
                                        <p:tgtEl>
                                          <p:spTgt spid="6"/>
                                        </p:tgtEl>
                                        <p:attrNameLst>
                                          <p:attrName>style.visibility</p:attrName>
                                        </p:attrNameLst>
                                      </p:cBhvr>
                                      <p:to>
                                        <p:strVal val="visible"/>
                                      </p:to>
                                    </p:set>
                                    <p:anim calcmode="lin" valueType="num">
                                      <p:cBhvr additive="base">
                                        <p:cTn dur="500" fill="hold" id="27"/>
                                        <p:tgtEl>
                                          <p:spTgt spid="6"/>
                                        </p:tgtEl>
                                        <p:attrNameLst>
                                          <p:attrName>ppt_x</p:attrName>
                                        </p:attrNameLst>
                                      </p:cBhvr>
                                      <p:tavLst>
                                        <p:tav tm="0">
                                          <p:val>
                                            <p:strVal val="0-#ppt_w/2"/>
                                          </p:val>
                                        </p:tav>
                                        <p:tav tm="100000">
                                          <p:val>
                                            <p:strVal val="#ppt_x"/>
                                          </p:val>
                                        </p:tav>
                                      </p:tavLst>
                                    </p:anim>
                                    <p:anim calcmode="lin" valueType="num">
                                      <p:cBhvr additive="base">
                                        <p:cTn dur="500" fill="hold" id="28"/>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6300" name="Group 44"/>
          <p:cNvGrpSpPr/>
          <p:nvPr/>
        </p:nvGrpSpPr>
        <p:grpSpPr>
          <a:xfrm>
            <a:off x="3013075" y="2387600"/>
            <a:ext cx="2584450" cy="2582863"/>
            <a:chOff x="1898" y="1504"/>
            <a:chExt cx="1628" cy="1627"/>
          </a:xfrm>
        </p:grpSpPr>
        <p:sp>
          <p:nvSpPr>
            <p:cNvPr id="78863" name="Freeform 4"/>
            <p:cNvSpPr/>
            <p:nvPr/>
          </p:nvSpPr>
          <p:spPr bwMode="auto">
            <a:xfrm>
              <a:off x="1898" y="1504"/>
              <a:ext cx="1628" cy="1627"/>
            </a:xfrm>
            <a:custGeom>
              <a:gdLst>
                <a:gd fmla="*/ 7464885 w 1050" name="T0"/>
                <a:gd fmla="*/ 8440695 h 1049" name="T1"/>
                <a:gd fmla="*/ 7147627 w 1050" name="T2"/>
                <a:gd fmla="*/ 9310006 h 1049" name="T3"/>
                <a:gd fmla="*/ 6261178 w 1050" name="T4"/>
                <a:gd fmla="*/ 9057627 h 1049" name="T5"/>
                <a:gd fmla="*/ 5831944 w 1050" name="T6"/>
                <a:gd fmla="*/ 9758686 h 1049" name="T7"/>
                <a:gd fmla="*/ 4908165 w 1050" name="T8"/>
                <a:gd fmla="*/ 9263265 h 1049" name="T9"/>
                <a:gd fmla="*/ 4133684 w 1050" name="T10"/>
                <a:gd fmla="*/ 9786728 h 1049" name="T11"/>
                <a:gd fmla="*/ 3555152 w 1050" name="T12"/>
                <a:gd fmla="*/ 9057627 h 1049" name="T13"/>
                <a:gd fmla="*/ 2808664 w 1050" name="T14"/>
                <a:gd fmla="*/ 9375440 h 1049" name="T15"/>
                <a:gd fmla="*/ 2538062 w 1050" name="T16"/>
                <a:gd fmla="*/ 8571562 h 1049" name="T17"/>
                <a:gd fmla="*/ 2164821 w 1050" name="T18"/>
                <a:gd fmla="*/ 8300491 h 1049" name="T19"/>
                <a:gd fmla="*/ 1306357 w 1050" name="T20"/>
                <a:gd fmla="*/ 8281792 h 1049" name="T21"/>
                <a:gd fmla="*/ 1250370 w 1050" name="T22"/>
                <a:gd fmla="*/ 7272277 h 1049" name="T23"/>
                <a:gd fmla="*/ 438561 w 1050" name="T24"/>
                <a:gd fmla="*/ 7010549 h 1049" name="T25"/>
                <a:gd fmla="*/ 727827 w 1050" name="T26"/>
                <a:gd fmla="*/ 6141240 h 1049" name="T27"/>
                <a:gd fmla="*/ 0 w 1050" name="T28"/>
                <a:gd fmla="*/ 5514964 h 1049" name="T29"/>
                <a:gd fmla="*/ 559866 w 1050" name="T30"/>
                <a:gd fmla="*/ 4673702 h 1049" name="T31"/>
                <a:gd fmla="*/ 55989 w 1050" name="T32"/>
                <a:gd fmla="*/ 3981993 h 1049" name="T33"/>
                <a:gd fmla="*/ 802474 w 1050" name="T34"/>
                <a:gd fmla="*/ 3439844 h 1049" name="T35"/>
                <a:gd fmla="*/ 513212 w 1050" name="T36"/>
                <a:gd fmla="*/ 2654660 h 1049" name="T37"/>
                <a:gd fmla="*/ 1381004 w 1050" name="T38"/>
                <a:gd fmla="*/ 2336851 h 1049" name="T39"/>
                <a:gd fmla="*/ 1306357 w 1050" name="T40"/>
                <a:gd fmla="*/ 1523625 h 1049" name="T41"/>
                <a:gd fmla="*/ 2164821 w 1050" name="T42"/>
                <a:gd fmla="*/ 1514279 h 1049" name="T43"/>
                <a:gd fmla="*/ 2528733 w 1050" name="T44"/>
                <a:gd fmla="*/ 570193 h 1049" name="T45"/>
                <a:gd fmla="*/ 3340538 w 1050" name="T46"/>
                <a:gd fmla="*/ 822572 h 1049" name="T47"/>
                <a:gd fmla="*/ 3779099 w 1050" name="T48"/>
                <a:gd fmla="*/ 682361 h 1049" name="T49"/>
                <a:gd fmla="*/ 4674887 w 1050" name="T50"/>
                <a:gd fmla="*/ 542151 h 1049" name="T51"/>
                <a:gd fmla="*/ 5524014 w 1050" name="T52"/>
                <a:gd fmla="*/ 0 h 1049" name="T53"/>
                <a:gd fmla="*/ 6027897 w 1050" name="T54"/>
                <a:gd fmla="*/ 682361 h 1049" name="T55"/>
                <a:gd fmla="*/ 6475792 w 1050" name="T56"/>
                <a:gd fmla="*/ 822572 h 1049" name="T57"/>
                <a:gd fmla="*/ 7287598 w 1050" name="T58"/>
                <a:gd fmla="*/ 570193 h 1049" name="T59"/>
                <a:gd fmla="*/ 7558193 w 1050" name="T60"/>
                <a:gd fmla="*/ 1448847 h 1049" name="T61"/>
                <a:gd fmla="*/ 8397998 w 1050" name="T62"/>
                <a:gd fmla="*/ 1411457 h 1049" name="T63"/>
                <a:gd fmla="*/ 8435315 w 1050" name="T64"/>
                <a:gd fmla="*/ 2336851 h 1049" name="T65"/>
                <a:gd fmla="*/ 9303116 w 1050" name="T66"/>
                <a:gd fmla="*/ 2654660 h 1049" name="T67"/>
                <a:gd fmla="*/ 9051170 w 1050" name="T68"/>
                <a:gd fmla="*/ 3552009 h 1049" name="T69"/>
                <a:gd fmla="*/ 9751012 w 1050" name="T70"/>
                <a:gd fmla="*/ 3981993 h 1049" name="T71"/>
                <a:gd fmla="*/ 9265787 w 1050" name="T72"/>
                <a:gd fmla="*/ 4898039 h 1049" name="T73"/>
                <a:gd fmla="*/ 9779007 w 1050" name="T74"/>
                <a:gd fmla="*/ 5673871 h 1049" name="T75"/>
                <a:gd fmla="*/ 9051170 w 1050" name="T76"/>
                <a:gd fmla="*/ 6253408 h 1049" name="T77"/>
                <a:gd fmla="*/ 9377756 w 1050" name="T78"/>
                <a:gd fmla="*/ 7010549 h 1049" name="T79"/>
                <a:gd fmla="*/ 8565958 w 1050" name="T80"/>
                <a:gd fmla="*/ 7272277 h 1049" name="T81"/>
                <a:gd fmla="*/ 8295357 w 1050" name="T82"/>
                <a:gd fmla="*/ 7646174 h 1049" name="T83"/>
                <a:gd fmla="*/ 8286023 w 1050" name="T84"/>
                <a:gd fmla="*/ 8515478 h 1049"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w 1050" name="T129"/>
                <a:gd fmla="*/ 0 h 1049" name="T130"/>
                <a:gd fmla="*/ 1050 w 1050" name="T131"/>
                <a:gd fmla="*/ 1049 h 1049" name="T132"/>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T132" l="T129" r="T131" t="T130"/>
              <a:pathLst>
                <a:path h="1049" w="1050">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algn="ctr" cap="flat" cmpd="sng" w="3175">
              <a:noFill/>
              <a:prstDash val="solid"/>
              <a:round/>
            </a:ln>
          </p:spPr>
          <p:txBody>
            <a:bodyPr anchor="ctr" lIns="0" rIns="0"/>
            <a:lstStyle/>
            <a:p>
              <a:endParaRPr altLang="en-US" lang="zh-CN"/>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1006475">
                <a:buFont typeface="Arial"/>
                <a:buNone/>
              </a:pPr>
              <a:endParaRPr altLang="en-US" b="0" lang="zh-CN" sz="1800">
                <a:solidFill>
                  <a:schemeClr val="bg2"/>
                </a:solidFill>
                <a:sym charset="-122" pitchFamily="50" typeface="造字工房悦黑体验版常规体"/>
              </a:endParaRPr>
            </a:p>
            <a:p>
              <a:pPr algn="ctr" defTabSz="1006475">
                <a:buFont typeface="Arial"/>
                <a:buNone/>
              </a:pPr>
              <a:r>
                <a:rPr altLang="en-US" b="0" lang="zh-CN" sz="1800">
                  <a:solidFill>
                    <a:schemeClr val="bg2"/>
                  </a:solidFill>
                  <a:sym charset="-122" pitchFamily="50" typeface="造字工房悦黑体验版常规体"/>
                </a:rPr>
                <a:t>输入您想要的文字内容</a:t>
              </a:r>
            </a:p>
          </p:txBody>
        </p:sp>
      </p:grpSp>
      <p:grpSp>
        <p:nvGrpSpPr>
          <p:cNvPr id="96301" name="Group 45"/>
          <p:cNvGrpSpPr/>
          <p:nvPr/>
        </p:nvGrpSpPr>
        <p:grpSpPr>
          <a:xfrm>
            <a:off x="5287963" y="1912938"/>
            <a:ext cx="1760537" cy="1758950"/>
            <a:chOff x="3331" y="1205"/>
            <a:chExt cx="1109" cy="1108"/>
          </a:xfrm>
        </p:grpSpPr>
        <p:sp>
          <p:nvSpPr>
            <p:cNvPr id="78861" name="Freeform 6"/>
            <p:cNvSpPr/>
            <p:nvPr/>
          </p:nvSpPr>
          <p:spPr bwMode="auto">
            <a:xfrm>
              <a:off x="3331" y="1205"/>
              <a:ext cx="1109" cy="1108"/>
            </a:xfrm>
            <a:custGeom>
              <a:gdLst>
                <a:gd fmla="*/ 5435795 w 637" name="T0"/>
                <a:gd fmla="*/ 6717227 h 638" name="T1"/>
                <a:gd fmla="*/ 5176951 w 637" name="T2"/>
                <a:gd fmla="*/ 6839357 h 638" name="T3"/>
                <a:gd fmla="*/ 4893451 w 637" name="T4"/>
                <a:gd fmla="*/ 6937059 h 638" name="T5"/>
                <a:gd fmla="*/ 4462035 w 637" name="T6"/>
                <a:gd fmla="*/ 7767553 h 638" name="T7"/>
                <a:gd fmla="*/ 3845734 w 637" name="T8"/>
                <a:gd fmla="*/ 7071404 h 638" name="T9"/>
                <a:gd fmla="*/ 3549909 w 637" name="T10"/>
                <a:gd fmla="*/ 7046976 h 638" name="T11"/>
                <a:gd fmla="*/ 3254081 w 637" name="T12"/>
                <a:gd fmla="*/ 6998127 h 638" name="T13"/>
                <a:gd fmla="*/ 2576146 w 637" name="T14"/>
                <a:gd fmla="*/ 7559923 h 638" name="T15"/>
                <a:gd fmla="*/ 2231019 w 637" name="T16"/>
                <a:gd fmla="*/ 7425580 h 638" name="T17"/>
                <a:gd fmla="*/ 2144736 w 637" name="T18"/>
                <a:gd fmla="*/ 6509600 h 638" name="T19"/>
                <a:gd fmla="*/ 1910544 w 637" name="T20"/>
                <a:gd fmla="*/ 6338614 h 638" name="T21"/>
                <a:gd fmla="*/ 973763 w 637" name="T22"/>
                <a:gd fmla="*/ 6485172 h 638" name="T23"/>
                <a:gd fmla="*/ 690263 w 637" name="T24"/>
                <a:gd fmla="*/ 6130991 h 638" name="T25"/>
                <a:gd fmla="*/ 1097017 w 637" name="T26"/>
                <a:gd fmla="*/ 5276073 h 638" name="T27"/>
                <a:gd fmla="*/ 961435 w 637" name="T28"/>
                <a:gd fmla="*/ 5007382 h 638" name="T29"/>
                <a:gd fmla="*/ 73957 w 637" name="T30"/>
                <a:gd fmla="*/ 4677625 h 638" name="T31"/>
                <a:gd fmla="*/ 0 w 637" name="T32"/>
                <a:gd fmla="*/ 4225745 h 638" name="T33"/>
                <a:gd fmla="*/ 788871 w 637" name="T34"/>
                <a:gd fmla="*/ 3676150 h 638" name="T35"/>
                <a:gd fmla="*/ 825848 w 637" name="T36"/>
                <a:gd fmla="*/ 3370826 h 638" name="T37"/>
                <a:gd fmla="*/ 209544 w 637" name="T38"/>
                <a:gd fmla="*/ 2625821 h 638" name="T39"/>
                <a:gd fmla="*/ 369781 w 637" name="T40"/>
                <a:gd fmla="*/ 2222790 h 638" name="T41"/>
                <a:gd fmla="*/ 1343542 w 637" name="T42"/>
                <a:gd fmla="*/ 2137297 h 638" name="T43"/>
                <a:gd fmla="*/ 1528433 w 637" name="T44"/>
                <a:gd fmla="*/ 1893034 h 638" name="T45"/>
                <a:gd fmla="*/ 1368191 w 637" name="T46"/>
                <a:gd fmla="*/ 928198 h 638" name="T47"/>
                <a:gd fmla="*/ 1701000 w 637" name="T48"/>
                <a:gd fmla="*/ 671724 h 638" name="T49"/>
                <a:gd fmla="*/ 2600800 w 637" name="T50"/>
                <a:gd fmla="*/ 1074753 h 638" name="T51"/>
                <a:gd fmla="*/ 2884300 w 637" name="T52"/>
                <a:gd fmla="*/ 964837 h 638" name="T53"/>
                <a:gd fmla="*/ 3217106 w 637" name="T54"/>
                <a:gd fmla="*/ 48854 h 638" name="T55"/>
                <a:gd fmla="*/ 3438970 w 637" name="T56"/>
                <a:gd fmla="*/ 12216 h 638" name="T57"/>
                <a:gd fmla="*/ 4067600 w 637" name="T58"/>
                <a:gd fmla="*/ 781642 h 638" name="T59"/>
                <a:gd fmla="*/ 4375752 w 637" name="T60"/>
                <a:gd fmla="*/ 806066 h 638" name="T61"/>
                <a:gd fmla="*/ 4671578 w 637" name="T62"/>
                <a:gd fmla="*/ 854919 h 638" name="T63"/>
                <a:gd fmla="*/ 5374161 w 637" name="T64"/>
                <a:gd fmla="*/ 256472 h 638" name="T65"/>
                <a:gd fmla="*/ 5682317 w 637" name="T66"/>
                <a:gd fmla="*/ 390820 h 638" name="T67"/>
                <a:gd fmla="*/ 5768600 w 637" name="T68"/>
                <a:gd fmla="*/ 1343443 h 638" name="T69"/>
                <a:gd fmla="*/ 6015118 w 637" name="T70"/>
                <a:gd fmla="*/ 1526645 h 638" name="T71"/>
                <a:gd fmla="*/ 6927248 w 637" name="T72"/>
                <a:gd fmla="*/ 1367871 h 638" name="T73"/>
                <a:gd fmla="*/ 7136792 w 637" name="T74"/>
                <a:gd fmla="*/ 1660986 h 638" name="T75"/>
                <a:gd fmla="*/ 6754683 w 637" name="T76"/>
                <a:gd fmla="*/ 2454842 h 638" name="T77"/>
                <a:gd fmla="*/ 6828640 w 637" name="T78"/>
                <a:gd fmla="*/ 2601398 h 638" name="T79"/>
                <a:gd fmla="*/ 6939578 w 637" name="T80"/>
                <a:gd fmla="*/ 2870084 h 638" name="T81"/>
                <a:gd fmla="*/ 7790076 w 637" name="T82"/>
                <a:gd fmla="*/ 3187631 h 638" name="T83"/>
                <a:gd fmla="*/ 7851707 w 637" name="T84"/>
                <a:gd fmla="*/ 3676150 h 638" name="T85"/>
                <a:gd fmla="*/ 7112140 w 637" name="T86"/>
                <a:gd fmla="*/ 4201321 h 638" name="T87"/>
                <a:gd fmla="*/ 7075161 w 637" name="T88"/>
                <a:gd fmla="*/ 4482218 h 638" name="T89"/>
                <a:gd fmla="*/ 7642163 w 637" name="T90"/>
                <a:gd fmla="*/ 5178365 h 638" name="T91"/>
                <a:gd fmla="*/ 7444939 w 637" name="T92"/>
                <a:gd fmla="*/ 5642464 h 638" name="T93"/>
                <a:gd fmla="*/ 6557469 w 637" name="T94"/>
                <a:gd fmla="*/ 5727957 h 638" name="T95"/>
                <a:gd fmla="*/ 6384904 w 637" name="T96"/>
                <a:gd fmla="*/ 5960004 h 638" name="T97"/>
                <a:gd fmla="*/ 6520491 w 637" name="T98"/>
                <a:gd fmla="*/ 6827141 h 638" name="T99"/>
                <a:gd fmla="*/ 6224661 w 637" name="T100"/>
                <a:gd fmla="*/ 7071404 h 638"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637" name="T153"/>
                <a:gd fmla="*/ 0 h 638" name="T154"/>
                <a:gd fmla="*/ 637 w 637" name="T155"/>
                <a:gd fmla="*/ 638 h 638"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638" w="637">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algn="ctr" cap="flat" cmpd="sng" w="3175">
              <a:noFill/>
              <a:prstDash val="solid"/>
              <a:round/>
            </a:ln>
          </p:spPr>
          <p:txBody>
            <a:bodyPr anchor="ctr" lIns="0" rIns="0"/>
            <a:lstStyle/>
            <a:p>
              <a:endParaRPr altLang="en-US" lang="zh-CN"/>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914400">
                <a:buFont typeface="Arial"/>
                <a:buNone/>
              </a:pPr>
              <a:endParaRPr altLang="en-US" b="0" lang="zh-CN" sz="1200">
                <a:solidFill>
                  <a:schemeClr val="bg2"/>
                </a:solidFill>
                <a:sym charset="-122" pitchFamily="50" typeface="造字工房悦黑体验版常规体"/>
              </a:endParaRPr>
            </a:p>
            <a:p>
              <a:pPr algn="ctr" defTabSz="914400">
                <a:buFont typeface="Arial"/>
                <a:buNone/>
              </a:pPr>
              <a:r>
                <a:rPr altLang="en-US" b="0" lang="zh-CN" sz="1200">
                  <a:solidFill>
                    <a:schemeClr val="bg2"/>
                  </a:solidFill>
                  <a:sym charset="-122" pitchFamily="50" typeface="造字工房悦黑体验版常规体"/>
                </a:rPr>
                <a:t>输入您想要的文字内容</a:t>
              </a:r>
            </a:p>
          </p:txBody>
        </p:sp>
      </p:grpSp>
      <p:grpSp>
        <p:nvGrpSpPr>
          <p:cNvPr id="96299" name="Group 43"/>
          <p:cNvGrpSpPr/>
          <p:nvPr/>
        </p:nvGrpSpPr>
        <p:grpSpPr>
          <a:xfrm>
            <a:off x="1116013" y="2176463"/>
            <a:ext cx="2039937" cy="2044700"/>
            <a:chOff x="703" y="1371"/>
            <a:chExt cx="1285" cy="1288"/>
          </a:xfrm>
        </p:grpSpPr>
        <p:sp>
          <p:nvSpPr>
            <p:cNvPr id="78859" name="Freeform 8"/>
            <p:cNvSpPr/>
            <p:nvPr/>
          </p:nvSpPr>
          <p:spPr bwMode="auto">
            <a:xfrm>
              <a:off x="703" y="1371"/>
              <a:ext cx="1285" cy="1288"/>
            </a:xfrm>
            <a:custGeom>
              <a:gdLst>
                <a:gd fmla="*/ 6065346 w 808" name="T0"/>
                <a:gd fmla="*/ 7136055 h 810" name="T1"/>
                <a:gd fmla="*/ 5714029 w 808" name="T2"/>
                <a:gd fmla="*/ 7332276 h 810" name="T3"/>
                <a:gd fmla="*/ 5528041 w 808" name="T4"/>
                <a:gd fmla="*/ 8148118 h 810" name="T5"/>
                <a:gd fmla="*/ 5259387 w 808" name="T6"/>
                <a:gd fmla="*/ 8230740 h 810" name="T7"/>
                <a:gd fmla="*/ 4649754 w 808" name="T8"/>
                <a:gd fmla="*/ 7652413 h 810" name="T9"/>
                <a:gd fmla="*/ 4391437 w 808" name="T10"/>
                <a:gd fmla="*/ 7683395 h 810" name="T11"/>
                <a:gd fmla="*/ 3905793 w 808" name="T12"/>
                <a:gd fmla="*/ 8364985 h 810" name="T13"/>
                <a:gd fmla="*/ 3626805 w 808" name="T14"/>
                <a:gd fmla="*/ 8334003 h 810" name="T15"/>
                <a:gd fmla="*/ 3275493 w 808" name="T16"/>
                <a:gd fmla="*/ 7569803 h 810" name="T17"/>
                <a:gd fmla="*/ 3017174 w 808" name="T18"/>
                <a:gd fmla="*/ 7497509 h 810" name="T19"/>
                <a:gd fmla="*/ 2324878 w 808" name="T20"/>
                <a:gd fmla="*/ 7941580 h 810" name="T21"/>
                <a:gd fmla="*/ 2056224 w 808" name="T22"/>
                <a:gd fmla="*/ 7796993 h 810" name="T23"/>
                <a:gd fmla="*/ 2035558 w 808" name="T24"/>
                <a:gd fmla="*/ 6970829 h 810" name="T25"/>
                <a:gd fmla="*/ 1828904 w 808" name="T26"/>
                <a:gd fmla="*/ 6795260 h 810" name="T27"/>
                <a:gd fmla="*/ 1022946 w 808" name="T28"/>
                <a:gd fmla="*/ 6939840 h 810" name="T29"/>
                <a:gd fmla="*/ 836953 w 808" name="T30"/>
                <a:gd fmla="*/ 6702321 h 810" name="T31"/>
                <a:gd fmla="*/ 1064277 w 808" name="T32"/>
                <a:gd fmla="*/ 5814181 h 810" name="T33"/>
                <a:gd fmla="*/ 950615 w 808" name="T34"/>
                <a:gd fmla="*/ 5576661 h 810" name="T35"/>
                <a:gd fmla="*/ 165324 w 808" name="T36"/>
                <a:gd fmla="*/ 5380447 h 810" name="T37"/>
                <a:gd fmla="*/ 692295 w 808" name="T38"/>
                <a:gd fmla="*/ 4760814 h 810" name="T39"/>
                <a:gd fmla="*/ 661301 w 808" name="T40"/>
                <a:gd fmla="*/ 4502638 h 810" name="T41"/>
                <a:gd fmla="*/ 640635 w 808" name="T42"/>
                <a:gd fmla="*/ 4234130 h 810" name="T43"/>
                <a:gd fmla="*/ 10334 w 808" name="T44"/>
                <a:gd fmla="*/ 3738428 h 810" name="T45"/>
                <a:gd fmla="*/ 723296 w 808" name="T46"/>
                <a:gd fmla="*/ 3387304 h 810" name="T47"/>
                <a:gd fmla="*/ 805957 w 808" name="T48"/>
                <a:gd fmla="*/ 3129129 h 810" name="T49"/>
                <a:gd fmla="*/ 888621 w 808" name="T50"/>
                <a:gd fmla="*/ 2870949 h 810" name="T51"/>
                <a:gd fmla="*/ 495973 w 808" name="T52"/>
                <a:gd fmla="*/ 2189354 h 810" name="T53"/>
                <a:gd fmla="*/ 1291600 w 808" name="T54"/>
                <a:gd fmla="*/ 2127393 h 810" name="T55"/>
                <a:gd fmla="*/ 1446590 w 808" name="T56"/>
                <a:gd fmla="*/ 1920849 h 810" name="T57"/>
                <a:gd fmla="*/ 1622247 w 808" name="T58"/>
                <a:gd fmla="*/ 1714306 h 810" name="T59"/>
                <a:gd fmla="*/ 1529255 w 808" name="T60"/>
                <a:gd fmla="*/ 939769 h 810" name="T61"/>
                <a:gd fmla="*/ 2283545 w 808" name="T62"/>
                <a:gd fmla="*/ 1177297 h 810" name="T63"/>
                <a:gd fmla="*/ 2634862 w 808" name="T64"/>
                <a:gd fmla="*/ 981078 h 810" name="T65"/>
                <a:gd fmla="*/ 2810521 w 808" name="T66"/>
                <a:gd fmla="*/ 216871 h 810" name="T67"/>
                <a:gd fmla="*/ 3120501 w 808" name="T68"/>
                <a:gd fmla="*/ 123926 h 810" name="T69"/>
                <a:gd fmla="*/ 3699140 w 808" name="T70"/>
                <a:gd fmla="*/ 650612 h 810" name="T71"/>
                <a:gd fmla="*/ 3957454 w 808" name="T72"/>
                <a:gd fmla="*/ 629959 h 810" name="T73"/>
                <a:gd fmla="*/ 4412099 w 808" name="T74"/>
                <a:gd fmla="*/ 0 h 810" name="T75"/>
                <a:gd fmla="*/ 4742747 w 808" name="T76"/>
                <a:gd fmla="*/ 30982 h 810" name="T77"/>
                <a:gd fmla="*/ 5073396 w 808" name="T78"/>
                <a:gd fmla="*/ 733228 h 810" name="T79"/>
                <a:gd fmla="*/ 5321385 w 808" name="T80"/>
                <a:gd fmla="*/ 805517 h 810" name="T81"/>
                <a:gd fmla="*/ 5982680 w 808" name="T82"/>
                <a:gd fmla="*/ 402756 h 810" name="T83"/>
                <a:gd fmla="*/ 6272002 w 808" name="T84"/>
                <a:gd fmla="*/ 557666 h 810" name="T85"/>
                <a:gd fmla="*/ 6313332 w 808" name="T86"/>
                <a:gd fmla="*/ 1342529 h 810" name="T87"/>
                <a:gd fmla="*/ 6509654 w 808" name="T88"/>
                <a:gd fmla="*/ 1507763 h 810" name="T89"/>
                <a:gd fmla="*/ 7284609 w 808" name="T90"/>
                <a:gd fmla="*/ 1383840 h 810" name="T91"/>
                <a:gd fmla="*/ 7491265 w 808" name="T92"/>
                <a:gd fmla="*/ 1631689 h 810" name="T93"/>
                <a:gd fmla="*/ 7284609 w 808" name="T94"/>
                <a:gd fmla="*/ 2488841 h 810" name="T95"/>
                <a:gd fmla="*/ 7398274 w 808" name="T96"/>
                <a:gd fmla="*/ 2726368 h 810" name="T97"/>
                <a:gd fmla="*/ 8173230 w 808" name="T98"/>
                <a:gd fmla="*/ 2943239 h 810" name="T99"/>
                <a:gd fmla="*/ 7646260 w 808" name="T100"/>
                <a:gd fmla="*/ 3542210 h 810" name="T101"/>
                <a:gd fmla="*/ 7687590 w 808" name="T102"/>
                <a:gd fmla="*/ 3800389 h 810" name="T103"/>
                <a:gd fmla="*/ 7697921 w 808" name="T104"/>
                <a:gd fmla="*/ 4079224 h 810" name="T105"/>
                <a:gd fmla="*/ 8338557 w 808" name="T106"/>
                <a:gd fmla="*/ 4564602 h 810" name="T107"/>
                <a:gd fmla="*/ 7615261 w 808" name="T108"/>
                <a:gd fmla="*/ 4926050 h 810" name="T109"/>
                <a:gd fmla="*/ 7542932 w 808" name="T110"/>
                <a:gd fmla="*/ 5184229 h 810" name="T111"/>
                <a:gd fmla="*/ 7460272 w 808" name="T112"/>
                <a:gd fmla="*/ 5432081 h 810" name="T113"/>
                <a:gd fmla="*/ 7873584 w 808" name="T114"/>
                <a:gd fmla="*/ 6144650 h 810" name="T115"/>
                <a:gd fmla="*/ 7057285 w 808" name="T116"/>
                <a:gd fmla="*/ 6185962 h 810" name="T117"/>
                <a:gd fmla="*/ 6902296 w 808" name="T118"/>
                <a:gd fmla="*/ 6402829 h 810" name="T119"/>
                <a:gd fmla="*/ 6726645 w 808" name="T120"/>
                <a:gd fmla="*/ 6599047 h 810" name="T121"/>
                <a:gd fmla="*/ 6840304 w 808" name="T122"/>
                <a:gd fmla="*/ 7414893 h 810"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808" name="T186"/>
                <a:gd fmla="*/ 0 h 810" name="T187"/>
                <a:gd fmla="*/ 808 w 808" name="T188"/>
                <a:gd fmla="*/ 810 h 810"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810" w="806">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algn="ctr" cap="flat" cmpd="sng" w="3175">
              <a:noFill/>
              <a:prstDash val="solid"/>
              <a:round/>
            </a:ln>
          </p:spPr>
          <p:txBody>
            <a:bodyPr anchor="ctr" lIns="0" rIns="0"/>
            <a:lstStyle/>
            <a:p>
              <a:endParaRPr altLang="en-US" lang="zh-CN"/>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1006475">
                <a:buFont typeface="Arial"/>
                <a:buNone/>
              </a:pPr>
              <a:endParaRPr altLang="en-US" b="0" lang="zh-CN" sz="1400">
                <a:solidFill>
                  <a:schemeClr val="bg2"/>
                </a:solidFill>
                <a:sym charset="-122" pitchFamily="50" typeface="造字工房悦黑体验版常规体"/>
              </a:endParaRPr>
            </a:p>
            <a:p>
              <a:pPr algn="ctr" defTabSz="1006475">
                <a:buFont typeface="Arial"/>
                <a:buNone/>
              </a:pPr>
              <a:r>
                <a:rPr altLang="en-US" b="0" lang="zh-CN" sz="1400">
                  <a:solidFill>
                    <a:schemeClr val="bg2"/>
                  </a:solidFill>
                  <a:sym charset="-122" pitchFamily="50" typeface="造字工房悦黑体验版常规体"/>
                </a:rPr>
                <a:t>输入您想要的文字内容</a:t>
              </a:r>
            </a:p>
          </p:txBody>
        </p:sp>
      </p:grpSp>
      <p:sp>
        <p:nvSpPr>
          <p:cNvPr id="15" name="TextBox 53"/>
          <p:cNvSpPr txBox="1">
            <a:spLocks noChangeArrowheads="1"/>
          </p:cNvSpPr>
          <p:nvPr/>
        </p:nvSpPr>
        <p:spPr bwMode="auto">
          <a:xfrm>
            <a:off x="1312863" y="1739900"/>
            <a:ext cx="1697037" cy="344644"/>
          </a:xfrm>
          <a:prstGeom prst="rect">
            <a:avLst/>
          </a:prstGeom>
          <a:noFill/>
          <a:ln w="9525">
            <a:noFill/>
            <a:miter lim="800000"/>
          </a:ln>
        </p:spPr>
        <p:txBody>
          <a:bodyPr bIns="50402" lIns="100803" rIns="100803" tIns="50402">
            <a:spAutoFit/>
          </a:bodyPr>
          <a:lstStyle/>
          <a:p>
            <a:pPr algn="ctr" defTabSz="1006475"/>
            <a:r>
              <a:rPr altLang="en-US" lang="zh-CN" sz="1600">
                <a:solidFill>
                  <a:schemeClr val="bg2"/>
                </a:solidFill>
                <a:latin charset="-122" pitchFamily="34" typeface="微软雅黑"/>
                <a:ea typeface="宋体"/>
              </a:rPr>
              <a:t>添加标题内容</a:t>
            </a:r>
          </a:p>
        </p:txBody>
      </p:sp>
      <p:sp>
        <p:nvSpPr>
          <p:cNvPr id="16" name="TextBox 53"/>
          <p:cNvSpPr txBox="1">
            <a:spLocks noChangeArrowheads="1"/>
          </p:cNvSpPr>
          <p:nvPr/>
        </p:nvSpPr>
        <p:spPr bwMode="auto">
          <a:xfrm>
            <a:off x="3492500" y="1909763"/>
            <a:ext cx="1700213" cy="344644"/>
          </a:xfrm>
          <a:prstGeom prst="rect">
            <a:avLst/>
          </a:prstGeom>
          <a:noFill/>
          <a:ln w="9525">
            <a:noFill/>
            <a:miter lim="800000"/>
          </a:ln>
        </p:spPr>
        <p:txBody>
          <a:bodyPr bIns="50402" lIns="100803" rIns="100803" tIns="50402">
            <a:spAutoFit/>
          </a:bodyPr>
          <a:lstStyle/>
          <a:p>
            <a:pPr algn="ctr" defTabSz="1006475"/>
            <a:r>
              <a:rPr altLang="en-US" lang="zh-CN" sz="1600">
                <a:solidFill>
                  <a:schemeClr val="tx2"/>
                </a:solidFill>
              </a:rPr>
              <a:t>添加标题内容</a:t>
            </a:r>
          </a:p>
        </p:txBody>
      </p:sp>
      <p:sp>
        <p:nvSpPr>
          <p:cNvPr id="17" name="TextBox 53"/>
          <p:cNvSpPr txBox="1">
            <a:spLocks noChangeArrowheads="1"/>
          </p:cNvSpPr>
          <p:nvPr/>
        </p:nvSpPr>
        <p:spPr bwMode="auto">
          <a:xfrm>
            <a:off x="6948488" y="2243138"/>
            <a:ext cx="1485900" cy="344644"/>
          </a:xfrm>
          <a:prstGeom prst="rect">
            <a:avLst/>
          </a:prstGeom>
          <a:noFill/>
          <a:ln w="9525">
            <a:noFill/>
            <a:miter lim="800000"/>
          </a:ln>
        </p:spPr>
        <p:txBody>
          <a:bodyPr bIns="50402" lIns="100803" rIns="100803" tIns="50402">
            <a:spAutoFit/>
          </a:bodyPr>
          <a:lstStyle/>
          <a:p>
            <a:pPr algn="ctr" defTabSz="1006475"/>
            <a:r>
              <a:rPr altLang="en-US" lang="zh-CN" sz="1600">
                <a:solidFill>
                  <a:schemeClr val="tx2"/>
                </a:solidFill>
              </a:rPr>
              <a:t>添加标题内容</a:t>
            </a:r>
          </a:p>
        </p:txBody>
      </p:sp>
      <p:grpSp>
        <p:nvGrpSpPr>
          <p:cNvPr id="96302" name="Group 46"/>
          <p:cNvGrpSpPr/>
          <p:nvPr/>
        </p:nvGrpSpPr>
        <p:grpSpPr>
          <a:xfrm>
            <a:off x="6765925" y="2819400"/>
            <a:ext cx="1627188" cy="1631950"/>
            <a:chOff x="4262" y="1776"/>
            <a:chExt cx="1025" cy="1028"/>
          </a:xfrm>
        </p:grpSpPr>
        <p:sp>
          <p:nvSpPr>
            <p:cNvPr id="78857" name="Freeform 8"/>
            <p:cNvSpPr/>
            <p:nvPr/>
          </p:nvSpPr>
          <p:spPr bwMode="auto">
            <a:xfrm>
              <a:off x="4262" y="1776"/>
              <a:ext cx="1025" cy="1028"/>
            </a:xfrm>
            <a:custGeom>
              <a:gdLst>
                <a:gd fmla="*/ 3078349 w 808" name="T0"/>
                <a:gd fmla="*/ 3628193 h 810" name="T1"/>
                <a:gd fmla="*/ 2900045 w 808" name="T2"/>
                <a:gd fmla="*/ 3727952 h 810" name="T3"/>
                <a:gd fmla="*/ 2805649 w 808" name="T4"/>
                <a:gd fmla="*/ 4142751 h 810" name="T5"/>
                <a:gd fmla="*/ 2669301 w 808" name="T6"/>
                <a:gd fmla="*/ 4184757 h 810" name="T7"/>
                <a:gd fmla="*/ 2359891 w 808" name="T8"/>
                <a:gd fmla="*/ 3890724 h 810" name="T9"/>
                <a:gd fmla="*/ 2228789 w 808" name="T10"/>
                <a:gd fmla="*/ 3906476 h 810" name="T11"/>
                <a:gd fmla="*/ 1982311 w 808" name="T12"/>
                <a:gd fmla="*/ 4253016 h 810" name="T13"/>
                <a:gd fmla="*/ 1840715 w 808" name="T14"/>
                <a:gd fmla="*/ 4237264 h 810" name="T15"/>
                <a:gd fmla="*/ 1662414 w 808" name="T16"/>
                <a:gd fmla="*/ 3848720 h 810" name="T17"/>
                <a:gd fmla="*/ 1531308 w 808" name="T18"/>
                <a:gd fmla="*/ 3811964 h 810" name="T19"/>
                <a:gd fmla="*/ 1179946 w 808" name="T20"/>
                <a:gd fmla="*/ 4037743 h 810" name="T21"/>
                <a:gd fmla="*/ 1043596 w 808" name="T22"/>
                <a:gd fmla="*/ 3964232 h 810" name="T23"/>
                <a:gd fmla="*/ 1033109 w 808" name="T24"/>
                <a:gd fmla="*/ 3544181 h 810" name="T25"/>
                <a:gd fmla="*/ 928225 w 808" name="T26"/>
                <a:gd fmla="*/ 3454923 h 810" name="T27"/>
                <a:gd fmla="*/ 519176 w 808" name="T28"/>
                <a:gd fmla="*/ 3528429 h 810" name="T29"/>
                <a:gd fmla="*/ 424779 w 808" name="T30"/>
                <a:gd fmla="*/ 3407663 h 810" name="T31"/>
                <a:gd fmla="*/ 540155 w 808" name="T32"/>
                <a:gd fmla="*/ 2956110 h 810" name="T33"/>
                <a:gd fmla="*/ 482467 w 808" name="T34"/>
                <a:gd fmla="*/ 2835346 h 810" name="T35"/>
                <a:gd fmla="*/ 83908 w 808" name="T36"/>
                <a:gd fmla="*/ 2735582 h 810" name="T37"/>
                <a:gd fmla="*/ 351362 w 808" name="T38"/>
                <a:gd fmla="*/ 2420544 h 810" name="T39"/>
                <a:gd fmla="*/ 335629 w 808" name="T40"/>
                <a:gd fmla="*/ 2289280 h 810" name="T41"/>
                <a:gd fmla="*/ 325141 w 808" name="T42"/>
                <a:gd fmla="*/ 2152761 h 810" name="T43"/>
                <a:gd fmla="*/ 5244 w 808" name="T44"/>
                <a:gd fmla="*/ 1900731 h 810" name="T45"/>
                <a:gd fmla="*/ 367096 w 808" name="T46"/>
                <a:gd fmla="*/ 1722210 h 810" name="T47"/>
                <a:gd fmla="*/ 409049 w 808" name="T48"/>
                <a:gd fmla="*/ 1590946 h 810" name="T49"/>
                <a:gd fmla="*/ 451003 w 808" name="T50"/>
                <a:gd fmla="*/ 1459678 h 810" name="T51"/>
                <a:gd fmla="*/ 251722 w 808" name="T52"/>
                <a:gd fmla="*/ 1113135 h 810" name="T53"/>
                <a:gd fmla="*/ 655526 w 808" name="T54"/>
                <a:gd fmla="*/ 1081632 h 810" name="T55"/>
                <a:gd fmla="*/ 734189 w 808" name="T56"/>
                <a:gd fmla="*/ 976619 h 810" name="T57"/>
                <a:gd fmla="*/ 823341 w 808" name="T58"/>
                <a:gd fmla="*/ 871606 h 810" name="T59"/>
                <a:gd fmla="*/ 776142 w 808" name="T60"/>
                <a:gd fmla="*/ 477808 h 810" name="T61"/>
                <a:gd fmla="*/ 1158968 w 808" name="T62"/>
                <a:gd fmla="*/ 598574 h 810" name="T63"/>
                <a:gd fmla="*/ 1337273 w 808" name="T64"/>
                <a:gd fmla="*/ 498810 h 810" name="T65"/>
                <a:gd fmla="*/ 1426425 w 808" name="T66"/>
                <a:gd fmla="*/ 110264 h 810" name="T67"/>
                <a:gd fmla="*/ 1583751 w 808" name="T68"/>
                <a:gd fmla="*/ 63009 h 810" name="T69"/>
                <a:gd fmla="*/ 1877427 w 808" name="T70"/>
                <a:gd fmla="*/ 330790 h 810" name="T71"/>
                <a:gd fmla="*/ 2008529 w 808" name="T72"/>
                <a:gd fmla="*/ 320291 h 810" name="T73"/>
                <a:gd fmla="*/ 2239275 w 808" name="T74"/>
                <a:gd fmla="*/ 0 h 810" name="T75"/>
                <a:gd fmla="*/ 2407089 w 808" name="T76"/>
                <a:gd fmla="*/ 15753 h 810" name="T77"/>
                <a:gd fmla="*/ 2574904 w 808" name="T78"/>
                <a:gd fmla="*/ 372795 h 810" name="T79"/>
                <a:gd fmla="*/ 2700764 w 808" name="T80"/>
                <a:gd fmla="*/ 409551 h 810" name="T81"/>
                <a:gd fmla="*/ 3036395 w 808" name="T82"/>
                <a:gd fmla="*/ 204774 h 810" name="T83"/>
                <a:gd fmla="*/ 3183232 w 808" name="T84"/>
                <a:gd fmla="*/ 283536 h 810" name="T85"/>
                <a:gd fmla="*/ 3204209 w 808" name="T86"/>
                <a:gd fmla="*/ 682582 h 810" name="T87"/>
                <a:gd fmla="*/ 3303847 w 808" name="T88"/>
                <a:gd fmla="*/ 766592 h 810" name="T89"/>
                <a:gd fmla="*/ 3697162 w 808" name="T90"/>
                <a:gd fmla="*/ 703587 h 810" name="T91"/>
                <a:gd fmla="*/ 3802050 w 808" name="T92"/>
                <a:gd fmla="*/ 829602 h 810" name="T93"/>
                <a:gd fmla="*/ 3697162 w 808" name="T94"/>
                <a:gd fmla="*/ 1265404 h 810" name="T95"/>
                <a:gd fmla="*/ 3754849 w 808" name="T96"/>
                <a:gd fmla="*/ 1386168 h 810" name="T97"/>
                <a:gd fmla="*/ 4148165 w 808" name="T98"/>
                <a:gd fmla="*/ 1496433 h 810" name="T99"/>
                <a:gd fmla="*/ 3880711 w 808" name="T100"/>
                <a:gd fmla="*/ 1800969 h 810" name="T101"/>
                <a:gd fmla="*/ 3901688 w 808" name="T102"/>
                <a:gd fmla="*/ 1932235 h 810" name="T103"/>
                <a:gd fmla="*/ 3906932 w 808" name="T104"/>
                <a:gd fmla="*/ 2074003 h 810" name="T105"/>
                <a:gd fmla="*/ 4232070 w 808" name="T106"/>
                <a:gd fmla="*/ 2320784 h 810" name="T107"/>
                <a:gd fmla="*/ 3864978 w 808" name="T108"/>
                <a:gd fmla="*/ 2504556 h 810" name="T109"/>
                <a:gd fmla="*/ 3828269 w 808" name="T110"/>
                <a:gd fmla="*/ 2635821 h 810" name="T111"/>
                <a:gd fmla="*/ 3786315 w 808" name="T112"/>
                <a:gd fmla="*/ 2761835 h 810" name="T113"/>
                <a:gd fmla="*/ 3996084 w 808" name="T114"/>
                <a:gd fmla="*/ 3124130 h 810" name="T115"/>
                <a:gd fmla="*/ 3581792 w 808" name="T116"/>
                <a:gd fmla="*/ 3145132 h 810" name="T117"/>
                <a:gd fmla="*/ 3503128 w 808" name="T118"/>
                <a:gd fmla="*/ 3255397 h 810" name="T119"/>
                <a:gd fmla="*/ 3413978 w 808" name="T120"/>
                <a:gd fmla="*/ 3355156 h 810" name="T121"/>
                <a:gd fmla="*/ 3471663 w 808" name="T122"/>
                <a:gd fmla="*/ 3769960 h 810"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808" name="T186"/>
                <a:gd fmla="*/ 0 h 810" name="T187"/>
                <a:gd fmla="*/ 808 w 808" name="T188"/>
                <a:gd fmla="*/ 810 h 810"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810" w="806">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algn="ctr" cap="flat" cmpd="sng" w="3175">
              <a:noFill/>
              <a:prstDash val="solid"/>
              <a:round/>
            </a:ln>
          </p:spPr>
          <p:txBody>
            <a:bodyPr anchor="ctr" lIns="0" rIns="0"/>
            <a:lstStyle/>
            <a:p>
              <a:endParaRPr altLang="en-US" lang="zh-CN"/>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1006475">
                <a:buFont typeface="Arial"/>
                <a:buNone/>
              </a:pPr>
              <a:r>
                <a:rPr altLang="en-US" b="0" lang="zh-CN" sz="1200">
                  <a:solidFill>
                    <a:schemeClr val="bg2"/>
                  </a:solidFill>
                  <a:sym charset="-122" pitchFamily="50" typeface="造字工房悦黑体验版常规体"/>
                </a:rPr>
                <a:t>输入您想要的文字内容</a:t>
              </a:r>
            </a:p>
          </p:txBody>
        </p:sp>
      </p:grpSp>
      <p:sp>
        <p:nvSpPr>
          <p:cNvPr id="21" name="TextBox 53"/>
          <p:cNvSpPr txBox="1">
            <a:spLocks noChangeArrowheads="1"/>
          </p:cNvSpPr>
          <p:nvPr/>
        </p:nvSpPr>
        <p:spPr bwMode="auto">
          <a:xfrm>
            <a:off x="5364162" y="1476375"/>
            <a:ext cx="1700212" cy="344644"/>
          </a:xfrm>
          <a:prstGeom prst="rect">
            <a:avLst/>
          </a:prstGeom>
          <a:noFill/>
          <a:ln w="9525">
            <a:noFill/>
            <a:miter lim="800000"/>
          </a:ln>
        </p:spPr>
        <p:txBody>
          <a:bodyPr bIns="50402" lIns="100803" rIns="100803" tIns="50402">
            <a:spAutoFit/>
          </a:bodyPr>
          <a:lstStyle/>
          <a:p>
            <a:pPr algn="ctr" defTabSz="1006475"/>
            <a:r>
              <a:rPr altLang="en-US" lang="zh-CN" sz="1600">
                <a:solidFill>
                  <a:schemeClr val="bg2"/>
                </a:solidFill>
              </a:rPr>
              <a:t>添加标题内容</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5"/>
                                        </p:tgtEl>
                                        <p:attrNameLst>
                                          <p:attrName>style.visibility</p:attrName>
                                        </p:attrNameLst>
                                      </p:cBhvr>
                                      <p:to>
                                        <p:strVal val="visible"/>
                                      </p:to>
                                    </p:set>
                                    <p:animEffect filter="fade" transition="in">
                                      <p:cBhvr>
                                        <p:cTn dur="1000" id="7"/>
                                        <p:tgtEl>
                                          <p:spTgt spid="15"/>
                                        </p:tgtEl>
                                      </p:cBhvr>
                                    </p:animEffect>
                                    <p:anim calcmode="lin" valueType="num">
                                      <p:cBhvr>
                                        <p:cTn dur="1000" fill="hold" id="8"/>
                                        <p:tgtEl>
                                          <p:spTgt spid="15"/>
                                        </p:tgtEl>
                                        <p:attrNameLst>
                                          <p:attrName>ppt_x</p:attrName>
                                        </p:attrNameLst>
                                      </p:cBhvr>
                                      <p:tavLst>
                                        <p:tav tm="0">
                                          <p:val>
                                            <p:strVal val="#ppt_x"/>
                                          </p:val>
                                        </p:tav>
                                        <p:tav tm="100000">
                                          <p:val>
                                            <p:strVal val="#ppt_x"/>
                                          </p:val>
                                        </p:tav>
                                      </p:tavLst>
                                    </p:anim>
                                    <p:anim calcmode="lin" valueType="num">
                                      <p:cBhvr>
                                        <p:cTn dur="1000" fill="hold" id="9"/>
                                        <p:tgtEl>
                                          <p:spTgt spid="15"/>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16"/>
                                        </p:tgtEl>
                                        <p:attrNameLst>
                                          <p:attrName>style.visibility</p:attrName>
                                        </p:attrNameLst>
                                      </p:cBhvr>
                                      <p:to>
                                        <p:strVal val="visible"/>
                                      </p:to>
                                    </p:set>
                                    <p:animEffect filter="fade" transition="in">
                                      <p:cBhvr>
                                        <p:cTn dur="1000" id="12"/>
                                        <p:tgtEl>
                                          <p:spTgt spid="16"/>
                                        </p:tgtEl>
                                      </p:cBhvr>
                                    </p:animEffect>
                                    <p:anim calcmode="lin" valueType="num">
                                      <p:cBhvr>
                                        <p:cTn dur="1000" fill="hold" id="13"/>
                                        <p:tgtEl>
                                          <p:spTgt spid="16"/>
                                        </p:tgtEl>
                                        <p:attrNameLst>
                                          <p:attrName>ppt_x</p:attrName>
                                        </p:attrNameLst>
                                      </p:cBhvr>
                                      <p:tavLst>
                                        <p:tav tm="0">
                                          <p:val>
                                            <p:strVal val="#ppt_x"/>
                                          </p:val>
                                        </p:tav>
                                        <p:tav tm="100000">
                                          <p:val>
                                            <p:strVal val="#ppt_x"/>
                                          </p:val>
                                        </p:tav>
                                      </p:tavLst>
                                    </p:anim>
                                    <p:anim calcmode="lin" valueType="num">
                                      <p:cBhvr>
                                        <p:cTn dur="1000" fill="hold" id="14"/>
                                        <p:tgtEl>
                                          <p:spTgt spid="16"/>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21"/>
                                        </p:tgtEl>
                                        <p:attrNameLst>
                                          <p:attrName>style.visibility</p:attrName>
                                        </p:attrNameLst>
                                      </p:cBhvr>
                                      <p:to>
                                        <p:strVal val="visible"/>
                                      </p:to>
                                    </p:set>
                                    <p:animEffect filter="fade" transition="in">
                                      <p:cBhvr>
                                        <p:cTn dur="1000" id="17"/>
                                        <p:tgtEl>
                                          <p:spTgt spid="21"/>
                                        </p:tgtEl>
                                      </p:cBhvr>
                                    </p:animEffect>
                                    <p:anim calcmode="lin" valueType="num">
                                      <p:cBhvr>
                                        <p:cTn dur="1000" fill="hold" id="18"/>
                                        <p:tgtEl>
                                          <p:spTgt spid="21"/>
                                        </p:tgtEl>
                                        <p:attrNameLst>
                                          <p:attrName>ppt_x</p:attrName>
                                        </p:attrNameLst>
                                      </p:cBhvr>
                                      <p:tavLst>
                                        <p:tav tm="0">
                                          <p:val>
                                            <p:strVal val="#ppt_x"/>
                                          </p:val>
                                        </p:tav>
                                        <p:tav tm="100000">
                                          <p:val>
                                            <p:strVal val="#ppt_x"/>
                                          </p:val>
                                        </p:tav>
                                      </p:tavLst>
                                    </p:anim>
                                    <p:anim calcmode="lin" valueType="num">
                                      <p:cBhvr>
                                        <p:cTn dur="1000" fill="hold" id="19"/>
                                        <p:tgtEl>
                                          <p:spTgt spid="21"/>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17"/>
                                        </p:tgtEl>
                                        <p:attrNameLst>
                                          <p:attrName>style.visibility</p:attrName>
                                        </p:attrNameLst>
                                      </p:cBhvr>
                                      <p:to>
                                        <p:strVal val="visible"/>
                                      </p:to>
                                    </p:set>
                                    <p:animEffect filter="fade" transition="in">
                                      <p:cBhvr>
                                        <p:cTn dur="1000" id="22"/>
                                        <p:tgtEl>
                                          <p:spTgt spid="17"/>
                                        </p:tgtEl>
                                      </p:cBhvr>
                                    </p:animEffect>
                                    <p:anim calcmode="lin" valueType="num">
                                      <p:cBhvr>
                                        <p:cTn dur="1000" fill="hold" id="23"/>
                                        <p:tgtEl>
                                          <p:spTgt spid="17"/>
                                        </p:tgtEl>
                                        <p:attrNameLst>
                                          <p:attrName>ppt_x</p:attrName>
                                        </p:attrNameLst>
                                      </p:cBhvr>
                                      <p:tavLst>
                                        <p:tav tm="0">
                                          <p:val>
                                            <p:strVal val="#ppt_x"/>
                                          </p:val>
                                        </p:tav>
                                        <p:tav tm="100000">
                                          <p:val>
                                            <p:strVal val="#ppt_x"/>
                                          </p:val>
                                        </p:tav>
                                      </p:tavLst>
                                    </p:anim>
                                    <p:anim calcmode="lin" valueType="num">
                                      <p:cBhvr>
                                        <p:cTn dur="1000" fill="hold" id="24"/>
                                        <p:tgtEl>
                                          <p:spTgt spid="17"/>
                                        </p:tgtEl>
                                        <p:attrNameLst>
                                          <p:attrName>ppt_y</p:attrName>
                                        </p:attrNameLst>
                                      </p:cBhvr>
                                      <p:tavLst>
                                        <p:tav tm="0">
                                          <p:val>
                                            <p:strVal val="#ppt_y+.1"/>
                                          </p:val>
                                        </p:tav>
                                        <p:tav tm="100000">
                                          <p:val>
                                            <p:strVal val="#ppt_y"/>
                                          </p:val>
                                        </p:tav>
                                      </p:tavLst>
                                    </p:anim>
                                  </p:childTnLst>
                                </p:cTn>
                              </p:par>
                            </p:childTnLst>
                          </p:cTn>
                        </p:par>
                        <p:par>
                          <p:cTn fill="hold" id="25" nodeType="afterGroup">
                            <p:stCondLst>
                              <p:cond delay="1000"/>
                            </p:stCondLst>
                            <p:childTnLst>
                              <p:par>
                                <p:cTn decel="100000" fill="hold" id="26" nodeType="afterEffect" presetClass="entr" presetID="49" presetSubtype="0">
                                  <p:stCondLst>
                                    <p:cond delay="0"/>
                                  </p:stCondLst>
                                  <p:childTnLst>
                                    <p:set>
                                      <p:cBhvr>
                                        <p:cTn dur="1" fill="hold" id="27">
                                          <p:stCondLst>
                                            <p:cond delay="0"/>
                                          </p:stCondLst>
                                        </p:cTn>
                                        <p:tgtEl>
                                          <p:spTgt spid="96299"/>
                                        </p:tgtEl>
                                        <p:attrNameLst>
                                          <p:attrName>style.visibility</p:attrName>
                                        </p:attrNameLst>
                                      </p:cBhvr>
                                      <p:to>
                                        <p:strVal val="visible"/>
                                      </p:to>
                                    </p:set>
                                    <p:anim calcmode="lin" valueType="num">
                                      <p:cBhvr>
                                        <p:cTn dur="1000" fill="hold" id="28"/>
                                        <p:tgtEl>
                                          <p:spTgt spid="96299"/>
                                        </p:tgtEl>
                                        <p:attrNameLst>
                                          <p:attrName>ppt_w</p:attrName>
                                        </p:attrNameLst>
                                      </p:cBhvr>
                                      <p:tavLst>
                                        <p:tav tm="0">
                                          <p:val>
                                            <p:fltVal val="0"/>
                                          </p:val>
                                        </p:tav>
                                        <p:tav tm="100000">
                                          <p:val>
                                            <p:strVal val="#ppt_w"/>
                                          </p:val>
                                        </p:tav>
                                      </p:tavLst>
                                    </p:anim>
                                    <p:anim calcmode="lin" valueType="num">
                                      <p:cBhvr>
                                        <p:cTn dur="1000" fill="hold" id="29"/>
                                        <p:tgtEl>
                                          <p:spTgt spid="96299"/>
                                        </p:tgtEl>
                                        <p:attrNameLst>
                                          <p:attrName>ppt_h</p:attrName>
                                        </p:attrNameLst>
                                      </p:cBhvr>
                                      <p:tavLst>
                                        <p:tav tm="0">
                                          <p:val>
                                            <p:fltVal val="0"/>
                                          </p:val>
                                        </p:tav>
                                        <p:tav tm="100000">
                                          <p:val>
                                            <p:strVal val="#ppt_h"/>
                                          </p:val>
                                        </p:tav>
                                      </p:tavLst>
                                    </p:anim>
                                    <p:anim calcmode="lin" valueType="num">
                                      <p:cBhvr>
                                        <p:cTn dur="1000" fill="hold" id="30"/>
                                        <p:tgtEl>
                                          <p:spTgt spid="96299"/>
                                        </p:tgtEl>
                                        <p:attrNameLst>
                                          <p:attrName>style.rotation</p:attrName>
                                        </p:attrNameLst>
                                      </p:cBhvr>
                                      <p:tavLst>
                                        <p:tav tm="0">
                                          <p:val>
                                            <p:fltVal val="360"/>
                                          </p:val>
                                        </p:tav>
                                        <p:tav tm="100000">
                                          <p:val>
                                            <p:fltVal val="0"/>
                                          </p:val>
                                        </p:tav>
                                      </p:tavLst>
                                    </p:anim>
                                    <p:animEffect filter="fade" transition="in">
                                      <p:cBhvr>
                                        <p:cTn dur="1000" id="31"/>
                                        <p:tgtEl>
                                          <p:spTgt spid="96299"/>
                                        </p:tgtEl>
                                      </p:cBhvr>
                                    </p:animEffect>
                                  </p:childTnLst>
                                </p:cTn>
                              </p:par>
                              <p:par>
                                <p:cTn decel="100000" fill="hold" id="32" nodeType="withEffect" presetClass="entr" presetID="49" presetSubtype="0">
                                  <p:stCondLst>
                                    <p:cond delay="0"/>
                                  </p:stCondLst>
                                  <p:childTnLst>
                                    <p:set>
                                      <p:cBhvr>
                                        <p:cTn dur="1" fill="hold" id="33">
                                          <p:stCondLst>
                                            <p:cond delay="0"/>
                                          </p:stCondLst>
                                        </p:cTn>
                                        <p:tgtEl>
                                          <p:spTgt spid="96300"/>
                                        </p:tgtEl>
                                        <p:attrNameLst>
                                          <p:attrName>style.visibility</p:attrName>
                                        </p:attrNameLst>
                                      </p:cBhvr>
                                      <p:to>
                                        <p:strVal val="visible"/>
                                      </p:to>
                                    </p:set>
                                    <p:anim calcmode="lin" valueType="num">
                                      <p:cBhvr>
                                        <p:cTn dur="1000" fill="hold" id="34"/>
                                        <p:tgtEl>
                                          <p:spTgt spid="96300"/>
                                        </p:tgtEl>
                                        <p:attrNameLst>
                                          <p:attrName>ppt_w</p:attrName>
                                        </p:attrNameLst>
                                      </p:cBhvr>
                                      <p:tavLst>
                                        <p:tav tm="0">
                                          <p:val>
                                            <p:fltVal val="0"/>
                                          </p:val>
                                        </p:tav>
                                        <p:tav tm="100000">
                                          <p:val>
                                            <p:strVal val="#ppt_w"/>
                                          </p:val>
                                        </p:tav>
                                      </p:tavLst>
                                    </p:anim>
                                    <p:anim calcmode="lin" valueType="num">
                                      <p:cBhvr>
                                        <p:cTn dur="1000" fill="hold" id="35"/>
                                        <p:tgtEl>
                                          <p:spTgt spid="96300"/>
                                        </p:tgtEl>
                                        <p:attrNameLst>
                                          <p:attrName>ppt_h</p:attrName>
                                        </p:attrNameLst>
                                      </p:cBhvr>
                                      <p:tavLst>
                                        <p:tav tm="0">
                                          <p:val>
                                            <p:fltVal val="0"/>
                                          </p:val>
                                        </p:tav>
                                        <p:tav tm="100000">
                                          <p:val>
                                            <p:strVal val="#ppt_h"/>
                                          </p:val>
                                        </p:tav>
                                      </p:tavLst>
                                    </p:anim>
                                    <p:anim calcmode="lin" valueType="num">
                                      <p:cBhvr>
                                        <p:cTn dur="1000" fill="hold" id="36"/>
                                        <p:tgtEl>
                                          <p:spTgt spid="96300"/>
                                        </p:tgtEl>
                                        <p:attrNameLst>
                                          <p:attrName>style.rotation</p:attrName>
                                        </p:attrNameLst>
                                      </p:cBhvr>
                                      <p:tavLst>
                                        <p:tav tm="0">
                                          <p:val>
                                            <p:fltVal val="360"/>
                                          </p:val>
                                        </p:tav>
                                        <p:tav tm="100000">
                                          <p:val>
                                            <p:fltVal val="0"/>
                                          </p:val>
                                        </p:tav>
                                      </p:tavLst>
                                    </p:anim>
                                    <p:animEffect filter="fade" transition="in">
                                      <p:cBhvr>
                                        <p:cTn dur="1000" id="37"/>
                                        <p:tgtEl>
                                          <p:spTgt spid="96300"/>
                                        </p:tgtEl>
                                      </p:cBhvr>
                                    </p:animEffect>
                                  </p:childTnLst>
                                </p:cTn>
                              </p:par>
                              <p:par>
                                <p:cTn decel="100000" fill="hold" id="38" nodeType="withEffect" presetClass="entr" presetID="49" presetSubtype="0">
                                  <p:stCondLst>
                                    <p:cond delay="0"/>
                                  </p:stCondLst>
                                  <p:childTnLst>
                                    <p:set>
                                      <p:cBhvr>
                                        <p:cTn dur="1" fill="hold" id="39">
                                          <p:stCondLst>
                                            <p:cond delay="0"/>
                                          </p:stCondLst>
                                        </p:cTn>
                                        <p:tgtEl>
                                          <p:spTgt spid="96301"/>
                                        </p:tgtEl>
                                        <p:attrNameLst>
                                          <p:attrName>style.visibility</p:attrName>
                                        </p:attrNameLst>
                                      </p:cBhvr>
                                      <p:to>
                                        <p:strVal val="visible"/>
                                      </p:to>
                                    </p:set>
                                    <p:anim calcmode="lin" valueType="num">
                                      <p:cBhvr>
                                        <p:cTn dur="1000" fill="hold" id="40"/>
                                        <p:tgtEl>
                                          <p:spTgt spid="96301"/>
                                        </p:tgtEl>
                                        <p:attrNameLst>
                                          <p:attrName>ppt_w</p:attrName>
                                        </p:attrNameLst>
                                      </p:cBhvr>
                                      <p:tavLst>
                                        <p:tav tm="0">
                                          <p:val>
                                            <p:fltVal val="0"/>
                                          </p:val>
                                        </p:tav>
                                        <p:tav tm="100000">
                                          <p:val>
                                            <p:strVal val="#ppt_w"/>
                                          </p:val>
                                        </p:tav>
                                      </p:tavLst>
                                    </p:anim>
                                    <p:anim calcmode="lin" valueType="num">
                                      <p:cBhvr>
                                        <p:cTn dur="1000" fill="hold" id="41"/>
                                        <p:tgtEl>
                                          <p:spTgt spid="96301"/>
                                        </p:tgtEl>
                                        <p:attrNameLst>
                                          <p:attrName>ppt_h</p:attrName>
                                        </p:attrNameLst>
                                      </p:cBhvr>
                                      <p:tavLst>
                                        <p:tav tm="0">
                                          <p:val>
                                            <p:fltVal val="0"/>
                                          </p:val>
                                        </p:tav>
                                        <p:tav tm="100000">
                                          <p:val>
                                            <p:strVal val="#ppt_h"/>
                                          </p:val>
                                        </p:tav>
                                      </p:tavLst>
                                    </p:anim>
                                    <p:anim calcmode="lin" valueType="num">
                                      <p:cBhvr>
                                        <p:cTn dur="1000" fill="hold" id="42"/>
                                        <p:tgtEl>
                                          <p:spTgt spid="96301"/>
                                        </p:tgtEl>
                                        <p:attrNameLst>
                                          <p:attrName>style.rotation</p:attrName>
                                        </p:attrNameLst>
                                      </p:cBhvr>
                                      <p:tavLst>
                                        <p:tav tm="0">
                                          <p:val>
                                            <p:fltVal val="360"/>
                                          </p:val>
                                        </p:tav>
                                        <p:tav tm="100000">
                                          <p:val>
                                            <p:fltVal val="0"/>
                                          </p:val>
                                        </p:tav>
                                      </p:tavLst>
                                    </p:anim>
                                    <p:animEffect filter="fade" transition="in">
                                      <p:cBhvr>
                                        <p:cTn dur="1000" id="43"/>
                                        <p:tgtEl>
                                          <p:spTgt spid="96301"/>
                                        </p:tgtEl>
                                      </p:cBhvr>
                                    </p:animEffect>
                                  </p:childTnLst>
                                </p:cTn>
                              </p:par>
                              <p:par>
                                <p:cTn decel="100000" fill="hold" id="44" nodeType="withEffect" presetClass="entr" presetID="49" presetSubtype="0">
                                  <p:stCondLst>
                                    <p:cond delay="0"/>
                                  </p:stCondLst>
                                  <p:childTnLst>
                                    <p:set>
                                      <p:cBhvr>
                                        <p:cTn dur="1" fill="hold" id="45">
                                          <p:stCondLst>
                                            <p:cond delay="0"/>
                                          </p:stCondLst>
                                        </p:cTn>
                                        <p:tgtEl>
                                          <p:spTgt spid="96302"/>
                                        </p:tgtEl>
                                        <p:attrNameLst>
                                          <p:attrName>style.visibility</p:attrName>
                                        </p:attrNameLst>
                                      </p:cBhvr>
                                      <p:to>
                                        <p:strVal val="visible"/>
                                      </p:to>
                                    </p:set>
                                    <p:anim calcmode="lin" valueType="num">
                                      <p:cBhvr>
                                        <p:cTn dur="1000" fill="hold" id="46"/>
                                        <p:tgtEl>
                                          <p:spTgt spid="96302"/>
                                        </p:tgtEl>
                                        <p:attrNameLst>
                                          <p:attrName>ppt_w</p:attrName>
                                        </p:attrNameLst>
                                      </p:cBhvr>
                                      <p:tavLst>
                                        <p:tav tm="0">
                                          <p:val>
                                            <p:fltVal val="0"/>
                                          </p:val>
                                        </p:tav>
                                        <p:tav tm="100000">
                                          <p:val>
                                            <p:strVal val="#ppt_w"/>
                                          </p:val>
                                        </p:tav>
                                      </p:tavLst>
                                    </p:anim>
                                    <p:anim calcmode="lin" valueType="num">
                                      <p:cBhvr>
                                        <p:cTn dur="1000" fill="hold" id="47"/>
                                        <p:tgtEl>
                                          <p:spTgt spid="96302"/>
                                        </p:tgtEl>
                                        <p:attrNameLst>
                                          <p:attrName>ppt_h</p:attrName>
                                        </p:attrNameLst>
                                      </p:cBhvr>
                                      <p:tavLst>
                                        <p:tav tm="0">
                                          <p:val>
                                            <p:fltVal val="0"/>
                                          </p:val>
                                        </p:tav>
                                        <p:tav tm="100000">
                                          <p:val>
                                            <p:strVal val="#ppt_h"/>
                                          </p:val>
                                        </p:tav>
                                      </p:tavLst>
                                    </p:anim>
                                    <p:anim calcmode="lin" valueType="num">
                                      <p:cBhvr>
                                        <p:cTn dur="1000" fill="hold" id="48"/>
                                        <p:tgtEl>
                                          <p:spTgt spid="96302"/>
                                        </p:tgtEl>
                                        <p:attrNameLst>
                                          <p:attrName>style.rotation</p:attrName>
                                        </p:attrNameLst>
                                      </p:cBhvr>
                                      <p:tavLst>
                                        <p:tav tm="0">
                                          <p:val>
                                            <p:fltVal val="360"/>
                                          </p:val>
                                        </p:tav>
                                        <p:tav tm="100000">
                                          <p:val>
                                            <p:fltVal val="0"/>
                                          </p:val>
                                        </p:tav>
                                      </p:tavLst>
                                    </p:anim>
                                    <p:animEffect filter="fade" transition="in">
                                      <p:cBhvr>
                                        <p:cTn dur="1000" id="49"/>
                                        <p:tgtEl>
                                          <p:spTgt spid="9630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21"/>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algn="ctr" w="19050">
            <a:solidFill>
              <a:schemeClr val="tx2"/>
            </a:solidFill>
            <a:miter lim="800000"/>
            <a:headEnd len="med" type="oval" w="med"/>
            <a:tailEnd len="med" type="oval" w="med"/>
          </a:ln>
        </p:spPr>
      </p:cxnSp>
      <p:sp>
        <p:nvSpPr>
          <p:cNvPr id="7" name="Sev01"/>
          <p:cNvSpPr>
            <a:spLocks noChangeAspect="1"/>
          </p:cNvSpPr>
          <p:nvPr/>
        </p:nvSpPr>
        <p:spPr bwMode="auto">
          <a:xfrm>
            <a:off x="3629025" y="2940050"/>
            <a:ext cx="187325" cy="187325"/>
          </a:xfrm>
          <a:prstGeom prst="ellipse">
            <a:avLst/>
          </a:prstGeom>
          <a:solidFill>
            <a:schemeClr val="tx2"/>
          </a:solidFill>
          <a:ln algn="ctr" w="57150">
            <a:solidFill>
              <a:schemeClr val="bg2"/>
            </a:solidFill>
            <a:miter lim="800000"/>
          </a:ln>
        </p:spPr>
        <p:txBody>
          <a:bodyPr anchor="ctr"/>
          <a:lstStyle/>
          <a:p>
            <a:pPr algn="ctr" defTabSz="914400" fontAlgn="auto">
              <a:spcBef>
                <a:spcPct val="0"/>
              </a:spcBef>
              <a:spcAft>
                <a:spcPct val="0"/>
              </a:spcAft>
              <a:defRPr/>
            </a:pPr>
            <a:endParaRPr b="0" lang="en-US" sz="4000">
              <a:solidFill>
                <a:schemeClr val="bg1"/>
              </a:solidFill>
              <a:latin charset="0" pitchFamily="2" typeface="FontAwesome"/>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algn="ctr" w="19050">
            <a:solidFill>
              <a:schemeClr val="tx2"/>
            </a:solidFill>
            <a:miter lim="800000"/>
            <a:headEnd len="med" type="oval" w="med"/>
            <a:tailEnd len="med" type="oval" w="med"/>
          </a:ln>
        </p:spPr>
      </p:cxnSp>
      <p:sp>
        <p:nvSpPr>
          <p:cNvPr id="13" name="Sev01"/>
          <p:cNvSpPr>
            <a:spLocks noChangeAspect="1"/>
          </p:cNvSpPr>
          <p:nvPr/>
        </p:nvSpPr>
        <p:spPr bwMode="auto">
          <a:xfrm>
            <a:off x="5689600" y="2940050"/>
            <a:ext cx="187325" cy="187325"/>
          </a:xfrm>
          <a:prstGeom prst="ellipse">
            <a:avLst/>
          </a:prstGeom>
          <a:solidFill>
            <a:schemeClr val="tx2"/>
          </a:solidFill>
          <a:ln algn="ctr" w="57150">
            <a:solidFill>
              <a:schemeClr val="bg2"/>
            </a:solidFill>
            <a:miter lim="800000"/>
          </a:ln>
        </p:spPr>
        <p:txBody>
          <a:bodyPr anchor="ctr"/>
          <a:lstStyle/>
          <a:p>
            <a:pPr algn="ctr" defTabSz="914400" fontAlgn="auto">
              <a:spcBef>
                <a:spcPct val="0"/>
              </a:spcBef>
              <a:spcAft>
                <a:spcPct val="0"/>
              </a:spcAft>
              <a:defRPr/>
            </a:pPr>
            <a:endParaRPr b="0" lang="en-US" sz="4000">
              <a:solidFill>
                <a:schemeClr val="bg1"/>
              </a:solidFill>
              <a:latin charset="0" pitchFamily="2" typeface="FontAwesome"/>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algn="ctr" w="19050">
            <a:solidFill>
              <a:schemeClr val="tx2"/>
            </a:solidFill>
            <a:miter lim="800000"/>
            <a:headEnd len="med" type="oval" w="med"/>
            <a:tailEnd len="med" type="oval" w="med"/>
          </a:ln>
        </p:spPr>
      </p:cxnSp>
      <p:sp>
        <p:nvSpPr>
          <p:cNvPr id="21" name="Sev01"/>
          <p:cNvSpPr>
            <a:spLocks noChangeAspect="1"/>
          </p:cNvSpPr>
          <p:nvPr/>
        </p:nvSpPr>
        <p:spPr bwMode="auto">
          <a:xfrm>
            <a:off x="7751763" y="2940050"/>
            <a:ext cx="185737" cy="187325"/>
          </a:xfrm>
          <a:prstGeom prst="ellipse">
            <a:avLst/>
          </a:prstGeom>
          <a:solidFill>
            <a:schemeClr val="tx2"/>
          </a:solidFill>
          <a:ln algn="ctr" w="57150">
            <a:solidFill>
              <a:schemeClr val="bg2"/>
            </a:solidFill>
            <a:miter lim="800000"/>
          </a:ln>
        </p:spPr>
        <p:txBody>
          <a:bodyPr anchor="ctr"/>
          <a:lstStyle/>
          <a:p>
            <a:pPr algn="ctr" defTabSz="914400" fontAlgn="auto">
              <a:spcBef>
                <a:spcPct val="0"/>
              </a:spcBef>
              <a:spcAft>
                <a:spcPct val="0"/>
              </a:spcAft>
              <a:defRPr/>
            </a:pPr>
            <a:endParaRPr b="0" lang="en-US" sz="4000">
              <a:solidFill>
                <a:schemeClr val="bg1"/>
              </a:solidFill>
              <a:latin charset="0" pitchFamily="2" typeface="FontAwesome"/>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algn="ctr" w="19050">
            <a:solidFill>
              <a:schemeClr val="tx2"/>
            </a:solidFill>
            <a:miter lim="800000"/>
            <a:headEnd len="med" type="oval" w="med"/>
            <a:tailEnd len="med" type="oval" w="med"/>
          </a:ln>
        </p:spPr>
      </p:cxnSp>
      <p:sp>
        <p:nvSpPr>
          <p:cNvPr id="31" name="Sev01"/>
          <p:cNvSpPr>
            <a:spLocks noChangeAspect="1"/>
          </p:cNvSpPr>
          <p:nvPr/>
        </p:nvSpPr>
        <p:spPr bwMode="auto">
          <a:xfrm>
            <a:off x="1550988" y="2940050"/>
            <a:ext cx="185737" cy="187325"/>
          </a:xfrm>
          <a:prstGeom prst="ellipse">
            <a:avLst/>
          </a:prstGeom>
          <a:solidFill>
            <a:schemeClr val="tx2"/>
          </a:solidFill>
          <a:ln algn="ctr" w="57150">
            <a:solidFill>
              <a:schemeClr val="bg2"/>
            </a:solidFill>
            <a:miter lim="800000"/>
          </a:ln>
        </p:spPr>
        <p:txBody>
          <a:bodyPr anchor="ctr"/>
          <a:lstStyle/>
          <a:p>
            <a:pPr algn="ctr" defTabSz="914400" fontAlgn="auto">
              <a:spcBef>
                <a:spcPct val="0"/>
              </a:spcBef>
              <a:spcAft>
                <a:spcPct val="0"/>
              </a:spcAft>
              <a:defRPr/>
            </a:pPr>
            <a:endParaRPr b="0" lang="en-US" sz="4000">
              <a:solidFill>
                <a:schemeClr val="bg1"/>
              </a:solidFill>
              <a:latin typeface="+mj-ea"/>
              <a:ea typeface="+mn-ea"/>
            </a:endParaRPr>
          </a:p>
        </p:txBody>
      </p:sp>
      <p:grpSp>
        <p:nvGrpSpPr>
          <p:cNvPr id="91192" name="Group 56"/>
          <p:cNvGrpSpPr/>
          <p:nvPr/>
        </p:nvGrpSpPr>
        <p:grpSpPr>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ln>
          </p:spPr>
          <p:txBody>
            <a:bodyPr>
              <a:spAutoFit/>
            </a:bodyPr>
            <a:lstStyle/>
            <a:p>
              <a:pPr defTabSz="914400"/>
              <a:r>
                <a:rPr altLang="en-US" lang="zh-CN" sz="1400">
                  <a:solidFill>
                    <a:srgbClr val="808080"/>
                  </a:solidFill>
                  <a:latin charset="-122" pitchFamily="34" typeface="微软雅黑"/>
                </a:rPr>
                <a:t>请输入标题</a:t>
              </a:r>
            </a:p>
          </p:txBody>
        </p:sp>
        <p:sp>
          <p:nvSpPr>
            <p:cNvPr id="80928" name="文本框 54"/>
            <p:cNvSpPr txBox="1">
              <a:spLocks noChangeArrowheads="1"/>
            </p:cNvSpPr>
            <p:nvPr/>
          </p:nvSpPr>
          <p:spPr bwMode="auto">
            <a:xfrm>
              <a:off x="1743" y="1187"/>
              <a:ext cx="1189" cy="490"/>
            </a:xfrm>
            <a:prstGeom prst="rect">
              <a:avLst/>
            </a:prstGeom>
            <a:noFill/>
            <a:ln w="9525">
              <a:noFill/>
              <a:miter lim="800000"/>
            </a:ln>
          </p:spPr>
          <p:txBody>
            <a:bodyPr>
              <a:spAutoFit/>
            </a:bodyPr>
            <a:lstStyle/>
            <a:p>
              <a:pPr algn="just" defTabSz="914400">
                <a:lnSpc>
                  <a:spcPct val="150000"/>
                </a:lnSpc>
              </a:pPr>
              <a:r>
                <a:rPr altLang="en-US" b="0" lang="zh-CN" sz="1000">
                  <a:solidFill>
                    <a:srgbClr val="808080"/>
                  </a:solidFill>
                  <a:sym charset="-122" pitchFamily="50" typeface="造字工房悦黑体验版常规体"/>
                </a:rPr>
                <a:t>请输入您想要的文字内容请输入您想要的文字内容请输入您想要的文字内容</a:t>
              </a:r>
            </a:p>
          </p:txBody>
        </p:sp>
      </p:grpSp>
      <p:grpSp>
        <p:nvGrpSpPr>
          <p:cNvPr id="91187" name="Group 51"/>
          <p:cNvGrpSpPr/>
          <p:nvPr/>
        </p:nvGrpSpPr>
        <p:grpSpPr>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algn="ctr" w="57150">
              <a:solidFill>
                <a:schemeClr val="tx2"/>
              </a:solidFill>
              <a:miter lim="800000"/>
            </a:ln>
          </p:spPr>
          <p:txBody>
            <a:bodyPr anchor="ctr"/>
            <a:lstStyle/>
            <a:p>
              <a:pPr algn="ctr" defTabSz="914400" fontAlgn="auto">
                <a:spcBef>
                  <a:spcPct val="0"/>
                </a:spcBef>
                <a:spcAft>
                  <a:spcPct val="0"/>
                </a:spcAft>
                <a:defRPr/>
              </a:pPr>
              <a:endParaRPr b="0" lang="en-US" sz="4000">
                <a:solidFill>
                  <a:schemeClr val="bg1"/>
                </a:solidFill>
                <a:latin charset="0" pitchFamily="2" typeface="FontAwesome"/>
                <a:ea typeface="+mn-ea"/>
              </a:endParaRPr>
            </a:p>
          </p:txBody>
        </p:sp>
        <p:sp>
          <p:nvSpPr>
            <p:cNvPr id="80926" name="TextBox 67"/>
            <p:cNvSpPr txBox="1">
              <a:spLocks noChangeArrowheads="1"/>
            </p:cNvSpPr>
            <p:nvPr/>
          </p:nvSpPr>
          <p:spPr bwMode="auto">
            <a:xfrm>
              <a:off x="872" y="1429"/>
              <a:ext cx="376" cy="269"/>
            </a:xfrm>
            <a:prstGeom prst="rect">
              <a:avLst/>
            </a:prstGeom>
            <a:noFill/>
            <a:ln w="9525">
              <a:noFill/>
              <a:miter lim="800000"/>
            </a:ln>
          </p:spPr>
          <p:txBody>
            <a:bodyPr bIns="0" lIns="0" rIns="0" tIns="0">
              <a:spAutoFit/>
            </a:bodyPr>
            <a:lstStyle/>
            <a:p>
              <a:pPr algn="ctr"/>
              <a:r>
                <a:rPr altLang="en-US" lang="zh-CN" sz="1400">
                  <a:solidFill>
                    <a:schemeClr val="bg2"/>
                  </a:solidFill>
                  <a:latin charset="-122" pitchFamily="34" typeface="微软雅黑"/>
                </a:rPr>
                <a:t>输入</a:t>
              </a:r>
            </a:p>
            <a:p>
              <a:pPr algn="ctr"/>
              <a:r>
                <a:rPr altLang="en-US" lang="zh-CN" sz="1400">
                  <a:solidFill>
                    <a:schemeClr val="bg2"/>
                  </a:solidFill>
                  <a:latin charset="-122" pitchFamily="34" typeface="微软雅黑"/>
                </a:rPr>
                <a:t>标题</a:t>
              </a:r>
            </a:p>
          </p:txBody>
        </p:sp>
      </p:grpSp>
      <p:grpSp>
        <p:nvGrpSpPr>
          <p:cNvPr id="91191" name="Group 55"/>
          <p:cNvGrpSpPr/>
          <p:nvPr/>
        </p:nvGrpSpPr>
        <p:grpSpPr>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ln>
          </p:spPr>
          <p:txBody>
            <a:bodyPr>
              <a:spAutoFit/>
            </a:bodyPr>
            <a:lstStyle/>
            <a:p>
              <a:pPr defTabSz="914400"/>
              <a:r>
                <a:rPr altLang="en-US" lang="zh-CN" sz="1000">
                  <a:solidFill>
                    <a:srgbClr val="808080"/>
                  </a:solidFill>
                  <a:latin charset="-122" pitchFamily="34" typeface="微软雅黑"/>
                </a:rPr>
                <a:t>请输入标题</a:t>
              </a:r>
            </a:p>
          </p:txBody>
        </p:sp>
        <p:sp>
          <p:nvSpPr>
            <p:cNvPr id="80924" name="文本框 54"/>
            <p:cNvSpPr txBox="1">
              <a:spLocks noChangeArrowheads="1"/>
            </p:cNvSpPr>
            <p:nvPr/>
          </p:nvSpPr>
          <p:spPr bwMode="auto">
            <a:xfrm>
              <a:off x="473" y="2291"/>
              <a:ext cx="1189" cy="490"/>
            </a:xfrm>
            <a:prstGeom prst="rect">
              <a:avLst/>
            </a:prstGeom>
            <a:noFill/>
            <a:ln w="9525">
              <a:noFill/>
              <a:miter lim="800000"/>
            </a:ln>
          </p:spPr>
          <p:txBody>
            <a:bodyPr>
              <a:spAutoFit/>
            </a:bodyPr>
            <a:lstStyle/>
            <a:p>
              <a:pPr algn="just" defTabSz="914400">
                <a:lnSpc>
                  <a:spcPct val="150000"/>
                </a:lnSpc>
              </a:pPr>
              <a:r>
                <a:rPr altLang="en-US" b="0" lang="zh-CN" sz="1000">
                  <a:solidFill>
                    <a:srgbClr val="808080"/>
                  </a:solidFill>
                  <a:sym charset="-122" pitchFamily="50" typeface="造字工房悦黑体验版常规体"/>
                </a:rPr>
                <a:t>请输入您想要的文字内容请输入您想要的文字内容请输入您想要的文字内容</a:t>
              </a:r>
            </a:p>
          </p:txBody>
        </p:sp>
      </p:grpSp>
      <p:grpSp>
        <p:nvGrpSpPr>
          <p:cNvPr id="91193" name="Group 57"/>
          <p:cNvGrpSpPr/>
          <p:nvPr/>
        </p:nvGrpSpPr>
        <p:grpSpPr>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ln>
          </p:spPr>
          <p:txBody>
            <a:bodyPr>
              <a:spAutoFit/>
            </a:bodyPr>
            <a:lstStyle/>
            <a:p>
              <a:pPr defTabSz="914400"/>
              <a:r>
                <a:rPr altLang="en-US" lang="zh-CN" sz="1000">
                  <a:solidFill>
                    <a:srgbClr val="808080"/>
                  </a:solidFill>
                  <a:latin charset="-122" pitchFamily="34" typeface="微软雅黑"/>
                </a:rPr>
                <a:t>请输入标题</a:t>
              </a:r>
            </a:p>
          </p:txBody>
        </p:sp>
        <p:sp>
          <p:nvSpPr>
            <p:cNvPr id="80922" name="文本框 54"/>
            <p:cNvSpPr txBox="1">
              <a:spLocks noChangeArrowheads="1"/>
            </p:cNvSpPr>
            <p:nvPr/>
          </p:nvSpPr>
          <p:spPr bwMode="auto">
            <a:xfrm>
              <a:off x="3101" y="2275"/>
              <a:ext cx="1189" cy="490"/>
            </a:xfrm>
            <a:prstGeom prst="rect">
              <a:avLst/>
            </a:prstGeom>
            <a:noFill/>
            <a:ln w="9525">
              <a:noFill/>
              <a:miter lim="800000"/>
            </a:ln>
          </p:spPr>
          <p:txBody>
            <a:bodyPr>
              <a:spAutoFit/>
            </a:bodyPr>
            <a:lstStyle/>
            <a:p>
              <a:pPr algn="just" defTabSz="914400">
                <a:lnSpc>
                  <a:spcPct val="150000"/>
                </a:lnSpc>
              </a:pPr>
              <a:r>
                <a:rPr altLang="en-US" b="0" lang="zh-CN" sz="1000">
                  <a:solidFill>
                    <a:srgbClr val="808080"/>
                  </a:solidFill>
                  <a:sym charset="-122" pitchFamily="50" typeface="造字工房悦黑体验版常规体"/>
                </a:rPr>
                <a:t>请输入您想要的文字内容请输入您想要的文字内容请输入您想要的文字内容</a:t>
              </a:r>
            </a:p>
          </p:txBody>
        </p:sp>
      </p:grpSp>
      <p:grpSp>
        <p:nvGrpSpPr>
          <p:cNvPr id="91194" name="Group 58"/>
          <p:cNvGrpSpPr/>
          <p:nvPr/>
        </p:nvGrpSpPr>
        <p:grpSpPr>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ln>
          </p:spPr>
          <p:txBody>
            <a:bodyPr>
              <a:spAutoFit/>
            </a:bodyPr>
            <a:lstStyle/>
            <a:p>
              <a:pPr defTabSz="914400"/>
              <a:r>
                <a:rPr altLang="en-US" lang="zh-CN" sz="1000">
                  <a:solidFill>
                    <a:srgbClr val="808080"/>
                  </a:solidFill>
                  <a:latin charset="-122" pitchFamily="34" typeface="微软雅黑"/>
                </a:rPr>
                <a:t>请输入标题</a:t>
              </a:r>
            </a:p>
          </p:txBody>
        </p:sp>
        <p:sp>
          <p:nvSpPr>
            <p:cNvPr id="80920" name="文本框 54"/>
            <p:cNvSpPr txBox="1">
              <a:spLocks noChangeArrowheads="1"/>
            </p:cNvSpPr>
            <p:nvPr/>
          </p:nvSpPr>
          <p:spPr bwMode="auto">
            <a:xfrm>
              <a:off x="4419" y="1187"/>
              <a:ext cx="1189" cy="490"/>
            </a:xfrm>
            <a:prstGeom prst="rect">
              <a:avLst/>
            </a:prstGeom>
            <a:noFill/>
            <a:ln w="9525">
              <a:noFill/>
              <a:miter lim="800000"/>
            </a:ln>
          </p:spPr>
          <p:txBody>
            <a:bodyPr>
              <a:spAutoFit/>
            </a:bodyPr>
            <a:lstStyle/>
            <a:p>
              <a:pPr algn="just" defTabSz="914400">
                <a:lnSpc>
                  <a:spcPct val="150000"/>
                </a:lnSpc>
              </a:pPr>
              <a:r>
                <a:rPr altLang="en-US" b="0" lang="zh-CN" sz="1000">
                  <a:solidFill>
                    <a:srgbClr val="808080"/>
                  </a:solidFill>
                  <a:sym charset="-122" pitchFamily="50" typeface="造字工房悦黑体验版常规体"/>
                </a:rPr>
                <a:t>请输入您想要的文字内容请输入您想要的文字内容请输入您想要的文字内容</a:t>
              </a:r>
            </a:p>
          </p:txBody>
        </p:sp>
      </p:grpSp>
      <p:grpSp>
        <p:nvGrpSpPr>
          <p:cNvPr id="91188" name="Group 52"/>
          <p:cNvGrpSpPr/>
          <p:nvPr/>
        </p:nvGrpSpPr>
        <p:grpSpPr>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algn="ctr" w="57150">
              <a:solidFill>
                <a:schemeClr val="tx2"/>
              </a:solidFill>
              <a:miter lim="800000"/>
            </a:ln>
          </p:spPr>
          <p:txBody>
            <a:bodyPr anchor="ctr"/>
            <a:lstStyle/>
            <a:p>
              <a:pPr algn="ctr" defTabSz="914400" fontAlgn="auto">
                <a:spcBef>
                  <a:spcPct val="0"/>
                </a:spcBef>
                <a:spcAft>
                  <a:spcPct val="0"/>
                </a:spcAft>
                <a:defRPr/>
              </a:pPr>
              <a:endParaRPr b="0" lang="en-US" sz="4000">
                <a:solidFill>
                  <a:schemeClr val="bg1"/>
                </a:solidFill>
                <a:latin charset="0" pitchFamily="2" typeface="FontAwesome"/>
                <a:ea typeface="+mn-ea"/>
              </a:endParaRPr>
            </a:p>
          </p:txBody>
        </p:sp>
        <p:sp>
          <p:nvSpPr>
            <p:cNvPr id="80918" name="TextBox 67"/>
            <p:cNvSpPr txBox="1">
              <a:spLocks noChangeArrowheads="1"/>
            </p:cNvSpPr>
            <p:nvPr/>
          </p:nvSpPr>
          <p:spPr bwMode="auto">
            <a:xfrm>
              <a:off x="2155" y="2064"/>
              <a:ext cx="376" cy="269"/>
            </a:xfrm>
            <a:prstGeom prst="rect">
              <a:avLst/>
            </a:prstGeom>
            <a:noFill/>
            <a:ln w="9525">
              <a:noFill/>
              <a:miter lim="800000"/>
            </a:ln>
          </p:spPr>
          <p:txBody>
            <a:bodyPr bIns="0" lIns="0" rIns="0" tIns="0">
              <a:spAutoFit/>
            </a:bodyPr>
            <a:lstStyle/>
            <a:p>
              <a:pPr algn="ctr"/>
              <a:r>
                <a:rPr altLang="en-US" lang="zh-CN" sz="1400">
                  <a:solidFill>
                    <a:schemeClr val="bg2"/>
                  </a:solidFill>
                  <a:latin charset="-122" pitchFamily="34" typeface="微软雅黑"/>
                </a:rPr>
                <a:t>输入</a:t>
              </a:r>
            </a:p>
            <a:p>
              <a:pPr algn="ctr"/>
              <a:r>
                <a:rPr altLang="en-US" lang="zh-CN" sz="1400">
                  <a:solidFill>
                    <a:schemeClr val="bg2"/>
                  </a:solidFill>
                  <a:latin charset="-122" pitchFamily="34" typeface="微软雅黑"/>
                </a:rPr>
                <a:t>标题</a:t>
              </a:r>
            </a:p>
          </p:txBody>
        </p:sp>
      </p:grpSp>
      <p:grpSp>
        <p:nvGrpSpPr>
          <p:cNvPr id="91189" name="Group 53"/>
          <p:cNvGrpSpPr/>
          <p:nvPr/>
        </p:nvGrpSpPr>
        <p:grpSpPr>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algn="ctr" w="57150">
              <a:solidFill>
                <a:schemeClr val="tx2"/>
              </a:solidFill>
              <a:miter lim="800000"/>
            </a:ln>
          </p:spPr>
          <p:txBody>
            <a:bodyPr anchor="ctr"/>
            <a:lstStyle/>
            <a:p>
              <a:pPr algn="ctr" defTabSz="914400" fontAlgn="auto">
                <a:spcBef>
                  <a:spcPct val="0"/>
                </a:spcBef>
                <a:spcAft>
                  <a:spcPct val="0"/>
                </a:spcAft>
                <a:defRPr/>
              </a:pPr>
              <a:endParaRPr b="0" lang="en-US" sz="4000">
                <a:solidFill>
                  <a:schemeClr val="bg1"/>
                </a:solidFill>
                <a:latin charset="0" pitchFamily="2" typeface="FontAwesome"/>
                <a:ea typeface="+mn-ea"/>
              </a:endParaRPr>
            </a:p>
          </p:txBody>
        </p:sp>
        <p:sp>
          <p:nvSpPr>
            <p:cNvPr id="80916" name="TextBox 67"/>
            <p:cNvSpPr txBox="1">
              <a:spLocks noChangeArrowheads="1"/>
            </p:cNvSpPr>
            <p:nvPr/>
          </p:nvSpPr>
          <p:spPr bwMode="auto">
            <a:xfrm>
              <a:off x="3457" y="1429"/>
              <a:ext cx="376" cy="269"/>
            </a:xfrm>
            <a:prstGeom prst="rect">
              <a:avLst/>
            </a:prstGeom>
            <a:noFill/>
            <a:ln w="9525">
              <a:noFill/>
              <a:miter lim="800000"/>
            </a:ln>
          </p:spPr>
          <p:txBody>
            <a:bodyPr bIns="0" lIns="0" rIns="0" tIns="0">
              <a:spAutoFit/>
            </a:bodyPr>
            <a:lstStyle/>
            <a:p>
              <a:pPr algn="ctr"/>
              <a:r>
                <a:rPr altLang="en-US" lang="zh-CN" sz="1400">
                  <a:solidFill>
                    <a:schemeClr val="bg2"/>
                  </a:solidFill>
                  <a:latin charset="-122" pitchFamily="34" typeface="微软雅黑"/>
                </a:rPr>
                <a:t>输入</a:t>
              </a:r>
            </a:p>
            <a:p>
              <a:pPr algn="ctr"/>
              <a:r>
                <a:rPr altLang="en-US" lang="zh-CN" sz="1400">
                  <a:solidFill>
                    <a:schemeClr val="bg2"/>
                  </a:solidFill>
                  <a:latin charset="-122" pitchFamily="34" typeface="微软雅黑"/>
                </a:rPr>
                <a:t>标题</a:t>
              </a:r>
            </a:p>
          </p:txBody>
        </p:sp>
      </p:grpSp>
      <p:grpSp>
        <p:nvGrpSpPr>
          <p:cNvPr id="91190" name="Group 54"/>
          <p:cNvGrpSpPr/>
          <p:nvPr/>
        </p:nvGrpSpPr>
        <p:grpSpPr>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algn="ctr" w="57150">
              <a:solidFill>
                <a:schemeClr val="tx2"/>
              </a:solidFill>
              <a:miter lim="800000"/>
            </a:ln>
          </p:spPr>
          <p:txBody>
            <a:bodyPr anchor="ctr"/>
            <a:lstStyle/>
            <a:p>
              <a:pPr algn="ctr" defTabSz="914400" fontAlgn="auto">
                <a:spcBef>
                  <a:spcPct val="0"/>
                </a:spcBef>
                <a:spcAft>
                  <a:spcPct val="0"/>
                </a:spcAft>
                <a:defRPr/>
              </a:pPr>
              <a:endParaRPr b="0" lang="en-US" sz="4000">
                <a:solidFill>
                  <a:schemeClr val="bg1"/>
                </a:solidFill>
                <a:latin charset="0" pitchFamily="2" typeface="FontAwesome"/>
                <a:ea typeface="+mn-ea"/>
              </a:endParaRPr>
            </a:p>
          </p:txBody>
        </p:sp>
        <p:sp>
          <p:nvSpPr>
            <p:cNvPr id="80914" name="TextBox 67"/>
            <p:cNvSpPr txBox="1">
              <a:spLocks noChangeArrowheads="1"/>
            </p:cNvSpPr>
            <p:nvPr/>
          </p:nvSpPr>
          <p:spPr bwMode="auto">
            <a:xfrm>
              <a:off x="4773" y="2064"/>
              <a:ext cx="376" cy="269"/>
            </a:xfrm>
            <a:prstGeom prst="rect">
              <a:avLst/>
            </a:prstGeom>
            <a:noFill/>
            <a:ln w="9525">
              <a:noFill/>
              <a:miter lim="800000"/>
            </a:ln>
          </p:spPr>
          <p:txBody>
            <a:bodyPr bIns="0" lIns="0" rIns="0" tIns="0">
              <a:spAutoFit/>
            </a:bodyPr>
            <a:lstStyle/>
            <a:p>
              <a:pPr algn="ctr"/>
              <a:r>
                <a:rPr altLang="en-US" lang="zh-CN" sz="1400">
                  <a:solidFill>
                    <a:schemeClr val="bg2"/>
                  </a:solidFill>
                  <a:latin charset="-122" pitchFamily="34" typeface="微软雅黑"/>
                </a:rPr>
                <a:t>输入</a:t>
              </a:r>
            </a:p>
            <a:p>
              <a:pPr algn="ctr"/>
              <a:r>
                <a:rPr altLang="en-US" lang="zh-CN" sz="1400">
                  <a:solidFill>
                    <a:schemeClr val="bg2"/>
                  </a:solidFill>
                  <a:latin charset="-122" pitchFamily="34" typeface="微软雅黑"/>
                </a:rPr>
                <a:t>标题</a:t>
              </a:r>
            </a:p>
          </p:txBody>
        </p:sp>
      </p:gr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26"/>
                                        </p:tgtEl>
                                        <p:attrNameLst>
                                          <p:attrName>style.visibility</p:attrName>
                                        </p:attrNameLst>
                                      </p:cBhvr>
                                      <p:to>
                                        <p:strVal val="visible"/>
                                      </p:to>
                                    </p:set>
                                    <p:animEffect filter="wipe(left)" transition="in">
                                      <p:cBhvr>
                                        <p:cTn dur="500" id="7"/>
                                        <p:tgtEl>
                                          <p:spTgt spid="26"/>
                                        </p:tgtEl>
                                      </p:cBhvr>
                                    </p:animEffect>
                                  </p:childTnLst>
                                </p:cTn>
                              </p:par>
                            </p:childTnLst>
                          </p:cTn>
                        </p:par>
                        <p:par>
                          <p:cTn fill="hold" id="8" nodeType="afterGroup">
                            <p:stCondLst>
                              <p:cond delay="500"/>
                            </p:stCondLst>
                            <p:childTnLst>
                              <p:par>
                                <p:cTn fill="hold" grpId="0" id="9" nodeType="afterEffect" presetClass="entr" presetID="23" presetSubtype="32">
                                  <p:stCondLst>
                                    <p:cond delay="0"/>
                                  </p:stCondLst>
                                  <p:childTnLst>
                                    <p:set>
                                      <p:cBhvr>
                                        <p:cTn dur="1" fill="hold" id="10">
                                          <p:stCondLst>
                                            <p:cond delay="0"/>
                                          </p:stCondLst>
                                        </p:cTn>
                                        <p:tgtEl>
                                          <p:spTgt spid="31"/>
                                        </p:tgtEl>
                                        <p:attrNameLst>
                                          <p:attrName>style.visibility</p:attrName>
                                        </p:attrNameLst>
                                      </p:cBhvr>
                                      <p:to>
                                        <p:strVal val="visible"/>
                                      </p:to>
                                    </p:set>
                                    <p:anim calcmode="lin" valueType="num">
                                      <p:cBhvr>
                                        <p:cTn dur="500" fill="hold" id="11"/>
                                        <p:tgtEl>
                                          <p:spTgt spid="31"/>
                                        </p:tgtEl>
                                        <p:attrNameLst>
                                          <p:attrName>ppt_w</p:attrName>
                                        </p:attrNameLst>
                                      </p:cBhvr>
                                      <p:tavLst>
                                        <p:tav tm="0">
                                          <p:val>
                                            <p:strVal val="4*#ppt_w"/>
                                          </p:val>
                                        </p:tav>
                                        <p:tav tm="100000">
                                          <p:val>
                                            <p:strVal val="#ppt_w"/>
                                          </p:val>
                                        </p:tav>
                                      </p:tavLst>
                                    </p:anim>
                                    <p:anim calcmode="lin" valueType="num">
                                      <p:cBhvr>
                                        <p:cTn dur="500" fill="hold" id="12"/>
                                        <p:tgtEl>
                                          <p:spTgt spid="31"/>
                                        </p:tgtEl>
                                        <p:attrNameLst>
                                          <p:attrName>ppt_h</p:attrName>
                                        </p:attrNameLst>
                                      </p:cBhvr>
                                      <p:tavLst>
                                        <p:tav tm="0">
                                          <p:val>
                                            <p:strVal val="4*#ppt_h"/>
                                          </p:val>
                                        </p:tav>
                                        <p:tav tm="100000">
                                          <p:val>
                                            <p:strVal val="#ppt_h"/>
                                          </p:val>
                                        </p:tav>
                                      </p:tavLst>
                                    </p:anim>
                                  </p:childTnLst>
                                </p:cTn>
                              </p:par>
                            </p:childTnLst>
                          </p:cTn>
                        </p:par>
                        <p:par>
                          <p:cTn fill="hold" id="13" nodeType="afterGroup">
                            <p:stCondLst>
                              <p:cond delay="1000"/>
                            </p:stCondLst>
                            <p:childTnLst>
                              <p:par>
                                <p:cTn fill="hold" id="14" nodeType="afterEffect" presetClass="entr" presetID="22" presetSubtype="8">
                                  <p:stCondLst>
                                    <p:cond delay="0"/>
                                  </p:stCondLst>
                                  <p:childTnLst>
                                    <p:set>
                                      <p:cBhvr>
                                        <p:cTn dur="1" fill="hold" id="15">
                                          <p:stCondLst>
                                            <p:cond delay="0"/>
                                          </p:stCondLst>
                                        </p:cTn>
                                        <p:tgtEl>
                                          <p:spTgt spid="2"/>
                                        </p:tgtEl>
                                        <p:attrNameLst>
                                          <p:attrName>style.visibility</p:attrName>
                                        </p:attrNameLst>
                                      </p:cBhvr>
                                      <p:to>
                                        <p:strVal val="visible"/>
                                      </p:to>
                                    </p:set>
                                    <p:animEffect filter="wipe(left)" transition="in">
                                      <p:cBhvr>
                                        <p:cTn dur="500" id="16"/>
                                        <p:tgtEl>
                                          <p:spTgt spid="2"/>
                                        </p:tgtEl>
                                      </p:cBhvr>
                                    </p:animEffect>
                                  </p:childTnLst>
                                </p:cTn>
                              </p:par>
                            </p:childTnLst>
                          </p:cTn>
                        </p:par>
                        <p:par>
                          <p:cTn fill="hold" id="17" nodeType="afterGroup">
                            <p:stCondLst>
                              <p:cond delay="1500"/>
                            </p:stCondLst>
                            <p:childTnLst>
                              <p:par>
                                <p:cTn fill="hold" grpId="0" id="18" nodeType="afterEffect" presetClass="entr" presetID="23" presetSubtype="32">
                                  <p:stCondLst>
                                    <p:cond delay="0"/>
                                  </p:stCondLst>
                                  <p:childTnLst>
                                    <p:set>
                                      <p:cBhvr>
                                        <p:cTn dur="1" fill="hold" id="19">
                                          <p:stCondLst>
                                            <p:cond delay="0"/>
                                          </p:stCondLst>
                                        </p:cTn>
                                        <p:tgtEl>
                                          <p:spTgt spid="7"/>
                                        </p:tgtEl>
                                        <p:attrNameLst>
                                          <p:attrName>style.visibility</p:attrName>
                                        </p:attrNameLst>
                                      </p:cBhvr>
                                      <p:to>
                                        <p:strVal val="visible"/>
                                      </p:to>
                                    </p:set>
                                    <p:anim calcmode="lin" valueType="num">
                                      <p:cBhvr>
                                        <p:cTn dur="500" fill="hold" id="20"/>
                                        <p:tgtEl>
                                          <p:spTgt spid="7"/>
                                        </p:tgtEl>
                                        <p:attrNameLst>
                                          <p:attrName>ppt_w</p:attrName>
                                        </p:attrNameLst>
                                      </p:cBhvr>
                                      <p:tavLst>
                                        <p:tav tm="0">
                                          <p:val>
                                            <p:strVal val="4*#ppt_w"/>
                                          </p:val>
                                        </p:tav>
                                        <p:tav tm="100000">
                                          <p:val>
                                            <p:strVal val="#ppt_w"/>
                                          </p:val>
                                        </p:tav>
                                      </p:tavLst>
                                    </p:anim>
                                    <p:anim calcmode="lin" valueType="num">
                                      <p:cBhvr>
                                        <p:cTn dur="500" fill="hold" id="21"/>
                                        <p:tgtEl>
                                          <p:spTgt spid="7"/>
                                        </p:tgtEl>
                                        <p:attrNameLst>
                                          <p:attrName>ppt_h</p:attrName>
                                        </p:attrNameLst>
                                      </p:cBhvr>
                                      <p:tavLst>
                                        <p:tav tm="0">
                                          <p:val>
                                            <p:strVal val="4*#ppt_h"/>
                                          </p:val>
                                        </p:tav>
                                        <p:tav tm="100000">
                                          <p:val>
                                            <p:strVal val="#ppt_h"/>
                                          </p:val>
                                        </p:tav>
                                      </p:tavLst>
                                    </p:anim>
                                  </p:childTnLst>
                                </p:cTn>
                              </p:par>
                            </p:childTnLst>
                          </p:cTn>
                        </p:par>
                        <p:par>
                          <p:cTn fill="hold" id="22" nodeType="afterGroup">
                            <p:stCondLst>
                              <p:cond delay="2000"/>
                            </p:stCondLst>
                            <p:childTnLst>
                              <p:par>
                                <p:cTn fill="hold" id="23" nodeType="afterEffect" presetClass="entr" presetID="22" presetSubtype="8">
                                  <p:stCondLst>
                                    <p:cond delay="0"/>
                                  </p:stCondLst>
                                  <p:childTnLst>
                                    <p:set>
                                      <p:cBhvr>
                                        <p:cTn dur="1" fill="hold" id="24">
                                          <p:stCondLst>
                                            <p:cond delay="0"/>
                                          </p:stCondLst>
                                        </p:cTn>
                                        <p:tgtEl>
                                          <p:spTgt spid="8"/>
                                        </p:tgtEl>
                                        <p:attrNameLst>
                                          <p:attrName>style.visibility</p:attrName>
                                        </p:attrNameLst>
                                      </p:cBhvr>
                                      <p:to>
                                        <p:strVal val="visible"/>
                                      </p:to>
                                    </p:set>
                                    <p:animEffect filter="wipe(left)" transition="in">
                                      <p:cBhvr>
                                        <p:cTn dur="500" id="25"/>
                                        <p:tgtEl>
                                          <p:spTgt spid="8"/>
                                        </p:tgtEl>
                                      </p:cBhvr>
                                    </p:animEffect>
                                  </p:childTnLst>
                                </p:cTn>
                              </p:par>
                            </p:childTnLst>
                          </p:cTn>
                        </p:par>
                        <p:par>
                          <p:cTn fill="hold" id="26" nodeType="afterGroup">
                            <p:stCondLst>
                              <p:cond delay="2500"/>
                            </p:stCondLst>
                            <p:childTnLst>
                              <p:par>
                                <p:cTn fill="hold" grpId="0" id="27" nodeType="afterEffect" presetClass="entr" presetID="23" presetSubtype="32">
                                  <p:stCondLst>
                                    <p:cond delay="0"/>
                                  </p:stCondLst>
                                  <p:childTnLst>
                                    <p:set>
                                      <p:cBhvr>
                                        <p:cTn dur="1" fill="hold" id="28">
                                          <p:stCondLst>
                                            <p:cond delay="0"/>
                                          </p:stCondLst>
                                        </p:cTn>
                                        <p:tgtEl>
                                          <p:spTgt spid="13"/>
                                        </p:tgtEl>
                                        <p:attrNameLst>
                                          <p:attrName>style.visibility</p:attrName>
                                        </p:attrNameLst>
                                      </p:cBhvr>
                                      <p:to>
                                        <p:strVal val="visible"/>
                                      </p:to>
                                    </p:set>
                                    <p:anim calcmode="lin" valueType="num">
                                      <p:cBhvr>
                                        <p:cTn dur="500" fill="hold" id="29"/>
                                        <p:tgtEl>
                                          <p:spTgt spid="13"/>
                                        </p:tgtEl>
                                        <p:attrNameLst>
                                          <p:attrName>ppt_w</p:attrName>
                                        </p:attrNameLst>
                                      </p:cBhvr>
                                      <p:tavLst>
                                        <p:tav tm="0">
                                          <p:val>
                                            <p:strVal val="4*#ppt_w"/>
                                          </p:val>
                                        </p:tav>
                                        <p:tav tm="100000">
                                          <p:val>
                                            <p:strVal val="#ppt_w"/>
                                          </p:val>
                                        </p:tav>
                                      </p:tavLst>
                                    </p:anim>
                                    <p:anim calcmode="lin" valueType="num">
                                      <p:cBhvr>
                                        <p:cTn dur="500" fill="hold" id="30"/>
                                        <p:tgtEl>
                                          <p:spTgt spid="13"/>
                                        </p:tgtEl>
                                        <p:attrNameLst>
                                          <p:attrName>ppt_h</p:attrName>
                                        </p:attrNameLst>
                                      </p:cBhvr>
                                      <p:tavLst>
                                        <p:tav tm="0">
                                          <p:val>
                                            <p:strVal val="4*#ppt_h"/>
                                          </p:val>
                                        </p:tav>
                                        <p:tav tm="100000">
                                          <p:val>
                                            <p:strVal val="#ppt_h"/>
                                          </p:val>
                                        </p:tav>
                                      </p:tavLst>
                                    </p:anim>
                                  </p:childTnLst>
                                </p:cTn>
                              </p:par>
                            </p:childTnLst>
                          </p:cTn>
                        </p:par>
                        <p:par>
                          <p:cTn fill="hold" id="31" nodeType="afterGroup">
                            <p:stCondLst>
                              <p:cond delay="3000"/>
                            </p:stCondLst>
                            <p:childTnLst>
                              <p:par>
                                <p:cTn fill="hold" id="32" nodeType="afterEffect" presetClass="entr" presetID="22" presetSubtype="8">
                                  <p:stCondLst>
                                    <p:cond delay="0"/>
                                  </p:stCondLst>
                                  <p:childTnLst>
                                    <p:set>
                                      <p:cBhvr>
                                        <p:cTn dur="1" fill="hold" id="33">
                                          <p:stCondLst>
                                            <p:cond delay="0"/>
                                          </p:stCondLst>
                                        </p:cTn>
                                        <p:tgtEl>
                                          <p:spTgt spid="15"/>
                                        </p:tgtEl>
                                        <p:attrNameLst>
                                          <p:attrName>style.visibility</p:attrName>
                                        </p:attrNameLst>
                                      </p:cBhvr>
                                      <p:to>
                                        <p:strVal val="visible"/>
                                      </p:to>
                                    </p:set>
                                    <p:animEffect filter="wipe(left)" transition="in">
                                      <p:cBhvr>
                                        <p:cTn dur="500" id="34"/>
                                        <p:tgtEl>
                                          <p:spTgt spid="15"/>
                                        </p:tgtEl>
                                      </p:cBhvr>
                                    </p:animEffect>
                                  </p:childTnLst>
                                </p:cTn>
                              </p:par>
                            </p:childTnLst>
                          </p:cTn>
                        </p:par>
                        <p:par>
                          <p:cTn fill="hold" id="35" nodeType="afterGroup">
                            <p:stCondLst>
                              <p:cond delay="3500"/>
                            </p:stCondLst>
                            <p:childTnLst>
                              <p:par>
                                <p:cTn fill="hold" grpId="0" id="36" nodeType="afterEffect" presetClass="entr" presetID="23" presetSubtype="32">
                                  <p:stCondLst>
                                    <p:cond delay="0"/>
                                  </p:stCondLst>
                                  <p:childTnLst>
                                    <p:set>
                                      <p:cBhvr>
                                        <p:cTn dur="1" fill="hold" id="37">
                                          <p:stCondLst>
                                            <p:cond delay="0"/>
                                          </p:stCondLst>
                                        </p:cTn>
                                        <p:tgtEl>
                                          <p:spTgt spid="21"/>
                                        </p:tgtEl>
                                        <p:attrNameLst>
                                          <p:attrName>style.visibility</p:attrName>
                                        </p:attrNameLst>
                                      </p:cBhvr>
                                      <p:to>
                                        <p:strVal val="visible"/>
                                      </p:to>
                                    </p:set>
                                    <p:anim calcmode="lin" valueType="num">
                                      <p:cBhvr>
                                        <p:cTn dur="500" fill="hold" id="38"/>
                                        <p:tgtEl>
                                          <p:spTgt spid="21"/>
                                        </p:tgtEl>
                                        <p:attrNameLst>
                                          <p:attrName>ppt_w</p:attrName>
                                        </p:attrNameLst>
                                      </p:cBhvr>
                                      <p:tavLst>
                                        <p:tav tm="0">
                                          <p:val>
                                            <p:strVal val="4*#ppt_w"/>
                                          </p:val>
                                        </p:tav>
                                        <p:tav tm="100000">
                                          <p:val>
                                            <p:strVal val="#ppt_w"/>
                                          </p:val>
                                        </p:tav>
                                      </p:tavLst>
                                    </p:anim>
                                    <p:anim calcmode="lin" valueType="num">
                                      <p:cBhvr>
                                        <p:cTn dur="500" fill="hold" id="39"/>
                                        <p:tgtEl>
                                          <p:spTgt spid="21"/>
                                        </p:tgtEl>
                                        <p:attrNameLst>
                                          <p:attrName>ppt_h</p:attrName>
                                        </p:attrNameLst>
                                      </p:cBhvr>
                                      <p:tavLst>
                                        <p:tav tm="0">
                                          <p:val>
                                            <p:strVal val="4*#ppt_h"/>
                                          </p:val>
                                        </p:tav>
                                        <p:tav tm="100000">
                                          <p:val>
                                            <p:strVal val="#ppt_h"/>
                                          </p:val>
                                        </p:tav>
                                      </p:tavLst>
                                    </p:anim>
                                  </p:childTnLst>
                                </p:cTn>
                              </p:par>
                            </p:childTnLst>
                          </p:cTn>
                        </p:par>
                        <p:par>
                          <p:cTn fill="hold" id="40" nodeType="afterGroup">
                            <p:stCondLst>
                              <p:cond delay="4000"/>
                            </p:stCondLst>
                            <p:childTnLst>
                              <p:par>
                                <p:cTn fill="hold" id="41" nodeType="afterEffect" presetClass="entr" presetID="42" presetSubtype="0">
                                  <p:stCondLst>
                                    <p:cond delay="0"/>
                                  </p:stCondLst>
                                  <p:childTnLst>
                                    <p:set>
                                      <p:cBhvr>
                                        <p:cTn dur="1" fill="hold" id="42">
                                          <p:stCondLst>
                                            <p:cond delay="0"/>
                                          </p:stCondLst>
                                        </p:cTn>
                                        <p:tgtEl>
                                          <p:spTgt spid="91187"/>
                                        </p:tgtEl>
                                        <p:attrNameLst>
                                          <p:attrName>style.visibility</p:attrName>
                                        </p:attrNameLst>
                                      </p:cBhvr>
                                      <p:to>
                                        <p:strVal val="visible"/>
                                      </p:to>
                                    </p:set>
                                    <p:animEffect filter="fade" transition="in">
                                      <p:cBhvr>
                                        <p:cTn dur="1000" id="43"/>
                                        <p:tgtEl>
                                          <p:spTgt spid="91187"/>
                                        </p:tgtEl>
                                      </p:cBhvr>
                                    </p:animEffect>
                                    <p:anim calcmode="lin" valueType="num">
                                      <p:cBhvr>
                                        <p:cTn dur="1000" fill="hold" id="44"/>
                                        <p:tgtEl>
                                          <p:spTgt spid="91187"/>
                                        </p:tgtEl>
                                        <p:attrNameLst>
                                          <p:attrName>ppt_x</p:attrName>
                                        </p:attrNameLst>
                                      </p:cBhvr>
                                      <p:tavLst>
                                        <p:tav tm="0">
                                          <p:val>
                                            <p:strVal val="#ppt_x"/>
                                          </p:val>
                                        </p:tav>
                                        <p:tav tm="100000">
                                          <p:val>
                                            <p:strVal val="#ppt_x"/>
                                          </p:val>
                                        </p:tav>
                                      </p:tavLst>
                                    </p:anim>
                                    <p:anim calcmode="lin" valueType="num">
                                      <p:cBhvr>
                                        <p:cTn dur="1000" fill="hold" id="45"/>
                                        <p:tgtEl>
                                          <p:spTgt spid="91187"/>
                                        </p:tgtEl>
                                        <p:attrNameLst>
                                          <p:attrName>ppt_y</p:attrName>
                                        </p:attrNameLst>
                                      </p:cBhvr>
                                      <p:tavLst>
                                        <p:tav tm="0">
                                          <p:val>
                                            <p:strVal val="#ppt_y+.1"/>
                                          </p:val>
                                        </p:tav>
                                        <p:tav tm="100000">
                                          <p:val>
                                            <p:strVal val="#ppt_y"/>
                                          </p:val>
                                        </p:tav>
                                      </p:tavLst>
                                    </p:anim>
                                  </p:childTnLst>
                                </p:cTn>
                              </p:par>
                              <p:par>
                                <p:cTn fill="hold" id="46" nodeType="withEffect" presetClass="entr" presetID="47" presetSubtype="0">
                                  <p:stCondLst>
                                    <p:cond delay="0"/>
                                  </p:stCondLst>
                                  <p:childTnLst>
                                    <p:set>
                                      <p:cBhvr>
                                        <p:cTn dur="1" fill="hold" id="47">
                                          <p:stCondLst>
                                            <p:cond delay="0"/>
                                          </p:stCondLst>
                                        </p:cTn>
                                        <p:tgtEl>
                                          <p:spTgt spid="91188"/>
                                        </p:tgtEl>
                                        <p:attrNameLst>
                                          <p:attrName>style.visibility</p:attrName>
                                        </p:attrNameLst>
                                      </p:cBhvr>
                                      <p:to>
                                        <p:strVal val="visible"/>
                                      </p:to>
                                    </p:set>
                                    <p:animEffect filter="fade" transition="in">
                                      <p:cBhvr>
                                        <p:cTn dur="1000" id="48"/>
                                        <p:tgtEl>
                                          <p:spTgt spid="91188"/>
                                        </p:tgtEl>
                                      </p:cBhvr>
                                    </p:animEffect>
                                    <p:anim calcmode="lin" valueType="num">
                                      <p:cBhvr>
                                        <p:cTn dur="1000" fill="hold" id="49"/>
                                        <p:tgtEl>
                                          <p:spTgt spid="91188"/>
                                        </p:tgtEl>
                                        <p:attrNameLst>
                                          <p:attrName>ppt_x</p:attrName>
                                        </p:attrNameLst>
                                      </p:cBhvr>
                                      <p:tavLst>
                                        <p:tav tm="0">
                                          <p:val>
                                            <p:strVal val="#ppt_x"/>
                                          </p:val>
                                        </p:tav>
                                        <p:tav tm="100000">
                                          <p:val>
                                            <p:strVal val="#ppt_x"/>
                                          </p:val>
                                        </p:tav>
                                      </p:tavLst>
                                    </p:anim>
                                    <p:anim calcmode="lin" valueType="num">
                                      <p:cBhvr>
                                        <p:cTn dur="1000" fill="hold" id="50"/>
                                        <p:tgtEl>
                                          <p:spTgt spid="91188"/>
                                        </p:tgtEl>
                                        <p:attrNameLst>
                                          <p:attrName>ppt_y</p:attrName>
                                        </p:attrNameLst>
                                      </p:cBhvr>
                                      <p:tavLst>
                                        <p:tav tm="0">
                                          <p:val>
                                            <p:strVal val="#ppt_y-.1"/>
                                          </p:val>
                                        </p:tav>
                                        <p:tav tm="100000">
                                          <p:val>
                                            <p:strVal val="#ppt_y"/>
                                          </p:val>
                                        </p:tav>
                                      </p:tavLst>
                                    </p:anim>
                                  </p:childTnLst>
                                </p:cTn>
                              </p:par>
                              <p:par>
                                <p:cTn fill="hold" id="51" nodeType="withEffect" presetClass="entr" presetID="42" presetSubtype="0">
                                  <p:stCondLst>
                                    <p:cond delay="0"/>
                                  </p:stCondLst>
                                  <p:childTnLst>
                                    <p:set>
                                      <p:cBhvr>
                                        <p:cTn dur="1" fill="hold" id="52">
                                          <p:stCondLst>
                                            <p:cond delay="0"/>
                                          </p:stCondLst>
                                        </p:cTn>
                                        <p:tgtEl>
                                          <p:spTgt spid="91189"/>
                                        </p:tgtEl>
                                        <p:attrNameLst>
                                          <p:attrName>style.visibility</p:attrName>
                                        </p:attrNameLst>
                                      </p:cBhvr>
                                      <p:to>
                                        <p:strVal val="visible"/>
                                      </p:to>
                                    </p:set>
                                    <p:animEffect filter="fade" transition="in">
                                      <p:cBhvr>
                                        <p:cTn dur="1000" id="53"/>
                                        <p:tgtEl>
                                          <p:spTgt spid="91189"/>
                                        </p:tgtEl>
                                      </p:cBhvr>
                                    </p:animEffect>
                                    <p:anim calcmode="lin" valueType="num">
                                      <p:cBhvr>
                                        <p:cTn dur="1000" fill="hold" id="54"/>
                                        <p:tgtEl>
                                          <p:spTgt spid="91189"/>
                                        </p:tgtEl>
                                        <p:attrNameLst>
                                          <p:attrName>ppt_x</p:attrName>
                                        </p:attrNameLst>
                                      </p:cBhvr>
                                      <p:tavLst>
                                        <p:tav tm="0">
                                          <p:val>
                                            <p:strVal val="#ppt_x"/>
                                          </p:val>
                                        </p:tav>
                                        <p:tav tm="100000">
                                          <p:val>
                                            <p:strVal val="#ppt_x"/>
                                          </p:val>
                                        </p:tav>
                                      </p:tavLst>
                                    </p:anim>
                                    <p:anim calcmode="lin" valueType="num">
                                      <p:cBhvr>
                                        <p:cTn dur="1000" fill="hold" id="55"/>
                                        <p:tgtEl>
                                          <p:spTgt spid="91189"/>
                                        </p:tgtEl>
                                        <p:attrNameLst>
                                          <p:attrName>ppt_y</p:attrName>
                                        </p:attrNameLst>
                                      </p:cBhvr>
                                      <p:tavLst>
                                        <p:tav tm="0">
                                          <p:val>
                                            <p:strVal val="#ppt_y+.1"/>
                                          </p:val>
                                        </p:tav>
                                        <p:tav tm="100000">
                                          <p:val>
                                            <p:strVal val="#ppt_y"/>
                                          </p:val>
                                        </p:tav>
                                      </p:tavLst>
                                    </p:anim>
                                  </p:childTnLst>
                                </p:cTn>
                              </p:par>
                              <p:par>
                                <p:cTn fill="hold" id="56" nodeType="withEffect" presetClass="entr" presetID="47" presetSubtype="0">
                                  <p:stCondLst>
                                    <p:cond delay="0"/>
                                  </p:stCondLst>
                                  <p:childTnLst>
                                    <p:set>
                                      <p:cBhvr>
                                        <p:cTn dur="1" fill="hold" id="57">
                                          <p:stCondLst>
                                            <p:cond delay="0"/>
                                          </p:stCondLst>
                                        </p:cTn>
                                        <p:tgtEl>
                                          <p:spTgt spid="91190"/>
                                        </p:tgtEl>
                                        <p:attrNameLst>
                                          <p:attrName>style.visibility</p:attrName>
                                        </p:attrNameLst>
                                      </p:cBhvr>
                                      <p:to>
                                        <p:strVal val="visible"/>
                                      </p:to>
                                    </p:set>
                                    <p:animEffect filter="fade" transition="in">
                                      <p:cBhvr>
                                        <p:cTn dur="1000" id="58"/>
                                        <p:tgtEl>
                                          <p:spTgt spid="91190"/>
                                        </p:tgtEl>
                                      </p:cBhvr>
                                    </p:animEffect>
                                    <p:anim calcmode="lin" valueType="num">
                                      <p:cBhvr>
                                        <p:cTn dur="1000" fill="hold" id="59"/>
                                        <p:tgtEl>
                                          <p:spTgt spid="91190"/>
                                        </p:tgtEl>
                                        <p:attrNameLst>
                                          <p:attrName>ppt_x</p:attrName>
                                        </p:attrNameLst>
                                      </p:cBhvr>
                                      <p:tavLst>
                                        <p:tav tm="0">
                                          <p:val>
                                            <p:strVal val="#ppt_x"/>
                                          </p:val>
                                        </p:tav>
                                        <p:tav tm="100000">
                                          <p:val>
                                            <p:strVal val="#ppt_x"/>
                                          </p:val>
                                        </p:tav>
                                      </p:tavLst>
                                    </p:anim>
                                    <p:anim calcmode="lin" valueType="num">
                                      <p:cBhvr>
                                        <p:cTn dur="1000" fill="hold" id="60"/>
                                        <p:tgtEl>
                                          <p:spTgt spid="91190"/>
                                        </p:tgtEl>
                                        <p:attrNameLst>
                                          <p:attrName>ppt_y</p:attrName>
                                        </p:attrNameLst>
                                      </p:cBhvr>
                                      <p:tavLst>
                                        <p:tav tm="0">
                                          <p:val>
                                            <p:strVal val="#ppt_y-.1"/>
                                          </p:val>
                                        </p:tav>
                                        <p:tav tm="100000">
                                          <p:val>
                                            <p:strVal val="#ppt_y"/>
                                          </p:val>
                                        </p:tav>
                                      </p:tavLst>
                                    </p:anim>
                                  </p:childTnLst>
                                </p:cTn>
                              </p:par>
                            </p:childTnLst>
                          </p:cTn>
                        </p:par>
                        <p:par>
                          <p:cTn fill="hold" id="61" nodeType="afterGroup">
                            <p:stCondLst>
                              <p:cond delay="5000"/>
                            </p:stCondLst>
                            <p:childTnLst>
                              <p:par>
                                <p:cTn fill="hold" id="62" nodeType="afterEffect" presetClass="entr" presetID="42" presetSubtype="0">
                                  <p:stCondLst>
                                    <p:cond delay="0"/>
                                  </p:stCondLst>
                                  <p:childTnLst>
                                    <p:set>
                                      <p:cBhvr>
                                        <p:cTn dur="1" fill="hold" id="63">
                                          <p:stCondLst>
                                            <p:cond delay="0"/>
                                          </p:stCondLst>
                                        </p:cTn>
                                        <p:tgtEl>
                                          <p:spTgt spid="91191"/>
                                        </p:tgtEl>
                                        <p:attrNameLst>
                                          <p:attrName>style.visibility</p:attrName>
                                        </p:attrNameLst>
                                      </p:cBhvr>
                                      <p:to>
                                        <p:strVal val="visible"/>
                                      </p:to>
                                    </p:set>
                                    <p:animEffect filter="fade" transition="in">
                                      <p:cBhvr>
                                        <p:cTn dur="1000" id="64"/>
                                        <p:tgtEl>
                                          <p:spTgt spid="91191"/>
                                        </p:tgtEl>
                                      </p:cBhvr>
                                    </p:animEffect>
                                    <p:anim calcmode="lin" valueType="num">
                                      <p:cBhvr>
                                        <p:cTn dur="1000" fill="hold" id="65"/>
                                        <p:tgtEl>
                                          <p:spTgt spid="91191"/>
                                        </p:tgtEl>
                                        <p:attrNameLst>
                                          <p:attrName>ppt_x</p:attrName>
                                        </p:attrNameLst>
                                      </p:cBhvr>
                                      <p:tavLst>
                                        <p:tav tm="0">
                                          <p:val>
                                            <p:strVal val="#ppt_x"/>
                                          </p:val>
                                        </p:tav>
                                        <p:tav tm="100000">
                                          <p:val>
                                            <p:strVal val="#ppt_x"/>
                                          </p:val>
                                        </p:tav>
                                      </p:tavLst>
                                    </p:anim>
                                    <p:anim calcmode="lin" valueType="num">
                                      <p:cBhvr>
                                        <p:cTn dur="1000" fill="hold" id="66"/>
                                        <p:tgtEl>
                                          <p:spTgt spid="91191"/>
                                        </p:tgtEl>
                                        <p:attrNameLst>
                                          <p:attrName>ppt_y</p:attrName>
                                        </p:attrNameLst>
                                      </p:cBhvr>
                                      <p:tavLst>
                                        <p:tav tm="0">
                                          <p:val>
                                            <p:strVal val="#ppt_y+.1"/>
                                          </p:val>
                                        </p:tav>
                                        <p:tav tm="100000">
                                          <p:val>
                                            <p:strVal val="#ppt_y"/>
                                          </p:val>
                                        </p:tav>
                                      </p:tavLst>
                                    </p:anim>
                                  </p:childTnLst>
                                </p:cTn>
                              </p:par>
                              <p:par>
                                <p:cTn fill="hold" id="67" nodeType="withEffect" presetClass="entr" presetID="47" presetSubtype="0">
                                  <p:stCondLst>
                                    <p:cond delay="0"/>
                                  </p:stCondLst>
                                  <p:childTnLst>
                                    <p:set>
                                      <p:cBhvr>
                                        <p:cTn dur="1" fill="hold" id="68">
                                          <p:stCondLst>
                                            <p:cond delay="0"/>
                                          </p:stCondLst>
                                        </p:cTn>
                                        <p:tgtEl>
                                          <p:spTgt spid="91192"/>
                                        </p:tgtEl>
                                        <p:attrNameLst>
                                          <p:attrName>style.visibility</p:attrName>
                                        </p:attrNameLst>
                                      </p:cBhvr>
                                      <p:to>
                                        <p:strVal val="visible"/>
                                      </p:to>
                                    </p:set>
                                    <p:animEffect filter="fade" transition="in">
                                      <p:cBhvr>
                                        <p:cTn dur="1000" id="69"/>
                                        <p:tgtEl>
                                          <p:spTgt spid="91192"/>
                                        </p:tgtEl>
                                      </p:cBhvr>
                                    </p:animEffect>
                                    <p:anim calcmode="lin" valueType="num">
                                      <p:cBhvr>
                                        <p:cTn dur="1000" fill="hold" id="70"/>
                                        <p:tgtEl>
                                          <p:spTgt spid="91192"/>
                                        </p:tgtEl>
                                        <p:attrNameLst>
                                          <p:attrName>ppt_x</p:attrName>
                                        </p:attrNameLst>
                                      </p:cBhvr>
                                      <p:tavLst>
                                        <p:tav tm="0">
                                          <p:val>
                                            <p:strVal val="#ppt_x"/>
                                          </p:val>
                                        </p:tav>
                                        <p:tav tm="100000">
                                          <p:val>
                                            <p:strVal val="#ppt_x"/>
                                          </p:val>
                                        </p:tav>
                                      </p:tavLst>
                                    </p:anim>
                                    <p:anim calcmode="lin" valueType="num">
                                      <p:cBhvr>
                                        <p:cTn dur="1000" fill="hold" id="71"/>
                                        <p:tgtEl>
                                          <p:spTgt spid="91192"/>
                                        </p:tgtEl>
                                        <p:attrNameLst>
                                          <p:attrName>ppt_y</p:attrName>
                                        </p:attrNameLst>
                                      </p:cBhvr>
                                      <p:tavLst>
                                        <p:tav tm="0">
                                          <p:val>
                                            <p:strVal val="#ppt_y-.1"/>
                                          </p:val>
                                        </p:tav>
                                        <p:tav tm="100000">
                                          <p:val>
                                            <p:strVal val="#ppt_y"/>
                                          </p:val>
                                        </p:tav>
                                      </p:tavLst>
                                    </p:anim>
                                  </p:childTnLst>
                                </p:cTn>
                              </p:par>
                              <p:par>
                                <p:cTn fill="hold" id="72" nodeType="withEffect" presetClass="entr" presetID="42" presetSubtype="0">
                                  <p:stCondLst>
                                    <p:cond delay="0"/>
                                  </p:stCondLst>
                                  <p:childTnLst>
                                    <p:set>
                                      <p:cBhvr>
                                        <p:cTn dur="1" fill="hold" id="73">
                                          <p:stCondLst>
                                            <p:cond delay="0"/>
                                          </p:stCondLst>
                                        </p:cTn>
                                        <p:tgtEl>
                                          <p:spTgt spid="91193"/>
                                        </p:tgtEl>
                                        <p:attrNameLst>
                                          <p:attrName>style.visibility</p:attrName>
                                        </p:attrNameLst>
                                      </p:cBhvr>
                                      <p:to>
                                        <p:strVal val="visible"/>
                                      </p:to>
                                    </p:set>
                                    <p:animEffect filter="fade" transition="in">
                                      <p:cBhvr>
                                        <p:cTn dur="1000" id="74"/>
                                        <p:tgtEl>
                                          <p:spTgt spid="91193"/>
                                        </p:tgtEl>
                                      </p:cBhvr>
                                    </p:animEffect>
                                    <p:anim calcmode="lin" valueType="num">
                                      <p:cBhvr>
                                        <p:cTn dur="1000" fill="hold" id="75"/>
                                        <p:tgtEl>
                                          <p:spTgt spid="91193"/>
                                        </p:tgtEl>
                                        <p:attrNameLst>
                                          <p:attrName>ppt_x</p:attrName>
                                        </p:attrNameLst>
                                      </p:cBhvr>
                                      <p:tavLst>
                                        <p:tav tm="0">
                                          <p:val>
                                            <p:strVal val="#ppt_x"/>
                                          </p:val>
                                        </p:tav>
                                        <p:tav tm="100000">
                                          <p:val>
                                            <p:strVal val="#ppt_x"/>
                                          </p:val>
                                        </p:tav>
                                      </p:tavLst>
                                    </p:anim>
                                    <p:anim calcmode="lin" valueType="num">
                                      <p:cBhvr>
                                        <p:cTn dur="1000" fill="hold" id="76"/>
                                        <p:tgtEl>
                                          <p:spTgt spid="91193"/>
                                        </p:tgtEl>
                                        <p:attrNameLst>
                                          <p:attrName>ppt_y</p:attrName>
                                        </p:attrNameLst>
                                      </p:cBhvr>
                                      <p:tavLst>
                                        <p:tav tm="0">
                                          <p:val>
                                            <p:strVal val="#ppt_y+.1"/>
                                          </p:val>
                                        </p:tav>
                                        <p:tav tm="100000">
                                          <p:val>
                                            <p:strVal val="#ppt_y"/>
                                          </p:val>
                                        </p:tav>
                                      </p:tavLst>
                                    </p:anim>
                                  </p:childTnLst>
                                </p:cTn>
                              </p:par>
                              <p:par>
                                <p:cTn fill="hold" id="77" nodeType="withEffect" presetClass="entr" presetID="47" presetSubtype="0">
                                  <p:stCondLst>
                                    <p:cond delay="0"/>
                                  </p:stCondLst>
                                  <p:childTnLst>
                                    <p:set>
                                      <p:cBhvr>
                                        <p:cTn dur="1" fill="hold" id="78">
                                          <p:stCondLst>
                                            <p:cond delay="0"/>
                                          </p:stCondLst>
                                        </p:cTn>
                                        <p:tgtEl>
                                          <p:spTgt spid="91194"/>
                                        </p:tgtEl>
                                        <p:attrNameLst>
                                          <p:attrName>style.visibility</p:attrName>
                                        </p:attrNameLst>
                                      </p:cBhvr>
                                      <p:to>
                                        <p:strVal val="visible"/>
                                      </p:to>
                                    </p:set>
                                    <p:animEffect filter="fade" transition="in">
                                      <p:cBhvr>
                                        <p:cTn dur="1000" id="79"/>
                                        <p:tgtEl>
                                          <p:spTgt spid="91194"/>
                                        </p:tgtEl>
                                      </p:cBhvr>
                                    </p:animEffect>
                                    <p:anim calcmode="lin" valueType="num">
                                      <p:cBhvr>
                                        <p:cTn dur="1000" fill="hold" id="80"/>
                                        <p:tgtEl>
                                          <p:spTgt spid="91194"/>
                                        </p:tgtEl>
                                        <p:attrNameLst>
                                          <p:attrName>ppt_x</p:attrName>
                                        </p:attrNameLst>
                                      </p:cBhvr>
                                      <p:tavLst>
                                        <p:tav tm="0">
                                          <p:val>
                                            <p:strVal val="#ppt_x"/>
                                          </p:val>
                                        </p:tav>
                                        <p:tav tm="100000">
                                          <p:val>
                                            <p:strVal val="#ppt_x"/>
                                          </p:val>
                                        </p:tav>
                                      </p:tavLst>
                                    </p:anim>
                                    <p:anim calcmode="lin" valueType="num">
                                      <p:cBhvr>
                                        <p:cTn dur="1000" fill="hold" id="81"/>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3"/>
      <p:bldP grpId="0" spid="21"/>
      <p:bldP grpId="0" spid="31"/>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1195" name="Group 59"/>
          <p:cNvGrpSpPr/>
          <p:nvPr/>
        </p:nvGrpSpPr>
        <p:grpSpPr>
          <a:xfrm>
            <a:off x="1620838" y="1054100"/>
            <a:ext cx="5545137" cy="4094163"/>
            <a:chOff x="721" y="537"/>
            <a:chExt cx="3871" cy="2418"/>
          </a:xfrm>
        </p:grpSpPr>
        <p:grpSp>
          <p:nvGrpSpPr>
            <p:cNvPr id="82956" name="Group 53"/>
            <p:cNvGrpSpPr/>
            <p:nvPr/>
          </p:nvGrpSpPr>
          <p:grpSpPr>
            <a:xfrm>
              <a:off x="2268" y="1579"/>
              <a:ext cx="1782" cy="844"/>
              <a:chOff x="2268" y="1579"/>
              <a:chExt cx="1782" cy="844"/>
            </a:xfrm>
          </p:grpSpPr>
          <p:sp>
            <p:nvSpPr>
              <p:cNvPr id="82998" name="Freeform 14"/>
              <p:cNvSpPr/>
              <p:nvPr/>
            </p:nvSpPr>
            <p:spPr bwMode="auto">
              <a:xfrm>
                <a:off x="2268" y="1858"/>
                <a:ext cx="753" cy="565"/>
              </a:xfrm>
              <a:custGeom>
                <a:gdLst>
                  <a:gd fmla="*/ 0 w 2963" name="T0"/>
                  <a:gd fmla="*/ 0 h 3007" name="T1"/>
                  <a:gd fmla="*/ 0 w 2963" name="T2"/>
                  <a:gd fmla="*/ 0 h 3007" name="T3"/>
                  <a:gd fmla="*/ 0 w 2963" name="T4"/>
                  <a:gd fmla="*/ 0 h 3007" name="T5"/>
                  <a:gd fmla="*/ 0 w 2963" name="T6"/>
                  <a:gd fmla="*/ 0 h 3007" name="T7"/>
                  <a:gd fmla="*/ 0 w 2963" name="T8"/>
                  <a:gd fmla="*/ 0 h 3007" name="T9"/>
                  <a:gd fmla="*/ 0 w 2963" name="T10"/>
                  <a:gd fmla="*/ 0 h 3007" name="T11"/>
                  <a:gd fmla="*/ 0 w 2963" name="T12"/>
                  <a:gd fmla="*/ 0 h 3007" name="T13"/>
                  <a:gd fmla="*/ 0 w 2963" name="T14"/>
                  <a:gd fmla="*/ 0 h 3007" name="T15"/>
                  <a:gd fmla="*/ 0 w 2963" name="T16"/>
                  <a:gd fmla="*/ 0 h 3007" name="T17"/>
                  <a:gd fmla="*/ 0 w 2963" name="T18"/>
                  <a:gd fmla="*/ 0 h 3007" name="T19"/>
                  <a:gd fmla="*/ 0 w 2963" name="T20"/>
                  <a:gd fmla="*/ 0 h 3007" name="T21"/>
                  <a:gd fmla="*/ 0 w 2963" name="T22"/>
                  <a:gd fmla="*/ 0 h 3007" name="T23"/>
                  <a:gd fmla="*/ 0 w 2963" name="T24"/>
                  <a:gd fmla="*/ 0 h 3007" name="T25"/>
                  <a:gd fmla="*/ 0 w 2963" name="T26"/>
                  <a:gd fmla="*/ 0 h 3007" name="T27"/>
                  <a:gd fmla="*/ 0 w 2963" name="T28"/>
                  <a:gd fmla="*/ 0 h 3007" name="T29"/>
                  <a:gd fmla="*/ 0 w 2963" name="T30"/>
                  <a:gd fmla="*/ 0 h 3007" name="T31"/>
                  <a:gd fmla="*/ 0 w 2963" name="T32"/>
                  <a:gd fmla="*/ 0 h 3007" name="T33"/>
                  <a:gd fmla="*/ 0 w 2963" name="T34"/>
                  <a:gd fmla="*/ 0 h 3007" name="T35"/>
                  <a:gd fmla="*/ 0 w 2963" name="T36"/>
                  <a:gd fmla="*/ 0 h 3007" name="T37"/>
                  <a:gd fmla="*/ 0 w 2963" name="T38"/>
                  <a:gd fmla="*/ 0 h 3007" name="T39"/>
                  <a:gd fmla="*/ 0 w 2963" name="T40"/>
                  <a:gd fmla="*/ 0 h 3007" name="T41"/>
                  <a:gd fmla="*/ 0 w 2963" name="T42"/>
                  <a:gd fmla="*/ 0 h 3007" name="T43"/>
                  <a:gd fmla="*/ 0 w 2963" name="T44"/>
                  <a:gd fmla="*/ 0 h 3007" name="T45"/>
                  <a:gd fmla="*/ 0 w 2963" name="T46"/>
                  <a:gd fmla="*/ 0 h 3007" name="T47"/>
                  <a:gd fmla="*/ 0 w 2963" name="T48"/>
                  <a:gd fmla="*/ 0 h 3007" name="T49"/>
                  <a:gd fmla="*/ 0 w 2963" name="T50"/>
                  <a:gd fmla="*/ 0 h 3007" name="T51"/>
                  <a:gd fmla="*/ 0 w 2963" name="T52"/>
                  <a:gd fmla="*/ 0 h 3007" name="T53"/>
                  <a:gd fmla="*/ 0 w 2963" name="T54"/>
                  <a:gd fmla="*/ 0 h 3007" name="T55"/>
                  <a:gd fmla="*/ 0 w 2963" name="T56"/>
                  <a:gd fmla="*/ 0 h 3007" name="T57"/>
                  <a:gd fmla="*/ 0 w 2963" name="T58"/>
                  <a:gd fmla="*/ 0 h 3007" name="T59"/>
                  <a:gd fmla="*/ 0 w 2963" name="T60"/>
                  <a:gd fmla="*/ 0 h 3007" name="T61"/>
                  <a:gd fmla="*/ 0 w 2963" name="T62"/>
                  <a:gd fmla="*/ 0 h 3007" name="T63"/>
                  <a:gd fmla="*/ 0 w 2963" name="T64"/>
                  <a:gd fmla="*/ 0 h 3007" name="T65"/>
                  <a:gd fmla="*/ 0 w 2963" name="T66"/>
                  <a:gd fmla="*/ 0 h 3007" name="T67"/>
                  <a:gd fmla="*/ 0 w 2963" name="T68"/>
                  <a:gd fmla="*/ 0 h 3007" name="T69"/>
                  <a:gd fmla="*/ 0 w 2963" name="T70"/>
                  <a:gd fmla="*/ 0 h 3007" name="T71"/>
                  <a:gd fmla="*/ 0 w 2963" name="T72"/>
                  <a:gd fmla="*/ 0 h 3007" name="T73"/>
                  <a:gd fmla="*/ 0 w 2963" name="T74"/>
                  <a:gd fmla="*/ 0 h 3007" name="T75"/>
                  <a:gd fmla="*/ 0 w 2963" name="T76"/>
                  <a:gd fmla="*/ 0 h 3007" name="T77"/>
                  <a:gd fmla="*/ 0 w 2963" name="T78"/>
                  <a:gd fmla="*/ 0 h 3007" name="T79"/>
                  <a:gd fmla="*/ 0 w 2963" name="T80"/>
                  <a:gd fmla="*/ 0 h 3007" name="T81"/>
                  <a:gd fmla="*/ 0 w 2963" name="T82"/>
                  <a:gd fmla="*/ 0 h 3007" name="T83"/>
                  <a:gd fmla="*/ 0 w 2963" name="T84"/>
                  <a:gd fmla="*/ 0 h 3007" name="T85"/>
                  <a:gd fmla="*/ 0 w 2963" name="T86"/>
                  <a:gd fmla="*/ 0 h 3007" name="T87"/>
                  <a:gd fmla="*/ 0 w 2963" name="T88"/>
                  <a:gd fmla="*/ 0 h 3007" name="T89"/>
                  <a:gd fmla="*/ 0 w 2963" name="T90"/>
                  <a:gd fmla="*/ 0 h 3007"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2963" name="T138"/>
                  <a:gd fmla="*/ 0 h 3007" name="T139"/>
                  <a:gd fmla="*/ 2963 w 2963" name="T140"/>
                  <a:gd fmla="*/ 3007 h 3007"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3007" w="2963">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cap="flat" w="8">
                <a:solidFill>
                  <a:srgbClr val="FFFFFF"/>
                </a:solidFill>
                <a:prstDash val="solid"/>
                <a:miter lim="800000"/>
              </a:ln>
            </p:spPr>
            <p:txBody>
              <a:bodyPr/>
              <a:lstStyle/>
              <a:p>
                <a:endParaRPr altLang="en-US" lang="zh-CN"/>
              </a:p>
            </p:txBody>
          </p:sp>
          <p:sp>
            <p:nvSpPr>
              <p:cNvPr id="82999" name="Freeform 25"/>
              <p:cNvSpPr/>
              <p:nvPr/>
            </p:nvSpPr>
            <p:spPr bwMode="auto">
              <a:xfrm>
                <a:off x="3555" y="1579"/>
                <a:ext cx="495" cy="250"/>
              </a:xfrm>
              <a:custGeom>
                <a:gdLst>
                  <a:gd fmla="*/ 0 w 1952" name="T0"/>
                  <a:gd fmla="*/ 0 h 1326" name="T1"/>
                  <a:gd fmla="*/ 0 w 1952" name="T2"/>
                  <a:gd fmla="*/ 0 h 1326" name="T3"/>
                  <a:gd fmla="*/ 0 w 1952" name="T4"/>
                  <a:gd fmla="*/ 0 h 1326" name="T5"/>
                  <a:gd fmla="*/ 0 w 1952" name="T6"/>
                  <a:gd fmla="*/ 0 h 1326" name="T7"/>
                  <a:gd fmla="*/ 0 w 1952" name="T8"/>
                  <a:gd fmla="*/ 0 h 1326" name="T9"/>
                  <a:gd fmla="*/ 0 w 1952" name="T10"/>
                  <a:gd fmla="*/ 0 h 1326" name="T11"/>
                  <a:gd fmla="*/ 0 w 1952" name="T12"/>
                  <a:gd fmla="*/ 0 h 1326" name="T13"/>
                  <a:gd fmla="*/ 0 w 1952" name="T14"/>
                  <a:gd fmla="*/ 0 h 1326" name="T15"/>
                  <a:gd fmla="*/ 0 w 1952" name="T16"/>
                  <a:gd fmla="*/ 0 h 1326" name="T17"/>
                  <a:gd fmla="*/ 0 w 1952" name="T18"/>
                  <a:gd fmla="*/ 0 h 1326" name="T19"/>
                  <a:gd fmla="*/ 0 w 1952" name="T20"/>
                  <a:gd fmla="*/ 0 h 1326" name="T21"/>
                  <a:gd fmla="*/ 0 w 1952" name="T22"/>
                  <a:gd fmla="*/ 0 h 1326" name="T23"/>
                  <a:gd fmla="*/ 0 w 1952" name="T24"/>
                  <a:gd fmla="*/ 0 h 1326" name="T25"/>
                  <a:gd fmla="*/ 0 w 1952" name="T26"/>
                  <a:gd fmla="*/ 0 h 1326" name="T27"/>
                  <a:gd fmla="*/ 0 w 1952" name="T28"/>
                  <a:gd fmla="*/ 0 h 1326" name="T29"/>
                  <a:gd fmla="*/ 0 w 1952" name="T30"/>
                  <a:gd fmla="*/ 0 h 1326" name="T31"/>
                  <a:gd fmla="*/ 0 w 1952" name="T32"/>
                  <a:gd fmla="*/ 0 h 1326" name="T33"/>
                  <a:gd fmla="*/ 0 w 1952" name="T34"/>
                  <a:gd fmla="*/ 0 h 1326" name="T35"/>
                  <a:gd fmla="*/ 0 w 1952" name="T36"/>
                  <a:gd fmla="*/ 0 h 1326" name="T37"/>
                  <a:gd fmla="*/ 0 w 1952" name="T38"/>
                  <a:gd fmla="*/ 0 h 1326" name="T39"/>
                  <a:gd fmla="*/ 0 w 1952" name="T40"/>
                  <a:gd fmla="*/ 0 h 1326" name="T41"/>
                  <a:gd fmla="*/ 0 w 1952" name="T42"/>
                  <a:gd fmla="*/ 0 h 1326" name="T43"/>
                  <a:gd fmla="*/ 0 w 1952" name="T44"/>
                  <a:gd fmla="*/ 0 h 1326" name="T45"/>
                  <a:gd fmla="*/ 0 w 1952" name="T46"/>
                  <a:gd fmla="*/ 0 h 1326" name="T47"/>
                  <a:gd fmla="*/ 0 w 1952" name="T48"/>
                  <a:gd fmla="*/ 0 h 1326" name="T49"/>
                  <a:gd fmla="*/ 0 w 1952" name="T50"/>
                  <a:gd fmla="*/ 0 h 1326" name="T51"/>
                  <a:gd fmla="*/ 0 w 1952" name="T52"/>
                  <a:gd fmla="*/ 0 h 1326" name="T53"/>
                  <a:gd fmla="*/ 0 w 1952" name="T54"/>
                  <a:gd fmla="*/ 0 h 1326" name="T55"/>
                  <a:gd fmla="*/ 0 w 1952" name="T56"/>
                  <a:gd fmla="*/ 0 h 1326" name="T57"/>
                  <a:gd fmla="*/ 0 w 1952" name="T58"/>
                  <a:gd fmla="*/ 0 h 1326" name="T59"/>
                  <a:gd fmla="*/ 0 w 1952" name="T60"/>
                  <a:gd fmla="*/ 0 h 1326" name="T61"/>
                  <a:gd fmla="*/ 0 w 1952" name="T62"/>
                  <a:gd fmla="*/ 0 h 1326" name="T63"/>
                  <a:gd fmla="*/ 0 w 1952" name="T64"/>
                  <a:gd fmla="*/ 0 h 1326" name="T65"/>
                  <a:gd fmla="*/ 0 w 1952" name="T66"/>
                  <a:gd fmla="*/ 0 h 1326" name="T67"/>
                  <a:gd fmla="*/ 0 w 1952" name="T68"/>
                  <a:gd fmla="*/ 0 h 1326" name="T69"/>
                  <a:gd fmla="*/ 0 w 1952" name="T70"/>
                  <a:gd fmla="*/ 0 h 1326" name="T71"/>
                  <a:gd fmla="*/ 0 w 1952" name="T72"/>
                  <a:gd fmla="*/ 0 h 1326" name="T73"/>
                  <a:gd fmla="*/ 0 w 1952" name="T74"/>
                  <a:gd fmla="*/ 0 h 1326" name="T75"/>
                  <a:gd fmla="*/ 0 w 1952" name="T76"/>
                  <a:gd fmla="*/ 0 h 1326" name="T77"/>
                  <a:gd fmla="*/ 0 w 1952" name="T78"/>
                  <a:gd fmla="*/ 0 h 1326" name="T79"/>
                  <a:gd fmla="*/ 0 w 1952" name="T80"/>
                  <a:gd fmla="*/ 0 h 1326" name="T81"/>
                  <a:gd fmla="*/ 0 w 1952" name="T82"/>
                  <a:gd fmla="*/ 0 h 1326" name="T83"/>
                  <a:gd fmla="*/ 0 w 1952" name="T84"/>
                  <a:gd fmla="*/ 0 h 1326" name="T85"/>
                  <a:gd fmla="*/ 0 w 1952" name="T86"/>
                  <a:gd fmla="*/ 0 h 1326" name="T87"/>
                  <a:gd fmla="*/ 0 w 1952" name="T88"/>
                  <a:gd fmla="*/ 0 h 1326" name="T89"/>
                  <a:gd fmla="*/ 0 w 1952" name="T90"/>
                  <a:gd fmla="*/ 0 h 1326" name="T91"/>
                  <a:gd fmla="*/ 0 w 1952" name="T92"/>
                  <a:gd fmla="*/ 0 h 132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1952" name="T141"/>
                  <a:gd fmla="*/ 0 h 1326" name="T142"/>
                  <a:gd fmla="*/ 1952 w 1952" name="T143"/>
                  <a:gd fmla="*/ 1326 h 1326"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326" w="1952">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cap="flat" w="8">
                <a:solidFill>
                  <a:srgbClr val="FFFFFF"/>
                </a:solidFill>
                <a:prstDash val="solid"/>
                <a:miter lim="800000"/>
              </a:ln>
            </p:spPr>
            <p:txBody>
              <a:bodyPr/>
              <a:lstStyle/>
              <a:p>
                <a:endParaRPr altLang="en-US" lang="zh-CN"/>
              </a:p>
            </p:txBody>
          </p:sp>
        </p:grpSp>
        <p:grpSp>
          <p:nvGrpSpPr>
            <p:cNvPr id="82957" name="Group 58"/>
            <p:cNvGrpSpPr/>
            <p:nvPr/>
          </p:nvGrpSpPr>
          <p:grpSpPr>
            <a:xfrm>
              <a:off x="721" y="537"/>
              <a:ext cx="3871" cy="2418"/>
              <a:chOff x="721" y="537"/>
              <a:chExt cx="3871" cy="2418"/>
            </a:xfrm>
          </p:grpSpPr>
          <p:sp>
            <p:nvSpPr>
              <p:cNvPr id="82958" name="Freeform 32"/>
              <p:cNvSpPr/>
              <p:nvPr/>
            </p:nvSpPr>
            <p:spPr bwMode="auto">
              <a:xfrm>
                <a:off x="3854" y="1002"/>
                <a:ext cx="661" cy="326"/>
              </a:xfrm>
              <a:custGeom>
                <a:gdLst>
                  <a:gd fmla="*/ 0 w 2595" name="T0"/>
                  <a:gd fmla="*/ 0 h 1727" name="T1"/>
                  <a:gd fmla="*/ 0 w 2595" name="T2"/>
                  <a:gd fmla="*/ 0 h 1727" name="T3"/>
                  <a:gd fmla="*/ 0 w 2595" name="T4"/>
                  <a:gd fmla="*/ 0 h 1727" name="T5"/>
                  <a:gd fmla="*/ 0 w 2595" name="T6"/>
                  <a:gd fmla="*/ 0 h 1727" name="T7"/>
                  <a:gd fmla="*/ 0 w 2595" name="T8"/>
                  <a:gd fmla="*/ 0 h 1727" name="T9"/>
                  <a:gd fmla="*/ 0 w 2595" name="T10"/>
                  <a:gd fmla="*/ 0 h 1727" name="T11"/>
                  <a:gd fmla="*/ 0 w 2595" name="T12"/>
                  <a:gd fmla="*/ 0 h 1727" name="T13"/>
                  <a:gd fmla="*/ 0 w 2595" name="T14"/>
                  <a:gd fmla="*/ 0 h 1727" name="T15"/>
                  <a:gd fmla="*/ 0 w 2595" name="T16"/>
                  <a:gd fmla="*/ 0 h 1727" name="T17"/>
                  <a:gd fmla="*/ 0 w 2595" name="T18"/>
                  <a:gd fmla="*/ 0 h 1727" name="T19"/>
                  <a:gd fmla="*/ 0 w 2595" name="T20"/>
                  <a:gd fmla="*/ 0 h 1727" name="T21"/>
                  <a:gd fmla="*/ 0 w 2595" name="T22"/>
                  <a:gd fmla="*/ 0 h 1727" name="T23"/>
                  <a:gd fmla="*/ 0 w 2595" name="T24"/>
                  <a:gd fmla="*/ 0 h 1727" name="T25"/>
                  <a:gd fmla="*/ 0 w 2595" name="T26"/>
                  <a:gd fmla="*/ 0 h 1727" name="T27"/>
                  <a:gd fmla="*/ 0 w 2595" name="T28"/>
                  <a:gd fmla="*/ 0 h 1727" name="T29"/>
                  <a:gd fmla="*/ 0 w 2595" name="T30"/>
                  <a:gd fmla="*/ 0 h 1727" name="T31"/>
                  <a:gd fmla="*/ 0 w 2595" name="T32"/>
                  <a:gd fmla="*/ 0 h 1727" name="T33"/>
                  <a:gd fmla="*/ 0 w 2595" name="T34"/>
                  <a:gd fmla="*/ 0 h 1727" name="T35"/>
                  <a:gd fmla="*/ 0 w 2595" name="T36"/>
                  <a:gd fmla="*/ 0 h 1727" name="T37"/>
                  <a:gd fmla="*/ 0 w 2595" name="T38"/>
                  <a:gd fmla="*/ 0 h 1727" name="T39"/>
                  <a:gd fmla="*/ 0 w 2595" name="T40"/>
                  <a:gd fmla="*/ 0 h 1727" name="T41"/>
                  <a:gd fmla="*/ 0 w 2595" name="T42"/>
                  <a:gd fmla="*/ 0 h 1727" name="T43"/>
                  <a:gd fmla="*/ 0 w 2595" name="T44"/>
                  <a:gd fmla="*/ 0 h 1727" name="T45"/>
                  <a:gd fmla="*/ 0 w 2595" name="T46"/>
                  <a:gd fmla="*/ 0 h 1727" name="T47"/>
                  <a:gd fmla="*/ 0 w 2595" name="T48"/>
                  <a:gd fmla="*/ 0 h 1727" name="T49"/>
                  <a:gd fmla="*/ 0 w 2595" name="T50"/>
                  <a:gd fmla="*/ 0 h 1727" name="T51"/>
                  <a:gd fmla="*/ 0 w 2595" name="T52"/>
                  <a:gd fmla="*/ 0 h 1727" name="T53"/>
                  <a:gd fmla="*/ 0 w 2595" name="T54"/>
                  <a:gd fmla="*/ 0 h 1727" name="T55"/>
                  <a:gd fmla="*/ 0 w 2595" name="T56"/>
                  <a:gd fmla="*/ 0 h 1727" name="T57"/>
                  <a:gd fmla="*/ 0 w 2595" name="T58"/>
                  <a:gd fmla="*/ 0 h 1727" name="T59"/>
                  <a:gd fmla="*/ 0 w 2595" name="T60"/>
                  <a:gd fmla="*/ 0 h 1727" name="T61"/>
                  <a:gd fmla="*/ 0 w 2595" name="T62"/>
                  <a:gd fmla="*/ 0 h 1727" name="T63"/>
                  <a:gd fmla="*/ 0 w 2595" name="T64"/>
                  <a:gd fmla="*/ 0 h 1727" name="T65"/>
                  <a:gd fmla="*/ 0 w 2595" name="T66"/>
                  <a:gd fmla="*/ 0 h 1727" name="T67"/>
                  <a:gd fmla="*/ 0 w 2595" name="T68"/>
                  <a:gd fmla="*/ 0 h 1727"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2595" name="T105"/>
                  <a:gd fmla="*/ 0 h 1727" name="T106"/>
                  <a:gd fmla="*/ 2595 w 2595" name="T107"/>
                  <a:gd fmla="*/ 1727 h 1727"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1727" w="2595">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cap="flat" w="8">
                <a:solidFill>
                  <a:srgbClr val="FFFFFF"/>
                </a:solidFill>
                <a:prstDash val="solid"/>
                <a:miter lim="800000"/>
              </a:ln>
            </p:spPr>
            <p:txBody>
              <a:bodyPr/>
              <a:lstStyle/>
              <a:p>
                <a:endParaRPr altLang="en-US" lang="zh-CN"/>
              </a:p>
            </p:txBody>
          </p:sp>
          <p:grpSp>
            <p:nvGrpSpPr>
              <p:cNvPr id="82959" name="Group 57"/>
              <p:cNvGrpSpPr/>
              <p:nvPr/>
            </p:nvGrpSpPr>
            <p:grpSpPr>
              <a:xfrm>
                <a:off x="721" y="537"/>
                <a:ext cx="3871" cy="2418"/>
                <a:chOff x="721" y="537"/>
                <a:chExt cx="3871" cy="2418"/>
              </a:xfrm>
            </p:grpSpPr>
            <p:grpSp>
              <p:nvGrpSpPr>
                <p:cNvPr id="82960" name="Group 56"/>
                <p:cNvGrpSpPr/>
                <p:nvPr/>
              </p:nvGrpSpPr>
              <p:grpSpPr>
                <a:xfrm>
                  <a:off x="2865" y="1507"/>
                  <a:ext cx="1302" cy="1448"/>
                  <a:chOff x="2865" y="1507"/>
                  <a:chExt cx="1302" cy="1448"/>
                </a:xfrm>
              </p:grpSpPr>
              <p:grpSp>
                <p:nvGrpSpPr>
                  <p:cNvPr id="82987" name="Group 50"/>
                  <p:cNvGrpSpPr/>
                  <p:nvPr/>
                </p:nvGrpSpPr>
                <p:grpSpPr>
                  <a:xfrm>
                    <a:off x="3106" y="2477"/>
                    <a:ext cx="1061" cy="478"/>
                    <a:chOff x="3106" y="2477"/>
                    <a:chExt cx="1061" cy="478"/>
                  </a:xfrm>
                </p:grpSpPr>
                <p:sp>
                  <p:nvSpPr>
                    <p:cNvPr id="82996" name="Freeform 6"/>
                    <p:cNvSpPr/>
                    <p:nvPr/>
                  </p:nvSpPr>
                  <p:spPr bwMode="auto">
                    <a:xfrm>
                      <a:off x="4039" y="2477"/>
                      <a:ext cx="128" cy="226"/>
                    </a:xfrm>
                    <a:custGeom>
                      <a:gdLst>
                        <a:gd fmla="*/ 0 w 501" name="T0"/>
                        <a:gd fmla="*/ 0 h 1207" name="T1"/>
                        <a:gd fmla="*/ 0 w 501" name="T2"/>
                        <a:gd fmla="*/ 0 h 1207" name="T3"/>
                        <a:gd fmla="*/ 0 w 501" name="T4"/>
                        <a:gd fmla="*/ 0 h 1207" name="T5"/>
                        <a:gd fmla="*/ 0 w 501" name="T6"/>
                        <a:gd fmla="*/ 0 h 1207" name="T7"/>
                        <a:gd fmla="*/ 0 w 501" name="T8"/>
                        <a:gd fmla="*/ 0 h 1207" name="T9"/>
                        <a:gd fmla="*/ 0 w 501" name="T10"/>
                        <a:gd fmla="*/ 0 h 1207" name="T11"/>
                        <a:gd fmla="*/ 0 w 501" name="T12"/>
                        <a:gd fmla="*/ 0 h 1207" name="T13"/>
                        <a:gd fmla="*/ 0 w 501" name="T14"/>
                        <a:gd fmla="*/ 0 h 1207" name="T15"/>
                        <a:gd fmla="*/ 0 w 501" name="T16"/>
                        <a:gd fmla="*/ 0 h 1207" name="T17"/>
                        <a:gd fmla="*/ 0 w 501" name="T18"/>
                        <a:gd fmla="*/ 0 h 1207" name="T19"/>
                        <a:gd fmla="*/ 0 w 501" name="T20"/>
                        <a:gd fmla="*/ 0 h 1207" name="T21"/>
                        <a:gd fmla="*/ 0 w 501" name="T22"/>
                        <a:gd fmla="*/ 0 h 1207" name="T23"/>
                        <a:gd fmla="*/ 0 w 501" name="T24"/>
                        <a:gd fmla="*/ 0 h 1207" name="T25"/>
                        <a:gd fmla="*/ 0 w 501" name="T26"/>
                        <a:gd fmla="*/ 0 h 1207" name="T27"/>
                        <a:gd fmla="*/ 0 w 501" name="T28"/>
                        <a:gd fmla="*/ 0 h 1207" name="T29"/>
                        <a:gd fmla="*/ 0 w 501" name="T30"/>
                        <a:gd fmla="*/ 0 h 1207" name="T31"/>
                        <a:gd fmla="*/ 0 w 501" name="T32"/>
                        <a:gd fmla="*/ 0 h 1207"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501" name="T51"/>
                        <a:gd fmla="*/ 0 h 1207" name="T52"/>
                        <a:gd fmla="*/ 501 w 501" name="T53"/>
                        <a:gd fmla="*/ 1207 h 1207"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1207" w="501">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97" name="Freeform 7"/>
                    <p:cNvSpPr/>
                    <p:nvPr/>
                  </p:nvSpPr>
                  <p:spPr bwMode="auto">
                    <a:xfrm>
                      <a:off x="3106" y="2839"/>
                      <a:ext cx="198" cy="116"/>
                    </a:xfrm>
                    <a:custGeom>
                      <a:gdLst>
                        <a:gd fmla="*/ 0 w 776" name="T0"/>
                        <a:gd fmla="*/ 0 h 619" name="T1"/>
                        <a:gd fmla="*/ 0 w 776" name="T2"/>
                        <a:gd fmla="*/ 0 h 619" name="T3"/>
                        <a:gd fmla="*/ 0 w 776" name="T4"/>
                        <a:gd fmla="*/ 0 h 619" name="T5"/>
                        <a:gd fmla="*/ 0 w 776" name="T6"/>
                        <a:gd fmla="*/ 0 h 619" name="T7"/>
                        <a:gd fmla="*/ 0 w 776" name="T8"/>
                        <a:gd fmla="*/ 0 h 619" name="T9"/>
                        <a:gd fmla="*/ 0 w 776" name="T10"/>
                        <a:gd fmla="*/ 0 h 619" name="T11"/>
                        <a:gd fmla="*/ 0 w 776" name="T12"/>
                        <a:gd fmla="*/ 0 h 619" name="T13"/>
                        <a:gd fmla="*/ 0 w 776" name="T14"/>
                        <a:gd fmla="*/ 0 h 619" name="T15"/>
                        <a:gd fmla="*/ 0 w 776" name="T16"/>
                        <a:gd fmla="*/ 0 h 619" name="T17"/>
                        <a:gd fmla="*/ 0 w 776" name="T18"/>
                        <a:gd fmla="*/ 0 h 619" name="T19"/>
                        <a:gd fmla="*/ 0 w 776" name="T20"/>
                        <a:gd fmla="*/ 0 h 619" name="T21"/>
                        <a:gd fmla="*/ 0 w 776" name="T22"/>
                        <a:gd fmla="*/ 0 h 619" name="T23"/>
                        <a:gd fmla="*/ 0 w 776" name="T24"/>
                        <a:gd fmla="*/ 0 h 619" name="T25"/>
                        <a:gd fmla="*/ 0 w 776" name="T26"/>
                        <a:gd fmla="*/ 0 h 619" name="T27"/>
                        <a:gd fmla="*/ 0 w 776" name="T28"/>
                        <a:gd fmla="*/ 0 h 619"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776" name="T45"/>
                        <a:gd fmla="*/ 0 h 619" name="T46"/>
                        <a:gd fmla="*/ 776 w 776" name="T47"/>
                        <a:gd fmla="*/ 619 h 619"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619" w="776">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cap="flat" w="8">
                      <a:solidFill>
                        <a:srgbClr val="FFFFFF"/>
                      </a:solidFill>
                      <a:prstDash val="solid"/>
                      <a:miter lim="800000"/>
                    </a:ln>
                  </p:spPr>
                  <p:txBody>
                    <a:bodyPr/>
                    <a:lstStyle/>
                    <a:p>
                      <a:endParaRPr altLang="en-US" lang="zh-CN"/>
                    </a:p>
                  </p:txBody>
                </p:sp>
              </p:grpSp>
              <p:grpSp>
                <p:nvGrpSpPr>
                  <p:cNvPr id="82988" name="Group 49"/>
                  <p:cNvGrpSpPr/>
                  <p:nvPr/>
                </p:nvGrpSpPr>
                <p:grpSpPr>
                  <a:xfrm>
                    <a:off x="2865" y="1507"/>
                    <a:ext cx="1222" cy="1013"/>
                    <a:chOff x="2865" y="1507"/>
                    <a:chExt cx="1222" cy="1013"/>
                  </a:xfrm>
                </p:grpSpPr>
                <p:sp>
                  <p:nvSpPr>
                    <p:cNvPr id="82989" name="Freeform 17"/>
                    <p:cNvSpPr/>
                    <p:nvPr/>
                  </p:nvSpPr>
                  <p:spPr bwMode="auto">
                    <a:xfrm>
                      <a:off x="2865" y="1996"/>
                      <a:ext cx="358" cy="287"/>
                    </a:xfrm>
                    <a:custGeom>
                      <a:gdLst>
                        <a:gd fmla="*/ 0 w 1411" name="T0"/>
                        <a:gd fmla="*/ 0 h 1526" name="T1"/>
                        <a:gd fmla="*/ 0 w 1411" name="T2"/>
                        <a:gd fmla="*/ 0 h 1526" name="T3"/>
                        <a:gd fmla="*/ 0 w 1411" name="T4"/>
                        <a:gd fmla="*/ 0 h 1526" name="T5"/>
                        <a:gd fmla="*/ 0 w 1411" name="T6"/>
                        <a:gd fmla="*/ 0 h 1526" name="T7"/>
                        <a:gd fmla="*/ 0 w 1411" name="T8"/>
                        <a:gd fmla="*/ 0 h 1526" name="T9"/>
                        <a:gd fmla="*/ 0 w 1411" name="T10"/>
                        <a:gd fmla="*/ 0 h 1526" name="T11"/>
                        <a:gd fmla="*/ 0 w 1411" name="T12"/>
                        <a:gd fmla="*/ 0 h 1526" name="T13"/>
                        <a:gd fmla="*/ 0 w 1411" name="T14"/>
                        <a:gd fmla="*/ 0 h 1526" name="T15"/>
                        <a:gd fmla="*/ 0 w 1411" name="T16"/>
                        <a:gd fmla="*/ 0 h 1526" name="T17"/>
                        <a:gd fmla="*/ 0 w 1411" name="T18"/>
                        <a:gd fmla="*/ 0 h 1526" name="T19"/>
                        <a:gd fmla="*/ 0 w 1411" name="T20"/>
                        <a:gd fmla="*/ 0 h 1526" name="T21"/>
                        <a:gd fmla="*/ 0 w 1411" name="T22"/>
                        <a:gd fmla="*/ 0 h 1526" name="T23"/>
                        <a:gd fmla="*/ 0 w 1411" name="T24"/>
                        <a:gd fmla="*/ 0 h 1526" name="T25"/>
                        <a:gd fmla="*/ 0 w 1411" name="T26"/>
                        <a:gd fmla="*/ 0 h 1526" name="T27"/>
                        <a:gd fmla="*/ 0 w 1411" name="T28"/>
                        <a:gd fmla="*/ 0 h 1526" name="T29"/>
                        <a:gd fmla="*/ 0 w 1411" name="T30"/>
                        <a:gd fmla="*/ 0 h 1526" name="T31"/>
                        <a:gd fmla="*/ 0 w 1411" name="T32"/>
                        <a:gd fmla="*/ 0 h 1526" name="T33"/>
                        <a:gd fmla="*/ 0 w 1411" name="T34"/>
                        <a:gd fmla="*/ 0 h 1526" name="T35"/>
                        <a:gd fmla="*/ 0 w 1411" name="T36"/>
                        <a:gd fmla="*/ 0 h 1526" name="T37"/>
                        <a:gd fmla="*/ 0 w 1411" name="T38"/>
                        <a:gd fmla="*/ 0 h 1526" name="T39"/>
                        <a:gd fmla="*/ 0 w 1411" name="T40"/>
                        <a:gd fmla="*/ 0 h 1526" name="T41"/>
                        <a:gd fmla="*/ 0 w 1411" name="T42"/>
                        <a:gd fmla="*/ 0 h 1526" name="T43"/>
                        <a:gd fmla="*/ 0 w 1411" name="T44"/>
                        <a:gd fmla="*/ 0 h 1526" name="T45"/>
                        <a:gd fmla="*/ 0 w 1411" name="T46"/>
                        <a:gd fmla="*/ 0 h 1526" name="T47"/>
                        <a:gd fmla="*/ 0 w 1411" name="T48"/>
                        <a:gd fmla="*/ 0 h 1526" name="T49"/>
                        <a:gd fmla="*/ 0 w 1411" name="T50"/>
                        <a:gd fmla="*/ 0 h 1526" name="T51"/>
                        <a:gd fmla="*/ 0 w 1411" name="T52"/>
                        <a:gd fmla="*/ 0 h 1526" name="T53"/>
                        <a:gd fmla="*/ 0 w 1411" name="T54"/>
                        <a:gd fmla="*/ 0 h 1526" name="T55"/>
                        <a:gd fmla="*/ 0 w 1411" name="T56"/>
                        <a:gd fmla="*/ 0 h 1526" name="T57"/>
                        <a:gd fmla="*/ 0 w 1411" name="T58"/>
                        <a:gd fmla="*/ 0 h 1526" name="T59"/>
                        <a:gd fmla="*/ 0 w 1411" name="T60"/>
                        <a:gd fmla="*/ 0 h 1526" name="T61"/>
                        <a:gd fmla="*/ 0 w 1411" name="T62"/>
                        <a:gd fmla="*/ 0 h 152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1411" name="T96"/>
                        <a:gd fmla="*/ 0 h 1526" name="T97"/>
                        <a:gd fmla="*/ 1411 w 1411" name="T98"/>
                        <a:gd fmla="*/ 1526 h 1526"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1526" w="1411">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cap="flat" w="8">
                      <a:solidFill>
                        <a:srgbClr val="FFFFFF"/>
                      </a:solidFill>
                      <a:prstDash val="solid"/>
                      <a:miter lim="800000"/>
                    </a:ln>
                  </p:spPr>
                  <p:txBody>
                    <a:bodyPr/>
                    <a:lstStyle/>
                    <a:p>
                      <a:endParaRPr altLang="en-US" lang="zh-CN"/>
                    </a:p>
                  </p:txBody>
                </p:sp>
                <p:grpSp>
                  <p:nvGrpSpPr>
                    <p:cNvPr id="82990" name="Group 48"/>
                    <p:cNvGrpSpPr/>
                    <p:nvPr/>
                  </p:nvGrpSpPr>
                  <p:grpSpPr>
                    <a:xfrm>
                      <a:off x="3091" y="1777"/>
                      <a:ext cx="996" cy="743"/>
                      <a:chOff x="3091" y="1777"/>
                      <a:chExt cx="996" cy="743"/>
                    </a:xfrm>
                  </p:grpSpPr>
                  <p:sp>
                    <p:nvSpPr>
                      <p:cNvPr id="82992" name="Freeform 12"/>
                      <p:cNvSpPr/>
                      <p:nvPr/>
                    </p:nvSpPr>
                    <p:spPr bwMode="auto">
                      <a:xfrm>
                        <a:off x="3123" y="2139"/>
                        <a:ext cx="415" cy="381"/>
                      </a:xfrm>
                      <a:custGeom>
                        <a:gdLst>
                          <a:gd fmla="*/ 0 w 1633" name="T0"/>
                          <a:gd fmla="*/ 0 h 2024" name="T1"/>
                          <a:gd fmla="*/ 0 w 1633" name="T2"/>
                          <a:gd fmla="*/ 0 h 2024" name="T3"/>
                          <a:gd fmla="*/ 0 w 1633" name="T4"/>
                          <a:gd fmla="*/ 0 h 2024" name="T5"/>
                          <a:gd fmla="*/ 0 w 1633" name="T6"/>
                          <a:gd fmla="*/ 0 h 2024" name="T7"/>
                          <a:gd fmla="*/ 0 w 1633" name="T8"/>
                          <a:gd fmla="*/ 0 h 2024" name="T9"/>
                          <a:gd fmla="*/ 0 w 1633" name="T10"/>
                          <a:gd fmla="*/ 0 h 2024" name="T11"/>
                          <a:gd fmla="*/ 0 w 1633" name="T12"/>
                          <a:gd fmla="*/ 0 h 2024" name="T13"/>
                          <a:gd fmla="*/ 0 w 1633" name="T14"/>
                          <a:gd fmla="*/ 0 h 2024" name="T15"/>
                          <a:gd fmla="*/ 0 w 1633" name="T16"/>
                          <a:gd fmla="*/ 0 h 2024" name="T17"/>
                          <a:gd fmla="*/ 0 w 1633" name="T18"/>
                          <a:gd fmla="*/ 0 h 2024" name="T19"/>
                          <a:gd fmla="*/ 0 w 1633" name="T20"/>
                          <a:gd fmla="*/ 0 h 2024" name="T21"/>
                          <a:gd fmla="*/ 0 w 1633" name="T22"/>
                          <a:gd fmla="*/ 0 h 2024" name="T23"/>
                          <a:gd fmla="*/ 0 w 1633" name="T24"/>
                          <a:gd fmla="*/ 0 h 2024" name="T25"/>
                          <a:gd fmla="*/ 0 w 1633" name="T26"/>
                          <a:gd fmla="*/ 0 h 2024" name="T27"/>
                          <a:gd fmla="*/ 0 w 1633" name="T28"/>
                          <a:gd fmla="*/ 0 h 2024" name="T29"/>
                          <a:gd fmla="*/ 0 w 1633" name="T30"/>
                          <a:gd fmla="*/ 0 h 2024" name="T31"/>
                          <a:gd fmla="*/ 0 w 1633" name="T32"/>
                          <a:gd fmla="*/ 0 h 2024" name="T33"/>
                          <a:gd fmla="*/ 0 w 1633" name="T34"/>
                          <a:gd fmla="*/ 0 h 2024" name="T35"/>
                          <a:gd fmla="*/ 0 w 1633" name="T36"/>
                          <a:gd fmla="*/ 0 h 2024" name="T37"/>
                          <a:gd fmla="*/ 0 w 1633" name="T38"/>
                          <a:gd fmla="*/ 0 h 2024" name="T39"/>
                          <a:gd fmla="*/ 0 w 1633" name="T40"/>
                          <a:gd fmla="*/ 0 h 2024" name="T41"/>
                          <a:gd fmla="*/ 0 w 1633" name="T42"/>
                          <a:gd fmla="*/ 0 h 2024" name="T43"/>
                          <a:gd fmla="*/ 0 w 1633" name="T44"/>
                          <a:gd fmla="*/ 0 h 2024" name="T45"/>
                          <a:gd fmla="*/ 0 w 1633" name="T46"/>
                          <a:gd fmla="*/ 0 h 2024" name="T47"/>
                          <a:gd fmla="*/ 0 w 1633" name="T48"/>
                          <a:gd fmla="*/ 0 h 2024" name="T49"/>
                          <a:gd fmla="*/ 0 w 1633" name="T50"/>
                          <a:gd fmla="*/ 0 h 2024" name="T51"/>
                          <a:gd fmla="*/ 0 w 1633" name="T52"/>
                          <a:gd fmla="*/ 0 h 2024" name="T53"/>
                          <a:gd fmla="*/ 0 w 1633" name="T54"/>
                          <a:gd fmla="*/ 0 h 2024" name="T55"/>
                          <a:gd fmla="*/ 0 w 1633" name="T56"/>
                          <a:gd fmla="*/ 0 h 2024" name="T57"/>
                          <a:gd fmla="*/ 0 w 1633" name="T58"/>
                          <a:gd fmla="*/ 0 h 2024" name="T59"/>
                          <a:gd fmla="*/ 0 w 1633" name="T60"/>
                          <a:gd fmla="*/ 0 h 2024" name="T61"/>
                          <a:gd fmla="*/ 0 w 1633" name="T62"/>
                          <a:gd fmla="*/ 0 h 2024" name="T63"/>
                          <a:gd fmla="*/ 0 w 1633" name="T64"/>
                          <a:gd fmla="*/ 0 h 2024" name="T65"/>
                          <a:gd fmla="*/ 0 w 1633" name="T66"/>
                          <a:gd fmla="*/ 0 h 2024" name="T67"/>
                          <a:gd fmla="*/ 0 w 1633" name="T68"/>
                          <a:gd fmla="*/ 0 h 2024" name="T69"/>
                          <a:gd fmla="*/ 0 w 1633" name="T70"/>
                          <a:gd fmla="*/ 0 h 2024" name="T71"/>
                          <a:gd fmla="*/ 0 w 1633" name="T72"/>
                          <a:gd fmla="*/ 0 h 2024" name="T73"/>
                          <a:gd fmla="*/ 0 w 1633" name="T74"/>
                          <a:gd fmla="*/ 0 h 2024" name="T75"/>
                          <a:gd fmla="*/ 0 w 1633" name="T76"/>
                          <a:gd fmla="*/ 0 h 2024" name="T77"/>
                          <a:gd fmla="*/ 0 w 1633" name="T78"/>
                          <a:gd fmla="*/ 0 h 2024" name="T79"/>
                          <a:gd fmla="*/ 0 w 1633" name="T80"/>
                          <a:gd fmla="*/ 0 h 2024" name="T81"/>
                          <a:gd fmla="*/ 0 w 1633" name="T82"/>
                          <a:gd fmla="*/ 0 h 2024" name="T83"/>
                          <a:gd fmla="*/ 0 w 1633" name="T84"/>
                          <a:gd fmla="*/ 0 h 2024" name="T85"/>
                          <a:gd fmla="*/ 0 w 1633" name="T86"/>
                          <a:gd fmla="*/ 0 h 2024" name="T87"/>
                          <a:gd fmla="*/ 0 w 1633" name="T88"/>
                          <a:gd fmla="*/ 0 h 2024" name="T89"/>
                          <a:gd fmla="*/ 0 w 1633" name="T90"/>
                          <a:gd fmla="*/ 0 h 2024"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1633" name="T138"/>
                          <a:gd fmla="*/ 0 h 2024" name="T139"/>
                          <a:gd fmla="*/ 1633 w 1633" name="T140"/>
                          <a:gd fmla="*/ 2024 h 2024"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2024" w="1632">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93" name="Freeform 18"/>
                      <p:cNvSpPr/>
                      <p:nvPr/>
                    </p:nvSpPr>
                    <p:spPr bwMode="auto">
                      <a:xfrm>
                        <a:off x="3091" y="1938"/>
                        <a:ext cx="583" cy="273"/>
                      </a:xfrm>
                      <a:custGeom>
                        <a:gdLst>
                          <a:gd fmla="*/ 0 w 2294" name="T0"/>
                          <a:gd fmla="*/ 0 h 1452" name="T1"/>
                          <a:gd fmla="*/ 0 w 2294" name="T2"/>
                          <a:gd fmla="*/ 0 h 1452" name="T3"/>
                          <a:gd fmla="*/ 0 w 2294" name="T4"/>
                          <a:gd fmla="*/ 0 h 1452" name="T5"/>
                          <a:gd fmla="*/ 0 w 2294" name="T6"/>
                          <a:gd fmla="*/ 0 h 1452" name="T7"/>
                          <a:gd fmla="*/ 0 w 2294" name="T8"/>
                          <a:gd fmla="*/ 0 h 1452" name="T9"/>
                          <a:gd fmla="*/ 0 w 2294" name="T10"/>
                          <a:gd fmla="*/ 0 h 1452" name="T11"/>
                          <a:gd fmla="*/ 0 w 2294" name="T12"/>
                          <a:gd fmla="*/ 0 h 1452" name="T13"/>
                          <a:gd fmla="*/ 0 w 2294" name="T14"/>
                          <a:gd fmla="*/ 0 h 1452" name="T15"/>
                          <a:gd fmla="*/ 0 w 2294" name="T16"/>
                          <a:gd fmla="*/ 0 h 1452" name="T17"/>
                          <a:gd fmla="*/ 0 w 2294" name="T18"/>
                          <a:gd fmla="*/ 0 h 1452" name="T19"/>
                          <a:gd fmla="*/ 0 w 2294" name="T20"/>
                          <a:gd fmla="*/ 0 h 1452" name="T21"/>
                          <a:gd fmla="*/ 0 w 2294" name="T22"/>
                          <a:gd fmla="*/ 0 h 1452" name="T23"/>
                          <a:gd fmla="*/ 0 w 2294" name="T24"/>
                          <a:gd fmla="*/ 0 h 1452" name="T25"/>
                          <a:gd fmla="*/ 0 w 2294" name="T26"/>
                          <a:gd fmla="*/ 0 h 1452" name="T27"/>
                          <a:gd fmla="*/ 0 w 2294" name="T28"/>
                          <a:gd fmla="*/ 0 h 1452" name="T29"/>
                          <a:gd fmla="*/ 0 w 2294" name="T30"/>
                          <a:gd fmla="*/ 0 h 1452" name="T31"/>
                          <a:gd fmla="*/ 0 w 2294" name="T32"/>
                          <a:gd fmla="*/ 0 h 1452" name="T33"/>
                          <a:gd fmla="*/ 0 w 2294" name="T34"/>
                          <a:gd fmla="*/ 0 h 1452" name="T35"/>
                          <a:gd fmla="*/ 0 w 2294" name="T36"/>
                          <a:gd fmla="*/ 0 h 1452" name="T37"/>
                          <a:gd fmla="*/ 0 w 2294" name="T38"/>
                          <a:gd fmla="*/ 0 h 1452" name="T39"/>
                          <a:gd fmla="*/ 0 w 2294" name="T40"/>
                          <a:gd fmla="*/ 0 h 1452" name="T41"/>
                          <a:gd fmla="*/ 0 w 2294" name="T42"/>
                          <a:gd fmla="*/ 0 h 1452" name="T43"/>
                          <a:gd fmla="*/ 0 w 2294" name="T44"/>
                          <a:gd fmla="*/ 0 h 1452" name="T45"/>
                          <a:gd fmla="*/ 0 w 2294" name="T46"/>
                          <a:gd fmla="*/ 0 h 1452" name="T47"/>
                          <a:gd fmla="*/ 0 w 2294" name="T48"/>
                          <a:gd fmla="*/ 0 h 1452" name="T49"/>
                          <a:gd fmla="*/ 0 w 2294" name="T50"/>
                          <a:gd fmla="*/ 0 h 1452" name="T51"/>
                          <a:gd fmla="*/ 0 w 2294" name="T52"/>
                          <a:gd fmla="*/ 0 h 1452" name="T53"/>
                          <a:gd fmla="*/ 0 w 2294" name="T54"/>
                          <a:gd fmla="*/ 0 h 1452" name="T55"/>
                          <a:gd fmla="*/ 0 w 2294" name="T56"/>
                          <a:gd fmla="*/ 0 h 1452" name="T57"/>
                          <a:gd fmla="*/ 0 w 2294" name="T58"/>
                          <a:gd fmla="*/ 0 h 1452" name="T59"/>
                          <a:gd fmla="*/ 0 w 2294" name="T60"/>
                          <a:gd fmla="*/ 0 h 1452" name="T61"/>
                          <a:gd fmla="*/ 0 w 2294" name="T62"/>
                          <a:gd fmla="*/ 0 h 1452" name="T63"/>
                          <a:gd fmla="*/ 0 w 2294" name="T64"/>
                          <a:gd fmla="*/ 0 h 1452" name="T65"/>
                          <a:gd fmla="*/ 0 w 2294" name="T66"/>
                          <a:gd fmla="*/ 0 h 1452" name="T67"/>
                          <a:gd fmla="*/ 0 w 2294" name="T68"/>
                          <a:gd fmla="*/ 0 h 1452" name="T69"/>
                          <a:gd fmla="*/ 0 w 2294" name="T70"/>
                          <a:gd fmla="*/ 0 h 1452" name="T71"/>
                          <a:gd fmla="*/ 0 w 2294" name="T72"/>
                          <a:gd fmla="*/ 0 h 1452" name="T73"/>
                          <a:gd fmla="*/ 0 w 2294" name="T74"/>
                          <a:gd fmla="*/ 0 h 1452" name="T75"/>
                          <a:gd fmla="*/ 0 w 2294" name="T76"/>
                          <a:gd fmla="*/ 0 h 1452" name="T77"/>
                          <a:gd fmla="*/ 0 w 2294" name="T78"/>
                          <a:gd fmla="*/ 0 h 1452" name="T79"/>
                          <a:gd fmla="*/ 0 w 2294" name="T80"/>
                          <a:gd fmla="*/ 0 h 1452" name="T81"/>
                          <a:gd fmla="*/ 0 w 2294" name="T82"/>
                          <a:gd fmla="*/ 0 h 1452" name="T83"/>
                          <a:gd fmla="*/ 0 w 2294" name="T84"/>
                          <a:gd fmla="*/ 0 h 1452" name="T85"/>
                          <a:gd fmla="*/ 0 w 2294" name="T86"/>
                          <a:gd fmla="*/ 0 h 1452" name="T87"/>
                          <a:gd fmla="*/ 0 w 2294" name="T88"/>
                          <a:gd fmla="*/ 0 h 1452"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2294" name="T135"/>
                          <a:gd fmla="*/ 0 h 1452" name="T136"/>
                          <a:gd fmla="*/ 2294 w 2294" name="T137"/>
                          <a:gd fmla="*/ 1452 h 1452"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1452" w="2294">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94" name="Freeform 19"/>
                      <p:cNvSpPr/>
                      <p:nvPr/>
                    </p:nvSpPr>
                    <p:spPr bwMode="auto">
                      <a:xfrm>
                        <a:off x="3574" y="1821"/>
                        <a:ext cx="358" cy="339"/>
                      </a:xfrm>
                      <a:custGeom>
                        <a:gdLst>
                          <a:gd fmla="*/ 0 w 1411" name="T0"/>
                          <a:gd fmla="*/ 0 h 1801" name="T1"/>
                          <a:gd fmla="*/ 0 w 1411" name="T2"/>
                          <a:gd fmla="*/ 0 h 1801" name="T3"/>
                          <a:gd fmla="*/ 0 w 1411" name="T4"/>
                          <a:gd fmla="*/ 0 h 1801" name="T5"/>
                          <a:gd fmla="*/ 0 w 1411" name="T6"/>
                          <a:gd fmla="*/ 0 h 1801" name="T7"/>
                          <a:gd fmla="*/ 0 w 1411" name="T8"/>
                          <a:gd fmla="*/ 0 h 1801" name="T9"/>
                          <a:gd fmla="*/ 0 w 1411" name="T10"/>
                          <a:gd fmla="*/ 0 h 1801" name="T11"/>
                          <a:gd fmla="*/ 0 w 1411" name="T12"/>
                          <a:gd fmla="*/ 0 h 1801" name="T13"/>
                          <a:gd fmla="*/ 0 w 1411" name="T14"/>
                          <a:gd fmla="*/ 0 h 1801" name="T15"/>
                          <a:gd fmla="*/ 0 w 1411" name="T16"/>
                          <a:gd fmla="*/ 0 h 1801" name="T17"/>
                          <a:gd fmla="*/ 0 w 1411" name="T18"/>
                          <a:gd fmla="*/ 0 h 1801" name="T19"/>
                          <a:gd fmla="*/ 0 w 1411" name="T20"/>
                          <a:gd fmla="*/ 0 h 1801" name="T21"/>
                          <a:gd fmla="*/ 0 w 1411" name="T22"/>
                          <a:gd fmla="*/ 0 h 1801" name="T23"/>
                          <a:gd fmla="*/ 0 w 1411" name="T24"/>
                          <a:gd fmla="*/ 0 h 1801" name="T25"/>
                          <a:gd fmla="*/ 0 w 1411" name="T26"/>
                          <a:gd fmla="*/ 0 h 1801" name="T27"/>
                          <a:gd fmla="*/ 0 w 1411" name="T28"/>
                          <a:gd fmla="*/ 0 h 1801" name="T29"/>
                          <a:gd fmla="*/ 0 w 1411" name="T30"/>
                          <a:gd fmla="*/ 0 h 1801" name="T31"/>
                          <a:gd fmla="*/ 0 w 1411" name="T32"/>
                          <a:gd fmla="*/ 0 h 1801" name="T33"/>
                          <a:gd fmla="*/ 0 w 1411" name="T34"/>
                          <a:gd fmla="*/ 0 h 1801" name="T35"/>
                          <a:gd fmla="*/ 0 w 1411" name="T36"/>
                          <a:gd fmla="*/ 0 h 1801" name="T37"/>
                          <a:gd fmla="*/ 0 w 1411" name="T38"/>
                          <a:gd fmla="*/ 0 h 1801" name="T39"/>
                          <a:gd fmla="*/ 0 w 1411" name="T40"/>
                          <a:gd fmla="*/ 0 h 1801" name="T41"/>
                          <a:gd fmla="*/ 0 w 1411" name="T42"/>
                          <a:gd fmla="*/ 0 h 1801" name="T43"/>
                          <a:gd fmla="*/ 0 w 1411" name="T44"/>
                          <a:gd fmla="*/ 0 h 1801" name="T45"/>
                          <a:gd fmla="*/ 0 w 1411" name="T46"/>
                          <a:gd fmla="*/ 0 h 1801" name="T47"/>
                          <a:gd fmla="*/ 0 w 1411" name="T48"/>
                          <a:gd fmla="*/ 0 h 1801" name="T49"/>
                          <a:gd fmla="*/ 0 w 1411" name="T50"/>
                          <a:gd fmla="*/ 0 h 1801" name="T51"/>
                          <a:gd fmla="*/ 0 w 1411" name="T52"/>
                          <a:gd fmla="*/ 0 h 1801" name="T53"/>
                          <a:gd fmla="*/ 0 w 1411" name="T54"/>
                          <a:gd fmla="*/ 0 h 1801" name="T55"/>
                          <a:gd fmla="*/ 0 w 1411" name="T56"/>
                          <a:gd fmla="*/ 0 h 1801" name="T57"/>
                          <a:gd fmla="*/ 0 w 1411" name="T58"/>
                          <a:gd fmla="*/ 0 h 1801" name="T59"/>
                          <a:gd fmla="*/ 0 w 1411" name="T60"/>
                          <a:gd fmla="*/ 0 h 1801" name="T61"/>
                          <a:gd fmla="*/ 0 w 1411" name="T62"/>
                          <a:gd fmla="*/ 0 h 1801" name="T63"/>
                          <a:gd fmla="*/ 0 w 1411" name="T64"/>
                          <a:gd fmla="*/ 0 h 1801" name="T65"/>
                          <a:gd fmla="*/ 0 w 1411" name="T66"/>
                          <a:gd fmla="*/ 0 h 1801" name="T67"/>
                          <a:gd fmla="*/ 0 w 1411" name="T68"/>
                          <a:gd fmla="*/ 0 h 1801" name="T69"/>
                          <a:gd fmla="*/ 0 w 1411" name="T70"/>
                          <a:gd fmla="*/ 0 h 1801" name="T71"/>
                          <a:gd fmla="*/ 0 w 1411" name="T72"/>
                          <a:gd fmla="*/ 0 h 1801" name="T73"/>
                          <a:gd fmla="*/ 0 w 1411" name="T74"/>
                          <a:gd fmla="*/ 0 h 1801" name="T75"/>
                          <a:gd fmla="*/ 0 w 1411" name="T76"/>
                          <a:gd fmla="*/ 0 h 1801" name="T77"/>
                          <a:gd fmla="*/ 0 w 1411" name="T78"/>
                          <a:gd fmla="*/ 0 h 1801" name="T79"/>
                          <a:gd fmla="*/ 0 w 1411" name="T80"/>
                          <a:gd fmla="*/ 0 h 1801" name="T81"/>
                          <a:gd fmla="*/ 0 w 1411" name="T82"/>
                          <a:gd fmla="*/ 0 h 1801" name="T83"/>
                          <a:gd fmla="*/ 0 w 1411" name="T84"/>
                          <a:gd fmla="*/ 0 h 1801" name="T85"/>
                          <a:gd fmla="*/ 0 w 1411" name="T86"/>
                          <a:gd fmla="*/ 0 h 1801" name="T87"/>
                          <a:gd fmla="*/ 0 w 1411" name="T88"/>
                          <a:gd fmla="*/ 0 h 1801" name="T89"/>
                          <a:gd fmla="*/ 0 w 1411" name="T90"/>
                          <a:gd fmla="*/ 0 h 1801" name="T91"/>
                          <a:gd fmla="*/ 0 w 1411" name="T92"/>
                          <a:gd fmla="*/ 0 h 1801" name="T93"/>
                          <a:gd fmla="*/ 0 w 1411" name="T94"/>
                          <a:gd fmla="*/ 0 h 1801" name="T95"/>
                          <a:gd fmla="*/ 0 w 1411" name="T96"/>
                          <a:gd fmla="*/ 0 h 1801" name="T97"/>
                          <a:gd fmla="*/ 0 w 1411" name="T98"/>
                          <a:gd fmla="*/ 0 h 1801" name="T99"/>
                          <a:gd fmla="*/ 0 w 1411" name="T100"/>
                          <a:gd fmla="*/ 0 h 1801" name="T101"/>
                          <a:gd fmla="*/ 0 w 1411" name="T102"/>
                          <a:gd fmla="*/ 0 h 1801" name="T103"/>
                          <a:gd fmla="*/ 0 w 1411" name="T104"/>
                          <a:gd fmla="*/ 0 h 1801" name="T105"/>
                          <a:gd fmla="*/ 0 w 1411" name="T106"/>
                          <a:gd fmla="*/ 0 h 1801" name="T107"/>
                          <a:gd fmla="*/ 0 w 1411" name="T108"/>
                          <a:gd fmla="*/ 0 h 1801" name="T109"/>
                          <a:gd fmla="*/ 0 w 1411" name="T110"/>
                          <a:gd fmla="*/ 0 h 1801" name="T111"/>
                          <a:gd fmla="*/ 0 w 1411" name="T112"/>
                          <a:gd fmla="*/ 0 h 1801" name="T113"/>
                          <a:gd fmla="*/ 0 w 1411" name="T114"/>
                          <a:gd fmla="*/ 0 h 1801" name="T115"/>
                          <a:gd fmla="*/ 0 w 1411" name="T116"/>
                          <a:gd fmla="*/ 0 h 1801" name="T117"/>
                          <a:gd fmla="*/ 0 w 1411" name="T118"/>
                          <a:gd fmla="*/ 0 h 1801" name="T119"/>
                          <a:gd fmla="*/ 0 w 1411" name="T120"/>
                          <a:gd fmla="*/ 0 h 1801" name="T121"/>
                          <a:gd fmla="*/ 0 w 1411" name="T122"/>
                          <a:gd fmla="*/ 0 h 1801"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1411" name="T186"/>
                          <a:gd fmla="*/ 0 h 1801" name="T187"/>
                          <a:gd fmla="*/ 1411 w 1411" name="T188"/>
                          <a:gd fmla="*/ 1801 h 1801"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1801" w="141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95" name="Freeform 20"/>
                      <p:cNvSpPr/>
                      <p:nvPr/>
                    </p:nvSpPr>
                    <p:spPr bwMode="auto">
                      <a:xfrm>
                        <a:off x="3664" y="1777"/>
                        <a:ext cx="423" cy="319"/>
                      </a:xfrm>
                      <a:custGeom>
                        <a:gdLst>
                          <a:gd fmla="*/ 0 w 1669" name="T0"/>
                          <a:gd fmla="*/ 0 h 1690" name="T1"/>
                          <a:gd fmla="*/ 0 w 1669" name="T2"/>
                          <a:gd fmla="*/ 0 h 1690" name="T3"/>
                          <a:gd fmla="*/ 0 w 1669" name="T4"/>
                          <a:gd fmla="*/ 0 h 1690" name="T5"/>
                          <a:gd fmla="*/ 0 w 1669" name="T6"/>
                          <a:gd fmla="*/ 0 h 1690" name="T7"/>
                          <a:gd fmla="*/ 0 w 1669" name="T8"/>
                          <a:gd fmla="*/ 0 h 1690" name="T9"/>
                          <a:gd fmla="*/ 0 w 1669" name="T10"/>
                          <a:gd fmla="*/ 0 h 1690" name="T11"/>
                          <a:gd fmla="*/ 0 w 1669" name="T12"/>
                          <a:gd fmla="*/ 0 h 1690" name="T13"/>
                          <a:gd fmla="*/ 0 w 1669" name="T14"/>
                          <a:gd fmla="*/ 0 h 1690" name="T15"/>
                          <a:gd fmla="*/ 0 w 1669" name="T16"/>
                          <a:gd fmla="*/ 0 h 1690" name="T17"/>
                          <a:gd fmla="*/ 0 w 1669" name="T18"/>
                          <a:gd fmla="*/ 0 h 1690" name="T19"/>
                          <a:gd fmla="*/ 0 w 1669" name="T20"/>
                          <a:gd fmla="*/ 0 h 1690" name="T21"/>
                          <a:gd fmla="*/ 0 w 1669" name="T22"/>
                          <a:gd fmla="*/ 0 h 1690" name="T23"/>
                          <a:gd fmla="*/ 0 w 1669" name="T24"/>
                          <a:gd fmla="*/ 0 h 1690" name="T25"/>
                          <a:gd fmla="*/ 0 w 1669" name="T26"/>
                          <a:gd fmla="*/ 0 h 1690" name="T27"/>
                          <a:gd fmla="*/ 0 w 1669" name="T28"/>
                          <a:gd fmla="*/ 0 h 1690" name="T29"/>
                          <a:gd fmla="*/ 0 w 1669" name="T30"/>
                          <a:gd fmla="*/ 0 h 1690" name="T31"/>
                          <a:gd fmla="*/ 0 w 1669" name="T32"/>
                          <a:gd fmla="*/ 0 h 1690" name="T33"/>
                          <a:gd fmla="*/ 0 w 1669" name="T34"/>
                          <a:gd fmla="*/ 0 h 1690" name="T35"/>
                          <a:gd fmla="*/ 0 w 1669" name="T36"/>
                          <a:gd fmla="*/ 0 h 1690" name="T37"/>
                          <a:gd fmla="*/ 0 w 1669" name="T38"/>
                          <a:gd fmla="*/ 0 h 1690" name="T39"/>
                          <a:gd fmla="*/ 0 w 1669" name="T40"/>
                          <a:gd fmla="*/ 0 h 1690" name="T41"/>
                          <a:gd fmla="*/ 0 w 1669" name="T42"/>
                          <a:gd fmla="*/ 0 h 1690" name="T43"/>
                          <a:gd fmla="*/ 0 w 1669" name="T44"/>
                          <a:gd fmla="*/ 0 h 1690" name="T45"/>
                          <a:gd fmla="*/ 0 w 1669" name="T46"/>
                          <a:gd fmla="*/ 0 h 1690" name="T47"/>
                          <a:gd fmla="*/ 0 w 1669" name="T48"/>
                          <a:gd fmla="*/ 0 h 1690" name="T49"/>
                          <a:gd fmla="*/ 0 w 1669" name="T50"/>
                          <a:gd fmla="*/ 0 h 1690" name="T51"/>
                          <a:gd fmla="*/ 0 w 1669" name="T52"/>
                          <a:gd fmla="*/ 0 h 1690" name="T53"/>
                          <a:gd fmla="*/ 0 w 1669" name="T54"/>
                          <a:gd fmla="*/ 0 h 1690" name="T55"/>
                          <a:gd fmla="*/ 0 w 1669" name="T56"/>
                          <a:gd fmla="*/ 0 h 1690" name="T57"/>
                          <a:gd fmla="*/ 0 w 1669" name="T58"/>
                          <a:gd fmla="*/ 0 h 1690" name="T59"/>
                          <a:gd fmla="*/ 0 w 1669" name="T60"/>
                          <a:gd fmla="*/ 0 h 1690" name="T61"/>
                          <a:gd fmla="*/ 0 w 1669" name="T62"/>
                          <a:gd fmla="*/ 0 h 1690" name="T63"/>
                          <a:gd fmla="*/ 0 w 1669" name="T64"/>
                          <a:gd fmla="*/ 0 h 1690" name="T65"/>
                          <a:gd fmla="*/ 0 w 1669" name="T66"/>
                          <a:gd fmla="*/ 0 h 1690" name="T67"/>
                          <a:gd fmla="*/ 0 w 1669" name="T68"/>
                          <a:gd fmla="*/ 0 h 1690" name="T69"/>
                          <a:gd fmla="*/ 0 w 1669" name="T70"/>
                          <a:gd fmla="*/ 0 h 1690" name="T71"/>
                          <a:gd fmla="*/ 0 w 1669" name="T72"/>
                          <a:gd fmla="*/ 0 h 1690" name="T73"/>
                          <a:gd fmla="*/ 0 w 1669" name="T74"/>
                          <a:gd fmla="*/ 0 h 1690" name="T75"/>
                          <a:gd fmla="*/ 0 w 1669" name="T76"/>
                          <a:gd fmla="*/ 0 h 1690" name="T77"/>
                          <a:gd fmla="*/ 0 w 1669" name="T78"/>
                          <a:gd fmla="*/ 0 h 1690" name="T79"/>
                          <a:gd fmla="*/ 0 w 1669" name="T80"/>
                          <a:gd fmla="*/ 0 h 1690" name="T81"/>
                          <a:gd fmla="*/ 0 w 1669" name="T82"/>
                          <a:gd fmla="*/ 0 h 1690" name="T83"/>
                          <a:gd fmla="*/ 0 w 1669" name="T84"/>
                          <a:gd fmla="*/ 0 h 1690" name="T85"/>
                          <a:gd fmla="*/ 0 w 1669" name="T86"/>
                          <a:gd fmla="*/ 0 h 1690" name="T87"/>
                          <a:gd fmla="*/ 0 w 1669" name="T88"/>
                          <a:gd fmla="*/ 0 h 1690" name="T89"/>
                          <a:gd fmla="*/ 0 w 1669" name="T90"/>
                          <a:gd fmla="*/ 0 h 1690" name="T91"/>
                          <a:gd fmla="*/ 0 w 1669" name="T92"/>
                          <a:gd fmla="*/ 0 h 1690" name="T93"/>
                          <a:gd fmla="*/ 0 w 1669" name="T94"/>
                          <a:gd fmla="*/ 0 h 1690" name="T95"/>
                          <a:gd fmla="*/ 0 w 1669" name="T96"/>
                          <a:gd fmla="*/ 0 h 1690" name="T97"/>
                          <a:gd fmla="*/ 0 w 1669" name="T98"/>
                          <a:gd fmla="*/ 0 h 1690" name="T99"/>
                          <a:gd fmla="*/ 0 w 1669" name="T100"/>
                          <a:gd fmla="*/ 0 h 169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1669" name="T153"/>
                          <a:gd fmla="*/ 0 h 1690" name="T154"/>
                          <a:gd fmla="*/ 1669 w 1669" name="T155"/>
                          <a:gd fmla="*/ 1690 h 1690"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1690" w="1669">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cap="flat" w="8">
                        <a:solidFill>
                          <a:srgbClr val="FFFFFF"/>
                        </a:solidFill>
                        <a:prstDash val="solid"/>
                        <a:miter lim="800000"/>
                      </a:ln>
                    </p:spPr>
                    <p:txBody>
                      <a:bodyPr/>
                      <a:lstStyle/>
                      <a:p>
                        <a:endParaRPr altLang="en-US" lang="zh-CN"/>
                      </a:p>
                    </p:txBody>
                  </p:sp>
                </p:grpSp>
                <p:sp>
                  <p:nvSpPr>
                    <p:cNvPr id="82991" name="Freeform 22"/>
                    <p:cNvSpPr/>
                    <p:nvPr/>
                  </p:nvSpPr>
                  <p:spPr bwMode="auto">
                    <a:xfrm>
                      <a:off x="2890" y="1507"/>
                      <a:ext cx="382" cy="520"/>
                    </a:xfrm>
                    <a:custGeom>
                      <a:gdLst>
                        <a:gd fmla="*/ 0 w 1498" name="T0"/>
                        <a:gd fmla="*/ 0 h 2761" name="T1"/>
                        <a:gd fmla="*/ 0 w 1498" name="T2"/>
                        <a:gd fmla="*/ 0 h 2761" name="T3"/>
                        <a:gd fmla="*/ 0 w 1498" name="T4"/>
                        <a:gd fmla="*/ 0 h 2761" name="T5"/>
                        <a:gd fmla="*/ 0 w 1498" name="T6"/>
                        <a:gd fmla="*/ 0 h 2761" name="T7"/>
                        <a:gd fmla="*/ 0 w 1498" name="T8"/>
                        <a:gd fmla="*/ 0 h 2761" name="T9"/>
                        <a:gd fmla="*/ 0 w 1498" name="T10"/>
                        <a:gd fmla="*/ 0 h 2761" name="T11"/>
                        <a:gd fmla="*/ 0 w 1498" name="T12"/>
                        <a:gd fmla="*/ 0 h 2761" name="T13"/>
                        <a:gd fmla="*/ 0 w 1498" name="T14"/>
                        <a:gd fmla="*/ 0 h 2761" name="T15"/>
                        <a:gd fmla="*/ 0 w 1498" name="T16"/>
                        <a:gd fmla="*/ 0 h 2761" name="T17"/>
                        <a:gd fmla="*/ 0 w 1498" name="T18"/>
                        <a:gd fmla="*/ 0 h 2761" name="T19"/>
                        <a:gd fmla="*/ 0 w 1498" name="T20"/>
                        <a:gd fmla="*/ 0 h 2761" name="T21"/>
                        <a:gd fmla="*/ 0 w 1498" name="T22"/>
                        <a:gd fmla="*/ 0 h 2761" name="T23"/>
                        <a:gd fmla="*/ 0 w 1498" name="T24"/>
                        <a:gd fmla="*/ 0 h 2761" name="T25"/>
                        <a:gd fmla="*/ 0 w 1498" name="T26"/>
                        <a:gd fmla="*/ 0 h 2761" name="T27"/>
                        <a:gd fmla="*/ 0 w 1498" name="T28"/>
                        <a:gd fmla="*/ 0 h 2761" name="T29"/>
                        <a:gd fmla="*/ 0 w 1498" name="T30"/>
                        <a:gd fmla="*/ 0 h 2761" name="T31"/>
                        <a:gd fmla="*/ 0 w 1498" name="T32"/>
                        <a:gd fmla="*/ 0 h 2761" name="T33"/>
                        <a:gd fmla="*/ 0 w 1498" name="T34"/>
                        <a:gd fmla="*/ 0 h 2761" name="T35"/>
                        <a:gd fmla="*/ 0 w 1498" name="T36"/>
                        <a:gd fmla="*/ 0 h 2761" name="T37"/>
                        <a:gd fmla="*/ 0 w 1498" name="T38"/>
                        <a:gd fmla="*/ 0 h 2761" name="T39"/>
                        <a:gd fmla="*/ 0 w 1498" name="T40"/>
                        <a:gd fmla="*/ 0 h 2761" name="T41"/>
                        <a:gd fmla="*/ 0 w 1498" name="T42"/>
                        <a:gd fmla="*/ 0 h 2761" name="T43"/>
                        <a:gd fmla="*/ 0 w 1498" name="T44"/>
                        <a:gd fmla="*/ 0 h 2761" name="T45"/>
                        <a:gd fmla="*/ 0 w 1498" name="T46"/>
                        <a:gd fmla="*/ 0 h 2761" name="T47"/>
                        <a:gd fmla="*/ 0 w 1498" name="T48"/>
                        <a:gd fmla="*/ 0 h 2761" name="T49"/>
                        <a:gd fmla="*/ 0 w 1498" name="T50"/>
                        <a:gd fmla="*/ 0 h 2761" name="T51"/>
                        <a:gd fmla="*/ 0 w 1498" name="T52"/>
                        <a:gd fmla="*/ 0 h 2761" name="T53"/>
                        <a:gd fmla="*/ 0 w 1498" name="T54"/>
                        <a:gd fmla="*/ 0 h 2761" name="T55"/>
                        <a:gd fmla="*/ 0 w 1498" name="T56"/>
                        <a:gd fmla="*/ 0 h 2761" name="T57"/>
                        <a:gd fmla="*/ 0 w 1498" name="T58"/>
                        <a:gd fmla="*/ 0 h 2761" name="T59"/>
                        <a:gd fmla="*/ 0 w 1498" name="T60"/>
                        <a:gd fmla="*/ 0 h 2761" name="T61"/>
                        <a:gd fmla="*/ 0 w 1498" name="T62"/>
                        <a:gd fmla="*/ 0 h 2761" name="T63"/>
                        <a:gd fmla="*/ 0 w 1498" name="T64"/>
                        <a:gd fmla="*/ 0 h 2761" name="T65"/>
                        <a:gd fmla="*/ 0 w 1498" name="T66"/>
                        <a:gd fmla="*/ 0 h 2761" name="T67"/>
                        <a:gd fmla="*/ 0 w 1498" name="T68"/>
                        <a:gd fmla="*/ 0 h 2761" name="T69"/>
                        <a:gd fmla="*/ 0 w 1498" name="T70"/>
                        <a:gd fmla="*/ 0 h 2761" name="T71"/>
                        <a:gd fmla="*/ 0 w 1498" name="T72"/>
                        <a:gd fmla="*/ 0 h 2761" name="T73"/>
                        <a:gd fmla="*/ 0 w 1498" name="T74"/>
                        <a:gd fmla="*/ 0 h 2761" name="T75"/>
                        <a:gd fmla="*/ 0 w 1498" name="T76"/>
                        <a:gd fmla="*/ 0 h 2761" name="T77"/>
                        <a:gd fmla="*/ 0 w 1498" name="T78"/>
                        <a:gd fmla="*/ 0 h 2761" name="T79"/>
                        <a:gd fmla="*/ 0 w 1498" name="T80"/>
                        <a:gd fmla="*/ 0 h 2761" name="T81"/>
                        <a:gd fmla="*/ 0 w 1498" name="T82"/>
                        <a:gd fmla="*/ 0 h 2761" name="T83"/>
                        <a:gd fmla="*/ 0 w 1498" name="T84"/>
                        <a:gd fmla="*/ 0 h 2761" name="T85"/>
                        <a:gd fmla="*/ 0 w 1498" name="T86"/>
                        <a:gd fmla="*/ 0 h 2761" name="T87"/>
                        <a:gd fmla="*/ 0 w 1498" name="T88"/>
                        <a:gd fmla="*/ 0 h 2761" name="T89"/>
                        <a:gd fmla="*/ 0 w 1498" name="T90"/>
                        <a:gd fmla="*/ 0 h 2761" name="T91"/>
                        <a:gd fmla="*/ 0 w 1498" name="T92"/>
                        <a:gd fmla="*/ 0 h 2761" name="T93"/>
                        <a:gd fmla="*/ 0 w 1498" name="T94"/>
                        <a:gd fmla="*/ 0 h 2761" name="T95"/>
                        <a:gd fmla="*/ 0 w 1498" name="T96"/>
                        <a:gd fmla="*/ 0 h 2761" name="T97"/>
                        <a:gd fmla="*/ 0 w 1498" name="T98"/>
                        <a:gd fmla="*/ 0 h 2761" name="T99"/>
                        <a:gd fmla="*/ 0 w 1498" name="T100"/>
                        <a:gd fmla="*/ 0 h 2761" name="T101"/>
                        <a:gd fmla="*/ 0 w 1498" name="T102"/>
                        <a:gd fmla="*/ 0 h 2761" name="T103"/>
                        <a:gd fmla="*/ 0 w 1498" name="T104"/>
                        <a:gd fmla="*/ 0 h 2761" name="T105"/>
                        <a:gd fmla="*/ 0 w 1498" name="T106"/>
                        <a:gd fmla="*/ 0 h 2761" name="T107"/>
                        <a:gd fmla="*/ 0 w 1498" name="T108"/>
                        <a:gd fmla="*/ 0 h 2761" name="T109"/>
                        <a:gd fmla="*/ 0 w 1498" name="T110"/>
                        <a:gd fmla="*/ 0 h 2761" name="T111"/>
                        <a:gd fmla="*/ 0 w 1498" name="T112"/>
                        <a:gd fmla="*/ 0 h 2761" name="T113"/>
                        <a:gd fmla="*/ 0 w 1498" name="T114"/>
                        <a:gd fmla="*/ 0 h 2761" name="T115"/>
                        <a:gd fmla="*/ 0 w 1498" name="T116"/>
                        <a:gd fmla="*/ 0 h 2761"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498" name="T177"/>
                        <a:gd fmla="*/ 0 h 2761" name="T178"/>
                        <a:gd fmla="*/ 1498 w 1498" name="T179"/>
                        <a:gd fmla="*/ 2761 h 2761"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2761" w="1498">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cap="flat" w="8">
                      <a:solidFill>
                        <a:srgbClr val="FFFFFF"/>
                      </a:solidFill>
                      <a:prstDash val="solid"/>
                      <a:miter lim="800000"/>
                    </a:ln>
                  </p:spPr>
                  <p:txBody>
                    <a:bodyPr/>
                    <a:lstStyle/>
                    <a:p>
                      <a:endParaRPr altLang="en-US" lang="zh-CN"/>
                    </a:p>
                  </p:txBody>
                </p:sp>
              </p:grpSp>
            </p:grpSp>
            <p:grpSp>
              <p:nvGrpSpPr>
                <p:cNvPr id="82961" name="Group 55"/>
                <p:cNvGrpSpPr/>
                <p:nvPr/>
              </p:nvGrpSpPr>
              <p:grpSpPr>
                <a:xfrm>
                  <a:off x="721" y="537"/>
                  <a:ext cx="3871" cy="2277"/>
                  <a:chOff x="721" y="537"/>
                  <a:chExt cx="3871" cy="2277"/>
                </a:xfrm>
              </p:grpSpPr>
              <p:grpSp>
                <p:nvGrpSpPr>
                  <p:cNvPr id="82962" name="Group 54"/>
                  <p:cNvGrpSpPr/>
                  <p:nvPr/>
                </p:nvGrpSpPr>
                <p:grpSpPr>
                  <a:xfrm>
                    <a:off x="721" y="537"/>
                    <a:ext cx="3871" cy="1770"/>
                    <a:chOff x="721" y="537"/>
                    <a:chExt cx="3871" cy="1770"/>
                  </a:xfrm>
                </p:grpSpPr>
                <p:grpSp>
                  <p:nvGrpSpPr>
                    <p:cNvPr id="82971" name="Group 52"/>
                    <p:cNvGrpSpPr/>
                    <p:nvPr/>
                  </p:nvGrpSpPr>
                  <p:grpSpPr>
                    <a:xfrm>
                      <a:off x="2341" y="537"/>
                      <a:ext cx="2251" cy="1500"/>
                      <a:chOff x="2341" y="537"/>
                      <a:chExt cx="2251" cy="1500"/>
                    </a:xfrm>
                  </p:grpSpPr>
                  <p:sp>
                    <p:nvSpPr>
                      <p:cNvPr id="82977" name="Freeform 27"/>
                      <p:cNvSpPr/>
                      <p:nvPr/>
                    </p:nvSpPr>
                    <p:spPr bwMode="auto">
                      <a:xfrm>
                        <a:off x="3424" y="1270"/>
                        <a:ext cx="413" cy="459"/>
                      </a:xfrm>
                      <a:custGeom>
                        <a:gdLst>
                          <a:gd fmla="*/ 0 w 1625" name="T0"/>
                          <a:gd fmla="*/ 0 h 2434" name="T1"/>
                          <a:gd fmla="*/ 0 w 1625" name="T2"/>
                          <a:gd fmla="*/ 0 h 2434" name="T3"/>
                          <a:gd fmla="*/ 0 w 1625" name="T4"/>
                          <a:gd fmla="*/ 0 h 2434" name="T5"/>
                          <a:gd fmla="*/ 0 w 1625" name="T6"/>
                          <a:gd fmla="*/ 0 h 2434" name="T7"/>
                          <a:gd fmla="*/ 0 w 1625" name="T8"/>
                          <a:gd fmla="*/ 0 h 2434" name="T9"/>
                          <a:gd fmla="*/ 0 w 1625" name="T10"/>
                          <a:gd fmla="*/ 0 h 2434" name="T11"/>
                          <a:gd fmla="*/ 0 w 1625" name="T12"/>
                          <a:gd fmla="*/ 0 h 2434" name="T13"/>
                          <a:gd fmla="*/ 0 w 1625" name="T14"/>
                          <a:gd fmla="*/ 0 h 2434" name="T15"/>
                          <a:gd fmla="*/ 0 w 1625" name="T16"/>
                          <a:gd fmla="*/ 0 h 2434" name="T17"/>
                          <a:gd fmla="*/ 0 w 1625" name="T18"/>
                          <a:gd fmla="*/ 0 h 2434" name="T19"/>
                          <a:gd fmla="*/ 0 w 1625" name="T20"/>
                          <a:gd fmla="*/ 0 h 2434" name="T21"/>
                          <a:gd fmla="*/ 0 w 1625" name="T22"/>
                          <a:gd fmla="*/ 0 h 2434" name="T23"/>
                          <a:gd fmla="*/ 0 w 1625" name="T24"/>
                          <a:gd fmla="*/ 0 h 2434" name="T25"/>
                          <a:gd fmla="*/ 0 w 1625" name="T26"/>
                          <a:gd fmla="*/ 0 h 2434" name="T27"/>
                          <a:gd fmla="*/ 0 w 1625" name="T28"/>
                          <a:gd fmla="*/ 0 h 2434" name="T29"/>
                          <a:gd fmla="*/ 0 w 1625" name="T30"/>
                          <a:gd fmla="*/ 0 h 2434" name="T31"/>
                          <a:gd fmla="*/ 0 w 1625" name="T32"/>
                          <a:gd fmla="*/ 0 h 2434" name="T33"/>
                          <a:gd fmla="*/ 0 w 1625" name="T34"/>
                          <a:gd fmla="*/ 0 h 2434" name="T35"/>
                          <a:gd fmla="*/ 0 w 1625" name="T36"/>
                          <a:gd fmla="*/ 0 h 2434" name="T37"/>
                          <a:gd fmla="*/ 0 w 1625" name="T38"/>
                          <a:gd fmla="*/ 0 h 2434" name="T39"/>
                          <a:gd fmla="*/ 0 w 1625" name="T40"/>
                          <a:gd fmla="*/ 0 h 2434" name="T41"/>
                          <a:gd fmla="*/ 0 w 1625" name="T42"/>
                          <a:gd fmla="*/ 0 h 2434" name="T43"/>
                          <a:gd fmla="*/ 0 w 1625" name="T44"/>
                          <a:gd fmla="*/ 0 h 2434" name="T45"/>
                          <a:gd fmla="*/ 0 w 1625" name="T46"/>
                          <a:gd fmla="*/ 0 h 2434" name="T47"/>
                          <a:gd fmla="*/ 0 w 1625" name="T48"/>
                          <a:gd fmla="*/ 0 h 2434" name="T49"/>
                          <a:gd fmla="*/ 0 w 1625" name="T50"/>
                          <a:gd fmla="*/ 0 h 2434" name="T51"/>
                          <a:gd fmla="*/ 0 w 1625" name="T52"/>
                          <a:gd fmla="*/ 0 h 2434" name="T53"/>
                          <a:gd fmla="*/ 0 w 1625" name="T54"/>
                          <a:gd fmla="*/ 0 h 2434" name="T55"/>
                          <a:gd fmla="*/ 0 w 1625" name="T56"/>
                          <a:gd fmla="*/ 0 h 2434" name="T57"/>
                          <a:gd fmla="*/ 0 w 1625" name="T58"/>
                          <a:gd fmla="*/ 0 h 2434" name="T59"/>
                          <a:gd fmla="*/ 0 w 1625" name="T60"/>
                          <a:gd fmla="*/ 0 h 2434" name="T61"/>
                          <a:gd fmla="*/ 0 w 1625" name="T62"/>
                          <a:gd fmla="*/ 0 h 2434"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1625" name="T96"/>
                          <a:gd fmla="*/ 0 h 2434" name="T97"/>
                          <a:gd fmla="*/ 1625 w 1625" name="T98"/>
                          <a:gd fmla="*/ 2434 h 2434"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2434" w="1625">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cap="flat" w="8">
                        <a:solidFill>
                          <a:srgbClr val="FFFFFF"/>
                        </a:solidFill>
                        <a:prstDash val="solid"/>
                        <a:miter lim="800000"/>
                      </a:ln>
                    </p:spPr>
                    <p:txBody>
                      <a:bodyPr/>
                      <a:lstStyle/>
                      <a:p>
                        <a:endParaRPr altLang="en-US" lang="zh-CN"/>
                      </a:p>
                    </p:txBody>
                  </p:sp>
                  <p:grpSp>
                    <p:nvGrpSpPr>
                      <p:cNvPr id="82978" name="Group 51"/>
                      <p:cNvGrpSpPr/>
                      <p:nvPr/>
                    </p:nvGrpSpPr>
                    <p:grpSpPr>
                      <a:xfrm>
                        <a:off x="2341" y="537"/>
                        <a:ext cx="2251" cy="1500"/>
                        <a:chOff x="2341" y="537"/>
                        <a:chExt cx="2251" cy="1500"/>
                      </a:xfrm>
                    </p:grpSpPr>
                    <p:sp>
                      <p:nvSpPr>
                        <p:cNvPr id="82979" name="Freeform 21"/>
                        <p:cNvSpPr/>
                        <p:nvPr/>
                      </p:nvSpPr>
                      <p:spPr bwMode="auto">
                        <a:xfrm>
                          <a:off x="3235" y="1717"/>
                          <a:ext cx="432" cy="320"/>
                        </a:xfrm>
                        <a:custGeom>
                          <a:gdLst>
                            <a:gd fmla="*/ 0 w 1700" name="T0"/>
                            <a:gd fmla="*/ 0 h 1701" name="T1"/>
                            <a:gd fmla="*/ 0 w 1700" name="T2"/>
                            <a:gd fmla="*/ 0 h 1701" name="T3"/>
                            <a:gd fmla="*/ 0 w 1700" name="T4"/>
                            <a:gd fmla="*/ 0 h 1701" name="T5"/>
                            <a:gd fmla="*/ 0 w 1700" name="T6"/>
                            <a:gd fmla="*/ 0 h 1701" name="T7"/>
                            <a:gd fmla="*/ 0 w 1700" name="T8"/>
                            <a:gd fmla="*/ 0 h 1701" name="T9"/>
                            <a:gd fmla="*/ 0 w 1700" name="T10"/>
                            <a:gd fmla="*/ 0 h 1701" name="T11"/>
                            <a:gd fmla="*/ 0 w 1700" name="T12"/>
                            <a:gd fmla="*/ 0 h 1701" name="T13"/>
                            <a:gd fmla="*/ 0 w 1700" name="T14"/>
                            <a:gd fmla="*/ 0 h 1701" name="T15"/>
                            <a:gd fmla="*/ 0 w 1700" name="T16"/>
                            <a:gd fmla="*/ 0 h 1701" name="T17"/>
                            <a:gd fmla="*/ 0 w 1700" name="T18"/>
                            <a:gd fmla="*/ 0 h 1701" name="T19"/>
                            <a:gd fmla="*/ 0 w 1700" name="T20"/>
                            <a:gd fmla="*/ 0 h 1701" name="T21"/>
                            <a:gd fmla="*/ 0 w 1700" name="T22"/>
                            <a:gd fmla="*/ 0 h 1701" name="T23"/>
                            <a:gd fmla="*/ 0 w 1700" name="T24"/>
                            <a:gd fmla="*/ 0 h 1701" name="T25"/>
                            <a:gd fmla="*/ 0 w 1700" name="T26"/>
                            <a:gd fmla="*/ 0 h 1701" name="T27"/>
                            <a:gd fmla="*/ 0 w 1700" name="T28"/>
                            <a:gd fmla="*/ 0 h 1701" name="T29"/>
                            <a:gd fmla="*/ 0 w 1700" name="T30"/>
                            <a:gd fmla="*/ 0 h 1701" name="T31"/>
                            <a:gd fmla="*/ 0 w 1700" name="T32"/>
                            <a:gd fmla="*/ 0 h 1701" name="T33"/>
                            <a:gd fmla="*/ 0 w 1700" name="T34"/>
                            <a:gd fmla="*/ 0 h 1701" name="T35"/>
                            <a:gd fmla="*/ 0 w 1700" name="T36"/>
                            <a:gd fmla="*/ 0 h 1701" name="T37"/>
                            <a:gd fmla="*/ 0 w 1700" name="T38"/>
                            <a:gd fmla="*/ 0 h 1701" name="T39"/>
                            <a:gd fmla="*/ 0 w 1700" name="T40"/>
                            <a:gd fmla="*/ 0 h 1701" name="T41"/>
                            <a:gd fmla="*/ 0 w 1700" name="T42"/>
                            <a:gd fmla="*/ 0 h 1701" name="T43"/>
                            <a:gd fmla="*/ 0 w 1700" name="T44"/>
                            <a:gd fmla="*/ 0 h 1701" name="T45"/>
                            <a:gd fmla="*/ 0 w 1700" name="T46"/>
                            <a:gd fmla="*/ 0 h 1701" name="T47"/>
                            <a:gd fmla="*/ 0 w 1700" name="T48"/>
                            <a:gd fmla="*/ 0 h 1701" name="T49"/>
                            <a:gd fmla="*/ 0 w 1700" name="T50"/>
                            <a:gd fmla="*/ 0 h 1701" name="T51"/>
                            <a:gd fmla="*/ 0 w 1700" name="T52"/>
                            <a:gd fmla="*/ 0 h 1701" name="T53"/>
                            <a:gd fmla="*/ 0 w 1700" name="T54"/>
                            <a:gd fmla="*/ 0 h 1701" name="T55"/>
                            <a:gd fmla="*/ 0 w 1700" name="T56"/>
                            <a:gd fmla="*/ 0 h 1701" name="T57"/>
                            <a:gd fmla="*/ 0 w 1700" name="T58"/>
                            <a:gd fmla="*/ 0 h 1701" name="T59"/>
                            <a:gd fmla="*/ 0 w 1700" name="T60"/>
                            <a:gd fmla="*/ 0 h 1701" name="T61"/>
                            <a:gd fmla="*/ 0 w 1700" name="T62"/>
                            <a:gd fmla="*/ 0 h 1701" name="T63"/>
                            <a:gd fmla="*/ 0 w 1700" name="T64"/>
                            <a:gd fmla="*/ 0 h 1701" name="T65"/>
                            <a:gd fmla="*/ 0 w 1700" name="T66"/>
                            <a:gd fmla="*/ 0 h 1701" name="T67"/>
                            <a:gd fmla="*/ 0 w 1700" name="T68"/>
                            <a:gd fmla="*/ 0 h 1701" name="T69"/>
                            <a:gd fmla="*/ 0 w 1700" name="T70"/>
                            <a:gd fmla="*/ 0 h 1701" name="T71"/>
                            <a:gd fmla="*/ 0 w 1700" name="T72"/>
                            <a:gd fmla="*/ 0 h 1701" name="T73"/>
                            <a:gd fmla="*/ 0 w 1700" name="T74"/>
                            <a:gd fmla="*/ 0 h 1701" name="T75"/>
                            <a:gd fmla="*/ 0 w 1700" name="T76"/>
                            <a:gd fmla="*/ 0 h 1701" name="T77"/>
                            <a:gd fmla="*/ 0 w 1700" name="T78"/>
                            <a:gd fmla="*/ 0 h 1701" name="T79"/>
                            <a:gd fmla="*/ 0 w 1700" name="T80"/>
                            <a:gd fmla="*/ 0 h 1701" name="T81"/>
                            <a:gd fmla="*/ 0 w 1700" name="T82"/>
                            <a:gd fmla="*/ 0 h 1701" name="T83"/>
                            <a:gd fmla="*/ 0 w 1700" name="T84"/>
                            <a:gd fmla="*/ 0 h 1701" name="T85"/>
                            <a:gd fmla="*/ 0 w 1700" name="T86"/>
                            <a:gd fmla="*/ 0 h 1701"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700" name="T132"/>
                            <a:gd fmla="*/ 0 h 1701" name="T133"/>
                            <a:gd fmla="*/ 1700 w 1700" name="T134"/>
                            <a:gd fmla="*/ 1701 h 1701"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701" w="1700">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80" name="Freeform 24"/>
                        <p:cNvSpPr/>
                        <p:nvPr/>
                      </p:nvSpPr>
                      <p:spPr bwMode="auto">
                        <a:xfrm>
                          <a:off x="3211" y="1431"/>
                          <a:ext cx="265" cy="398"/>
                        </a:xfrm>
                        <a:custGeom>
                          <a:gdLst>
                            <a:gd fmla="*/ 0 w 1042" name="T0"/>
                            <a:gd fmla="*/ 0 h 2109" name="T1"/>
                            <a:gd fmla="*/ 0 w 1042" name="T2"/>
                            <a:gd fmla="*/ 0 h 2109" name="T3"/>
                            <a:gd fmla="*/ 0 w 1042" name="T4"/>
                            <a:gd fmla="*/ 0 h 2109" name="T5"/>
                            <a:gd fmla="*/ 0 w 1042" name="T6"/>
                            <a:gd fmla="*/ 0 h 2109" name="T7"/>
                            <a:gd fmla="*/ 0 w 1042" name="T8"/>
                            <a:gd fmla="*/ 0 h 2109" name="T9"/>
                            <a:gd fmla="*/ 0 w 1042" name="T10"/>
                            <a:gd fmla="*/ 0 h 2109" name="T11"/>
                            <a:gd fmla="*/ 0 w 1042" name="T12"/>
                            <a:gd fmla="*/ 0 h 2109" name="T13"/>
                            <a:gd fmla="*/ 0 w 1042" name="T14"/>
                            <a:gd fmla="*/ 0 h 2109" name="T15"/>
                            <a:gd fmla="*/ 0 w 1042" name="T16"/>
                            <a:gd fmla="*/ 0 h 2109" name="T17"/>
                            <a:gd fmla="*/ 0 w 1042" name="T18"/>
                            <a:gd fmla="*/ 0 h 2109" name="T19"/>
                            <a:gd fmla="*/ 0 w 1042" name="T20"/>
                            <a:gd fmla="*/ 0 h 2109" name="T21"/>
                            <a:gd fmla="*/ 0 w 1042" name="T22"/>
                            <a:gd fmla="*/ 0 h 2109" name="T23"/>
                            <a:gd fmla="*/ 0 w 1042" name="T24"/>
                            <a:gd fmla="*/ 0 h 2109" name="T25"/>
                            <a:gd fmla="*/ 0 w 1042" name="T26"/>
                            <a:gd fmla="*/ 0 h 2109" name="T27"/>
                            <a:gd fmla="*/ 0 w 1042" name="T28"/>
                            <a:gd fmla="*/ 0 h 2109" name="T29"/>
                            <a:gd fmla="*/ 0 w 1042" name="T30"/>
                            <a:gd fmla="*/ 0 h 2109" name="T31"/>
                            <a:gd fmla="*/ 0 w 1042" name="T32"/>
                            <a:gd fmla="*/ 0 h 2109" name="T33"/>
                            <a:gd fmla="*/ 0 w 1042" name="T34"/>
                            <a:gd fmla="*/ 0 h 2109" name="T35"/>
                            <a:gd fmla="*/ 0 w 1042" name="T36"/>
                            <a:gd fmla="*/ 0 h 2109" name="T37"/>
                            <a:gd fmla="*/ 0 w 1042" name="T38"/>
                            <a:gd fmla="*/ 0 h 2109" name="T39"/>
                            <a:gd fmla="*/ 0 w 1042" name="T40"/>
                            <a:gd fmla="*/ 0 h 2109" name="T41"/>
                            <a:gd fmla="*/ 0 w 1042" name="T42"/>
                            <a:gd fmla="*/ 0 h 2109" name="T43"/>
                            <a:gd fmla="*/ 0 w 1042" name="T44"/>
                            <a:gd fmla="*/ 0 h 2109" name="T45"/>
                            <a:gd fmla="*/ 0 w 1042" name="T46"/>
                            <a:gd fmla="*/ 0 h 2109" name="T47"/>
                            <a:gd fmla="*/ 0 w 1042" name="T48"/>
                            <a:gd fmla="*/ 0 h 2109" name="T49"/>
                            <a:gd fmla="*/ 0 w 1042" name="T50"/>
                            <a:gd fmla="*/ 0 h 2109" name="T51"/>
                            <a:gd fmla="*/ 0 w 1042" name="T52"/>
                            <a:gd fmla="*/ 0 h 2109" name="T53"/>
                            <a:gd fmla="*/ 0 w 1042" name="T54"/>
                            <a:gd fmla="*/ 0 h 2109" name="T55"/>
                            <a:gd fmla="*/ 0 w 1042" name="T56"/>
                            <a:gd fmla="*/ 0 h 2109" name="T57"/>
                            <a:gd fmla="*/ 0 w 1042" name="T58"/>
                            <a:gd fmla="*/ 0 h 2109" name="T59"/>
                            <a:gd fmla="*/ 0 w 1042" name="T60"/>
                            <a:gd fmla="*/ 0 h 2109" name="T61"/>
                            <a:gd fmla="*/ 0 w 1042" name="T62"/>
                            <a:gd fmla="*/ 0 h 2109" name="T63"/>
                            <a:gd fmla="*/ 0 w 1042" name="T64"/>
                            <a:gd fmla="*/ 0 h 2109" name="T65"/>
                            <a:gd fmla="*/ 0 w 1042" name="T66"/>
                            <a:gd fmla="*/ 0 h 2109" name="T67"/>
                            <a:gd fmla="*/ 0 w 1042" name="T68"/>
                            <a:gd fmla="*/ 0 h 2109"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1042" name="T105"/>
                            <a:gd fmla="*/ 0 h 2109" name="T106"/>
                            <a:gd fmla="*/ 1042 w 1042" name="T107"/>
                            <a:gd fmla="*/ 2109 h 2109"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2109" w="1042">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81" name="Freeform 26"/>
                        <p:cNvSpPr/>
                        <p:nvPr/>
                      </p:nvSpPr>
                      <p:spPr bwMode="auto">
                        <a:xfrm>
                          <a:off x="2788" y="1521"/>
                          <a:ext cx="213" cy="263"/>
                        </a:xfrm>
                        <a:custGeom>
                          <a:gdLst>
                            <a:gd fmla="*/ 0 w 840" name="T0"/>
                            <a:gd fmla="*/ 0 h 1400" name="T1"/>
                            <a:gd fmla="*/ 0 w 840" name="T2"/>
                            <a:gd fmla="*/ 0 h 1400" name="T3"/>
                            <a:gd fmla="*/ 0 w 840" name="T4"/>
                            <a:gd fmla="*/ 0 h 1400" name="T5"/>
                            <a:gd fmla="*/ 0 w 840" name="T6"/>
                            <a:gd fmla="*/ 0 h 1400" name="T7"/>
                            <a:gd fmla="*/ 0 w 840" name="T8"/>
                            <a:gd fmla="*/ 0 h 1400" name="T9"/>
                            <a:gd fmla="*/ 0 w 840" name="T10"/>
                            <a:gd fmla="*/ 0 h 1400" name="T11"/>
                            <a:gd fmla="*/ 0 w 840" name="T12"/>
                            <a:gd fmla="*/ 0 h 1400" name="T13"/>
                            <a:gd fmla="*/ 0 w 840" name="T14"/>
                            <a:gd fmla="*/ 0 h 1400" name="T15"/>
                            <a:gd fmla="*/ 0 w 840" name="T16"/>
                            <a:gd fmla="*/ 0 h 1400" name="T17"/>
                            <a:gd fmla="*/ 0 w 840" name="T18"/>
                            <a:gd fmla="*/ 0 h 1400" name="T19"/>
                            <a:gd fmla="*/ 0 w 840" name="T20"/>
                            <a:gd fmla="*/ 0 h 1400" name="T21"/>
                            <a:gd fmla="*/ 0 w 840" name="T22"/>
                            <a:gd fmla="*/ 0 h 1400" name="T23"/>
                            <a:gd fmla="*/ 0 w 840" name="T24"/>
                            <a:gd fmla="*/ 0 h 1400" name="T25"/>
                            <a:gd fmla="*/ 0 w 840" name="T26"/>
                            <a:gd fmla="*/ 0 h 1400" name="T27"/>
                            <a:gd fmla="*/ 0 w 840" name="T28"/>
                            <a:gd fmla="*/ 0 h 1400" name="T29"/>
                            <a:gd fmla="*/ 0 w 840" name="T30"/>
                            <a:gd fmla="*/ 0 h 1400" name="T31"/>
                            <a:gd fmla="*/ 0 w 840" name="T32"/>
                            <a:gd fmla="*/ 0 h 1400" name="T33"/>
                            <a:gd fmla="*/ 0 w 840" name="T34"/>
                            <a:gd fmla="*/ 0 h 1400" name="T35"/>
                            <a:gd fmla="*/ 0 w 840" name="T36"/>
                            <a:gd fmla="*/ 0 h 1400" name="T37"/>
                            <a:gd fmla="*/ 0 w 840" name="T38"/>
                            <a:gd fmla="*/ 0 h 1400" name="T39"/>
                            <a:gd fmla="*/ 0 w 840" name="T40"/>
                            <a:gd fmla="*/ 0 h 1400" name="T41"/>
                            <a:gd fmla="*/ 0 w 840" name="T42"/>
                            <a:gd fmla="*/ 0 h 1400" name="T43"/>
                            <a:gd fmla="*/ 0 w 840" name="T44"/>
                            <a:gd fmla="*/ 0 h 1400" name="T45"/>
                            <a:gd fmla="*/ 0 w 840" name="T46"/>
                            <a:gd fmla="*/ 0 h 1400" name="T47"/>
                            <a:gd fmla="*/ 0 w 840" name="T48"/>
                            <a:gd fmla="*/ 0 h 1400" name="T49"/>
                            <a:gd fmla="*/ 0 w 840" name="T50"/>
                            <a:gd fmla="*/ 0 h 1400"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w 840" name="T78"/>
                            <a:gd fmla="*/ 0 h 1400" name="T79"/>
                            <a:gd fmla="*/ 840 w 840" name="T80"/>
                            <a:gd fmla="*/ 1400 h 1400" name="T81"/>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b="T81" l="T78" r="T80" t="T79"/>
                          <a:pathLst>
                            <a:path h="1400" w="84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82" name="Freeform 30"/>
                        <p:cNvSpPr/>
                        <p:nvPr/>
                      </p:nvSpPr>
                      <p:spPr bwMode="auto">
                        <a:xfrm>
                          <a:off x="3537" y="1391"/>
                          <a:ext cx="180" cy="156"/>
                        </a:xfrm>
                        <a:custGeom>
                          <a:gdLst>
                            <a:gd fmla="*/ 0 w 714" name="T0"/>
                            <a:gd fmla="*/ 0 h 831" name="T1"/>
                            <a:gd fmla="*/ 0 w 714" name="T2"/>
                            <a:gd fmla="*/ 0 h 831" name="T3"/>
                            <a:gd fmla="*/ 0 w 714" name="T4"/>
                            <a:gd fmla="*/ 0 h 831" name="T5"/>
                            <a:gd fmla="*/ 0 w 714" name="T6"/>
                            <a:gd fmla="*/ 0 h 831" name="T7"/>
                            <a:gd fmla="*/ 0 w 714" name="T8"/>
                            <a:gd fmla="*/ 0 h 831" name="T9"/>
                            <a:gd fmla="*/ 0 w 714" name="T10"/>
                            <a:gd fmla="*/ 0 h 831" name="T11"/>
                            <a:gd fmla="*/ 0 w 714" name="T12"/>
                            <a:gd fmla="*/ 0 h 831" name="T13"/>
                            <a:gd fmla="*/ 0 w 714" name="T14"/>
                            <a:gd fmla="*/ 0 h 831" name="T15"/>
                            <a:gd fmla="*/ 0 w 714" name="T16"/>
                            <a:gd fmla="*/ 0 h 831" name="T17"/>
                            <a:gd fmla="*/ 0 w 714" name="T18"/>
                            <a:gd fmla="*/ 0 h 831" name="T19"/>
                            <a:gd fmla="*/ 0 w 714" name="T20"/>
                            <a:gd fmla="*/ 0 h 831" name="T21"/>
                            <a:gd fmla="*/ 0 w 714" name="T22"/>
                            <a:gd fmla="*/ 0 h 831" name="T23"/>
                            <a:gd fmla="*/ 0 w 714" name="T24"/>
                            <a:gd fmla="*/ 0 h 831" name="T25"/>
                            <a:gd fmla="*/ 0 w 714" name="T26"/>
                            <a:gd fmla="*/ 0 h 831" name="T27"/>
                            <a:gd fmla="*/ 0 w 714" name="T28"/>
                            <a:gd fmla="*/ 0 h 831" name="T29"/>
                            <a:gd fmla="*/ 0 w 714" name="T30"/>
                            <a:gd fmla="*/ 0 h 831" name="T31"/>
                            <a:gd fmla="*/ 0 w 714" name="T32"/>
                            <a:gd fmla="*/ 0 h 831" name="T33"/>
                            <a:gd fmla="*/ 0 w 714" name="T34"/>
                            <a:gd fmla="*/ 0 h 831" name="T35"/>
                            <a:gd fmla="*/ 0 w 714" name="T36"/>
                            <a:gd fmla="*/ 0 h 831" name="T37"/>
                            <a:gd fmla="*/ 0 w 714" name="T38"/>
                            <a:gd fmla="*/ 0 h 831" name="T39"/>
                            <a:gd fmla="*/ 0 w 714" name="T40"/>
                            <a:gd fmla="*/ 0 h 831"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714" name="T63"/>
                            <a:gd fmla="*/ 0 h 831" name="T64"/>
                            <a:gd fmla="*/ 714 w 714" name="T65"/>
                            <a:gd fmla="*/ 831 h 831"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831" w="714">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cap="flat" w="8">
                          <a:solidFill>
                            <a:srgbClr val="FFFFFF"/>
                          </a:solidFill>
                          <a:prstDash val="solid"/>
                          <a:miter lim="800000"/>
                        </a:ln>
                      </p:spPr>
                      <p:txBody>
                        <a:bodyPr/>
                        <a:lstStyle/>
                        <a:p>
                          <a:endParaRPr altLang="en-US" lang="zh-CN"/>
                        </a:p>
                      </p:txBody>
                    </p:sp>
                    <p:grpSp>
                      <p:nvGrpSpPr>
                        <p:cNvPr id="82983" name="Group 45"/>
                        <p:cNvGrpSpPr/>
                        <p:nvPr/>
                      </p:nvGrpSpPr>
                      <p:grpSpPr>
                        <a:xfrm>
                          <a:off x="2341" y="537"/>
                          <a:ext cx="2251" cy="1107"/>
                          <a:chOff x="2341" y="537"/>
                          <a:chExt cx="2251" cy="1107"/>
                        </a:xfrm>
                      </p:grpSpPr>
                      <p:sp>
                        <p:nvSpPr>
                          <p:cNvPr id="82984" name="Freeform 29"/>
                          <p:cNvSpPr/>
                          <p:nvPr/>
                        </p:nvSpPr>
                        <p:spPr bwMode="auto">
                          <a:xfrm>
                            <a:off x="2341" y="566"/>
                            <a:ext cx="1688" cy="1078"/>
                          </a:xfrm>
                          <a:custGeom>
                            <a:gdLst>
                              <a:gd fmla="*/ 0 w 6642" name="T0"/>
                              <a:gd fmla="*/ 0 h 5728" name="T1"/>
                              <a:gd fmla="*/ 0 w 6642" name="T2"/>
                              <a:gd fmla="*/ 0 h 5728" name="T3"/>
                              <a:gd fmla="*/ 0 w 6642" name="T4"/>
                              <a:gd fmla="*/ 0 h 5728" name="T5"/>
                              <a:gd fmla="*/ 0 w 6642" name="T6"/>
                              <a:gd fmla="*/ 0 h 5728" name="T7"/>
                              <a:gd fmla="*/ 0 w 6642" name="T8"/>
                              <a:gd fmla="*/ 0 h 5728" name="T9"/>
                              <a:gd fmla="*/ 0 w 6642" name="T10"/>
                              <a:gd fmla="*/ 0 h 5728" name="T11"/>
                              <a:gd fmla="*/ 0 w 6642" name="T12"/>
                              <a:gd fmla="*/ 0 h 5728" name="T13"/>
                              <a:gd fmla="*/ 0 w 6642" name="T14"/>
                              <a:gd fmla="*/ 0 h 5728" name="T15"/>
                              <a:gd fmla="*/ 0 w 6642" name="T16"/>
                              <a:gd fmla="*/ 0 h 5728" name="T17"/>
                              <a:gd fmla="*/ 0 w 6642" name="T18"/>
                              <a:gd fmla="*/ 0 h 5728" name="T19"/>
                              <a:gd fmla="*/ 0 w 6642" name="T20"/>
                              <a:gd fmla="*/ 0 h 5728" name="T21"/>
                              <a:gd fmla="*/ 0 w 6642" name="T22"/>
                              <a:gd fmla="*/ 0 h 5728" name="T23"/>
                              <a:gd fmla="*/ 0 w 6642" name="T24"/>
                              <a:gd fmla="*/ 0 h 5728" name="T25"/>
                              <a:gd fmla="*/ 0 w 6642" name="T26"/>
                              <a:gd fmla="*/ 0 h 5728" name="T27"/>
                              <a:gd fmla="*/ 0 w 6642" name="T28"/>
                              <a:gd fmla="*/ 0 h 5728" name="T29"/>
                              <a:gd fmla="*/ 0 w 6642" name="T30"/>
                              <a:gd fmla="*/ 0 h 5728" name="T31"/>
                              <a:gd fmla="*/ 0 w 6642" name="T32"/>
                              <a:gd fmla="*/ 0 h 5728" name="T33"/>
                              <a:gd fmla="*/ 0 w 6642" name="T34"/>
                              <a:gd fmla="*/ 0 h 5728" name="T35"/>
                              <a:gd fmla="*/ 0 w 6642" name="T36"/>
                              <a:gd fmla="*/ 0 h 5728" name="T37"/>
                              <a:gd fmla="*/ 0 w 6642" name="T38"/>
                              <a:gd fmla="*/ 0 h 5728" name="T39"/>
                              <a:gd fmla="*/ 0 w 6642" name="T40"/>
                              <a:gd fmla="*/ 0 h 5728" name="T41"/>
                              <a:gd fmla="*/ 0 w 6642" name="T42"/>
                              <a:gd fmla="*/ 0 h 5728" name="T43"/>
                              <a:gd fmla="*/ 0 w 6642" name="T44"/>
                              <a:gd fmla="*/ 0 h 5728" name="T45"/>
                              <a:gd fmla="*/ 0 w 6642" name="T46"/>
                              <a:gd fmla="*/ 0 h 5728" name="T47"/>
                              <a:gd fmla="*/ 0 w 6642" name="T48"/>
                              <a:gd fmla="*/ 0 h 5728" name="T49"/>
                              <a:gd fmla="*/ 0 w 6642" name="T50"/>
                              <a:gd fmla="*/ 0 h 5728" name="T51"/>
                              <a:gd fmla="*/ 0 w 6642" name="T52"/>
                              <a:gd fmla="*/ 0 h 5728" name="T53"/>
                              <a:gd fmla="*/ 0 w 6642" name="T54"/>
                              <a:gd fmla="*/ 0 h 5728" name="T55"/>
                              <a:gd fmla="*/ 0 w 6642" name="T56"/>
                              <a:gd fmla="*/ 0 h 5728" name="T57"/>
                              <a:gd fmla="*/ 0 w 6642" name="T58"/>
                              <a:gd fmla="*/ 0 h 5728" name="T59"/>
                              <a:gd fmla="*/ 0 w 6642" name="T60"/>
                              <a:gd fmla="*/ 0 h 5728" name="T61"/>
                              <a:gd fmla="*/ 0 w 6642" name="T62"/>
                              <a:gd fmla="*/ 0 h 5728" name="T63"/>
                              <a:gd fmla="*/ 0 w 6642" name="T64"/>
                              <a:gd fmla="*/ 0 h 5728" name="T65"/>
                              <a:gd fmla="*/ 0 w 6642" name="T66"/>
                              <a:gd fmla="*/ 0 h 5728" name="T67"/>
                              <a:gd fmla="*/ 0 w 6642" name="T68"/>
                              <a:gd fmla="*/ 0 h 5728" name="T69"/>
                              <a:gd fmla="*/ 0 w 6642" name="T70"/>
                              <a:gd fmla="*/ 0 h 5728" name="T71"/>
                              <a:gd fmla="*/ 0 w 6642" name="T72"/>
                              <a:gd fmla="*/ 0 h 5728" name="T73"/>
                              <a:gd fmla="*/ 0 w 6642" name="T74"/>
                              <a:gd fmla="*/ 0 h 5728" name="T75"/>
                              <a:gd fmla="*/ 0 w 6642" name="T76"/>
                              <a:gd fmla="*/ 0 h 5728" name="T77"/>
                              <a:gd fmla="*/ 0 w 6642" name="T78"/>
                              <a:gd fmla="*/ 0 h 5728" name="T79"/>
                              <a:gd fmla="*/ 0 w 6642" name="T80"/>
                              <a:gd fmla="*/ 0 h 5728" name="T81"/>
                              <a:gd fmla="*/ 0 w 6642" name="T82"/>
                              <a:gd fmla="*/ 0 h 5728" name="T83"/>
                              <a:gd fmla="*/ 0 w 6642" name="T84"/>
                              <a:gd fmla="*/ 0 h 5728" name="T85"/>
                              <a:gd fmla="*/ 0 w 6642" name="T86"/>
                              <a:gd fmla="*/ 0 h 5728" name="T87"/>
                              <a:gd fmla="*/ 0 w 6642" name="T88"/>
                              <a:gd fmla="*/ 0 h 5728" name="T89"/>
                              <a:gd fmla="*/ 0 w 6642" name="T90"/>
                              <a:gd fmla="*/ 0 h 5728" name="T91"/>
                              <a:gd fmla="*/ 0 w 6642" name="T92"/>
                              <a:gd fmla="*/ 0 h 5728" name="T93"/>
                              <a:gd fmla="*/ 0 w 6642" name="T94"/>
                              <a:gd fmla="*/ 0 h 5728" name="T95"/>
                              <a:gd fmla="*/ 0 w 6642" name="T96"/>
                              <a:gd fmla="*/ 0 h 5728" name="T97"/>
                              <a:gd fmla="*/ 0 w 6642" name="T98"/>
                              <a:gd fmla="*/ 0 h 5728"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6642" name="T150"/>
                              <a:gd fmla="*/ 0 h 5728" name="T151"/>
                              <a:gd fmla="*/ 6642 w 6642" name="T152"/>
                              <a:gd fmla="*/ 5728 h 5728"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5728" w="6640">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85" name="Freeform 31"/>
                          <p:cNvSpPr/>
                          <p:nvPr/>
                        </p:nvSpPr>
                        <p:spPr bwMode="auto">
                          <a:xfrm>
                            <a:off x="3763" y="1193"/>
                            <a:ext cx="457" cy="322"/>
                          </a:xfrm>
                          <a:custGeom>
                            <a:gdLst>
                              <a:gd fmla="*/ 0 w 1797" name="T0"/>
                              <a:gd fmla="*/ 0 h 1713" name="T1"/>
                              <a:gd fmla="*/ 0 w 1797" name="T2"/>
                              <a:gd fmla="*/ 0 h 1713" name="T3"/>
                              <a:gd fmla="*/ 0 w 1797" name="T4"/>
                              <a:gd fmla="*/ 0 h 1713" name="T5"/>
                              <a:gd fmla="*/ 0 w 1797" name="T6"/>
                              <a:gd fmla="*/ 0 h 1713" name="T7"/>
                              <a:gd fmla="*/ 0 w 1797" name="T8"/>
                              <a:gd fmla="*/ 0 h 1713" name="T9"/>
                              <a:gd fmla="*/ 0 w 1797" name="T10"/>
                              <a:gd fmla="*/ 0 h 1713" name="T11"/>
                              <a:gd fmla="*/ 0 w 1797" name="T12"/>
                              <a:gd fmla="*/ 0 h 1713" name="T13"/>
                              <a:gd fmla="*/ 0 w 1797" name="T14"/>
                              <a:gd fmla="*/ 0 h 1713" name="T15"/>
                              <a:gd fmla="*/ 0 w 1797" name="T16"/>
                              <a:gd fmla="*/ 0 h 1713" name="T17"/>
                              <a:gd fmla="*/ 0 w 1797" name="T18"/>
                              <a:gd fmla="*/ 0 h 1713" name="T19"/>
                              <a:gd fmla="*/ 0 w 1797" name="T20"/>
                              <a:gd fmla="*/ 0 h 1713" name="T21"/>
                              <a:gd fmla="*/ 0 w 1797" name="T22"/>
                              <a:gd fmla="*/ 0 h 1713" name="T23"/>
                              <a:gd fmla="*/ 0 w 1797" name="T24"/>
                              <a:gd fmla="*/ 0 h 1713" name="T25"/>
                              <a:gd fmla="*/ 0 w 1797" name="T26"/>
                              <a:gd fmla="*/ 0 h 1713" name="T27"/>
                              <a:gd fmla="*/ 0 w 1797" name="T28"/>
                              <a:gd fmla="*/ 0 h 1713" name="T29"/>
                              <a:gd fmla="*/ 0 w 1797" name="T30"/>
                              <a:gd fmla="*/ 0 h 1713" name="T31"/>
                              <a:gd fmla="*/ 0 w 1797" name="T32"/>
                              <a:gd fmla="*/ 0 h 1713" name="T33"/>
                              <a:gd fmla="*/ 0 w 1797" name="T34"/>
                              <a:gd fmla="*/ 0 h 1713" name="T35"/>
                              <a:gd fmla="*/ 0 w 1797" name="T36"/>
                              <a:gd fmla="*/ 0 h 1713" name="T37"/>
                              <a:gd fmla="*/ 0 w 1797" name="T38"/>
                              <a:gd fmla="*/ 0 h 1713" name="T39"/>
                              <a:gd fmla="*/ 0 w 1797" name="T40"/>
                              <a:gd fmla="*/ 0 h 1713" name="T41"/>
                              <a:gd fmla="*/ 0 w 1797" name="T42"/>
                              <a:gd fmla="*/ 0 h 1713" name="T43"/>
                              <a:gd fmla="*/ 0 w 1797" name="T44"/>
                              <a:gd fmla="*/ 0 h 1713" name="T45"/>
                              <a:gd fmla="*/ 0 w 1797" name="T46"/>
                              <a:gd fmla="*/ 0 h 1713" name="T47"/>
                              <a:gd fmla="*/ 0 w 1797" name="T48"/>
                              <a:gd fmla="*/ 0 h 1713" name="T49"/>
                              <a:gd fmla="*/ 0 w 1797" name="T50"/>
                              <a:gd fmla="*/ 0 h 1713" name="T51"/>
                              <a:gd fmla="*/ 0 w 1797" name="T52"/>
                              <a:gd fmla="*/ 0 h 1713" name="T53"/>
                              <a:gd fmla="*/ 0 w 1797" name="T54"/>
                              <a:gd fmla="*/ 0 h 1713" name="T55"/>
                              <a:gd fmla="*/ 0 w 1797" name="T56"/>
                              <a:gd fmla="*/ 0 h 1713" name="T57"/>
                              <a:gd fmla="*/ 0 w 1797" name="T58"/>
                              <a:gd fmla="*/ 0 h 1713" name="T59"/>
                              <a:gd fmla="*/ 0 w 1797" name="T60"/>
                              <a:gd fmla="*/ 0 h 1713" name="T61"/>
                              <a:gd fmla="*/ 0 w 1797" name="T62"/>
                              <a:gd fmla="*/ 0 h 1713" name="T63"/>
                              <a:gd fmla="*/ 0 w 1797" name="T64"/>
                              <a:gd fmla="*/ 0 h 1713" name="T65"/>
                              <a:gd fmla="*/ 0 w 1797" name="T66"/>
                              <a:gd fmla="*/ 0 h 1713" name="T67"/>
                              <a:gd fmla="*/ 0 w 1797" name="T68"/>
                              <a:gd fmla="*/ 0 h 1713" name="T69"/>
                              <a:gd fmla="*/ 0 w 1797" name="T70"/>
                              <a:gd fmla="*/ 0 h 1713" name="T71"/>
                              <a:gd fmla="*/ 0 w 1797" name="T72"/>
                              <a:gd fmla="*/ 0 h 1713" name="T73"/>
                              <a:gd fmla="*/ 0 w 1797" name="T74"/>
                              <a:gd fmla="*/ 0 h 1713" name="T75"/>
                              <a:gd fmla="*/ 0 w 1797" name="T76"/>
                              <a:gd fmla="*/ 0 h 1713" name="T77"/>
                              <a:gd fmla="*/ 0 w 1797" name="T78"/>
                              <a:gd fmla="*/ 0 h 1713" name="T79"/>
                              <a:gd fmla="*/ 0 w 1797" name="T80"/>
                              <a:gd fmla="*/ 0 h 1713" name="T81"/>
                              <a:gd fmla="*/ 0 w 1797" name="T82"/>
                              <a:gd fmla="*/ 0 h 1713" name="T83"/>
                              <a:gd fmla="*/ 0 w 1797" name="T84"/>
                              <a:gd fmla="*/ 0 h 1713" name="T85"/>
                              <a:gd fmla="*/ 0 w 1797" name="T86"/>
                              <a:gd fmla="*/ 0 h 1713" name="T87"/>
                              <a:gd fmla="*/ 0 w 1797" name="T88"/>
                              <a:gd fmla="*/ 0 h 1713" name="T89"/>
                              <a:gd fmla="*/ 0 w 1797" name="T90"/>
                              <a:gd fmla="*/ 0 h 1713" name="T91"/>
                              <a:gd fmla="*/ 0 w 1797" name="T92"/>
                              <a:gd fmla="*/ 0 h 1713" name="T93"/>
                              <a:gd fmla="*/ 0 w 1797" name="T94"/>
                              <a:gd fmla="*/ 0 h 1713" name="T95"/>
                              <a:gd fmla="*/ 0 w 1797" name="T96"/>
                              <a:gd fmla="*/ 0 h 1713" name="T97"/>
                              <a:gd fmla="*/ 0 w 1797" name="T98"/>
                              <a:gd fmla="*/ 0 h 1713" name="T99"/>
                              <a:gd fmla="*/ 0 w 1797" name="T100"/>
                              <a:gd fmla="*/ 0 h 1713" name="T101"/>
                              <a:gd fmla="*/ 0 w 1797" name="T102"/>
                              <a:gd fmla="*/ 0 h 1713"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797" name="T156"/>
                              <a:gd fmla="*/ 0 h 1713" name="T157"/>
                              <a:gd fmla="*/ 1797 w 1797" name="T158"/>
                              <a:gd fmla="*/ 1713 h 1713"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712" w="1796">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86" name="Freeform 33"/>
                          <p:cNvSpPr/>
                          <p:nvPr/>
                        </p:nvSpPr>
                        <p:spPr bwMode="auto">
                          <a:xfrm>
                            <a:off x="3731" y="537"/>
                            <a:ext cx="861" cy="597"/>
                          </a:xfrm>
                          <a:custGeom>
                            <a:gdLst>
                              <a:gd fmla="*/ 0 w 3386" name="T0"/>
                              <a:gd fmla="*/ 0 h 3170" name="T1"/>
                              <a:gd fmla="*/ 0 w 3386" name="T2"/>
                              <a:gd fmla="*/ 0 h 3170" name="T3"/>
                              <a:gd fmla="*/ 0 w 3386" name="T4"/>
                              <a:gd fmla="*/ 0 h 3170" name="T5"/>
                              <a:gd fmla="*/ 0 w 3386" name="T6"/>
                              <a:gd fmla="*/ 0 h 3170" name="T7"/>
                              <a:gd fmla="*/ 0 w 3386" name="T8"/>
                              <a:gd fmla="*/ 0 h 3170" name="T9"/>
                              <a:gd fmla="*/ 0 w 3386" name="T10"/>
                              <a:gd fmla="*/ 0 h 3170" name="T11"/>
                              <a:gd fmla="*/ 0 w 3386" name="T12"/>
                              <a:gd fmla="*/ 0 h 3170" name="T13"/>
                              <a:gd fmla="*/ 0 w 3386" name="T14"/>
                              <a:gd fmla="*/ 0 h 3170" name="T15"/>
                              <a:gd fmla="*/ 0 w 3386" name="T16"/>
                              <a:gd fmla="*/ 0 h 3170" name="T17"/>
                              <a:gd fmla="*/ 0 w 3386" name="T18"/>
                              <a:gd fmla="*/ 0 h 3170" name="T19"/>
                              <a:gd fmla="*/ 0 w 3386" name="T20"/>
                              <a:gd fmla="*/ 0 h 3170" name="T21"/>
                              <a:gd fmla="*/ 0 w 3386" name="T22"/>
                              <a:gd fmla="*/ 0 h 3170" name="T23"/>
                              <a:gd fmla="*/ 0 w 3386" name="T24"/>
                              <a:gd fmla="*/ 0 h 3170" name="T25"/>
                              <a:gd fmla="*/ 0 w 3386" name="T26"/>
                              <a:gd fmla="*/ 0 h 3170" name="T27"/>
                              <a:gd fmla="*/ 0 w 3386" name="T28"/>
                              <a:gd fmla="*/ 0 h 3170" name="T29"/>
                              <a:gd fmla="*/ 0 w 3386" name="T30"/>
                              <a:gd fmla="*/ 0 h 3170" name="T31"/>
                              <a:gd fmla="*/ 0 w 3386" name="T32"/>
                              <a:gd fmla="*/ 0 h 3170" name="T33"/>
                              <a:gd fmla="*/ 0 w 3386" name="T34"/>
                              <a:gd fmla="*/ 0 h 3170" name="T35"/>
                              <a:gd fmla="*/ 0 w 3386" name="T36"/>
                              <a:gd fmla="*/ 0 h 3170" name="T37"/>
                              <a:gd fmla="*/ 0 w 3386" name="T38"/>
                              <a:gd fmla="*/ 0 h 3170" name="T39"/>
                              <a:gd fmla="*/ 0 w 3386" name="T40"/>
                              <a:gd fmla="*/ 0 h 3170" name="T41"/>
                              <a:gd fmla="*/ 0 w 3386" name="T42"/>
                              <a:gd fmla="*/ 0 h 3170" name="T43"/>
                              <a:gd fmla="*/ 0 w 3386" name="T44"/>
                              <a:gd fmla="*/ 0 h 3170" name="T45"/>
                              <a:gd fmla="*/ 0 w 3386" name="T46"/>
                              <a:gd fmla="*/ 0 h 3170" name="T47"/>
                              <a:gd fmla="*/ 0 w 3386" name="T48"/>
                              <a:gd fmla="*/ 0 h 3170" name="T49"/>
                              <a:gd fmla="*/ 0 w 3386" name="T50"/>
                              <a:gd fmla="*/ 0 h 3170" name="T51"/>
                              <a:gd fmla="*/ 0 w 3386" name="T52"/>
                              <a:gd fmla="*/ 0 h 3170" name="T53"/>
                              <a:gd fmla="*/ 0 w 3386" name="T54"/>
                              <a:gd fmla="*/ 0 h 3170" name="T55"/>
                              <a:gd fmla="*/ 0 w 3386" name="T56"/>
                              <a:gd fmla="*/ 0 h 3170" name="T57"/>
                              <a:gd fmla="*/ 0 w 3386" name="T58"/>
                              <a:gd fmla="*/ 0 h 3170" name="T59"/>
                              <a:gd fmla="*/ 0 w 3386" name="T60"/>
                              <a:gd fmla="*/ 0 h 3170" name="T61"/>
                              <a:gd fmla="*/ 0 w 3386" name="T62"/>
                              <a:gd fmla="*/ 0 h 3170" name="T63"/>
                              <a:gd fmla="*/ 0 w 3386" name="T64"/>
                              <a:gd fmla="*/ 0 h 3170" name="T65"/>
                              <a:gd fmla="*/ 0 w 3386" name="T66"/>
                              <a:gd fmla="*/ 0 h 3170" name="T67"/>
                              <a:gd fmla="*/ 0 w 3386" name="T68"/>
                              <a:gd fmla="*/ 0 h 3170" name="T69"/>
                              <a:gd fmla="*/ 0 w 3386" name="T70"/>
                              <a:gd fmla="*/ 0 h 3170" name="T71"/>
                              <a:gd fmla="*/ 0 w 3386" name="T72"/>
                              <a:gd fmla="*/ 0 h 3170" name="T73"/>
                              <a:gd fmla="*/ 0 w 3386" name="T74"/>
                              <a:gd fmla="*/ 0 h 3170" name="T75"/>
                              <a:gd fmla="*/ 0 w 3386" name="T76"/>
                              <a:gd fmla="*/ 0 h 3170" name="T77"/>
                              <a:gd fmla="*/ 0 w 3386" name="T78"/>
                              <a:gd fmla="*/ 0 h 3170" name="T79"/>
                              <a:gd fmla="*/ 0 w 3386" name="T80"/>
                              <a:gd fmla="*/ 0 h 3170" name="T81"/>
                              <a:gd fmla="*/ 0 w 3386" name="T82"/>
                              <a:gd fmla="*/ 0 h 3170" name="T83"/>
                              <a:gd fmla="*/ 0 w 3386" name="T84"/>
                              <a:gd fmla="*/ 0 h 3170" name="T85"/>
                              <a:gd fmla="*/ 0 w 3386" name="T86"/>
                              <a:gd fmla="*/ 0 h 3170" name="T87"/>
                              <a:gd fmla="*/ 0 w 3386" name="T88"/>
                              <a:gd fmla="*/ 0 h 3170" name="T89"/>
                              <a:gd fmla="*/ 0 w 3386" name="T90"/>
                              <a:gd fmla="*/ 0 h 3170" name="T91"/>
                              <a:gd fmla="*/ 0 w 3386" name="T92"/>
                              <a:gd fmla="*/ 0 h 3170" name="T93"/>
                              <a:gd fmla="*/ 0 w 3386" name="T94"/>
                              <a:gd fmla="*/ 0 h 3170" name="T95"/>
                              <a:gd fmla="*/ 0 w 3386" name="T96"/>
                              <a:gd fmla="*/ 0 h 3170"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3386" name="T147"/>
                              <a:gd fmla="*/ 0 h 3170" name="T148"/>
                              <a:gd fmla="*/ 3386 w 3386" name="T149"/>
                              <a:gd fmla="*/ 3170 h 3170"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3170" w="3386">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cap="flat" w="8">
                            <a:solidFill>
                              <a:srgbClr val="FFFFFF"/>
                            </a:solidFill>
                            <a:prstDash val="solid"/>
                            <a:miter lim="800000"/>
                          </a:ln>
                        </p:spPr>
                        <p:txBody>
                          <a:bodyPr/>
                          <a:lstStyle/>
                          <a:p>
                            <a:endParaRPr altLang="en-US" lang="zh-CN"/>
                          </a:p>
                        </p:txBody>
                      </p:sp>
                    </p:grpSp>
                  </p:grpSp>
                </p:grpSp>
                <p:grpSp>
                  <p:nvGrpSpPr>
                    <p:cNvPr id="82972" name="Group 46"/>
                    <p:cNvGrpSpPr/>
                    <p:nvPr/>
                  </p:nvGrpSpPr>
                  <p:grpSpPr>
                    <a:xfrm>
                      <a:off x="721" y="778"/>
                      <a:ext cx="2365" cy="1529"/>
                      <a:chOff x="721" y="778"/>
                      <a:chExt cx="2365" cy="1529"/>
                    </a:xfrm>
                  </p:grpSpPr>
                  <p:sp>
                    <p:nvSpPr>
                      <p:cNvPr id="82973" name="Freeform 15"/>
                      <p:cNvSpPr/>
                      <p:nvPr/>
                    </p:nvSpPr>
                    <p:spPr bwMode="auto">
                      <a:xfrm>
                        <a:off x="863" y="1591"/>
                        <a:ext cx="1514" cy="716"/>
                      </a:xfrm>
                      <a:custGeom>
                        <a:gdLst>
                          <a:gd fmla="*/ 0 w 5957" name="T0"/>
                          <a:gd fmla="*/ 0 h 3807" name="T1"/>
                          <a:gd fmla="*/ 0 w 5957" name="T2"/>
                          <a:gd fmla="*/ 0 h 3807" name="T3"/>
                          <a:gd fmla="*/ 0 w 5957" name="T4"/>
                          <a:gd fmla="*/ 0 h 3807" name="T5"/>
                          <a:gd fmla="*/ 0 w 5957" name="T6"/>
                          <a:gd fmla="*/ 0 h 3807" name="T7"/>
                          <a:gd fmla="*/ 0 w 5957" name="T8"/>
                          <a:gd fmla="*/ 0 h 3807" name="T9"/>
                          <a:gd fmla="*/ 0 w 5957" name="T10"/>
                          <a:gd fmla="*/ 0 h 3807" name="T11"/>
                          <a:gd fmla="*/ 0 w 5957" name="T12"/>
                          <a:gd fmla="*/ 0 h 3807" name="T13"/>
                          <a:gd fmla="*/ 0 w 5957" name="T14"/>
                          <a:gd fmla="*/ 0 h 3807" name="T15"/>
                          <a:gd fmla="*/ 0 w 5957" name="T16"/>
                          <a:gd fmla="*/ 0 h 3807" name="T17"/>
                          <a:gd fmla="*/ 0 w 5957" name="T18"/>
                          <a:gd fmla="*/ 0 h 3807" name="T19"/>
                          <a:gd fmla="*/ 0 w 5957" name="T20"/>
                          <a:gd fmla="*/ 0 h 3807" name="T21"/>
                          <a:gd fmla="*/ 0 w 5957" name="T22"/>
                          <a:gd fmla="*/ 0 h 3807" name="T23"/>
                          <a:gd fmla="*/ 0 w 5957" name="T24"/>
                          <a:gd fmla="*/ 0 h 3807" name="T25"/>
                          <a:gd fmla="*/ 0 w 5957" name="T26"/>
                          <a:gd fmla="*/ 0 h 3807" name="T27"/>
                          <a:gd fmla="*/ 0 w 5957" name="T28"/>
                          <a:gd fmla="*/ 0 h 3807" name="T29"/>
                          <a:gd fmla="*/ 0 w 5957" name="T30"/>
                          <a:gd fmla="*/ 0 h 3807" name="T31"/>
                          <a:gd fmla="*/ 0 w 5957" name="T32"/>
                          <a:gd fmla="*/ 0 h 3807" name="T33"/>
                          <a:gd fmla="*/ 0 w 5957" name="T34"/>
                          <a:gd fmla="*/ 0 h 3807" name="T35"/>
                          <a:gd fmla="*/ 0 w 5957" name="T36"/>
                          <a:gd fmla="*/ 0 h 3807" name="T37"/>
                          <a:gd fmla="*/ 0 w 5957" name="T38"/>
                          <a:gd fmla="*/ 0 h 3807" name="T39"/>
                          <a:gd fmla="*/ 0 w 5957" name="T40"/>
                          <a:gd fmla="*/ 0 h 3807" name="T41"/>
                          <a:gd fmla="*/ 0 w 5957" name="T42"/>
                          <a:gd fmla="*/ 0 h 3807" name="T43"/>
                          <a:gd fmla="*/ 0 w 5957" name="T44"/>
                          <a:gd fmla="*/ 0 h 3807" name="T45"/>
                          <a:gd fmla="*/ 0 w 5957" name="T46"/>
                          <a:gd fmla="*/ 0 h 3807" name="T47"/>
                          <a:gd fmla="*/ 0 w 5957" name="T48"/>
                          <a:gd fmla="*/ 0 h 3807" name="T49"/>
                          <a:gd fmla="*/ 0 w 5957" name="T50"/>
                          <a:gd fmla="*/ 0 h 3807" name="T51"/>
                          <a:gd fmla="*/ 0 w 5957" name="T52"/>
                          <a:gd fmla="*/ 0 h 3807" name="T53"/>
                          <a:gd fmla="*/ 0 w 5957" name="T54"/>
                          <a:gd fmla="*/ 0 h 3807" name="T55"/>
                          <a:gd fmla="*/ 0 w 5957" name="T56"/>
                          <a:gd fmla="*/ 0 h 3807" name="T57"/>
                          <a:gd fmla="*/ 0 w 5957" name="T58"/>
                          <a:gd fmla="*/ 0 h 3807" name="T59"/>
                          <a:gd fmla="*/ 0 w 5957" name="T60"/>
                          <a:gd fmla="*/ 0 h 3807" name="T61"/>
                          <a:gd fmla="*/ 0 w 5957" name="T62"/>
                          <a:gd fmla="*/ 0 h 3807" name="T63"/>
                          <a:gd fmla="*/ 0 w 5957" name="T64"/>
                          <a:gd fmla="*/ 0 h 3807" name="T65"/>
                          <a:gd fmla="*/ 0 w 5957" name="T66"/>
                          <a:gd fmla="*/ 0 h 3807" name="T67"/>
                          <a:gd fmla="*/ 0 w 5957" name="T68"/>
                          <a:gd fmla="*/ 0 h 3807" name="T69"/>
                          <a:gd fmla="*/ 0 w 5957" name="T70"/>
                          <a:gd fmla="*/ 0 h 3807" name="T71"/>
                          <a:gd fmla="*/ 0 w 5957" name="T72"/>
                          <a:gd fmla="*/ 0 h 3807" name="T73"/>
                          <a:gd fmla="*/ 0 w 5957" name="T74"/>
                          <a:gd fmla="*/ 0 h 3807" name="T75"/>
                          <a:gd fmla="*/ 0 w 5957" name="T76"/>
                          <a:gd fmla="*/ 0 h 3807" name="T77"/>
                          <a:gd fmla="*/ 0 w 5957" name="T78"/>
                          <a:gd fmla="*/ 0 h 3807" name="T79"/>
                          <a:gd fmla="*/ 0 w 5957" name="T80"/>
                          <a:gd fmla="*/ 0 h 3807" name="T81"/>
                          <a:gd fmla="*/ 0 w 5957" name="T82"/>
                          <a:gd fmla="*/ 0 h 3807" name="T83"/>
                          <a:gd fmla="*/ 0 w 5957" name="T84"/>
                          <a:gd fmla="*/ 0 h 3807" name="T85"/>
                          <a:gd fmla="*/ 0 w 5957" name="T86"/>
                          <a:gd fmla="*/ 0 h 3807" name="T87"/>
                          <a:gd fmla="*/ 0 w 5957" name="T88"/>
                          <a:gd fmla="*/ 0 h 3807" name="T89"/>
                          <a:gd fmla="*/ 0 w 5957" name="T90"/>
                          <a:gd fmla="*/ 0 h 3807" name="T91"/>
                          <a:gd fmla="*/ 0 w 5957" name="T92"/>
                          <a:gd fmla="*/ 0 h 3807" name="T93"/>
                          <a:gd fmla="*/ 0 w 5957" name="T94"/>
                          <a:gd fmla="*/ 0 h 3807" name="T95"/>
                          <a:gd fmla="*/ 0 w 5957" name="T96"/>
                          <a:gd fmla="*/ 0 h 3807" name="T97"/>
                          <a:gd fmla="*/ 0 w 5957" name="T98"/>
                          <a:gd fmla="*/ 0 h 3807" name="T99"/>
                          <a:gd fmla="*/ 0 w 5957" name="T100"/>
                          <a:gd fmla="*/ 0 h 3807" name="T101"/>
                          <a:gd fmla="*/ 0 w 5957" name="T102"/>
                          <a:gd fmla="*/ 0 h 3807" name="T103"/>
                          <a:gd fmla="*/ 0 w 5957" name="T104"/>
                          <a:gd fmla="*/ 0 h 3807" name="T105"/>
                          <a:gd fmla="*/ 0 w 5957" name="T106"/>
                          <a:gd fmla="*/ 0 h 3807" name="T107"/>
                          <a:gd fmla="*/ 0 w 5957" name="T108"/>
                          <a:gd fmla="*/ 0 h 3807" name="T109"/>
                          <a:gd fmla="*/ 0 w 5957" name="T110"/>
                          <a:gd fmla="*/ 0 h 3807" name="T111"/>
                          <a:gd fmla="*/ 0 w 5957" name="T112"/>
                          <a:gd fmla="*/ 0 h 3807" name="T113"/>
                          <a:gd fmla="*/ 0 w 5957" name="T114"/>
                          <a:gd fmla="*/ 0 h 3807" name="T115"/>
                          <a:gd fmla="*/ 0 w 5957" name="T116"/>
                          <a:gd fmla="*/ 0 h 3807"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5957" name="T177"/>
                          <a:gd fmla="*/ 0 h 3807" name="T178"/>
                          <a:gd fmla="*/ 5957 w 5957" name="T179"/>
                          <a:gd fmla="*/ 3807 h 3807"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3807" w="595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74" name="Freeform 23"/>
                      <p:cNvSpPr/>
                      <p:nvPr/>
                    </p:nvSpPr>
                    <p:spPr bwMode="auto">
                      <a:xfrm>
                        <a:off x="1724" y="1475"/>
                        <a:ext cx="963" cy="532"/>
                      </a:xfrm>
                      <a:custGeom>
                        <a:gdLst>
                          <a:gd fmla="*/ 0 w 3788" name="T0"/>
                          <a:gd fmla="*/ 0 h 2823" name="T1"/>
                          <a:gd fmla="*/ 0 w 3788" name="T2"/>
                          <a:gd fmla="*/ 0 h 2823" name="T3"/>
                          <a:gd fmla="*/ 0 w 3788" name="T4"/>
                          <a:gd fmla="*/ 0 h 2823" name="T5"/>
                          <a:gd fmla="*/ 0 w 3788" name="T6"/>
                          <a:gd fmla="*/ 0 h 2823" name="T7"/>
                          <a:gd fmla="*/ 0 w 3788" name="T8"/>
                          <a:gd fmla="*/ 0 h 2823" name="T9"/>
                          <a:gd fmla="*/ 0 w 3788" name="T10"/>
                          <a:gd fmla="*/ 0 h 2823" name="T11"/>
                          <a:gd fmla="*/ 0 w 3788" name="T12"/>
                          <a:gd fmla="*/ 0 h 2823" name="T13"/>
                          <a:gd fmla="*/ 0 w 3788" name="T14"/>
                          <a:gd fmla="*/ 0 h 2823" name="T15"/>
                          <a:gd fmla="*/ 0 w 3788" name="T16"/>
                          <a:gd fmla="*/ 0 h 2823" name="T17"/>
                          <a:gd fmla="*/ 0 w 3788" name="T18"/>
                          <a:gd fmla="*/ 0 h 2823" name="T19"/>
                          <a:gd fmla="*/ 0 w 3788" name="T20"/>
                          <a:gd fmla="*/ 0 h 2823" name="T21"/>
                          <a:gd fmla="*/ 0 w 3788" name="T22"/>
                          <a:gd fmla="*/ 0 h 2823" name="T23"/>
                          <a:gd fmla="*/ 0 w 3788" name="T24"/>
                          <a:gd fmla="*/ 0 h 2823" name="T25"/>
                          <a:gd fmla="*/ 0 w 3788" name="T26"/>
                          <a:gd fmla="*/ 0 h 2823" name="T27"/>
                          <a:gd fmla="*/ 0 w 3788" name="T28"/>
                          <a:gd fmla="*/ 0 h 2823" name="T29"/>
                          <a:gd fmla="*/ 0 w 3788" name="T30"/>
                          <a:gd fmla="*/ 0 h 2823" name="T31"/>
                          <a:gd fmla="*/ 0 w 3788" name="T32"/>
                          <a:gd fmla="*/ 0 h 2823" name="T33"/>
                          <a:gd fmla="*/ 0 w 3788" name="T34"/>
                          <a:gd fmla="*/ 0 h 2823" name="T35"/>
                          <a:gd fmla="*/ 0 w 3788" name="T36"/>
                          <a:gd fmla="*/ 0 h 2823" name="T37"/>
                          <a:gd fmla="*/ 0 w 3788" name="T38"/>
                          <a:gd fmla="*/ 0 h 2823" name="T39"/>
                          <a:gd fmla="*/ 0 w 3788" name="T40"/>
                          <a:gd fmla="*/ 0 h 2823" name="T41"/>
                          <a:gd fmla="*/ 0 w 3788" name="T42"/>
                          <a:gd fmla="*/ 0 h 2823" name="T43"/>
                          <a:gd fmla="*/ 0 w 3788" name="T44"/>
                          <a:gd fmla="*/ 0 h 2823" name="T45"/>
                          <a:gd fmla="*/ 0 w 3788" name="T46"/>
                          <a:gd fmla="*/ 0 h 2823" name="T47"/>
                          <a:gd fmla="*/ 0 w 3788" name="T48"/>
                          <a:gd fmla="*/ 0 h 2823" name="T49"/>
                          <a:gd fmla="*/ 0 w 3788" name="T50"/>
                          <a:gd fmla="*/ 0 h 2823" name="T51"/>
                          <a:gd fmla="*/ 0 w 3788" name="T52"/>
                          <a:gd fmla="*/ 0 h 2823" name="T53"/>
                          <a:gd fmla="*/ 0 w 3788" name="T54"/>
                          <a:gd fmla="*/ 0 h 2823" name="T55"/>
                          <a:gd fmla="*/ 0 w 3788" name="T56"/>
                          <a:gd fmla="*/ 0 h 2823" name="T57"/>
                          <a:gd fmla="*/ 0 w 3788" name="T58"/>
                          <a:gd fmla="*/ 0 h 2823" name="T59"/>
                          <a:gd fmla="*/ 0 w 3788" name="T60"/>
                          <a:gd fmla="*/ 0 h 2823" name="T61"/>
                          <a:gd fmla="*/ 0 w 3788" name="T62"/>
                          <a:gd fmla="*/ 0 h 2823" name="T63"/>
                          <a:gd fmla="*/ 0 w 3788" name="T64"/>
                          <a:gd fmla="*/ 0 h 2823" name="T65"/>
                          <a:gd fmla="*/ 0 w 3788" name="T66"/>
                          <a:gd fmla="*/ 0 h 2823" name="T67"/>
                          <a:gd fmla="*/ 0 w 3788" name="T68"/>
                          <a:gd fmla="*/ 0 h 2823" name="T69"/>
                          <a:gd fmla="*/ 0 w 3788" name="T70"/>
                          <a:gd fmla="*/ 0 h 2823" name="T71"/>
                          <a:gd fmla="*/ 0 w 3788" name="T72"/>
                          <a:gd fmla="*/ 0 h 2823" name="T73"/>
                          <a:gd fmla="*/ 0 w 3788" name="T74"/>
                          <a:gd fmla="*/ 0 h 2823" name="T75"/>
                          <a:gd fmla="*/ 0 w 3788" name="T76"/>
                          <a:gd fmla="*/ 0 h 2823" name="T77"/>
                          <a:gd fmla="*/ 0 w 3788" name="T78"/>
                          <a:gd fmla="*/ 0 h 2823" name="T79"/>
                          <a:gd fmla="*/ 0 w 3788" name="T80"/>
                          <a:gd fmla="*/ 0 h 2823" name="T81"/>
                          <a:gd fmla="*/ 0 w 3788" name="T82"/>
                          <a:gd fmla="*/ 0 h 2823" name="T83"/>
                          <a:gd fmla="*/ 0 w 3788" name="T84"/>
                          <a:gd fmla="*/ 0 h 2823" name="T85"/>
                          <a:gd fmla="*/ 0 w 3788" name="T86"/>
                          <a:gd fmla="*/ 0 h 2823"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3788" name="T132"/>
                          <a:gd fmla="*/ 0 h 2823" name="T133"/>
                          <a:gd fmla="*/ 3788 w 3788" name="T134"/>
                          <a:gd fmla="*/ 2823 h 2823"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2823" w="3787">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75" name="Freeform 28"/>
                      <p:cNvSpPr/>
                      <p:nvPr/>
                    </p:nvSpPr>
                    <p:spPr bwMode="auto">
                      <a:xfrm>
                        <a:off x="721" y="778"/>
                        <a:ext cx="1532" cy="890"/>
                      </a:xfrm>
                      <a:custGeom>
                        <a:gdLst>
                          <a:gd fmla="*/ 0 w 6029" name="T0"/>
                          <a:gd fmla="*/ 0 h 4727" name="T1"/>
                          <a:gd fmla="*/ 0 w 6029" name="T2"/>
                          <a:gd fmla="*/ 0 h 4727" name="T3"/>
                          <a:gd fmla="*/ 0 w 6029" name="T4"/>
                          <a:gd fmla="*/ 0 h 4727" name="T5"/>
                          <a:gd fmla="*/ 0 w 6029" name="T6"/>
                          <a:gd fmla="*/ 0 h 4727" name="T7"/>
                          <a:gd fmla="*/ 0 w 6029" name="T8"/>
                          <a:gd fmla="*/ 0 h 4727" name="T9"/>
                          <a:gd fmla="*/ 0 w 6029" name="T10"/>
                          <a:gd fmla="*/ 0 h 4727" name="T11"/>
                          <a:gd fmla="*/ 0 w 6029" name="T12"/>
                          <a:gd fmla="*/ 0 h 4727" name="T13"/>
                          <a:gd fmla="*/ 0 w 6029" name="T14"/>
                          <a:gd fmla="*/ 0 h 4727" name="T15"/>
                          <a:gd fmla="*/ 0 w 6029" name="T16"/>
                          <a:gd fmla="*/ 0 h 4727" name="T17"/>
                          <a:gd fmla="*/ 0 w 6029" name="T18"/>
                          <a:gd fmla="*/ 0 h 4727" name="T19"/>
                          <a:gd fmla="*/ 0 w 6029" name="T20"/>
                          <a:gd fmla="*/ 0 h 4727" name="T21"/>
                          <a:gd fmla="*/ 0 w 6029" name="T22"/>
                          <a:gd fmla="*/ 0 h 4727" name="T23"/>
                          <a:gd fmla="*/ 0 w 6029" name="T24"/>
                          <a:gd fmla="*/ 0 h 4727" name="T25"/>
                          <a:gd fmla="*/ 0 w 6029" name="T26"/>
                          <a:gd fmla="*/ 0 h 4727" name="T27"/>
                          <a:gd fmla="*/ 0 w 6029" name="T28"/>
                          <a:gd fmla="*/ 0 h 4727" name="T29"/>
                          <a:gd fmla="*/ 0 w 6029" name="T30"/>
                          <a:gd fmla="*/ 0 h 4727" name="T31"/>
                          <a:gd fmla="*/ 0 w 6029" name="T32"/>
                          <a:gd fmla="*/ 0 h 4727" name="T33"/>
                          <a:gd fmla="*/ 0 w 6029" name="T34"/>
                          <a:gd fmla="*/ 0 h 4727" name="T35"/>
                          <a:gd fmla="*/ 0 w 6029" name="T36"/>
                          <a:gd fmla="*/ 0 h 4727" name="T37"/>
                          <a:gd fmla="*/ 0 w 6029" name="T38"/>
                          <a:gd fmla="*/ 0 h 4727" name="T39"/>
                          <a:gd fmla="*/ 0 w 6029" name="T40"/>
                          <a:gd fmla="*/ 0 h 4727" name="T41"/>
                          <a:gd fmla="*/ 0 w 6029" name="T42"/>
                          <a:gd fmla="*/ 0 h 4727" name="T43"/>
                          <a:gd fmla="*/ 0 w 6029" name="T44"/>
                          <a:gd fmla="*/ 0 h 4727" name="T45"/>
                          <a:gd fmla="*/ 0 w 6029" name="T46"/>
                          <a:gd fmla="*/ 0 h 4727" name="T47"/>
                          <a:gd fmla="*/ 0 w 6029" name="T48"/>
                          <a:gd fmla="*/ 0 h 4727" name="T49"/>
                          <a:gd fmla="*/ 0 w 6029" name="T50"/>
                          <a:gd fmla="*/ 0 h 4727" name="T51"/>
                          <a:gd fmla="*/ 0 w 6029" name="T52"/>
                          <a:gd fmla="*/ 0 h 4727" name="T53"/>
                          <a:gd fmla="*/ 0 w 6029" name="T54"/>
                          <a:gd fmla="*/ 0 h 4727" name="T55"/>
                          <a:gd fmla="*/ 0 w 6029" name="T56"/>
                          <a:gd fmla="*/ 0 h 4727" name="T57"/>
                          <a:gd fmla="*/ 0 w 6029" name="T58"/>
                          <a:gd fmla="*/ 0 h 4727" name="T59"/>
                          <a:gd fmla="*/ 0 w 6029" name="T60"/>
                          <a:gd fmla="*/ 0 h 4727" name="T61"/>
                          <a:gd fmla="*/ 0 w 6029" name="T62"/>
                          <a:gd fmla="*/ 0 h 4727" name="T63"/>
                          <a:gd fmla="*/ 0 w 6029" name="T64"/>
                          <a:gd fmla="*/ 0 h 4727" name="T65"/>
                          <a:gd fmla="*/ 0 w 6029" name="T66"/>
                          <a:gd fmla="*/ 0 h 4727" name="T67"/>
                          <a:gd fmla="*/ 0 w 6029" name="T68"/>
                          <a:gd fmla="*/ 0 h 4727" name="T69"/>
                          <a:gd fmla="*/ 0 w 6029" name="T70"/>
                          <a:gd fmla="*/ 0 h 4727" name="T71"/>
                          <a:gd fmla="*/ 0 w 6029" name="T72"/>
                          <a:gd fmla="*/ 0 h 4727" name="T73"/>
                          <a:gd fmla="*/ 0 w 6029" name="T74"/>
                          <a:gd fmla="*/ 0 h 4727" name="T75"/>
                          <a:gd fmla="*/ 0 w 6029" name="T76"/>
                          <a:gd fmla="*/ 0 h 4727" name="T77"/>
                          <a:gd fmla="*/ 0 w 6029" name="T78"/>
                          <a:gd fmla="*/ 0 h 4727" name="T79"/>
                          <a:gd fmla="*/ 0 w 6029" name="T80"/>
                          <a:gd fmla="*/ 0 h 4727" name="T81"/>
                          <a:gd fmla="*/ 0 w 6029" name="T82"/>
                          <a:gd fmla="*/ 0 h 4727" name="T83"/>
                          <a:gd fmla="*/ 0 w 6029" name="T84"/>
                          <a:gd fmla="*/ 0 h 4727" name="T85"/>
                          <a:gd fmla="*/ 0 w 6029" name="T86"/>
                          <a:gd fmla="*/ 0 h 4727"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6029" name="T132"/>
                          <a:gd fmla="*/ 0 h 4727" name="T133"/>
                          <a:gd fmla="*/ 6029 w 6029" name="T134"/>
                          <a:gd fmla="*/ 4727 h 4727"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4727" w="6029">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76" name="Freeform 34"/>
                      <p:cNvSpPr/>
                      <p:nvPr/>
                    </p:nvSpPr>
                    <p:spPr bwMode="auto">
                      <a:xfrm>
                        <a:off x="1991" y="1247"/>
                        <a:ext cx="1095" cy="723"/>
                      </a:xfrm>
                      <a:custGeom>
                        <a:gdLst>
                          <a:gd fmla="*/ 0 w 4310" name="T0"/>
                          <a:gd fmla="*/ 0 h 3842" name="T1"/>
                          <a:gd fmla="*/ 0 w 4310" name="T2"/>
                          <a:gd fmla="*/ 0 h 3842" name="T3"/>
                          <a:gd fmla="*/ 0 w 4310" name="T4"/>
                          <a:gd fmla="*/ 0 h 3842" name="T5"/>
                          <a:gd fmla="*/ 0 w 4310" name="T6"/>
                          <a:gd fmla="*/ 0 h 3842" name="T7"/>
                          <a:gd fmla="*/ 0 w 4310" name="T8"/>
                          <a:gd fmla="*/ 0 h 3842" name="T9"/>
                          <a:gd fmla="*/ 0 w 4310" name="T10"/>
                          <a:gd fmla="*/ 0 h 3842" name="T11"/>
                          <a:gd fmla="*/ 0 w 4310" name="T12"/>
                          <a:gd fmla="*/ 0 h 3842" name="T13"/>
                          <a:gd fmla="*/ 0 w 4310" name="T14"/>
                          <a:gd fmla="*/ 0 h 3842" name="T15"/>
                          <a:gd fmla="*/ 0 w 4310" name="T16"/>
                          <a:gd fmla="*/ 0 h 3842" name="T17"/>
                          <a:gd fmla="*/ 0 w 4310" name="T18"/>
                          <a:gd fmla="*/ 0 h 3842" name="T19"/>
                          <a:gd fmla="*/ 0 w 4310" name="T20"/>
                          <a:gd fmla="*/ 0 h 3842" name="T21"/>
                          <a:gd fmla="*/ 0 w 4310" name="T22"/>
                          <a:gd fmla="*/ 0 h 3842" name="T23"/>
                          <a:gd fmla="*/ 0 w 4310" name="T24"/>
                          <a:gd fmla="*/ 0 h 3842" name="T25"/>
                          <a:gd fmla="*/ 0 w 4310" name="T26"/>
                          <a:gd fmla="*/ 0 h 3842" name="T27"/>
                          <a:gd fmla="*/ 0 w 4310" name="T28"/>
                          <a:gd fmla="*/ 0 h 3842" name="T29"/>
                          <a:gd fmla="*/ 0 w 4310" name="T30"/>
                          <a:gd fmla="*/ 0 h 3842" name="T31"/>
                          <a:gd fmla="*/ 0 w 4310" name="T32"/>
                          <a:gd fmla="*/ 0 h 3842" name="T33"/>
                          <a:gd fmla="*/ 0 w 4310" name="T34"/>
                          <a:gd fmla="*/ 0 h 3842" name="T35"/>
                          <a:gd fmla="*/ 0 w 4310" name="T36"/>
                          <a:gd fmla="*/ 0 h 3842" name="T37"/>
                          <a:gd fmla="*/ 0 w 4310" name="T38"/>
                          <a:gd fmla="*/ 0 h 3842" name="T39"/>
                          <a:gd fmla="*/ 0 w 4310" name="T40"/>
                          <a:gd fmla="*/ 0 h 3842" name="T41"/>
                          <a:gd fmla="*/ 0 w 4310" name="T42"/>
                          <a:gd fmla="*/ 0 h 3842" name="T43"/>
                          <a:gd fmla="*/ 0 w 4310" name="T44"/>
                          <a:gd fmla="*/ 0 h 3842" name="T45"/>
                          <a:gd fmla="*/ 0 w 4310" name="T46"/>
                          <a:gd fmla="*/ 0 h 3842" name="T47"/>
                          <a:gd fmla="*/ 0 w 4310" name="T48"/>
                          <a:gd fmla="*/ 0 h 3842" name="T49"/>
                          <a:gd fmla="*/ 0 w 4310" name="T50"/>
                          <a:gd fmla="*/ 0 h 3842" name="T51"/>
                          <a:gd fmla="*/ 0 w 4310" name="T52"/>
                          <a:gd fmla="*/ 0 h 3842" name="T53"/>
                          <a:gd fmla="*/ 0 w 4310" name="T54"/>
                          <a:gd fmla="*/ 0 h 3842" name="T55"/>
                          <a:gd fmla="*/ 0 w 4310" name="T56"/>
                          <a:gd fmla="*/ 0 h 3842" name="T57"/>
                          <a:gd fmla="*/ 0 w 4310" name="T58"/>
                          <a:gd fmla="*/ 0 h 3842" name="T59"/>
                          <a:gd fmla="*/ 0 w 4310" name="T60"/>
                          <a:gd fmla="*/ 0 h 3842" name="T61"/>
                          <a:gd fmla="*/ 0 w 4310" name="T62"/>
                          <a:gd fmla="*/ 0 h 3842" name="T63"/>
                          <a:gd fmla="*/ 0 w 4310" name="T64"/>
                          <a:gd fmla="*/ 0 h 3842" name="T65"/>
                          <a:gd fmla="*/ 0 w 4310" name="T66"/>
                          <a:gd fmla="*/ 0 h 3842" name="T67"/>
                          <a:gd fmla="*/ 0 w 4310" name="T68"/>
                          <a:gd fmla="*/ 0 h 3842" name="T69"/>
                          <a:gd fmla="*/ 0 w 4310" name="T70"/>
                          <a:gd fmla="*/ 0 h 3842" name="T71"/>
                          <a:gd fmla="*/ 0 w 4310" name="T72"/>
                          <a:gd fmla="*/ 0 h 3842" name="T73"/>
                          <a:gd fmla="*/ 0 w 4310" name="T74"/>
                          <a:gd fmla="*/ 0 h 3842" name="T75"/>
                          <a:gd fmla="*/ 0 w 4310" name="T76"/>
                          <a:gd fmla="*/ 0 h 3842" name="T77"/>
                          <a:gd fmla="*/ 0 w 4310" name="T78"/>
                          <a:gd fmla="*/ 0 h 3842" name="T79"/>
                          <a:gd fmla="*/ 0 w 4310" name="T80"/>
                          <a:gd fmla="*/ 0 h 3842" name="T81"/>
                          <a:gd fmla="*/ 0 w 4310" name="T82"/>
                          <a:gd fmla="*/ 0 h 3842" name="T83"/>
                          <a:gd fmla="*/ 0 w 4310" name="T84"/>
                          <a:gd fmla="*/ 0 h 3842" name="T85"/>
                          <a:gd fmla="*/ 0 w 4310" name="T86"/>
                          <a:gd fmla="*/ 0 h 3842" name="T87"/>
                          <a:gd fmla="*/ 0 w 4310" name="T88"/>
                          <a:gd fmla="*/ 0 h 3842" name="T89"/>
                          <a:gd fmla="*/ 0 w 4310" name="T90"/>
                          <a:gd fmla="*/ 0 h 3842" name="T91"/>
                          <a:gd fmla="*/ 0 w 4310" name="T92"/>
                          <a:gd fmla="*/ 0 h 3842" name="T93"/>
                          <a:gd fmla="*/ 0 w 4310" name="T94"/>
                          <a:gd fmla="*/ 0 h 3842" name="T95"/>
                          <a:gd fmla="*/ 0 w 4310" name="T96"/>
                          <a:gd fmla="*/ 0 h 3842" name="T97"/>
                          <a:gd fmla="*/ 0 w 4310" name="T98"/>
                          <a:gd fmla="*/ 0 h 3842" name="T99"/>
                          <a:gd fmla="*/ 0 w 4310" name="T100"/>
                          <a:gd fmla="*/ 0 h 3842" name="T101"/>
                          <a:gd fmla="*/ 0 w 4310" name="T102"/>
                          <a:gd fmla="*/ 0 h 3842" name="T103"/>
                          <a:gd fmla="*/ 0 w 4310" name="T104"/>
                          <a:gd fmla="*/ 0 h 3842" name="T105"/>
                          <a:gd fmla="*/ 0 w 4310" name="T106"/>
                          <a:gd fmla="*/ 0 h 3842" name="T107"/>
                          <a:gd fmla="*/ 0 w 4310" name="T108"/>
                          <a:gd fmla="*/ 0 h 3842" name="T109"/>
                          <a:gd fmla="*/ 0 w 4310" name="T110"/>
                          <a:gd fmla="*/ 0 h 3842" name="T111"/>
                          <a:gd fmla="*/ 0 w 4310" name="T112"/>
                          <a:gd fmla="*/ 0 h 3842" name="T113"/>
                          <a:gd fmla="*/ 0 w 4310" name="T114"/>
                          <a:gd fmla="*/ 0 h 3842" name="T115"/>
                          <a:gd fmla="*/ 0 w 4310" name="T116"/>
                          <a:gd fmla="*/ 0 h 3842"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4310" name="T177"/>
                          <a:gd fmla="*/ 0 h 3842" name="T178"/>
                          <a:gd fmla="*/ 4310 w 4310" name="T179"/>
                          <a:gd fmla="*/ 3842 h 3842"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3842" w="4310">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cap="flat" w="8">
                        <a:solidFill>
                          <a:srgbClr val="FFFFFF"/>
                        </a:solidFill>
                        <a:prstDash val="solid"/>
                        <a:miter lim="800000"/>
                      </a:ln>
                    </p:spPr>
                    <p:txBody>
                      <a:bodyPr/>
                      <a:lstStyle/>
                      <a:p>
                        <a:endParaRPr altLang="en-US" lang="zh-CN"/>
                      </a:p>
                    </p:txBody>
                  </p:sp>
                </p:grpSp>
              </p:grpSp>
              <p:grpSp>
                <p:nvGrpSpPr>
                  <p:cNvPr id="82963" name="Group 47"/>
                  <p:cNvGrpSpPr/>
                  <p:nvPr/>
                </p:nvGrpSpPr>
                <p:grpSpPr>
                  <a:xfrm>
                    <a:off x="2230" y="2089"/>
                    <a:ext cx="1887" cy="725"/>
                    <a:chOff x="2230" y="2089"/>
                    <a:chExt cx="1887" cy="725"/>
                  </a:xfrm>
                </p:grpSpPr>
                <p:sp>
                  <p:nvSpPr>
                    <p:cNvPr id="82964" name="Freeform 8"/>
                    <p:cNvSpPr/>
                    <p:nvPr/>
                  </p:nvSpPr>
                  <p:spPr bwMode="auto">
                    <a:xfrm>
                      <a:off x="2230" y="2195"/>
                      <a:ext cx="679" cy="556"/>
                    </a:xfrm>
                    <a:custGeom>
                      <a:gdLst>
                        <a:gd fmla="*/ 0 w 2678" name="T0"/>
                        <a:gd fmla="*/ 0 h 2954" name="T1"/>
                        <a:gd fmla="*/ 0 w 2678" name="T2"/>
                        <a:gd fmla="*/ 0 h 2954" name="T3"/>
                        <a:gd fmla="*/ 0 w 2678" name="T4"/>
                        <a:gd fmla="*/ 0 h 2954" name="T5"/>
                        <a:gd fmla="*/ 0 w 2678" name="T6"/>
                        <a:gd fmla="*/ 0 h 2954" name="T7"/>
                        <a:gd fmla="*/ 0 w 2678" name="T8"/>
                        <a:gd fmla="*/ 0 h 2954" name="T9"/>
                        <a:gd fmla="*/ 0 w 2678" name="T10"/>
                        <a:gd fmla="*/ 0 h 2954" name="T11"/>
                        <a:gd fmla="*/ 0 w 2678" name="T12"/>
                        <a:gd fmla="*/ 0 h 2954" name="T13"/>
                        <a:gd fmla="*/ 0 w 2678" name="T14"/>
                        <a:gd fmla="*/ 0 h 2954" name="T15"/>
                        <a:gd fmla="*/ 0 w 2678" name="T16"/>
                        <a:gd fmla="*/ 0 h 2954" name="T17"/>
                        <a:gd fmla="*/ 0 w 2678" name="T18"/>
                        <a:gd fmla="*/ 0 h 2954" name="T19"/>
                        <a:gd fmla="*/ 0 w 2678" name="T20"/>
                        <a:gd fmla="*/ 0 h 2954" name="T21"/>
                        <a:gd fmla="*/ 0 w 2678" name="T22"/>
                        <a:gd fmla="*/ 0 h 2954" name="T23"/>
                        <a:gd fmla="*/ 0 w 2678" name="T24"/>
                        <a:gd fmla="*/ 0 h 2954" name="T25"/>
                        <a:gd fmla="*/ 0 w 2678" name="T26"/>
                        <a:gd fmla="*/ 0 h 2954" name="T27"/>
                        <a:gd fmla="*/ 0 w 2678" name="T28"/>
                        <a:gd fmla="*/ 0 h 2954" name="T29"/>
                        <a:gd fmla="*/ 0 w 2678" name="T30"/>
                        <a:gd fmla="*/ 0 h 2954" name="T31"/>
                        <a:gd fmla="*/ 0 w 2678" name="T32"/>
                        <a:gd fmla="*/ 0 h 2954" name="T33"/>
                        <a:gd fmla="*/ 0 w 2678" name="T34"/>
                        <a:gd fmla="*/ 0 h 2954" name="T35"/>
                        <a:gd fmla="*/ 0 w 2678" name="T36"/>
                        <a:gd fmla="*/ 0 h 2954" name="T37"/>
                        <a:gd fmla="*/ 0 w 2678" name="T38"/>
                        <a:gd fmla="*/ 0 h 2954" name="T39"/>
                        <a:gd fmla="*/ 0 w 2678" name="T40"/>
                        <a:gd fmla="*/ 0 h 2954" name="T41"/>
                        <a:gd fmla="*/ 0 w 2678" name="T42"/>
                        <a:gd fmla="*/ 0 h 2954" name="T43"/>
                        <a:gd fmla="*/ 0 w 2678" name="T44"/>
                        <a:gd fmla="*/ 0 h 2954" name="T45"/>
                        <a:gd fmla="*/ 0 w 2678" name="T46"/>
                        <a:gd fmla="*/ 0 h 2954" name="T47"/>
                        <a:gd fmla="*/ 0 w 2678" name="T48"/>
                        <a:gd fmla="*/ 0 h 2954" name="T49"/>
                        <a:gd fmla="*/ 0 w 2678" name="T50"/>
                        <a:gd fmla="*/ 0 h 2954" name="T51"/>
                        <a:gd fmla="*/ 0 w 2678" name="T52"/>
                        <a:gd fmla="*/ 0 h 2954" name="T53"/>
                        <a:gd fmla="*/ 0 w 2678" name="T54"/>
                        <a:gd fmla="*/ 0 h 2954" name="T55"/>
                        <a:gd fmla="*/ 0 w 2678" name="T56"/>
                        <a:gd fmla="*/ 0 h 2954" name="T57"/>
                        <a:gd fmla="*/ 0 w 2678" name="T58"/>
                        <a:gd fmla="*/ 0 h 2954" name="T59"/>
                        <a:gd fmla="*/ 0 w 2678" name="T60"/>
                        <a:gd fmla="*/ 0 h 2954" name="T61"/>
                        <a:gd fmla="*/ 0 w 2678" name="T62"/>
                        <a:gd fmla="*/ 0 h 2954" name="T63"/>
                        <a:gd fmla="*/ 0 w 2678" name="T64"/>
                        <a:gd fmla="*/ 0 h 2954" name="T65"/>
                        <a:gd fmla="*/ 0 w 2678" name="T66"/>
                        <a:gd fmla="*/ 0 h 2954" name="T67"/>
                        <a:gd fmla="*/ 0 w 2678" name="T68"/>
                        <a:gd fmla="*/ 0 h 2954" name="T69"/>
                        <a:gd fmla="*/ 0 w 2678" name="T70"/>
                        <a:gd fmla="*/ 0 h 2954" name="T71"/>
                        <a:gd fmla="*/ 0 w 2678" name="T72"/>
                        <a:gd fmla="*/ 0 h 2954" name="T73"/>
                        <a:gd fmla="*/ 0 w 2678" name="T74"/>
                        <a:gd fmla="*/ 0 h 2954" name="T75"/>
                        <a:gd fmla="*/ 0 w 2678" name="T76"/>
                        <a:gd fmla="*/ 0 h 2954" name="T77"/>
                        <a:gd fmla="*/ 0 w 2678" name="T78"/>
                        <a:gd fmla="*/ 0 h 2954" name="T79"/>
                        <a:gd fmla="*/ 0 w 2678" name="T80"/>
                        <a:gd fmla="*/ 0 h 2954" name="T81"/>
                        <a:gd fmla="*/ 0 w 2678" name="T82"/>
                        <a:gd fmla="*/ 0 h 2954" name="T83"/>
                        <a:gd fmla="*/ 0 w 2678" name="T84"/>
                        <a:gd fmla="*/ 0 h 2954" name="T85"/>
                        <a:gd fmla="*/ 0 w 2678" name="T86"/>
                        <a:gd fmla="*/ 0 h 2954" name="T87"/>
                        <a:gd fmla="*/ 0 w 2678" name="T88"/>
                        <a:gd fmla="*/ 0 h 2954"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2678" name="T135"/>
                        <a:gd fmla="*/ 0 h 2954" name="T136"/>
                        <a:gd fmla="*/ 2678 w 2678" name="T137"/>
                        <a:gd fmla="*/ 2954 h 2954"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2954" w="2678">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65" name="Freeform 9"/>
                    <p:cNvSpPr/>
                    <p:nvPr/>
                  </p:nvSpPr>
                  <p:spPr bwMode="auto">
                    <a:xfrm>
                      <a:off x="2803" y="2414"/>
                      <a:ext cx="578" cy="326"/>
                    </a:xfrm>
                    <a:custGeom>
                      <a:gdLst>
                        <a:gd fmla="*/ 0 w 2275" name="T0"/>
                        <a:gd fmla="*/ 0 h 1731" name="T1"/>
                        <a:gd fmla="*/ 0 w 2275" name="T2"/>
                        <a:gd fmla="*/ 0 h 1731" name="T3"/>
                        <a:gd fmla="*/ 0 w 2275" name="T4"/>
                        <a:gd fmla="*/ 0 h 1731" name="T5"/>
                        <a:gd fmla="*/ 0 w 2275" name="T6"/>
                        <a:gd fmla="*/ 0 h 1731" name="T7"/>
                        <a:gd fmla="*/ 0 w 2275" name="T8"/>
                        <a:gd fmla="*/ 0 h 1731" name="T9"/>
                        <a:gd fmla="*/ 0 w 2275" name="T10"/>
                        <a:gd fmla="*/ 0 h 1731" name="T11"/>
                        <a:gd fmla="*/ 0 w 2275" name="T12"/>
                        <a:gd fmla="*/ 0 h 1731" name="T13"/>
                        <a:gd fmla="*/ 0 w 2275" name="T14"/>
                        <a:gd fmla="*/ 0 h 1731" name="T15"/>
                        <a:gd fmla="*/ 0 w 2275" name="T16"/>
                        <a:gd fmla="*/ 0 h 1731" name="T17"/>
                        <a:gd fmla="*/ 0 w 2275" name="T18"/>
                        <a:gd fmla="*/ 0 h 1731" name="T19"/>
                        <a:gd fmla="*/ 0 w 2275" name="T20"/>
                        <a:gd fmla="*/ 0 h 1731" name="T21"/>
                        <a:gd fmla="*/ 0 w 2275" name="T22"/>
                        <a:gd fmla="*/ 0 h 1731" name="T23"/>
                        <a:gd fmla="*/ 0 w 2275" name="T24"/>
                        <a:gd fmla="*/ 0 h 1731" name="T25"/>
                        <a:gd fmla="*/ 0 w 2275" name="T26"/>
                        <a:gd fmla="*/ 0 h 1731" name="T27"/>
                        <a:gd fmla="*/ 0 w 2275" name="T28"/>
                        <a:gd fmla="*/ 0 h 1731" name="T29"/>
                        <a:gd fmla="*/ 0 w 2275" name="T30"/>
                        <a:gd fmla="*/ 0 h 1731" name="T31"/>
                        <a:gd fmla="*/ 0 w 2275" name="T32"/>
                        <a:gd fmla="*/ 0 h 1731" name="T33"/>
                        <a:gd fmla="*/ 0 w 2275" name="T34"/>
                        <a:gd fmla="*/ 0 h 1731" name="T35"/>
                        <a:gd fmla="*/ 0 w 2275" name="T36"/>
                        <a:gd fmla="*/ 0 h 1731" name="T37"/>
                        <a:gd fmla="*/ 0 w 2275" name="T38"/>
                        <a:gd fmla="*/ 0 h 1731" name="T39"/>
                        <a:gd fmla="*/ 0 w 2275" name="T40"/>
                        <a:gd fmla="*/ 0 h 1731" name="T41"/>
                        <a:gd fmla="*/ 0 w 2275" name="T42"/>
                        <a:gd fmla="*/ 0 h 1731" name="T43"/>
                        <a:gd fmla="*/ 0 w 2275" name="T44"/>
                        <a:gd fmla="*/ 0 h 1731" name="T45"/>
                        <a:gd fmla="*/ 0 w 2275" name="T46"/>
                        <a:gd fmla="*/ 0 h 1731" name="T47"/>
                        <a:gd fmla="*/ 0 w 2275" name="T48"/>
                        <a:gd fmla="*/ 0 h 1731" name="T49"/>
                        <a:gd fmla="*/ 0 w 2275" name="T50"/>
                        <a:gd fmla="*/ 0 h 1731" name="T51"/>
                        <a:gd fmla="*/ 0 w 2275" name="T52"/>
                        <a:gd fmla="*/ 0 h 1731" name="T53"/>
                        <a:gd fmla="*/ 0 w 2275" name="T54"/>
                        <a:gd fmla="*/ 0 h 1731" name="T55"/>
                        <a:gd fmla="*/ 0 w 2275" name="T56"/>
                        <a:gd fmla="*/ 0 h 1731" name="T57"/>
                        <a:gd fmla="*/ 0 w 2275" name="T58"/>
                        <a:gd fmla="*/ 0 h 1731" name="T59"/>
                        <a:gd fmla="*/ 0 w 2275" name="T60"/>
                        <a:gd fmla="*/ 0 h 1731" name="T61"/>
                        <a:gd fmla="*/ 0 w 2275" name="T62"/>
                        <a:gd fmla="*/ 0 h 1731"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2275" name="T96"/>
                        <a:gd fmla="*/ 0 h 1731" name="T97"/>
                        <a:gd fmla="*/ 2275 w 2275" name="T98"/>
                        <a:gd fmla="*/ 1731 h 1731"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1731" w="2275">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66" name="Freeform 10"/>
                    <p:cNvSpPr/>
                    <p:nvPr/>
                  </p:nvSpPr>
                  <p:spPr bwMode="auto">
                    <a:xfrm>
                      <a:off x="3705" y="2249"/>
                      <a:ext cx="324" cy="316"/>
                    </a:xfrm>
                    <a:custGeom>
                      <a:gdLst>
                        <a:gd fmla="*/ 0 w 1277" name="T0"/>
                        <a:gd fmla="*/ 0 h 1680" name="T1"/>
                        <a:gd fmla="*/ 0 w 1277" name="T2"/>
                        <a:gd fmla="*/ 0 h 1680" name="T3"/>
                        <a:gd fmla="*/ 0 w 1277" name="T4"/>
                        <a:gd fmla="*/ 0 h 1680" name="T5"/>
                        <a:gd fmla="*/ 0 w 1277" name="T6"/>
                        <a:gd fmla="*/ 0 h 1680" name="T7"/>
                        <a:gd fmla="*/ 0 w 1277" name="T8"/>
                        <a:gd fmla="*/ 0 h 1680" name="T9"/>
                        <a:gd fmla="*/ 0 w 1277" name="T10"/>
                        <a:gd fmla="*/ 0 h 1680" name="T11"/>
                        <a:gd fmla="*/ 0 w 1277" name="T12"/>
                        <a:gd fmla="*/ 0 h 1680" name="T13"/>
                        <a:gd fmla="*/ 0 w 1277" name="T14"/>
                        <a:gd fmla="*/ 0 h 1680" name="T15"/>
                        <a:gd fmla="*/ 0 w 1277" name="T16"/>
                        <a:gd fmla="*/ 0 h 1680" name="T17"/>
                        <a:gd fmla="*/ 0 w 1277" name="T18"/>
                        <a:gd fmla="*/ 0 h 1680" name="T19"/>
                        <a:gd fmla="*/ 0 w 1277" name="T20"/>
                        <a:gd fmla="*/ 0 h 1680" name="T21"/>
                        <a:gd fmla="*/ 0 w 1277" name="T22"/>
                        <a:gd fmla="*/ 0 h 1680" name="T23"/>
                        <a:gd fmla="*/ 0 w 1277" name="T24"/>
                        <a:gd fmla="*/ 0 h 1680" name="T25"/>
                        <a:gd fmla="*/ 0 w 1277" name="T26"/>
                        <a:gd fmla="*/ 0 h 1680" name="T27"/>
                        <a:gd fmla="*/ 0 w 1277" name="T28"/>
                        <a:gd fmla="*/ 0 h 1680" name="T29"/>
                        <a:gd fmla="*/ 0 w 1277" name="T30"/>
                        <a:gd fmla="*/ 0 h 1680" name="T31"/>
                        <a:gd fmla="*/ 0 w 1277" name="T32"/>
                        <a:gd fmla="*/ 0 h 1680" name="T33"/>
                        <a:gd fmla="*/ 0 w 1277" name="T34"/>
                        <a:gd fmla="*/ 0 h 1680" name="T35"/>
                        <a:gd fmla="*/ 0 w 1277" name="T36"/>
                        <a:gd fmla="*/ 0 h 1680" name="T37"/>
                        <a:gd fmla="*/ 0 w 1277" name="T38"/>
                        <a:gd fmla="*/ 0 h 1680" name="T39"/>
                        <a:gd fmla="*/ 0 w 1277" name="T40"/>
                        <a:gd fmla="*/ 0 h 1680" name="T41"/>
                        <a:gd fmla="*/ 0 w 1277" name="T42"/>
                        <a:gd fmla="*/ 0 h 1680" name="T43"/>
                        <a:gd fmla="*/ 0 w 1277" name="T44"/>
                        <a:gd fmla="*/ 0 h 1680" name="T45"/>
                        <a:gd fmla="*/ 0 w 1277" name="T46"/>
                        <a:gd fmla="*/ 0 h 1680" name="T47"/>
                        <a:gd fmla="*/ 0 w 1277" name="T48"/>
                        <a:gd fmla="*/ 0 h 1680" name="T49"/>
                        <a:gd fmla="*/ 0 w 1277" name="T50"/>
                        <a:gd fmla="*/ 0 h 1680" name="T51"/>
                        <a:gd fmla="*/ 0 w 1277" name="T52"/>
                        <a:gd fmla="*/ 0 h 1680" name="T53"/>
                        <a:gd fmla="*/ 0 w 1277" name="T54"/>
                        <a:gd fmla="*/ 0 h 1680" name="T55"/>
                        <a:gd fmla="*/ 0 w 1277" name="T56"/>
                        <a:gd fmla="*/ 0 h 1680" name="T57"/>
                        <a:gd fmla="*/ 0 w 1277" name="T58"/>
                        <a:gd fmla="*/ 0 h 1680" name="T59"/>
                        <a:gd fmla="*/ 0 w 1277" name="T60"/>
                        <a:gd fmla="*/ 0 h 1680" name="T61"/>
                        <a:gd fmla="*/ 0 w 1277" name="T62"/>
                        <a:gd fmla="*/ 0 h 1680" name="T63"/>
                        <a:gd fmla="*/ 0 w 1277" name="T64"/>
                        <a:gd fmla="*/ 0 h 1680" name="T65"/>
                        <a:gd fmla="*/ 0 w 1277" name="T66"/>
                        <a:gd fmla="*/ 0 h 1680" name="T67"/>
                        <a:gd fmla="*/ 0 w 1277" name="T68"/>
                        <a:gd fmla="*/ 0 h 1680" name="T69"/>
                        <a:gd fmla="*/ 0 w 1277" name="T70"/>
                        <a:gd fmla="*/ 0 h 1680" name="T71"/>
                        <a:gd fmla="*/ 0 w 1277" name="T72"/>
                        <a:gd fmla="*/ 0 h 1680" name="T73"/>
                        <a:gd fmla="*/ 0 w 1277" name="T74"/>
                        <a:gd fmla="*/ 0 h 1680" name="T75"/>
                        <a:gd fmla="*/ 0 w 1277" name="T76"/>
                        <a:gd fmla="*/ 0 h 1680" name="T77"/>
                        <a:gd fmla="*/ 0 w 1277" name="T78"/>
                        <a:gd fmla="*/ 0 h 1680" name="T79"/>
                        <a:gd fmla="*/ 0 w 1277" name="T80"/>
                        <a:gd fmla="*/ 0 h 1680"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277" name="T123"/>
                        <a:gd fmla="*/ 0 h 1680" name="T124"/>
                        <a:gd fmla="*/ 1277 w 1277" name="T125"/>
                        <a:gd fmla="*/ 1680 h 1680"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1680" w="1277">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67" name="Freeform 11"/>
                    <p:cNvSpPr/>
                    <p:nvPr/>
                  </p:nvSpPr>
                  <p:spPr bwMode="auto">
                    <a:xfrm>
                      <a:off x="2726" y="2204"/>
                      <a:ext cx="466" cy="310"/>
                    </a:xfrm>
                    <a:custGeom>
                      <a:gdLst>
                        <a:gd fmla="*/ 0 w 1839" name="T0"/>
                        <a:gd fmla="*/ 0 h 1648" name="T1"/>
                        <a:gd fmla="*/ 0 w 1839" name="T2"/>
                        <a:gd fmla="*/ 0 h 1648" name="T3"/>
                        <a:gd fmla="*/ 0 w 1839" name="T4"/>
                        <a:gd fmla="*/ 0 h 1648" name="T5"/>
                        <a:gd fmla="*/ 0 w 1839" name="T6"/>
                        <a:gd fmla="*/ 0 h 1648" name="T7"/>
                        <a:gd fmla="*/ 0 w 1839" name="T8"/>
                        <a:gd fmla="*/ 0 h 1648" name="T9"/>
                        <a:gd fmla="*/ 0 w 1839" name="T10"/>
                        <a:gd fmla="*/ 0 h 1648" name="T11"/>
                        <a:gd fmla="*/ 0 w 1839" name="T12"/>
                        <a:gd fmla="*/ 0 h 1648" name="T13"/>
                        <a:gd fmla="*/ 0 w 1839" name="T14"/>
                        <a:gd fmla="*/ 0 h 1648" name="T15"/>
                        <a:gd fmla="*/ 0 w 1839" name="T16"/>
                        <a:gd fmla="*/ 0 h 1648" name="T17"/>
                        <a:gd fmla="*/ 0 w 1839" name="T18"/>
                        <a:gd fmla="*/ 0 h 1648" name="T19"/>
                        <a:gd fmla="*/ 0 w 1839" name="T20"/>
                        <a:gd fmla="*/ 0 h 1648" name="T21"/>
                        <a:gd fmla="*/ 0 w 1839" name="T22"/>
                        <a:gd fmla="*/ 0 h 1648" name="T23"/>
                        <a:gd fmla="*/ 0 w 1839" name="T24"/>
                        <a:gd fmla="*/ 0 h 1648" name="T25"/>
                        <a:gd fmla="*/ 0 w 1839" name="T26"/>
                        <a:gd fmla="*/ 0 h 1648" name="T27"/>
                        <a:gd fmla="*/ 0 w 1839" name="T28"/>
                        <a:gd fmla="*/ 0 h 1648" name="T29"/>
                        <a:gd fmla="*/ 0 w 1839" name="T30"/>
                        <a:gd fmla="*/ 0 h 1648" name="T31"/>
                        <a:gd fmla="*/ 0 w 1839" name="T32"/>
                        <a:gd fmla="*/ 0 h 1648" name="T33"/>
                        <a:gd fmla="*/ 0 w 1839" name="T34"/>
                        <a:gd fmla="*/ 0 h 1648" name="T35"/>
                        <a:gd fmla="*/ 0 w 1839" name="T36"/>
                        <a:gd fmla="*/ 0 h 1648" name="T37"/>
                        <a:gd fmla="*/ 0 w 1839" name="T38"/>
                        <a:gd fmla="*/ 0 h 1648" name="T39"/>
                        <a:gd fmla="*/ 0 w 1839" name="T40"/>
                        <a:gd fmla="*/ 0 h 1648" name="T41"/>
                        <a:gd fmla="*/ 0 w 1839" name="T42"/>
                        <a:gd fmla="*/ 0 h 1648" name="T43"/>
                        <a:gd fmla="*/ 0 w 1839" name="T44"/>
                        <a:gd fmla="*/ 0 h 1648" name="T45"/>
                        <a:gd fmla="*/ 0 w 1839" name="T46"/>
                        <a:gd fmla="*/ 0 h 1648" name="T47"/>
                        <a:gd fmla="*/ 0 w 1839" name="T48"/>
                        <a:gd fmla="*/ 0 h 1648" name="T49"/>
                        <a:gd fmla="*/ 0 w 1839" name="T50"/>
                        <a:gd fmla="*/ 0 h 1648" name="T51"/>
                        <a:gd fmla="*/ 0 w 1839" name="T52"/>
                        <a:gd fmla="*/ 0 h 1648" name="T53"/>
                        <a:gd fmla="*/ 0 w 1839" name="T54"/>
                        <a:gd fmla="*/ 0 h 1648" name="T55"/>
                        <a:gd fmla="*/ 0 w 1839" name="T56"/>
                        <a:gd fmla="*/ 0 h 1648" name="T57"/>
                        <a:gd fmla="*/ 0 w 1839" name="T58"/>
                        <a:gd fmla="*/ 0 h 1648" name="T59"/>
                        <a:gd fmla="*/ 0 w 1839" name="T60"/>
                        <a:gd fmla="*/ 0 h 1648" name="T61"/>
                        <a:gd fmla="*/ 0 w 1839" name="T62"/>
                        <a:gd fmla="*/ 0 h 1648" name="T63"/>
                        <a:gd fmla="*/ 0 w 1839" name="T64"/>
                        <a:gd fmla="*/ 0 h 1648" name="T65"/>
                        <a:gd fmla="*/ 0 w 1839" name="T66"/>
                        <a:gd fmla="*/ 0 h 1648" name="T67"/>
                        <a:gd fmla="*/ 0 w 1839" name="T68"/>
                        <a:gd fmla="*/ 0 h 1648" name="T69"/>
                        <a:gd fmla="*/ 0 w 1839" name="T70"/>
                        <a:gd fmla="*/ 0 h 1648" name="T71"/>
                        <a:gd fmla="*/ 0 w 1839" name="T72"/>
                        <a:gd fmla="*/ 0 h 1648" name="T73"/>
                        <a:gd fmla="*/ 0 w 1839" name="T74"/>
                        <a:gd fmla="*/ 0 h 1648" name="T75"/>
                        <a:gd fmla="*/ 0 w 1839" name="T76"/>
                        <a:gd fmla="*/ 0 h 1648" name="T77"/>
                        <a:gd fmla="*/ 0 w 1839" name="T78"/>
                        <a:gd fmla="*/ 0 h 1648" name="T79"/>
                        <a:gd fmla="*/ 0 w 1839" name="T80"/>
                        <a:gd fmla="*/ 0 h 1648" name="T81"/>
                        <a:gd fmla="*/ 0 w 1839" name="T82"/>
                        <a:gd fmla="*/ 0 h 1648" name="T83"/>
                        <a:gd fmla="*/ 0 w 1839" name="T84"/>
                        <a:gd fmla="*/ 0 h 1648" name="T85"/>
                        <a:gd fmla="*/ 0 w 1839" name="T86"/>
                        <a:gd fmla="*/ 0 h 1648" name="T87"/>
                        <a:gd fmla="*/ 0 w 1839" name="T88"/>
                        <a:gd fmla="*/ 0 h 1648" name="T89"/>
                        <a:gd fmla="*/ 0 w 1839" name="T90"/>
                        <a:gd fmla="*/ 0 h 1648" name="T91"/>
                        <a:gd fmla="*/ 0 w 1839" name="T92"/>
                        <a:gd fmla="*/ 0 h 1648" name="T93"/>
                        <a:gd fmla="*/ 0 w 1839" name="T94"/>
                        <a:gd fmla="*/ 0 h 1648"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1839" name="T144"/>
                        <a:gd fmla="*/ 0 h 1648" name="T145"/>
                        <a:gd fmla="*/ 1839 w 1839" name="T146"/>
                        <a:gd fmla="*/ 1648 h 1648"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1648" w="1839">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68" name="Freeform 13"/>
                    <p:cNvSpPr/>
                    <p:nvPr/>
                  </p:nvSpPr>
                  <p:spPr bwMode="auto">
                    <a:xfrm>
                      <a:off x="3498" y="2130"/>
                      <a:ext cx="365" cy="389"/>
                    </a:xfrm>
                    <a:custGeom>
                      <a:gdLst>
                        <a:gd fmla="*/ 0 w 1437" name="T0"/>
                        <a:gd fmla="*/ 0 h 2065" name="T1"/>
                        <a:gd fmla="*/ 0 w 1437" name="T2"/>
                        <a:gd fmla="*/ 0 h 2065" name="T3"/>
                        <a:gd fmla="*/ 0 w 1437" name="T4"/>
                        <a:gd fmla="*/ 0 h 2065" name="T5"/>
                        <a:gd fmla="*/ 0 w 1437" name="T6"/>
                        <a:gd fmla="*/ 0 h 2065" name="T7"/>
                        <a:gd fmla="*/ 0 w 1437" name="T8"/>
                        <a:gd fmla="*/ 0 h 2065" name="T9"/>
                        <a:gd fmla="*/ 0 w 1437" name="T10"/>
                        <a:gd fmla="*/ 0 h 2065" name="T11"/>
                        <a:gd fmla="*/ 0 w 1437" name="T12"/>
                        <a:gd fmla="*/ 0 h 2065" name="T13"/>
                        <a:gd fmla="*/ 0 w 1437" name="T14"/>
                        <a:gd fmla="*/ 0 h 2065" name="T15"/>
                        <a:gd fmla="*/ 0 w 1437" name="T16"/>
                        <a:gd fmla="*/ 0 h 2065" name="T17"/>
                        <a:gd fmla="*/ 0 w 1437" name="T18"/>
                        <a:gd fmla="*/ 0 h 2065" name="T19"/>
                        <a:gd fmla="*/ 0 w 1437" name="T20"/>
                        <a:gd fmla="*/ 0 h 2065" name="T21"/>
                        <a:gd fmla="*/ 0 w 1437" name="T22"/>
                        <a:gd fmla="*/ 0 h 2065" name="T23"/>
                        <a:gd fmla="*/ 0 w 1437" name="T24"/>
                        <a:gd fmla="*/ 0 h 2065" name="T25"/>
                        <a:gd fmla="*/ 0 w 1437" name="T26"/>
                        <a:gd fmla="*/ 0 h 2065" name="T27"/>
                        <a:gd fmla="*/ 0 w 1437" name="T28"/>
                        <a:gd fmla="*/ 0 h 2065" name="T29"/>
                        <a:gd fmla="*/ 0 w 1437" name="T30"/>
                        <a:gd fmla="*/ 0 h 2065" name="T31"/>
                        <a:gd fmla="*/ 0 w 1437" name="T32"/>
                        <a:gd fmla="*/ 0 h 2065" name="T33"/>
                        <a:gd fmla="*/ 0 w 1437" name="T34"/>
                        <a:gd fmla="*/ 0 h 2065" name="T35"/>
                        <a:gd fmla="*/ 0 w 1437" name="T36"/>
                        <a:gd fmla="*/ 0 h 2065" name="T37"/>
                        <a:gd fmla="*/ 0 w 1437" name="T38"/>
                        <a:gd fmla="*/ 0 h 2065" name="T39"/>
                        <a:gd fmla="*/ 0 w 1437" name="T40"/>
                        <a:gd fmla="*/ 0 h 2065" name="T41"/>
                        <a:gd fmla="*/ 0 w 1437" name="T42"/>
                        <a:gd fmla="*/ 0 h 2065" name="T43"/>
                        <a:gd fmla="*/ 0 w 1437" name="T44"/>
                        <a:gd fmla="*/ 0 h 2065" name="T45"/>
                        <a:gd fmla="*/ 0 w 1437" name="T46"/>
                        <a:gd fmla="*/ 0 h 2065" name="T47"/>
                        <a:gd fmla="*/ 0 w 1437" name="T48"/>
                        <a:gd fmla="*/ 0 h 2065" name="T49"/>
                        <a:gd fmla="*/ 0 w 1437" name="T50"/>
                        <a:gd fmla="*/ 0 h 2065" name="T51"/>
                        <a:gd fmla="*/ 0 w 1437" name="T52"/>
                        <a:gd fmla="*/ 0 h 2065" name="T53"/>
                        <a:gd fmla="*/ 0 w 1437" name="T54"/>
                        <a:gd fmla="*/ 0 h 2065" name="T55"/>
                        <a:gd fmla="*/ 0 w 1437" name="T56"/>
                        <a:gd fmla="*/ 0 h 2065" name="T57"/>
                        <a:gd fmla="*/ 0 w 1437" name="T58"/>
                        <a:gd fmla="*/ 0 h 2065" name="T59"/>
                        <a:gd fmla="*/ 0 w 1437" name="T60"/>
                        <a:gd fmla="*/ 0 h 2065" name="T61"/>
                        <a:gd fmla="*/ 0 w 1437" name="T62"/>
                        <a:gd fmla="*/ 0 h 2065" name="T63"/>
                        <a:gd fmla="*/ 0 w 1437" name="T64"/>
                        <a:gd fmla="*/ 0 h 2065" name="T65"/>
                        <a:gd fmla="*/ 0 w 1437" name="T66"/>
                        <a:gd fmla="*/ 0 h 2065" name="T67"/>
                        <a:gd fmla="*/ 0 w 1437" name="T68"/>
                        <a:gd fmla="*/ 0 h 2065" name="T69"/>
                        <a:gd fmla="*/ 0 w 1437" name="T70"/>
                        <a:gd fmla="*/ 0 h 2065" name="T71"/>
                        <a:gd fmla="*/ 0 w 1437" name="T72"/>
                        <a:gd fmla="*/ 0 h 2065" name="T73"/>
                        <a:gd fmla="*/ 0 w 1437" name="T74"/>
                        <a:gd fmla="*/ 0 h 2065" name="T75"/>
                        <a:gd fmla="*/ 0 w 1437" name="T76"/>
                        <a:gd fmla="*/ 0 h 2065" name="T77"/>
                        <a:gd fmla="*/ 0 w 1437" name="T78"/>
                        <a:gd fmla="*/ 0 h 2065" name="T79"/>
                        <a:gd fmla="*/ 0 w 1437" name="T80"/>
                        <a:gd fmla="*/ 0 h 2065" name="T81"/>
                        <a:gd fmla="*/ 0 w 1437" name="T82"/>
                        <a:gd fmla="*/ 0 h 2065" name="T83"/>
                        <a:gd fmla="*/ 0 w 1437" name="T84"/>
                        <a:gd fmla="*/ 0 h 2065" name="T85"/>
                        <a:gd fmla="*/ 0 w 1437" name="T86"/>
                        <a:gd fmla="*/ 0 h 2065" name="T87"/>
                        <a:gd fmla="*/ 0 w 1437" name="T88"/>
                        <a:gd fmla="*/ 0 h 2065"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1437" name="T135"/>
                        <a:gd fmla="*/ 0 h 2065" name="T136"/>
                        <a:gd fmla="*/ 1437 w 1437" name="T137"/>
                        <a:gd fmla="*/ 2065 h 2065"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2065" w="1437">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69" name="Freeform 16"/>
                    <p:cNvSpPr/>
                    <p:nvPr/>
                  </p:nvSpPr>
                  <p:spPr bwMode="auto">
                    <a:xfrm>
                      <a:off x="3832" y="2089"/>
                      <a:ext cx="285" cy="217"/>
                    </a:xfrm>
                    <a:custGeom>
                      <a:gdLst>
                        <a:gd fmla="*/ 0 w 1119" name="T0"/>
                        <a:gd fmla="*/ 0 h 1150" name="T1"/>
                        <a:gd fmla="*/ 0 w 1119" name="T2"/>
                        <a:gd fmla="*/ 0 h 1150" name="T3"/>
                        <a:gd fmla="*/ 0 w 1119" name="T4"/>
                        <a:gd fmla="*/ 0 h 1150" name="T5"/>
                        <a:gd fmla="*/ 0 w 1119" name="T6"/>
                        <a:gd fmla="*/ 0 h 1150" name="T7"/>
                        <a:gd fmla="*/ 0 w 1119" name="T8"/>
                        <a:gd fmla="*/ 0 h 1150" name="T9"/>
                        <a:gd fmla="*/ 0 w 1119" name="T10"/>
                        <a:gd fmla="*/ 0 h 1150" name="T11"/>
                        <a:gd fmla="*/ 0 w 1119" name="T12"/>
                        <a:gd fmla="*/ 0 h 1150" name="T13"/>
                        <a:gd fmla="*/ 0 w 1119" name="T14"/>
                        <a:gd fmla="*/ 0 h 1150" name="T15"/>
                        <a:gd fmla="*/ 0 w 1119" name="T16"/>
                        <a:gd fmla="*/ 0 h 1150" name="T17"/>
                        <a:gd fmla="*/ 0 w 1119" name="T18"/>
                        <a:gd fmla="*/ 0 h 1150" name="T19"/>
                        <a:gd fmla="*/ 0 w 1119" name="T20"/>
                        <a:gd fmla="*/ 0 h 1150" name="T21"/>
                        <a:gd fmla="*/ 0 w 1119" name="T22"/>
                        <a:gd fmla="*/ 0 h 1150" name="T23"/>
                        <a:gd fmla="*/ 0 w 1119" name="T24"/>
                        <a:gd fmla="*/ 0 h 1150" name="T25"/>
                        <a:gd fmla="*/ 0 w 1119" name="T26"/>
                        <a:gd fmla="*/ 0 h 1150" name="T27"/>
                        <a:gd fmla="*/ 0 w 1119" name="T28"/>
                        <a:gd fmla="*/ 0 h 1150" name="T29"/>
                        <a:gd fmla="*/ 0 w 1119" name="T30"/>
                        <a:gd fmla="*/ 0 h 1150" name="T31"/>
                        <a:gd fmla="*/ 0 w 1119" name="T32"/>
                        <a:gd fmla="*/ 0 h 1150" name="T33"/>
                        <a:gd fmla="*/ 0 w 1119" name="T34"/>
                        <a:gd fmla="*/ 0 h 1150" name="T35"/>
                        <a:gd fmla="*/ 0 w 1119" name="T36"/>
                        <a:gd fmla="*/ 0 h 1150" name="T37"/>
                        <a:gd fmla="*/ 0 w 1119" name="T38"/>
                        <a:gd fmla="*/ 0 h 1150" name="T39"/>
                        <a:gd fmla="*/ 0 w 1119" name="T40"/>
                        <a:gd fmla="*/ 0 h 1150" name="T41"/>
                        <a:gd fmla="*/ 0 w 1119" name="T42"/>
                        <a:gd fmla="*/ 0 h 1150" name="T43"/>
                        <a:gd fmla="*/ 0 w 1119" name="T44"/>
                        <a:gd fmla="*/ 0 h 1150" name="T45"/>
                        <a:gd fmla="*/ 0 w 1119" name="T46"/>
                        <a:gd fmla="*/ 0 h 1150" name="T47"/>
                        <a:gd fmla="*/ 0 w 1119" name="T48"/>
                        <a:gd fmla="*/ 0 h 1150" name="T49"/>
                        <a:gd fmla="*/ 0 w 1119" name="T50"/>
                        <a:gd fmla="*/ 0 h 1150" name="T51"/>
                        <a:gd fmla="*/ 0 w 1119" name="T52"/>
                        <a:gd fmla="*/ 0 h 1150" name="T53"/>
                        <a:gd fmla="*/ 0 w 1119" name="T54"/>
                        <a:gd fmla="*/ 0 h 1150" name="T55"/>
                        <a:gd fmla="*/ 0 w 1119" name="T56"/>
                        <a:gd fmla="*/ 0 h 1150" name="T57"/>
                        <a:gd fmla="*/ 0 w 1119" name="T58"/>
                        <a:gd fmla="*/ 0 h 1150" name="T59"/>
                        <a:gd fmla="*/ 0 w 1119" name="T60"/>
                        <a:gd fmla="*/ 0 h 1150" name="T61"/>
                        <a:gd fmla="*/ 0 w 1119" name="T62"/>
                        <a:gd fmla="*/ 0 h 1150" name="T63"/>
                        <a:gd fmla="*/ 0 w 1119" name="T64"/>
                        <a:gd fmla="*/ 0 h 1150"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w 1119" name="T99"/>
                        <a:gd fmla="*/ 0 h 1150" name="T100"/>
                        <a:gd fmla="*/ 1119 w 1119" name="T101"/>
                        <a:gd fmla="*/ 1150 h 1150" name="T102"/>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T102" l="T99" r="T101" t="T100"/>
                      <a:pathLst>
                        <a:path h="1150" w="1119">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cap="flat" w="8">
                      <a:solidFill>
                        <a:srgbClr val="FFFFFF"/>
                      </a:solidFill>
                      <a:prstDash val="solid"/>
                      <a:miter lim="800000"/>
                    </a:ln>
                  </p:spPr>
                  <p:txBody>
                    <a:bodyPr/>
                    <a:lstStyle/>
                    <a:p>
                      <a:endParaRPr altLang="en-US" lang="zh-CN"/>
                    </a:p>
                  </p:txBody>
                </p:sp>
                <p:sp>
                  <p:nvSpPr>
                    <p:cNvPr id="82970" name="Freeform 35"/>
                    <p:cNvSpPr/>
                    <p:nvPr/>
                  </p:nvSpPr>
                  <p:spPr bwMode="auto">
                    <a:xfrm>
                      <a:off x="3195" y="2466"/>
                      <a:ext cx="606" cy="348"/>
                    </a:xfrm>
                    <a:custGeom>
                      <a:gdLst>
                        <a:gd fmla="*/ 0 w 2389" name="T0"/>
                        <a:gd fmla="*/ 0 h 1841" name="T1"/>
                        <a:gd fmla="*/ 0 w 2389" name="T2"/>
                        <a:gd fmla="*/ 0 h 1841" name="T3"/>
                        <a:gd fmla="*/ 0 w 2389" name="T4"/>
                        <a:gd fmla="*/ 0 h 1841" name="T5"/>
                        <a:gd fmla="*/ 0 w 2389" name="T6"/>
                        <a:gd fmla="*/ 0 h 1841" name="T7"/>
                        <a:gd fmla="*/ 0 w 2389" name="T8"/>
                        <a:gd fmla="*/ 0 h 1841" name="T9"/>
                        <a:gd fmla="*/ 0 w 2389" name="T10"/>
                        <a:gd fmla="*/ 0 h 1841" name="T11"/>
                        <a:gd fmla="*/ 0 w 2389" name="T12"/>
                        <a:gd fmla="*/ 0 h 1841" name="T13"/>
                        <a:gd fmla="*/ 0 w 2389" name="T14"/>
                        <a:gd fmla="*/ 0 h 1841" name="T15"/>
                        <a:gd fmla="*/ 0 w 2389" name="T16"/>
                        <a:gd fmla="*/ 0 h 1841" name="T17"/>
                        <a:gd fmla="*/ 0 w 2389" name="T18"/>
                        <a:gd fmla="*/ 0 h 1841" name="T19"/>
                        <a:gd fmla="*/ 0 w 2389" name="T20"/>
                        <a:gd fmla="*/ 0 h 1841" name="T21"/>
                        <a:gd fmla="*/ 0 w 2389" name="T22"/>
                        <a:gd fmla="*/ 0 h 1841" name="T23"/>
                        <a:gd fmla="*/ 0 w 2389" name="T24"/>
                        <a:gd fmla="*/ 0 h 1841" name="T25"/>
                        <a:gd fmla="*/ 0 w 2389" name="T26"/>
                        <a:gd fmla="*/ 0 h 1841" name="T27"/>
                        <a:gd fmla="*/ 0 w 2389" name="T28"/>
                        <a:gd fmla="*/ 0 h 1841" name="T29"/>
                        <a:gd fmla="*/ 0 w 2389" name="T30"/>
                        <a:gd fmla="*/ 0 h 1841" name="T31"/>
                        <a:gd fmla="*/ 0 w 2389" name="T32"/>
                        <a:gd fmla="*/ 0 h 1841" name="T33"/>
                        <a:gd fmla="*/ 0 w 2389" name="T34"/>
                        <a:gd fmla="*/ 0 h 1841" name="T35"/>
                        <a:gd fmla="*/ 0 w 2389" name="T36"/>
                        <a:gd fmla="*/ 0 h 1841" name="T37"/>
                        <a:gd fmla="*/ 0 w 2389" name="T38"/>
                        <a:gd fmla="*/ 0 h 1841" name="T39"/>
                        <a:gd fmla="*/ 0 w 2389" name="T40"/>
                        <a:gd fmla="*/ 0 h 1841" name="T41"/>
                        <a:gd fmla="*/ 0 w 2389" name="T42"/>
                        <a:gd fmla="*/ 0 h 1841" name="T43"/>
                        <a:gd fmla="*/ 0 w 2389" name="T44"/>
                        <a:gd fmla="*/ 0 h 1841" name="T45"/>
                        <a:gd fmla="*/ 0 w 2389" name="T46"/>
                        <a:gd fmla="*/ 0 h 1841" name="T47"/>
                        <a:gd fmla="*/ 0 w 2389" name="T48"/>
                        <a:gd fmla="*/ 0 h 1841" name="T49"/>
                        <a:gd fmla="*/ 0 w 2389" name="T50"/>
                        <a:gd fmla="*/ 0 h 1841" name="T51"/>
                        <a:gd fmla="*/ 0 w 2389" name="T52"/>
                        <a:gd fmla="*/ 0 h 1841" name="T53"/>
                        <a:gd fmla="*/ 0 w 2389" name="T54"/>
                        <a:gd fmla="*/ 0 h 1841" name="T55"/>
                        <a:gd fmla="*/ 0 w 2389" name="T56"/>
                        <a:gd fmla="*/ 0 h 1841" name="T57"/>
                        <a:gd fmla="*/ 0 w 2389" name="T58"/>
                        <a:gd fmla="*/ 0 h 1841" name="T59"/>
                        <a:gd fmla="*/ 0 w 2389" name="T60"/>
                        <a:gd fmla="*/ 0 h 1841" name="T61"/>
                        <a:gd fmla="*/ 0 w 2389" name="T62"/>
                        <a:gd fmla="*/ 0 h 1841" name="T63"/>
                        <a:gd fmla="*/ 0 w 2389" name="T64"/>
                        <a:gd fmla="*/ 0 h 1841" name="T65"/>
                        <a:gd fmla="*/ 0 w 2389" name="T66"/>
                        <a:gd fmla="*/ 0 h 1841" name="T67"/>
                        <a:gd fmla="*/ 0 w 2389" name="T68"/>
                        <a:gd fmla="*/ 0 h 1841" name="T69"/>
                        <a:gd fmla="*/ 0 w 2389" name="T70"/>
                        <a:gd fmla="*/ 0 h 1841" name="T71"/>
                        <a:gd fmla="*/ 0 w 2389" name="T72"/>
                        <a:gd fmla="*/ 0 h 1841" name="T73"/>
                        <a:gd fmla="*/ 0 w 2389" name="T74"/>
                        <a:gd fmla="*/ 0 h 1841" name="T75"/>
                        <a:gd fmla="*/ 0 w 2389" name="T76"/>
                        <a:gd fmla="*/ 0 h 1841" name="T77"/>
                        <a:gd fmla="*/ 0 w 2389" name="T78"/>
                        <a:gd fmla="*/ 0 h 1841" name="T79"/>
                        <a:gd fmla="*/ 0 w 2389" name="T80"/>
                        <a:gd fmla="*/ 0 h 1841" name="T81"/>
                        <a:gd fmla="*/ 0 w 2389" name="T82"/>
                        <a:gd fmla="*/ 0 h 1841" name="T83"/>
                        <a:gd fmla="*/ 0 w 2389" name="T84"/>
                        <a:gd fmla="*/ 0 h 1841" name="T85"/>
                        <a:gd fmla="*/ 0 w 2389" name="T86"/>
                        <a:gd fmla="*/ 0 h 1841" name="T87"/>
                        <a:gd fmla="*/ 0 w 2389" name="T88"/>
                        <a:gd fmla="*/ 0 h 1841" name="T89"/>
                        <a:gd fmla="*/ 0 w 2389" name="T90"/>
                        <a:gd fmla="*/ 0 h 1841" name="T91"/>
                        <a:gd fmla="*/ 0 w 2389" name="T92"/>
                        <a:gd fmla="*/ 0 h 1841" name="T93"/>
                        <a:gd fmla="*/ 0 w 2389" name="T94"/>
                        <a:gd fmla="*/ 0 h 1841" name="T95"/>
                        <a:gd fmla="*/ 0 w 2389" name="T96"/>
                        <a:gd fmla="*/ 0 h 1841" name="T97"/>
                        <a:gd fmla="*/ 0 w 2389" name="T98"/>
                        <a:gd fmla="*/ 0 h 1841" name="T99"/>
                        <a:gd fmla="*/ 0 w 2389" name="T100"/>
                        <a:gd fmla="*/ 0 h 1841" name="T101"/>
                        <a:gd fmla="*/ 0 w 2389" name="T102"/>
                        <a:gd fmla="*/ 0 h 1841" name="T103"/>
                        <a:gd fmla="*/ 0 w 2389" name="T104"/>
                        <a:gd fmla="*/ 0 h 1841" name="T105"/>
                        <a:gd fmla="*/ 0 w 2389" name="T106"/>
                        <a:gd fmla="*/ 0 h 1841" name="T107"/>
                        <a:gd fmla="*/ 0 w 2389" name="T108"/>
                        <a:gd fmla="*/ 0 h 1841" name="T109"/>
                        <a:gd fmla="*/ 0 w 2389" name="T110"/>
                        <a:gd fmla="*/ 0 h 1841" name="T111"/>
                        <a:gd fmla="*/ 0 w 2389" name="T112"/>
                        <a:gd fmla="*/ 0 h 1841" name="T113"/>
                        <a:gd fmla="*/ 0 w 2389" name="T114"/>
                        <a:gd fmla="*/ 0 h 1841" name="T115"/>
                        <a:gd fmla="*/ 0 w 2389" name="T116"/>
                        <a:gd fmla="*/ 0 h 1841" name="T117"/>
                        <a:gd fmla="*/ 0 w 2389" name="T118"/>
                        <a:gd fmla="*/ 0 h 1841" name="T119"/>
                        <a:gd fmla="*/ 0 w 2389" name="T120"/>
                        <a:gd fmla="*/ 0 h 1841" name="T121"/>
                        <a:gd fmla="*/ 0 w 2389" name="T122"/>
                        <a:gd fmla="*/ 0 h 1841"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2389" name="T186"/>
                        <a:gd fmla="*/ 0 h 1841" name="T187"/>
                        <a:gd fmla="*/ 2389 w 2389" name="T188"/>
                        <a:gd fmla="*/ 1841 h 1841"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1841" w="2389">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cap="flat" w="8">
                      <a:solidFill>
                        <a:srgbClr val="FFFFFF"/>
                      </a:solidFill>
                      <a:prstDash val="solid"/>
                      <a:miter lim="800000"/>
                    </a:ln>
                  </p:spPr>
                  <p:txBody>
                    <a:bodyPr/>
                    <a:lstStyle/>
                    <a:p>
                      <a:endParaRPr altLang="en-US" lang="zh-CN"/>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algn="ctr" cap="flat" cmpd="sng" w="9525">
              <a:solidFill>
                <a:schemeClr val="bg1"/>
              </a:solidFill>
              <a:prstDash val="solid"/>
              <a:round/>
              <a:headEnd len="med" type="none" w="med"/>
              <a:tailEnd len="med" type="none" w="med"/>
            </a:ln>
            <a:effectLst/>
            <a:extLst/>
          </p:spPr>
          <p:txBody>
            <a:bodyPr/>
            <a:lstStyle/>
            <a:p>
              <a:pPr defTabSz="914400">
                <a:buFont charset="0" pitchFamily="34" typeface="Arial"/>
                <a:buNone/>
                <a:defRPr/>
              </a:pPr>
              <a:endParaRPr altLang="en-US" b="0" lang="zh-CN" sz="1800">
                <a:solidFill>
                  <a:srgbClr val="000000"/>
                </a:solidFill>
                <a:latin charset="0" pitchFamily="34" typeface="Arial"/>
                <a:ea charset="-122" panose="02010600030101010101" pitchFamily="2" typeface="宋体"/>
              </a:endParaRPr>
            </a:p>
          </p:txBody>
        </p:sp>
        <p:cxnSp>
          <p:nvCxnSpPr>
            <p:cNvPr id="37" name="直接连接符 36"/>
            <p:cNvCxnSpPr/>
            <p:nvPr/>
          </p:nvCxnSpPr>
          <p:spPr bwMode="auto">
            <a:xfrm>
              <a:off x="4037145" y="980728"/>
              <a:ext cx="2833304" cy="0"/>
            </a:xfrm>
            <a:prstGeom prst="line">
              <a:avLst/>
            </a:prstGeom>
            <a:grpFill/>
            <a:ln algn="ctr" cap="flat" cmpd="sng" w="19050">
              <a:solidFill>
                <a:schemeClr val="bg1"/>
              </a:solidFill>
              <a:prstDash val="sysDash"/>
              <a:round/>
              <a:headEnd len="med" type="none" w="med"/>
              <a:tailEnd len="med" type="none" w="med"/>
            </a:ln>
            <a:effectLst/>
            <a:extLst/>
          </p:spPr>
        </p:cxnSp>
        <p:cxnSp>
          <p:nvCxnSpPr>
            <p:cNvPr id="38" name="直接连接符 37"/>
            <p:cNvCxnSpPr/>
            <p:nvPr/>
          </p:nvCxnSpPr>
          <p:spPr bwMode="auto">
            <a:xfrm>
              <a:off x="6870449" y="980728"/>
              <a:ext cx="426874" cy="334908"/>
            </a:xfrm>
            <a:prstGeom prst="line">
              <a:avLst/>
            </a:prstGeom>
            <a:grpFill/>
            <a:ln algn="ctr" cap="flat" cmpd="sng" w="19050">
              <a:solidFill>
                <a:schemeClr val="bg1"/>
              </a:solidFill>
              <a:prstDash val="sysDash"/>
              <a:round/>
              <a:headEnd len="med" type="none" w="med"/>
              <a:tailEnd len="lg" type="oval" w="lg"/>
            </a:ln>
            <a:effectLst/>
            <a:extLst/>
          </p:spPr>
        </p:cxnSp>
      </p:grpSp>
      <p:sp>
        <p:nvSpPr>
          <p:cNvPr id="39" name="文本框 180"/>
          <p:cNvSpPr txBox="1">
            <a:spLocks noChangeArrowheads="1"/>
          </p:cNvSpPr>
          <p:nvPr/>
        </p:nvSpPr>
        <p:spPr bwMode="auto">
          <a:xfrm>
            <a:off x="7053264" y="2278063"/>
            <a:ext cx="2344737" cy="421640"/>
          </a:xfrm>
          <a:prstGeom prst="rect">
            <a:avLst/>
          </a:prstGeom>
          <a:noFill/>
          <a:ln w="9525">
            <a:noFill/>
            <a:miter lim="800000"/>
          </a:ln>
        </p:spPr>
        <p:txBody>
          <a:bodyPr>
            <a:spAutoFit/>
          </a:bodyPr>
          <a:lstStyle/>
          <a:p>
            <a:pPr algn="just" defTabSz="914400">
              <a:lnSpc>
                <a:spcPts val="1300"/>
              </a:lnSpc>
            </a:pPr>
            <a:r>
              <a:rPr altLang="en-US" b="0" lang="zh-CN" sz="1000">
                <a:solidFill>
                  <a:srgbClr val="808080"/>
                </a:solidFill>
              </a:rPr>
              <a:t>详写内容……点击输入本栏的具体文字，简明扼要的说明分项内容</a:t>
            </a: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algn="ctr" cap="flat" cmpd="sng" w="9525">
              <a:solidFill>
                <a:schemeClr val="bg1"/>
              </a:solidFill>
              <a:prstDash val="solid"/>
              <a:round/>
              <a:headEnd len="med" type="none" w="med"/>
              <a:tailEnd len="med" type="none" w="med"/>
            </a:ln>
            <a:effectLst/>
            <a:extLst/>
          </p:spPr>
          <p:txBody>
            <a:bodyPr/>
            <a:lstStyle/>
            <a:p>
              <a:pPr defTabSz="914400">
                <a:buFont charset="0" pitchFamily="34" typeface="Arial"/>
                <a:buNone/>
                <a:defRPr/>
              </a:pPr>
              <a:endParaRPr altLang="en-US" b="0" lang="zh-CN" sz="1800">
                <a:solidFill>
                  <a:srgbClr val="000000"/>
                </a:solidFill>
                <a:latin charset="0" pitchFamily="34" typeface="Arial"/>
                <a:ea charset="-122" panose="02010600030101010101" pitchFamily="2" typeface="宋体"/>
              </a:endParaRPr>
            </a:p>
          </p:txBody>
        </p:sp>
        <p:cxnSp>
          <p:nvCxnSpPr>
            <p:cNvPr id="45" name="直接连接符 44"/>
            <p:cNvCxnSpPr/>
            <p:nvPr/>
          </p:nvCxnSpPr>
          <p:spPr bwMode="auto">
            <a:xfrm>
              <a:off x="4037145" y="980728"/>
              <a:ext cx="2833304" cy="0"/>
            </a:xfrm>
            <a:prstGeom prst="line">
              <a:avLst/>
            </a:prstGeom>
            <a:grpFill/>
            <a:ln algn="ctr" cap="flat" cmpd="sng" w="19050">
              <a:solidFill>
                <a:schemeClr val="bg1"/>
              </a:solidFill>
              <a:prstDash val="sysDash"/>
              <a:round/>
              <a:headEnd len="med" type="none" w="med"/>
              <a:tailEnd len="med" type="none" w="med"/>
            </a:ln>
            <a:effectLst/>
            <a:extLst/>
          </p:spPr>
        </p:cxnSp>
        <p:cxnSp>
          <p:nvCxnSpPr>
            <p:cNvPr id="48" name="直接连接符 47"/>
            <p:cNvCxnSpPr/>
            <p:nvPr/>
          </p:nvCxnSpPr>
          <p:spPr bwMode="auto">
            <a:xfrm>
              <a:off x="6870449" y="980728"/>
              <a:ext cx="426874" cy="334908"/>
            </a:xfrm>
            <a:prstGeom prst="line">
              <a:avLst/>
            </a:prstGeom>
            <a:grpFill/>
            <a:ln algn="ctr" cap="flat" cmpd="sng" w="19050">
              <a:solidFill>
                <a:schemeClr val="bg1"/>
              </a:solidFill>
              <a:prstDash val="sysDash"/>
              <a:round/>
              <a:headEnd len="med" type="none" w="med"/>
              <a:tailEnd len="lg" type="oval" w="lg"/>
            </a:ln>
            <a:effectLst/>
            <a:extLst/>
          </p:spPr>
        </p:cxnSp>
      </p:grpSp>
      <p:sp>
        <p:nvSpPr>
          <p:cNvPr id="49" name="矩形 48"/>
          <p:cNvSpPr>
            <a:spLocks noChangeArrowheads="1"/>
          </p:cNvSpPr>
          <p:nvPr/>
        </p:nvSpPr>
        <p:spPr bwMode="auto">
          <a:xfrm>
            <a:off x="7292975" y="4157663"/>
            <a:ext cx="222250" cy="163512"/>
          </a:xfrm>
          <a:prstGeom prst="rect">
            <a:avLst/>
          </a:prstGeom>
          <a:solidFill>
            <a:schemeClr val="tx2"/>
          </a:solidFill>
          <a:ln algn="ctr" w="9525">
            <a:noFill/>
            <a:round/>
          </a:ln>
        </p:spPr>
        <p:txBody>
          <a:bodyPr/>
          <a:lstStyle/>
          <a:p>
            <a:pPr defTabSz="914400">
              <a:buFont typeface="Arial"/>
              <a:buNone/>
            </a:pPr>
            <a:endParaRPr altLang="en-US" b="0" lang="zh-CN" sz="1800">
              <a:ea typeface="宋体"/>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algn="ctr" w="9525">
            <a:noFill/>
            <a:round/>
          </a:ln>
        </p:spPr>
        <p:txBody>
          <a:bodyPr/>
          <a:lstStyle/>
          <a:p>
            <a:pPr defTabSz="914400">
              <a:buFont typeface="Arial"/>
              <a:buNone/>
            </a:pPr>
            <a:endParaRPr altLang="en-US" b="0" lang="zh-CN" sz="1800">
              <a:ea typeface="宋体"/>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algn="ctr" w="9525">
            <a:noFill/>
            <a:round/>
          </a:ln>
        </p:spPr>
        <p:txBody>
          <a:bodyPr/>
          <a:lstStyle/>
          <a:p>
            <a:pPr defTabSz="914400">
              <a:buFont typeface="Arial"/>
              <a:buNone/>
            </a:pPr>
            <a:endParaRPr altLang="en-US" b="0" lang="zh-CN" sz="1800">
              <a:ea typeface="宋体"/>
            </a:endParaRPr>
          </a:p>
        </p:txBody>
      </p:sp>
      <p:sp>
        <p:nvSpPr>
          <p:cNvPr id="52" name="文本框 180"/>
          <p:cNvSpPr txBox="1">
            <a:spLocks noChangeArrowheads="1"/>
          </p:cNvSpPr>
          <p:nvPr/>
        </p:nvSpPr>
        <p:spPr bwMode="auto">
          <a:xfrm>
            <a:off x="7602539" y="4086225"/>
            <a:ext cx="1285875" cy="274320"/>
          </a:xfrm>
          <a:prstGeom prst="rect">
            <a:avLst/>
          </a:prstGeom>
          <a:noFill/>
          <a:ln w="9525">
            <a:noFill/>
            <a:miter lim="800000"/>
          </a:ln>
        </p:spPr>
        <p:txBody>
          <a:bodyPr>
            <a:spAutoFit/>
          </a:bodyPr>
          <a:lstStyle/>
          <a:p>
            <a:pPr defTabSz="914400">
              <a:buFont typeface="Arial"/>
              <a:buNone/>
            </a:pPr>
            <a:r>
              <a:rPr altLang="en-US" lang="zh-CN" sz="1200">
                <a:solidFill>
                  <a:srgbClr val="808080"/>
                </a:solidFill>
                <a:ea typeface="宋体"/>
              </a:rPr>
              <a:t>点击输入标题</a:t>
            </a:r>
          </a:p>
        </p:txBody>
      </p:sp>
      <p:sp>
        <p:nvSpPr>
          <p:cNvPr id="53" name="文本框 180"/>
          <p:cNvSpPr txBox="1">
            <a:spLocks noChangeArrowheads="1"/>
          </p:cNvSpPr>
          <p:nvPr/>
        </p:nvSpPr>
        <p:spPr bwMode="auto">
          <a:xfrm>
            <a:off x="7602539" y="4379913"/>
            <a:ext cx="1285875" cy="274320"/>
          </a:xfrm>
          <a:prstGeom prst="rect">
            <a:avLst/>
          </a:prstGeom>
          <a:noFill/>
          <a:ln w="9525">
            <a:noFill/>
            <a:miter lim="800000"/>
          </a:ln>
        </p:spPr>
        <p:txBody>
          <a:bodyPr>
            <a:spAutoFit/>
          </a:bodyPr>
          <a:lstStyle/>
          <a:p>
            <a:pPr defTabSz="914400">
              <a:buFont typeface="Arial"/>
              <a:buNone/>
            </a:pPr>
            <a:r>
              <a:rPr altLang="en-US" lang="zh-CN" sz="1200">
                <a:solidFill>
                  <a:srgbClr val="808080"/>
                </a:solidFill>
                <a:ea typeface="宋体"/>
              </a:rPr>
              <a:t>点击输入标题</a:t>
            </a:r>
          </a:p>
        </p:txBody>
      </p:sp>
      <p:sp>
        <p:nvSpPr>
          <p:cNvPr id="54" name="文本框 180"/>
          <p:cNvSpPr txBox="1">
            <a:spLocks noChangeArrowheads="1"/>
          </p:cNvSpPr>
          <p:nvPr/>
        </p:nvSpPr>
        <p:spPr bwMode="auto">
          <a:xfrm>
            <a:off x="7602539" y="4652963"/>
            <a:ext cx="1285875" cy="274320"/>
          </a:xfrm>
          <a:prstGeom prst="rect">
            <a:avLst/>
          </a:prstGeom>
          <a:noFill/>
          <a:ln w="9525">
            <a:noFill/>
            <a:miter lim="800000"/>
          </a:ln>
        </p:spPr>
        <p:txBody>
          <a:bodyPr>
            <a:spAutoFit/>
          </a:bodyPr>
          <a:lstStyle/>
          <a:p>
            <a:pPr defTabSz="914400">
              <a:buFont typeface="Arial"/>
              <a:buNone/>
            </a:pPr>
            <a:r>
              <a:rPr altLang="en-US" lang="zh-CN" sz="1200">
                <a:solidFill>
                  <a:srgbClr val="808080"/>
                </a:solidFill>
                <a:ea typeface="宋体"/>
              </a:rPr>
              <a:t>点击输入标题</a:t>
            </a:r>
          </a:p>
        </p:txBody>
      </p:sp>
      <p:sp>
        <p:nvSpPr>
          <p:cNvPr id="55" name="文本框 180"/>
          <p:cNvSpPr txBox="1">
            <a:spLocks noChangeArrowheads="1"/>
          </p:cNvSpPr>
          <p:nvPr/>
        </p:nvSpPr>
        <p:spPr bwMode="auto">
          <a:xfrm>
            <a:off x="1039813" y="4160838"/>
            <a:ext cx="2344737" cy="421640"/>
          </a:xfrm>
          <a:prstGeom prst="rect">
            <a:avLst/>
          </a:prstGeom>
          <a:noFill/>
          <a:ln w="9525">
            <a:noFill/>
            <a:miter lim="800000"/>
          </a:ln>
        </p:spPr>
        <p:txBody>
          <a:bodyPr>
            <a:spAutoFit/>
          </a:bodyPr>
          <a:lstStyle/>
          <a:p>
            <a:pPr algn="just" defTabSz="914400">
              <a:lnSpc>
                <a:spcPts val="1300"/>
              </a:lnSpc>
            </a:pPr>
            <a:r>
              <a:rPr altLang="en-US" b="0" lang="zh-CN" sz="1000">
                <a:solidFill>
                  <a:srgbClr val="808080"/>
                </a:solidFill>
              </a:rPr>
              <a:t>详写内容……点击输入本栏的具体文字，简明扼要的说明分项内容</a:t>
            </a:r>
          </a:p>
        </p:txBody>
      </p:sp>
    </p:spTree>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91195"/>
                                        </p:tgtEl>
                                        <p:attrNameLst>
                                          <p:attrName>style.visibility</p:attrName>
                                        </p:attrNameLst>
                                      </p:cBhvr>
                                      <p:to>
                                        <p:strVal val="visible"/>
                                      </p:to>
                                    </p:set>
                                    <p:animEffect filter="fade" transition="in">
                                      <p:cBhvr>
                                        <p:cTn dur="2000" id="7"/>
                                        <p:tgtEl>
                                          <p:spTgt spid="91195"/>
                                        </p:tgtEl>
                                      </p:cBhvr>
                                    </p:animEffect>
                                  </p:childTnLst>
                                </p:cTn>
                              </p:par>
                            </p:childTnLst>
                          </p:cTn>
                        </p:par>
                        <p:par>
                          <p:cTn fill="hold" id="8" nodeType="afterGroup">
                            <p:stCondLst>
                              <p:cond delay="2000"/>
                            </p:stCondLst>
                            <p:childTnLst>
                              <p:par>
                                <p:cTn fill="hold" id="9" nodeType="afterEffect" presetClass="entr" presetID="22" presetSubtype="8">
                                  <p:stCondLst>
                                    <p:cond delay="0"/>
                                  </p:stCondLst>
                                  <p:childTnLst>
                                    <p:set>
                                      <p:cBhvr>
                                        <p:cTn dur="1" fill="hold" id="10">
                                          <p:stCondLst>
                                            <p:cond delay="0"/>
                                          </p:stCondLst>
                                        </p:cTn>
                                        <p:tgtEl>
                                          <p:spTgt spid="35"/>
                                        </p:tgtEl>
                                        <p:attrNameLst>
                                          <p:attrName>style.visibility</p:attrName>
                                        </p:attrNameLst>
                                      </p:cBhvr>
                                      <p:to>
                                        <p:strVal val="visible"/>
                                      </p:to>
                                    </p:set>
                                    <p:animEffect filter="wipe(left)" transition="in">
                                      <p:cBhvr>
                                        <p:cTn dur="500" id="11"/>
                                        <p:tgtEl>
                                          <p:spTgt spid="35"/>
                                        </p:tgtEl>
                                      </p:cBhvr>
                                    </p:animEffect>
                                  </p:childTnLst>
                                </p:cTn>
                              </p:par>
                            </p:childTnLst>
                          </p:cTn>
                        </p:par>
                        <p:par>
                          <p:cTn fill="hold" id="12" nodeType="afterGroup">
                            <p:stCondLst>
                              <p:cond delay="2500"/>
                            </p:stCondLst>
                            <p:childTnLst>
                              <p:par>
                                <p:cTn fill="hold" grpId="0" id="13" nodeType="afterEffect" presetClass="entr" presetID="22" presetSubtype="4">
                                  <p:stCondLst>
                                    <p:cond delay="0"/>
                                  </p:stCondLst>
                                  <p:childTnLst>
                                    <p:set>
                                      <p:cBhvr>
                                        <p:cTn dur="1" fill="hold" id="14">
                                          <p:stCondLst>
                                            <p:cond delay="0"/>
                                          </p:stCondLst>
                                        </p:cTn>
                                        <p:tgtEl>
                                          <p:spTgt spid="39"/>
                                        </p:tgtEl>
                                        <p:attrNameLst>
                                          <p:attrName>style.visibility</p:attrName>
                                        </p:attrNameLst>
                                      </p:cBhvr>
                                      <p:to>
                                        <p:strVal val="visible"/>
                                      </p:to>
                                    </p:set>
                                    <p:animEffect filter="wipe(down)" transition="in">
                                      <p:cBhvr>
                                        <p:cTn dur="500" id="15"/>
                                        <p:tgtEl>
                                          <p:spTgt spid="39"/>
                                        </p:tgtEl>
                                      </p:cBhvr>
                                    </p:animEffect>
                                  </p:childTnLst>
                                </p:cTn>
                              </p:par>
                            </p:childTnLst>
                          </p:cTn>
                        </p:par>
                        <p:par>
                          <p:cTn fill="hold" id="16" nodeType="afterGroup">
                            <p:stCondLst>
                              <p:cond delay="3000"/>
                            </p:stCondLst>
                            <p:childTnLst>
                              <p:par>
                                <p:cTn fill="hold" id="17" nodeType="afterEffect" presetClass="entr" presetID="22" presetSubtype="2">
                                  <p:stCondLst>
                                    <p:cond delay="0"/>
                                  </p:stCondLst>
                                  <p:childTnLst>
                                    <p:set>
                                      <p:cBhvr>
                                        <p:cTn dur="1" fill="hold" id="18">
                                          <p:stCondLst>
                                            <p:cond delay="0"/>
                                          </p:stCondLst>
                                        </p:cTn>
                                        <p:tgtEl>
                                          <p:spTgt spid="43"/>
                                        </p:tgtEl>
                                        <p:attrNameLst>
                                          <p:attrName>style.visibility</p:attrName>
                                        </p:attrNameLst>
                                      </p:cBhvr>
                                      <p:to>
                                        <p:strVal val="visible"/>
                                      </p:to>
                                    </p:set>
                                    <p:animEffect filter="wipe(right)" transition="in">
                                      <p:cBhvr>
                                        <p:cTn dur="500" id="19"/>
                                        <p:tgtEl>
                                          <p:spTgt spid="43"/>
                                        </p:tgtEl>
                                      </p:cBhvr>
                                    </p:animEffect>
                                  </p:childTnLst>
                                </p:cTn>
                              </p:par>
                            </p:childTnLst>
                          </p:cTn>
                        </p:par>
                        <p:par>
                          <p:cTn fill="hold" id="20" nodeType="afterGroup">
                            <p:stCondLst>
                              <p:cond delay="3500"/>
                            </p:stCondLst>
                            <p:childTnLst>
                              <p:par>
                                <p:cTn fill="hold" grpId="0" id="21" nodeType="afterEffect" presetClass="entr" presetID="22" presetSubtype="1">
                                  <p:stCondLst>
                                    <p:cond delay="0"/>
                                  </p:stCondLst>
                                  <p:childTnLst>
                                    <p:set>
                                      <p:cBhvr>
                                        <p:cTn dur="1" fill="hold" id="22">
                                          <p:stCondLst>
                                            <p:cond delay="0"/>
                                          </p:stCondLst>
                                        </p:cTn>
                                        <p:tgtEl>
                                          <p:spTgt spid="55"/>
                                        </p:tgtEl>
                                        <p:attrNameLst>
                                          <p:attrName>style.visibility</p:attrName>
                                        </p:attrNameLst>
                                      </p:cBhvr>
                                      <p:to>
                                        <p:strVal val="visible"/>
                                      </p:to>
                                    </p:set>
                                    <p:animEffect filter="wipe(up)" transition="in">
                                      <p:cBhvr>
                                        <p:cTn dur="500" id="23"/>
                                        <p:tgtEl>
                                          <p:spTgt spid="55"/>
                                        </p:tgtEl>
                                      </p:cBhvr>
                                    </p:animEffect>
                                  </p:childTnLst>
                                </p:cTn>
                              </p:par>
                            </p:childTnLst>
                          </p:cTn>
                        </p:par>
                        <p:par>
                          <p:cTn fill="hold" id="24" nodeType="afterGroup">
                            <p:stCondLst>
                              <p:cond delay="4000"/>
                            </p:stCondLst>
                            <p:childTnLst>
                              <p:par>
                                <p:cTn fill="hold" grpId="0" id="25" nodeType="afterEffect" presetClass="entr" presetID="31" presetSubtype="0">
                                  <p:stCondLst>
                                    <p:cond delay="0"/>
                                  </p:stCondLst>
                                  <p:childTnLst>
                                    <p:set>
                                      <p:cBhvr>
                                        <p:cTn dur="1" fill="hold" id="26">
                                          <p:stCondLst>
                                            <p:cond delay="0"/>
                                          </p:stCondLst>
                                        </p:cTn>
                                        <p:tgtEl>
                                          <p:spTgt spid="49"/>
                                        </p:tgtEl>
                                        <p:attrNameLst>
                                          <p:attrName>style.visibility</p:attrName>
                                        </p:attrNameLst>
                                      </p:cBhvr>
                                      <p:to>
                                        <p:strVal val="visible"/>
                                      </p:to>
                                    </p:set>
                                    <p:anim calcmode="lin" valueType="num">
                                      <p:cBhvr>
                                        <p:cTn dur="500" fill="hold" id="27"/>
                                        <p:tgtEl>
                                          <p:spTgt spid="49"/>
                                        </p:tgtEl>
                                        <p:attrNameLst>
                                          <p:attrName>ppt_w</p:attrName>
                                        </p:attrNameLst>
                                      </p:cBhvr>
                                      <p:tavLst>
                                        <p:tav tm="0">
                                          <p:val>
                                            <p:fltVal val="0"/>
                                          </p:val>
                                        </p:tav>
                                        <p:tav tm="100000">
                                          <p:val>
                                            <p:strVal val="#ppt_w"/>
                                          </p:val>
                                        </p:tav>
                                      </p:tavLst>
                                    </p:anim>
                                    <p:anim calcmode="lin" valueType="num">
                                      <p:cBhvr>
                                        <p:cTn dur="500" fill="hold" id="28"/>
                                        <p:tgtEl>
                                          <p:spTgt spid="49"/>
                                        </p:tgtEl>
                                        <p:attrNameLst>
                                          <p:attrName>ppt_h</p:attrName>
                                        </p:attrNameLst>
                                      </p:cBhvr>
                                      <p:tavLst>
                                        <p:tav tm="0">
                                          <p:val>
                                            <p:fltVal val="0"/>
                                          </p:val>
                                        </p:tav>
                                        <p:tav tm="100000">
                                          <p:val>
                                            <p:strVal val="#ppt_h"/>
                                          </p:val>
                                        </p:tav>
                                      </p:tavLst>
                                    </p:anim>
                                    <p:anim calcmode="lin" valueType="num">
                                      <p:cBhvr>
                                        <p:cTn dur="500" fill="hold" id="29"/>
                                        <p:tgtEl>
                                          <p:spTgt spid="49"/>
                                        </p:tgtEl>
                                        <p:attrNameLst>
                                          <p:attrName>style.rotation</p:attrName>
                                        </p:attrNameLst>
                                      </p:cBhvr>
                                      <p:tavLst>
                                        <p:tav tm="0">
                                          <p:val>
                                            <p:fltVal val="90"/>
                                          </p:val>
                                        </p:tav>
                                        <p:tav tm="100000">
                                          <p:val>
                                            <p:fltVal val="0"/>
                                          </p:val>
                                        </p:tav>
                                      </p:tavLst>
                                    </p:anim>
                                    <p:animEffect filter="fade" transition="in">
                                      <p:cBhvr>
                                        <p:cTn dur="500" id="30"/>
                                        <p:tgtEl>
                                          <p:spTgt spid="49"/>
                                        </p:tgtEl>
                                      </p:cBhvr>
                                    </p:animEffect>
                                  </p:childTnLst>
                                </p:cTn>
                              </p:par>
                              <p:par>
                                <p:cTn fill="hold" grpId="0" id="31" nodeType="withEffect" presetClass="entr" presetID="31" presetSubtype="0">
                                  <p:stCondLst>
                                    <p:cond delay="0"/>
                                  </p:stCondLst>
                                  <p:childTnLst>
                                    <p:set>
                                      <p:cBhvr>
                                        <p:cTn dur="1" fill="hold" id="32">
                                          <p:stCondLst>
                                            <p:cond delay="0"/>
                                          </p:stCondLst>
                                        </p:cTn>
                                        <p:tgtEl>
                                          <p:spTgt spid="50"/>
                                        </p:tgtEl>
                                        <p:attrNameLst>
                                          <p:attrName>style.visibility</p:attrName>
                                        </p:attrNameLst>
                                      </p:cBhvr>
                                      <p:to>
                                        <p:strVal val="visible"/>
                                      </p:to>
                                    </p:set>
                                    <p:anim calcmode="lin" valueType="num">
                                      <p:cBhvr>
                                        <p:cTn dur="500" fill="hold" id="33"/>
                                        <p:tgtEl>
                                          <p:spTgt spid="50"/>
                                        </p:tgtEl>
                                        <p:attrNameLst>
                                          <p:attrName>ppt_w</p:attrName>
                                        </p:attrNameLst>
                                      </p:cBhvr>
                                      <p:tavLst>
                                        <p:tav tm="0">
                                          <p:val>
                                            <p:fltVal val="0"/>
                                          </p:val>
                                        </p:tav>
                                        <p:tav tm="100000">
                                          <p:val>
                                            <p:strVal val="#ppt_w"/>
                                          </p:val>
                                        </p:tav>
                                      </p:tavLst>
                                    </p:anim>
                                    <p:anim calcmode="lin" valueType="num">
                                      <p:cBhvr>
                                        <p:cTn dur="500" fill="hold" id="34"/>
                                        <p:tgtEl>
                                          <p:spTgt spid="50"/>
                                        </p:tgtEl>
                                        <p:attrNameLst>
                                          <p:attrName>ppt_h</p:attrName>
                                        </p:attrNameLst>
                                      </p:cBhvr>
                                      <p:tavLst>
                                        <p:tav tm="0">
                                          <p:val>
                                            <p:fltVal val="0"/>
                                          </p:val>
                                        </p:tav>
                                        <p:tav tm="100000">
                                          <p:val>
                                            <p:strVal val="#ppt_h"/>
                                          </p:val>
                                        </p:tav>
                                      </p:tavLst>
                                    </p:anim>
                                    <p:anim calcmode="lin" valueType="num">
                                      <p:cBhvr>
                                        <p:cTn dur="500" fill="hold" id="35"/>
                                        <p:tgtEl>
                                          <p:spTgt spid="50"/>
                                        </p:tgtEl>
                                        <p:attrNameLst>
                                          <p:attrName>style.rotation</p:attrName>
                                        </p:attrNameLst>
                                      </p:cBhvr>
                                      <p:tavLst>
                                        <p:tav tm="0">
                                          <p:val>
                                            <p:fltVal val="90"/>
                                          </p:val>
                                        </p:tav>
                                        <p:tav tm="100000">
                                          <p:val>
                                            <p:fltVal val="0"/>
                                          </p:val>
                                        </p:tav>
                                      </p:tavLst>
                                    </p:anim>
                                    <p:animEffect filter="fade" transition="in">
                                      <p:cBhvr>
                                        <p:cTn dur="500" id="36"/>
                                        <p:tgtEl>
                                          <p:spTgt spid="50"/>
                                        </p:tgtEl>
                                      </p:cBhvr>
                                    </p:animEffect>
                                  </p:childTnLst>
                                </p:cTn>
                              </p:par>
                              <p:par>
                                <p:cTn fill="hold" grpId="0" id="37" nodeType="withEffect" presetClass="entr" presetID="31" presetSubtype="0">
                                  <p:stCondLst>
                                    <p:cond delay="0"/>
                                  </p:stCondLst>
                                  <p:childTnLst>
                                    <p:set>
                                      <p:cBhvr>
                                        <p:cTn dur="1" fill="hold" id="38">
                                          <p:stCondLst>
                                            <p:cond delay="0"/>
                                          </p:stCondLst>
                                        </p:cTn>
                                        <p:tgtEl>
                                          <p:spTgt spid="51"/>
                                        </p:tgtEl>
                                        <p:attrNameLst>
                                          <p:attrName>style.visibility</p:attrName>
                                        </p:attrNameLst>
                                      </p:cBhvr>
                                      <p:to>
                                        <p:strVal val="visible"/>
                                      </p:to>
                                    </p:set>
                                    <p:anim calcmode="lin" valueType="num">
                                      <p:cBhvr>
                                        <p:cTn dur="500" fill="hold" id="39"/>
                                        <p:tgtEl>
                                          <p:spTgt spid="51"/>
                                        </p:tgtEl>
                                        <p:attrNameLst>
                                          <p:attrName>ppt_w</p:attrName>
                                        </p:attrNameLst>
                                      </p:cBhvr>
                                      <p:tavLst>
                                        <p:tav tm="0">
                                          <p:val>
                                            <p:fltVal val="0"/>
                                          </p:val>
                                        </p:tav>
                                        <p:tav tm="100000">
                                          <p:val>
                                            <p:strVal val="#ppt_w"/>
                                          </p:val>
                                        </p:tav>
                                      </p:tavLst>
                                    </p:anim>
                                    <p:anim calcmode="lin" valueType="num">
                                      <p:cBhvr>
                                        <p:cTn dur="500" fill="hold" id="40"/>
                                        <p:tgtEl>
                                          <p:spTgt spid="51"/>
                                        </p:tgtEl>
                                        <p:attrNameLst>
                                          <p:attrName>ppt_h</p:attrName>
                                        </p:attrNameLst>
                                      </p:cBhvr>
                                      <p:tavLst>
                                        <p:tav tm="0">
                                          <p:val>
                                            <p:fltVal val="0"/>
                                          </p:val>
                                        </p:tav>
                                        <p:tav tm="100000">
                                          <p:val>
                                            <p:strVal val="#ppt_h"/>
                                          </p:val>
                                        </p:tav>
                                      </p:tavLst>
                                    </p:anim>
                                    <p:anim calcmode="lin" valueType="num">
                                      <p:cBhvr>
                                        <p:cTn dur="500" fill="hold" id="41"/>
                                        <p:tgtEl>
                                          <p:spTgt spid="51"/>
                                        </p:tgtEl>
                                        <p:attrNameLst>
                                          <p:attrName>style.rotation</p:attrName>
                                        </p:attrNameLst>
                                      </p:cBhvr>
                                      <p:tavLst>
                                        <p:tav tm="0">
                                          <p:val>
                                            <p:fltVal val="90"/>
                                          </p:val>
                                        </p:tav>
                                        <p:tav tm="100000">
                                          <p:val>
                                            <p:fltVal val="0"/>
                                          </p:val>
                                        </p:tav>
                                      </p:tavLst>
                                    </p:anim>
                                    <p:animEffect filter="fade" transition="in">
                                      <p:cBhvr>
                                        <p:cTn dur="500" id="42"/>
                                        <p:tgtEl>
                                          <p:spTgt spid="51"/>
                                        </p:tgtEl>
                                      </p:cBhvr>
                                    </p:animEffect>
                                  </p:childTnLst>
                                </p:cTn>
                              </p:par>
                            </p:childTnLst>
                          </p:cTn>
                        </p:par>
                        <p:par>
                          <p:cTn fill="hold" id="43" nodeType="afterGroup">
                            <p:stCondLst>
                              <p:cond delay="4500"/>
                            </p:stCondLst>
                            <p:childTnLst>
                              <p:par>
                                <p:cTn fill="hold" grpId="0" id="44" nodeType="afterEffect" presetClass="entr" presetID="22" presetSubtype="8">
                                  <p:stCondLst>
                                    <p:cond delay="0"/>
                                  </p:stCondLst>
                                  <p:childTnLst>
                                    <p:set>
                                      <p:cBhvr>
                                        <p:cTn dur="1" fill="hold" id="45">
                                          <p:stCondLst>
                                            <p:cond delay="0"/>
                                          </p:stCondLst>
                                        </p:cTn>
                                        <p:tgtEl>
                                          <p:spTgt spid="52"/>
                                        </p:tgtEl>
                                        <p:attrNameLst>
                                          <p:attrName>style.visibility</p:attrName>
                                        </p:attrNameLst>
                                      </p:cBhvr>
                                      <p:to>
                                        <p:strVal val="visible"/>
                                      </p:to>
                                    </p:set>
                                    <p:animEffect filter="wipe(left)" transition="in">
                                      <p:cBhvr>
                                        <p:cTn dur="500" id="46"/>
                                        <p:tgtEl>
                                          <p:spTgt spid="52"/>
                                        </p:tgtEl>
                                      </p:cBhvr>
                                    </p:animEffect>
                                  </p:childTnLst>
                                </p:cTn>
                              </p:par>
                              <p:par>
                                <p:cTn fill="hold" grpId="0" id="47" nodeType="withEffect" presetClass="entr" presetID="22" presetSubtype="8">
                                  <p:stCondLst>
                                    <p:cond delay="0"/>
                                  </p:stCondLst>
                                  <p:childTnLst>
                                    <p:set>
                                      <p:cBhvr>
                                        <p:cTn dur="1" fill="hold" id="48">
                                          <p:stCondLst>
                                            <p:cond delay="0"/>
                                          </p:stCondLst>
                                        </p:cTn>
                                        <p:tgtEl>
                                          <p:spTgt spid="53"/>
                                        </p:tgtEl>
                                        <p:attrNameLst>
                                          <p:attrName>style.visibility</p:attrName>
                                        </p:attrNameLst>
                                      </p:cBhvr>
                                      <p:to>
                                        <p:strVal val="visible"/>
                                      </p:to>
                                    </p:set>
                                    <p:animEffect filter="wipe(left)" transition="in">
                                      <p:cBhvr>
                                        <p:cTn dur="500" id="49"/>
                                        <p:tgtEl>
                                          <p:spTgt spid="53"/>
                                        </p:tgtEl>
                                      </p:cBhvr>
                                    </p:animEffect>
                                  </p:childTnLst>
                                </p:cTn>
                              </p:par>
                              <p:par>
                                <p:cTn fill="hold" grpId="0" id="50" nodeType="withEffect" presetClass="entr" presetID="22" presetSubtype="8">
                                  <p:stCondLst>
                                    <p:cond delay="0"/>
                                  </p:stCondLst>
                                  <p:childTnLst>
                                    <p:set>
                                      <p:cBhvr>
                                        <p:cTn dur="1" fill="hold" id="51">
                                          <p:stCondLst>
                                            <p:cond delay="0"/>
                                          </p:stCondLst>
                                        </p:cTn>
                                        <p:tgtEl>
                                          <p:spTgt spid="54"/>
                                        </p:tgtEl>
                                        <p:attrNameLst>
                                          <p:attrName>style.visibility</p:attrName>
                                        </p:attrNameLst>
                                      </p:cBhvr>
                                      <p:to>
                                        <p:strVal val="visible"/>
                                      </p:to>
                                    </p:set>
                                    <p:animEffect filter="wipe(left)" transition="in">
                                      <p:cBhvr>
                                        <p:cTn dur="500" id="52"/>
                                        <p:tgtEl>
                                          <p:spTgt spid="5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49"/>
      <p:bldP grpId="0" spid="50"/>
      <p:bldP grpId="0" spid="51"/>
      <p:bldP grpId="0" spid="52"/>
      <p:bldP grpId="0" spid="53"/>
      <p:bldP grpId="0" spid="54"/>
      <p:bldP grpId="0" spid="55"/>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143000" y="1490663"/>
            <a:ext cx="2200275" cy="2463800"/>
            <a:chOff x="1075056" y="1491630"/>
            <a:chExt cx="2070054" cy="2345183"/>
          </a:xfrm>
        </p:grpSpPr>
        <p:sp>
          <p:nvSpPr>
            <p:cNvPr id="85005" name="等腰三角形 12"/>
            <p:cNvSpPr/>
            <p:nvPr/>
          </p:nvSpPr>
          <p:spPr bwMode="auto">
            <a:xfrm flipV="1">
              <a:off x="1075056" y="1491630"/>
              <a:ext cx="2070054" cy="2345183"/>
            </a:xfrm>
            <a:custGeom>
              <a:gdLst>
                <a:gd fmla="*/ 1035027 w 2088232" name="T0"/>
                <a:gd fmla="*/ 0 h 2365776" name="T1"/>
                <a:gd fmla="*/ 1127810 w 2088232" name="T2"/>
                <a:gd fmla="*/ 279813 h 2365776" name="T3"/>
                <a:gd fmla="*/ 2070054 w 2088232" name="T4"/>
                <a:gd fmla="*/ 1310155 h 2365776" name="T5"/>
                <a:gd fmla="*/ 1035027 w 2088232" name="T6"/>
                <a:gd fmla="*/ 2345183 h 2365776" name="T7"/>
                <a:gd fmla="*/ 0 w 2088232" name="T8"/>
                <a:gd fmla="*/ 1310155 h 2365776" name="T9"/>
                <a:gd fmla="*/ 942244 w 2088232" name="T10"/>
                <a:gd fmla="*/ 279813 h 2365776" name="T11"/>
                <a:gd fmla="*/ 0 60000 65536" name="T12"/>
                <a:gd fmla="*/ 0 60000 65536" name="T13"/>
                <a:gd fmla="*/ 0 60000 65536" name="T14"/>
                <a:gd fmla="*/ 0 60000 65536" name="T15"/>
                <a:gd fmla="*/ 0 60000 65536" name="T16"/>
                <a:gd fmla="*/ 0 60000 65536" name="T17"/>
                <a:gd fmla="*/ 0 w 2088232" name="T18"/>
                <a:gd fmla="*/ 0 h 2365776" name="T19"/>
                <a:gd fmla="*/ 2088232 w 2088232" name="T20"/>
                <a:gd fmla="*/ 2365776 h 2365776" name="T21"/>
              </a:gdLst>
              <a:cxnLst>
                <a:cxn ang="T12">
                  <a:pos x="T0" y="T1"/>
                </a:cxn>
                <a:cxn ang="T13">
                  <a:pos x="T2" y="T3"/>
                </a:cxn>
                <a:cxn ang="T14">
                  <a:pos x="T4" y="T5"/>
                </a:cxn>
                <a:cxn ang="T15">
                  <a:pos x="T6" y="T7"/>
                </a:cxn>
                <a:cxn ang="T16">
                  <a:pos x="T8" y="T9"/>
                </a:cxn>
                <a:cxn ang="T17">
                  <a:pos x="T10" y="T11"/>
                </a:cxn>
              </a:cxnLst>
              <a:rect b="T21" l="T18" r="T20" t="T19"/>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algn="ctr" cap="flat" cmpd="sng" w="12700">
              <a:noFill/>
              <a:prstDash val="solid"/>
              <a:round/>
            </a:ln>
          </p:spPr>
          <p:txBody>
            <a:bodyPr anchor="ctr"/>
            <a:lstStyle/>
            <a:p>
              <a:endParaRPr altLang="en-US" lang="zh-CN"/>
            </a:p>
          </p:txBody>
        </p:sp>
        <p:sp>
          <p:nvSpPr>
            <p:cNvPr id="85006" name="TextBox 3"/>
            <p:cNvSpPr txBox="1">
              <a:spLocks noChangeArrowheads="1"/>
            </p:cNvSpPr>
            <p:nvPr/>
          </p:nvSpPr>
          <p:spPr bwMode="auto">
            <a:xfrm>
              <a:off x="1555978" y="2076415"/>
              <a:ext cx="1090180" cy="367740"/>
            </a:xfrm>
            <a:prstGeom prst="rect">
              <a:avLst/>
            </a:prstGeom>
            <a:noFill/>
            <a:ln w="9525">
              <a:noFill/>
              <a:miter lim="800000"/>
            </a:ln>
          </p:spPr>
          <p:txBody>
            <a:bodyPr bIns="48390" lIns="96780" rIns="96780" tIns="48390" wrap="none">
              <a:spAutoFit/>
            </a:bodyPr>
            <a:lstStyle/>
            <a:p>
              <a:pPr defTabSz="968375"/>
              <a:r>
                <a:rPr altLang="en-US" b="0" lang="zh-CN">
                  <a:solidFill>
                    <a:schemeClr val="bg1"/>
                  </a:solidFill>
                  <a:latin typeface="方正兰亭中黑_GBK"/>
                  <a:ea typeface="方正兰亭中黑_GBK"/>
                  <a:cs typeface="方正兰亭中黑_GBK"/>
                </a:rPr>
                <a:t>标题内容</a:t>
              </a:r>
            </a:p>
          </p:txBody>
        </p:sp>
        <p:sp>
          <p:nvSpPr>
            <p:cNvPr descr="FD1DDF730CE4456e89755B07FE1653D0# #Rectangle 13" id="85007" name="Rectangle 13"/>
            <p:cNvSpPr>
              <a:spLocks noChangeArrowheads="1"/>
            </p:cNvSpPr>
            <p:nvPr/>
          </p:nvSpPr>
          <p:spPr bwMode="auto">
            <a:xfrm>
              <a:off x="1255775" y="2487426"/>
              <a:ext cx="1708616" cy="498297"/>
            </a:xfrm>
            <a:prstGeom prst="rect">
              <a:avLst/>
            </a:prstGeom>
            <a:noFill/>
            <a:ln w="9525">
              <a:noFill/>
              <a:miter lim="800000"/>
            </a:ln>
          </p:spPr>
          <p:txBody>
            <a:bodyPr bIns="48390" lIns="96780" rIns="96780" tIns="48390">
              <a:spAutoFit/>
            </a:bodyPr>
            <a:lstStyle/>
            <a:p>
              <a:pPr algn="ctr" defTabSz="968375"/>
              <a:r>
                <a:rPr altLang="en-US" b="0" lang="zh-CN" sz="1400">
                  <a:solidFill>
                    <a:schemeClr val="bg1"/>
                  </a:solidFill>
                </a:rPr>
                <a:t>请在此处添加您需要的文字内容</a:t>
              </a:r>
            </a:p>
          </p:txBody>
        </p:sp>
      </p:grpSp>
      <p:sp>
        <p:nvSpPr>
          <p:cNvPr descr="FD1DDF730CE4456e89755B07FE1653D0# #Rectangle 13" id="6" name="Rectangle 13"/>
          <p:cNvSpPr>
            <a:spLocks noChangeArrowheads="1"/>
          </p:cNvSpPr>
          <p:nvPr/>
        </p:nvSpPr>
        <p:spPr bwMode="auto">
          <a:xfrm>
            <a:off x="1109663" y="4027488"/>
            <a:ext cx="2266950"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请在此处添加您需要的文字内容请在此处添加您需要的文字内容请在此处添加您需要的文字内容</a:t>
            </a:r>
          </a:p>
        </p:txBody>
      </p:sp>
      <p:grpSp>
        <p:nvGrpSpPr>
          <p:cNvPr id="7" name="组合 6"/>
          <p:cNvGrpSpPr/>
          <p:nvPr/>
        </p:nvGrpSpPr>
        <p:grpSpPr>
          <a:xfrm>
            <a:off x="4089400" y="1662113"/>
            <a:ext cx="1820863" cy="2038350"/>
            <a:chOff x="3845797" y="1655066"/>
            <a:chExt cx="1713148" cy="1940841"/>
          </a:xfrm>
        </p:grpSpPr>
        <p:sp>
          <p:nvSpPr>
            <p:cNvPr id="85002" name="等腰三角形 12"/>
            <p:cNvSpPr/>
            <p:nvPr/>
          </p:nvSpPr>
          <p:spPr bwMode="auto">
            <a:xfrm flipV="1">
              <a:off x="3845797" y="1655066"/>
              <a:ext cx="1713148" cy="1940841"/>
            </a:xfrm>
            <a:custGeom>
              <a:gdLst>
                <a:gd fmla="*/ 856574 w 2088232" name="T0"/>
                <a:gd fmla="*/ 0 h 2365776" name="T1"/>
                <a:gd fmla="*/ 933360 w 2088232" name="T2"/>
                <a:gd fmla="*/ 231569 h 2365776" name="T3"/>
                <a:gd fmla="*/ 1713148 w 2088232" name="T4"/>
                <a:gd fmla="*/ 1084267 h 2365776" name="T5"/>
                <a:gd fmla="*/ 856574 w 2088232" name="T6"/>
                <a:gd fmla="*/ 1940841 h 2365776" name="T7"/>
                <a:gd fmla="*/ 0 w 2088232" name="T8"/>
                <a:gd fmla="*/ 1084267 h 2365776" name="T9"/>
                <a:gd fmla="*/ 779788 w 2088232" name="T10"/>
                <a:gd fmla="*/ 231569 h 2365776" name="T11"/>
                <a:gd fmla="*/ 0 60000 65536" name="T12"/>
                <a:gd fmla="*/ 0 60000 65536" name="T13"/>
                <a:gd fmla="*/ 0 60000 65536" name="T14"/>
                <a:gd fmla="*/ 0 60000 65536" name="T15"/>
                <a:gd fmla="*/ 0 60000 65536" name="T16"/>
                <a:gd fmla="*/ 0 60000 65536" name="T17"/>
                <a:gd fmla="*/ 0 w 2088232" name="T18"/>
                <a:gd fmla="*/ 0 h 2365776" name="T19"/>
                <a:gd fmla="*/ 2088232 w 2088232" name="T20"/>
                <a:gd fmla="*/ 2365776 h 2365776" name="T21"/>
              </a:gdLst>
              <a:cxnLst>
                <a:cxn ang="T12">
                  <a:pos x="T0" y="T1"/>
                </a:cxn>
                <a:cxn ang="T13">
                  <a:pos x="T2" y="T3"/>
                </a:cxn>
                <a:cxn ang="T14">
                  <a:pos x="T4" y="T5"/>
                </a:cxn>
                <a:cxn ang="T15">
                  <a:pos x="T6" y="T7"/>
                </a:cxn>
                <a:cxn ang="T16">
                  <a:pos x="T8" y="T9"/>
                </a:cxn>
                <a:cxn ang="T17">
                  <a:pos x="T10" y="T11"/>
                </a:cxn>
              </a:cxnLst>
              <a:rect b="T21" l="T18" r="T20" t="T19"/>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algn="ctr" cap="flat" cmpd="sng" w="12700">
              <a:noFill/>
              <a:prstDash val="solid"/>
              <a:round/>
            </a:ln>
          </p:spPr>
          <p:txBody>
            <a:bodyPr anchor="ctr"/>
            <a:lstStyle/>
            <a:p>
              <a:endParaRPr altLang="en-US" lang="zh-CN"/>
            </a:p>
          </p:txBody>
        </p:sp>
        <p:sp>
          <p:nvSpPr>
            <p:cNvPr id="85003" name="TextBox 8"/>
            <p:cNvSpPr txBox="1">
              <a:spLocks noChangeArrowheads="1"/>
            </p:cNvSpPr>
            <p:nvPr/>
          </p:nvSpPr>
          <p:spPr bwMode="auto">
            <a:xfrm>
              <a:off x="4199778" y="2105510"/>
              <a:ext cx="994623" cy="338837"/>
            </a:xfrm>
            <a:prstGeom prst="rect">
              <a:avLst/>
            </a:prstGeom>
            <a:noFill/>
            <a:ln w="9525">
              <a:noFill/>
              <a:miter lim="800000"/>
            </a:ln>
          </p:spPr>
          <p:txBody>
            <a:bodyPr bIns="48390" lIns="96780" rIns="96780" tIns="48390" wrap="none">
              <a:spAutoFit/>
            </a:bodyPr>
            <a:lstStyle/>
            <a:p>
              <a:pPr defTabSz="968375"/>
              <a:r>
                <a:rPr altLang="en-US" b="0" lang="zh-CN" sz="1700">
                  <a:solidFill>
                    <a:schemeClr val="bg1"/>
                  </a:solidFill>
                  <a:latin typeface="方正兰亭中黑_GBK"/>
                  <a:ea typeface="方正兰亭中黑_GBK"/>
                  <a:cs typeface="方正兰亭中黑_GBK"/>
                </a:rPr>
                <a:t>标题内容</a:t>
              </a:r>
            </a:p>
          </p:txBody>
        </p:sp>
        <p:sp>
          <p:nvSpPr>
            <p:cNvPr descr="FD1DDF730CE4456e89755B07FE1653D0# #Rectangle 13" id="85004" name="Rectangle 13"/>
            <p:cNvSpPr>
              <a:spLocks noChangeArrowheads="1"/>
            </p:cNvSpPr>
            <p:nvPr/>
          </p:nvSpPr>
          <p:spPr bwMode="auto">
            <a:xfrm>
              <a:off x="3945868" y="2457704"/>
              <a:ext cx="1513006" cy="440413"/>
            </a:xfrm>
            <a:prstGeom prst="rect">
              <a:avLst/>
            </a:prstGeom>
            <a:noFill/>
            <a:ln w="9525">
              <a:noFill/>
              <a:miter lim="800000"/>
            </a:ln>
          </p:spPr>
          <p:txBody>
            <a:bodyPr bIns="48390" lIns="96780" rIns="96780" tIns="48390">
              <a:spAutoFit/>
            </a:bodyPr>
            <a:lstStyle/>
            <a:p>
              <a:pPr algn="ctr" defTabSz="968375"/>
              <a:r>
                <a:rPr altLang="en-US" b="0" lang="zh-CN" sz="1200">
                  <a:solidFill>
                    <a:schemeClr val="bg1"/>
                  </a:solidFill>
                </a:rPr>
                <a:t>请在此处添加您需要的文字内容</a:t>
              </a:r>
            </a:p>
          </p:txBody>
        </p:sp>
      </p:grpSp>
      <p:grpSp>
        <p:nvGrpSpPr>
          <p:cNvPr id="11" name="组合 10"/>
          <p:cNvGrpSpPr/>
          <p:nvPr/>
        </p:nvGrpSpPr>
        <p:grpSpPr>
          <a:xfrm>
            <a:off x="6723063" y="1758950"/>
            <a:ext cx="1606550" cy="1798638"/>
            <a:chOff x="6322551" y="1747101"/>
            <a:chExt cx="1512168" cy="1713148"/>
          </a:xfrm>
        </p:grpSpPr>
        <p:sp>
          <p:nvSpPr>
            <p:cNvPr id="84999" name="等腰三角形 12"/>
            <p:cNvSpPr/>
            <p:nvPr/>
          </p:nvSpPr>
          <p:spPr bwMode="auto">
            <a:xfrm flipV="1">
              <a:off x="6322551" y="1747101"/>
              <a:ext cx="1512168" cy="1713148"/>
            </a:xfrm>
            <a:custGeom>
              <a:gdLst>
                <a:gd fmla="*/ 756084 w 2088232" name="T0"/>
                <a:gd fmla="*/ 0 h 2365776" name="T1"/>
                <a:gd fmla="*/ 823862 w 2088232" name="T2"/>
                <a:gd fmla="*/ 204402 h 2365776" name="T3"/>
                <a:gd fmla="*/ 1512168 w 2088232" name="T4"/>
                <a:gd fmla="*/ 957064 h 2365776" name="T5"/>
                <a:gd fmla="*/ 756084 w 2088232" name="T6"/>
                <a:gd fmla="*/ 1713148 h 2365776" name="T7"/>
                <a:gd fmla="*/ 0 w 2088232" name="T8"/>
                <a:gd fmla="*/ 957064 h 2365776" name="T9"/>
                <a:gd fmla="*/ 688306 w 2088232" name="T10"/>
                <a:gd fmla="*/ 204402 h 2365776" name="T11"/>
                <a:gd fmla="*/ 0 60000 65536" name="T12"/>
                <a:gd fmla="*/ 0 60000 65536" name="T13"/>
                <a:gd fmla="*/ 0 60000 65536" name="T14"/>
                <a:gd fmla="*/ 0 60000 65536" name="T15"/>
                <a:gd fmla="*/ 0 60000 65536" name="T16"/>
                <a:gd fmla="*/ 0 60000 65536" name="T17"/>
                <a:gd fmla="*/ 0 w 2088232" name="T18"/>
                <a:gd fmla="*/ 0 h 2365776" name="T19"/>
                <a:gd fmla="*/ 2088232 w 2088232" name="T20"/>
                <a:gd fmla="*/ 2365776 h 2365776" name="T21"/>
              </a:gdLst>
              <a:cxnLst>
                <a:cxn ang="T12">
                  <a:pos x="T0" y="T1"/>
                </a:cxn>
                <a:cxn ang="T13">
                  <a:pos x="T2" y="T3"/>
                </a:cxn>
                <a:cxn ang="T14">
                  <a:pos x="T4" y="T5"/>
                </a:cxn>
                <a:cxn ang="T15">
                  <a:pos x="T6" y="T7"/>
                </a:cxn>
                <a:cxn ang="T16">
                  <a:pos x="T8" y="T9"/>
                </a:cxn>
                <a:cxn ang="T17">
                  <a:pos x="T10" y="T11"/>
                </a:cxn>
              </a:cxnLst>
              <a:rect b="T21" l="T18" r="T20" t="T19"/>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algn="ctr" cap="flat" cmpd="sng" w="12700">
              <a:noFill/>
              <a:prstDash val="solid"/>
              <a:round/>
            </a:ln>
          </p:spPr>
          <p:txBody>
            <a:bodyPr anchor="ctr"/>
            <a:lstStyle/>
            <a:p>
              <a:endParaRPr altLang="en-US" lang="zh-CN"/>
            </a:p>
          </p:txBody>
        </p:sp>
        <p:sp>
          <p:nvSpPr>
            <p:cNvPr id="85000" name="TextBox 12"/>
            <p:cNvSpPr txBox="1">
              <a:spLocks noChangeArrowheads="1"/>
            </p:cNvSpPr>
            <p:nvPr/>
          </p:nvSpPr>
          <p:spPr bwMode="auto">
            <a:xfrm>
              <a:off x="6601974" y="2106968"/>
              <a:ext cx="947238" cy="324430"/>
            </a:xfrm>
            <a:prstGeom prst="rect">
              <a:avLst/>
            </a:prstGeom>
            <a:noFill/>
            <a:ln w="9525">
              <a:noFill/>
              <a:miter lim="800000"/>
            </a:ln>
          </p:spPr>
          <p:txBody>
            <a:bodyPr bIns="48390" lIns="96780" rIns="96780" tIns="48390" wrap="none">
              <a:spAutoFit/>
            </a:bodyPr>
            <a:lstStyle/>
            <a:p>
              <a:pPr defTabSz="968375"/>
              <a:r>
                <a:rPr altLang="en-US" b="0" lang="zh-CN" sz="1600">
                  <a:solidFill>
                    <a:schemeClr val="bg1"/>
                  </a:solidFill>
                  <a:latin typeface="方正兰亭中黑_GBK"/>
                  <a:ea typeface="方正兰亭中黑_GBK"/>
                  <a:cs typeface="方正兰亭中黑_GBK"/>
                </a:rPr>
                <a:t>标题内容</a:t>
              </a:r>
            </a:p>
          </p:txBody>
        </p:sp>
        <p:sp>
          <p:nvSpPr>
            <p:cNvPr descr="FD1DDF730CE4456e89755B07FE1653D0# #Rectangle 13" id="85001" name="Rectangle 13"/>
            <p:cNvSpPr>
              <a:spLocks noChangeArrowheads="1"/>
            </p:cNvSpPr>
            <p:nvPr/>
          </p:nvSpPr>
          <p:spPr bwMode="auto">
            <a:xfrm>
              <a:off x="6394272" y="2457763"/>
              <a:ext cx="1368722" cy="382493"/>
            </a:xfrm>
            <a:prstGeom prst="rect">
              <a:avLst/>
            </a:prstGeom>
            <a:noFill/>
            <a:ln w="9525">
              <a:noFill/>
              <a:miter lim="800000"/>
            </a:ln>
          </p:spPr>
          <p:txBody>
            <a:bodyPr bIns="48390" lIns="96780" rIns="96780" tIns="48390">
              <a:spAutoFit/>
            </a:bodyPr>
            <a:lstStyle/>
            <a:p>
              <a:pPr algn="ctr" defTabSz="968375"/>
              <a:r>
                <a:rPr altLang="en-US" b="0" lang="zh-CN" sz="1000">
                  <a:solidFill>
                    <a:schemeClr val="bg1"/>
                  </a:solidFill>
                </a:rPr>
                <a:t>请在此处添加您需要的文字内容</a:t>
              </a:r>
            </a:p>
          </p:txBody>
        </p:sp>
      </p:grpSp>
      <p:sp>
        <p:nvSpPr>
          <p:cNvPr descr="FD1DDF730CE4456e89755B07FE1653D0# #Rectangle 13" id="15" name="Rectangle 13"/>
          <p:cNvSpPr>
            <a:spLocks noChangeArrowheads="1"/>
          </p:cNvSpPr>
          <p:nvPr/>
        </p:nvSpPr>
        <p:spPr bwMode="auto">
          <a:xfrm>
            <a:off x="3865562" y="3875088"/>
            <a:ext cx="2268537"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请在此处添加您需要的文字内容请在此处添加您需要的文字内容请在此处添加您需要的文字内容</a:t>
            </a:r>
          </a:p>
        </p:txBody>
      </p:sp>
      <p:sp>
        <p:nvSpPr>
          <p:cNvPr descr="FD1DDF730CE4456e89755B07FE1653D0# #Rectangle 13" id="16" name="Rectangle 13"/>
          <p:cNvSpPr>
            <a:spLocks noChangeArrowheads="1"/>
          </p:cNvSpPr>
          <p:nvPr/>
        </p:nvSpPr>
        <p:spPr bwMode="auto">
          <a:xfrm>
            <a:off x="6469062" y="3735388"/>
            <a:ext cx="2143125"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请在此处添加您需要的文字内容请在此处添加您需要的文字内容请在此处添加您需要的文字内容</a:t>
            </a:r>
          </a:p>
        </p:txBody>
      </p:sp>
    </p:spTree>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anim calcmode="lin" valueType="num">
                                      <p:cBhvr>
                                        <p:cTn dur="500" fill="hold" id="8"/>
                                        <p:tgtEl>
                                          <p:spTgt spid="2"/>
                                        </p:tgtEl>
                                        <p:attrNameLst>
                                          <p:attrName>ppt_x</p:attrName>
                                        </p:attrNameLst>
                                      </p:cBhvr>
                                      <p:tavLst>
                                        <p:tav tm="0">
                                          <p:val>
                                            <p:strVal val="#ppt_x"/>
                                          </p:val>
                                        </p:tav>
                                        <p:tav tm="100000">
                                          <p:val>
                                            <p:strVal val="#ppt_x"/>
                                          </p:val>
                                        </p:tav>
                                      </p:tavLst>
                                    </p:anim>
                                    <p:anim calcmode="lin" valueType="num">
                                      <p:cBhvr>
                                        <p:cTn dur="5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6"/>
                                        </p:tgtEl>
                                        <p:attrNameLst>
                                          <p:attrName>style.visibility</p:attrName>
                                        </p:attrNameLst>
                                      </p:cBhvr>
                                      <p:to>
                                        <p:strVal val="visible"/>
                                      </p:to>
                                    </p:set>
                                    <p:animEffect filter="fade" transition="in">
                                      <p:cBhvr>
                                        <p:cTn dur="500" id="13"/>
                                        <p:tgtEl>
                                          <p:spTgt spid="6"/>
                                        </p:tgtEl>
                                      </p:cBhvr>
                                    </p:animEffect>
                                    <p:anim calcmode="lin" valueType="num">
                                      <p:cBhvr>
                                        <p:cTn dur="500" fill="hold" id="14"/>
                                        <p:tgtEl>
                                          <p:spTgt spid="6"/>
                                        </p:tgtEl>
                                        <p:attrNameLst>
                                          <p:attrName>ppt_x</p:attrName>
                                        </p:attrNameLst>
                                      </p:cBhvr>
                                      <p:tavLst>
                                        <p:tav tm="0">
                                          <p:val>
                                            <p:strVal val="#ppt_x"/>
                                          </p:val>
                                        </p:tav>
                                        <p:tav tm="100000">
                                          <p:val>
                                            <p:strVal val="#ppt_x"/>
                                          </p:val>
                                        </p:tav>
                                      </p:tavLst>
                                    </p:anim>
                                    <p:anim calcmode="lin" valueType="num">
                                      <p:cBhvr>
                                        <p:cTn dur="500" fill="hold" id="15"/>
                                        <p:tgtEl>
                                          <p:spTgt spid="6"/>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2"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fade" transition="in">
                                      <p:cBhvr>
                                        <p:cTn dur="500" id="19"/>
                                        <p:tgtEl>
                                          <p:spTgt spid="7"/>
                                        </p:tgtEl>
                                      </p:cBhvr>
                                    </p:animEffect>
                                    <p:anim calcmode="lin" valueType="num">
                                      <p:cBhvr>
                                        <p:cTn dur="500" fill="hold" id="20"/>
                                        <p:tgtEl>
                                          <p:spTgt spid="7"/>
                                        </p:tgtEl>
                                        <p:attrNameLst>
                                          <p:attrName>ppt_x</p:attrName>
                                        </p:attrNameLst>
                                      </p:cBhvr>
                                      <p:tavLst>
                                        <p:tav tm="0">
                                          <p:val>
                                            <p:strVal val="#ppt_x"/>
                                          </p:val>
                                        </p:tav>
                                        <p:tav tm="100000">
                                          <p:val>
                                            <p:strVal val="#ppt_x"/>
                                          </p:val>
                                        </p:tav>
                                      </p:tavLst>
                                    </p:anim>
                                    <p:anim calcmode="lin" valueType="num">
                                      <p:cBhvr>
                                        <p:cTn dur="500" fill="hold" id="21"/>
                                        <p:tgtEl>
                                          <p:spTgt spid="7"/>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grpId="0" id="23" nodeType="afterEffect" presetClass="entr" presetID="42" presetSubtype="0">
                                  <p:stCondLst>
                                    <p:cond delay="0"/>
                                  </p:stCondLst>
                                  <p:childTnLst>
                                    <p:set>
                                      <p:cBhvr>
                                        <p:cTn dur="1" fill="hold" id="24">
                                          <p:stCondLst>
                                            <p:cond delay="0"/>
                                          </p:stCondLst>
                                        </p:cTn>
                                        <p:tgtEl>
                                          <p:spTgt spid="15"/>
                                        </p:tgtEl>
                                        <p:attrNameLst>
                                          <p:attrName>style.visibility</p:attrName>
                                        </p:attrNameLst>
                                      </p:cBhvr>
                                      <p:to>
                                        <p:strVal val="visible"/>
                                      </p:to>
                                    </p:set>
                                    <p:animEffect filter="fade" transition="in">
                                      <p:cBhvr>
                                        <p:cTn dur="500" id="25"/>
                                        <p:tgtEl>
                                          <p:spTgt spid="15"/>
                                        </p:tgtEl>
                                      </p:cBhvr>
                                    </p:animEffect>
                                    <p:anim calcmode="lin" valueType="num">
                                      <p:cBhvr>
                                        <p:cTn dur="500" fill="hold" id="26"/>
                                        <p:tgtEl>
                                          <p:spTgt spid="15"/>
                                        </p:tgtEl>
                                        <p:attrNameLst>
                                          <p:attrName>ppt_x</p:attrName>
                                        </p:attrNameLst>
                                      </p:cBhvr>
                                      <p:tavLst>
                                        <p:tav tm="0">
                                          <p:val>
                                            <p:strVal val="#ppt_x"/>
                                          </p:val>
                                        </p:tav>
                                        <p:tav tm="100000">
                                          <p:val>
                                            <p:strVal val="#ppt_x"/>
                                          </p:val>
                                        </p:tav>
                                      </p:tavLst>
                                    </p:anim>
                                    <p:anim calcmode="lin" valueType="num">
                                      <p:cBhvr>
                                        <p:cTn dur="500" fill="hold" id="27"/>
                                        <p:tgtEl>
                                          <p:spTgt spid="15"/>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id="29" nodeType="afterEffect" presetClass="entr" presetID="42"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500" id="31"/>
                                        <p:tgtEl>
                                          <p:spTgt spid="11"/>
                                        </p:tgtEl>
                                      </p:cBhvr>
                                    </p:animEffect>
                                    <p:anim calcmode="lin" valueType="num">
                                      <p:cBhvr>
                                        <p:cTn dur="500" fill="hold" id="32"/>
                                        <p:tgtEl>
                                          <p:spTgt spid="11"/>
                                        </p:tgtEl>
                                        <p:attrNameLst>
                                          <p:attrName>ppt_x</p:attrName>
                                        </p:attrNameLst>
                                      </p:cBhvr>
                                      <p:tavLst>
                                        <p:tav tm="0">
                                          <p:val>
                                            <p:strVal val="#ppt_x"/>
                                          </p:val>
                                        </p:tav>
                                        <p:tav tm="100000">
                                          <p:val>
                                            <p:strVal val="#ppt_x"/>
                                          </p:val>
                                        </p:tav>
                                      </p:tavLst>
                                    </p:anim>
                                    <p:anim calcmode="lin" valueType="num">
                                      <p:cBhvr>
                                        <p:cTn dur="500" fill="hold" id="33"/>
                                        <p:tgtEl>
                                          <p:spTgt spid="11"/>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500"/>
                            </p:stCondLst>
                            <p:childTnLst>
                              <p:par>
                                <p:cTn fill="hold" grpId="0" id="35" nodeType="afterEffect" presetClass="entr" presetID="42" presetSubtype="0">
                                  <p:stCondLst>
                                    <p:cond delay="0"/>
                                  </p:stCondLst>
                                  <p:childTnLst>
                                    <p:set>
                                      <p:cBhvr>
                                        <p:cTn dur="1" fill="hold" id="36">
                                          <p:stCondLst>
                                            <p:cond delay="0"/>
                                          </p:stCondLst>
                                        </p:cTn>
                                        <p:tgtEl>
                                          <p:spTgt spid="16"/>
                                        </p:tgtEl>
                                        <p:attrNameLst>
                                          <p:attrName>style.visibility</p:attrName>
                                        </p:attrNameLst>
                                      </p:cBhvr>
                                      <p:to>
                                        <p:strVal val="visible"/>
                                      </p:to>
                                    </p:set>
                                    <p:animEffect filter="fade" transition="in">
                                      <p:cBhvr>
                                        <p:cTn dur="500" id="37"/>
                                        <p:tgtEl>
                                          <p:spTgt spid="16"/>
                                        </p:tgtEl>
                                      </p:cBhvr>
                                    </p:animEffect>
                                    <p:anim calcmode="lin" valueType="num">
                                      <p:cBhvr>
                                        <p:cTn dur="500" fill="hold" id="38"/>
                                        <p:tgtEl>
                                          <p:spTgt spid="16"/>
                                        </p:tgtEl>
                                        <p:attrNameLst>
                                          <p:attrName>ppt_x</p:attrName>
                                        </p:attrNameLst>
                                      </p:cBhvr>
                                      <p:tavLst>
                                        <p:tav tm="0">
                                          <p:val>
                                            <p:strVal val="#ppt_x"/>
                                          </p:val>
                                        </p:tav>
                                        <p:tav tm="100000">
                                          <p:val>
                                            <p:strVal val="#ppt_x"/>
                                          </p:val>
                                        </p:tav>
                                      </p:tavLst>
                                    </p:anim>
                                    <p:anim calcmode="lin" valueType="num">
                                      <p:cBhvr>
                                        <p:cTn dur="500" fill="hold" id="39"/>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5"/>
      <p:bldP grpId="0" spid="16"/>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八角星 1"/>
          <p:cNvSpPr/>
          <p:nvPr/>
        </p:nvSpPr>
        <p:spPr>
          <a:xfrm>
            <a:off x="3348038" y="1500188"/>
            <a:ext cx="3595687" cy="3122612"/>
          </a:xfrm>
          <a:custGeom>
            <a:gdLst>
              <a:gd fmla="*/ 65388 w 5387360" name="connsiteX0"/>
              <a:gd fmla="*/ 2340260 h 4738742" name="connsiteY0"/>
              <a:gd fmla="*/ 1203137 w 5387360" name="connsiteX1"/>
              <a:gd fmla="*/ 1790523 h 4738742" name="connsiteY1"/>
              <a:gd fmla="*/ 835197 w 5387360" name="connsiteX2"/>
              <a:gd fmla="*/ 685446 h 4738742" name="connsiteY2"/>
              <a:gd fmla="*/ 2076283 w 5387360" name="connsiteX3"/>
              <a:gd fmla="*/ 1013065 h 4738742" name="connsiteY3"/>
              <a:gd fmla="*/ 2693680 w 5387360" name="connsiteX4"/>
              <a:gd fmla="*/ 0 h 4738742" name="connsiteY4"/>
              <a:gd fmla="*/ 3311077 w 5387360" name="connsiteX5"/>
              <a:gd fmla="*/ 1013065 h 4738742" name="connsiteY5"/>
              <a:gd fmla="*/ 4552163 w 5387360" name="connsiteX6"/>
              <a:gd fmla="*/ 685446 h 4738742" name="connsiteY6"/>
              <a:gd fmla="*/ 4184223 w 5387360" name="connsiteX7"/>
              <a:gd fmla="*/ 1790523 h 4738742" name="connsiteY7"/>
              <a:gd fmla="*/ 5321972 w 5387360" name="connsiteX8"/>
              <a:gd fmla="*/ 2340260 h 4738742" name="connsiteY8"/>
              <a:gd fmla="*/ 4184223 w 5387360" name="connsiteX9"/>
              <a:gd fmla="*/ 2889997 h 4738742" name="connsiteY9"/>
              <a:gd fmla="*/ 4552163 w 5387360" name="connsiteX10"/>
              <a:gd fmla="*/ 3995074 h 4738742" name="connsiteY10"/>
              <a:gd fmla="*/ 3311077 w 5387360" name="connsiteX11"/>
              <a:gd fmla="*/ 3667455 h 4738742" name="connsiteY11"/>
              <a:gd fmla="*/ 2693680 w 5387360" name="connsiteX12"/>
              <a:gd fmla="*/ 4680520 h 4738742" name="connsiteY12"/>
              <a:gd fmla="*/ 2076283 w 5387360" name="connsiteX13"/>
              <a:gd fmla="*/ 3667455 h 4738742" name="connsiteY13"/>
              <a:gd fmla="*/ 835197 w 5387360" name="connsiteX14"/>
              <a:gd fmla="*/ 3995074 h 4738742" name="connsiteY14"/>
              <a:gd fmla="*/ 1203137 w 5387360" name="connsiteX15"/>
              <a:gd fmla="*/ 2889997 h 4738742" name="connsiteY15"/>
              <a:gd fmla="*/ 65388 w 5387360" name="connsiteX16"/>
              <a:gd fmla="*/ 2340260 h 4738742"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4738742" w="5387360">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algn="ctr" cap="flat" cmpd="sng" w="25400">
            <a:solidFill>
              <a:sysClr lastClr="FFFFFF" val="window">
                <a:lumMod val="65000"/>
              </a:sysClr>
            </a:solidFill>
            <a:prstDash val="sysDot"/>
          </a:ln>
          <a:effectLst/>
        </p:spPr>
        <p:txBody>
          <a:bodyPr anchor="ctr"/>
          <a:lstStyle/>
          <a:p>
            <a:pPr algn="ctr" defTabSz="914400" fontAlgn="auto">
              <a:spcBef>
                <a:spcPct val="0"/>
              </a:spcBef>
              <a:spcAft>
                <a:spcPct val="0"/>
              </a:spcAft>
              <a:defRPr/>
            </a:pPr>
            <a:endParaRPr b="0" kern="0" lang="en-US" sz="1800">
              <a:solidFill>
                <a:sysClr lastClr="FFFFFF" val="window"/>
              </a:solidFill>
              <a:latin panose="020f0502020204030204" typeface="Calibri"/>
              <a:ea typeface="+mn-ea"/>
            </a:endParaRPr>
          </a:p>
        </p:txBody>
      </p:sp>
      <p:sp>
        <p:nvSpPr>
          <p:cNvPr id="11" name="TextBox 10"/>
          <p:cNvSpPr txBox="1">
            <a:spLocks noChangeArrowheads="1"/>
          </p:cNvSpPr>
          <p:nvPr/>
        </p:nvSpPr>
        <p:spPr bwMode="auto">
          <a:xfrm>
            <a:off x="4065588" y="2868613"/>
            <a:ext cx="2239962" cy="352812"/>
          </a:xfrm>
          <a:prstGeom prst="rect">
            <a:avLst/>
          </a:prstGeom>
          <a:noFill/>
          <a:ln w="9525">
            <a:noFill/>
            <a:miter lim="800000"/>
          </a:ln>
        </p:spPr>
        <p:txBody>
          <a:bodyPr bIns="48390" lIns="96780" rIns="96780" tIns="48390">
            <a:spAutoFit/>
          </a:bodyPr>
          <a:lstStyle/>
          <a:p>
            <a:pPr algn="ctr" defTabSz="968375">
              <a:lnSpc>
                <a:spcPct val="80000"/>
              </a:lnSpc>
            </a:pPr>
            <a:r>
              <a:rPr altLang="en-US" b="0" lang="zh-CN" sz="2100">
                <a:solidFill>
                  <a:srgbClr val="808080"/>
                </a:solidFill>
                <a:latin typeface="方正兰亭中粗黑_GBK"/>
                <a:ea typeface="方正兰亭中粗黑_GBK"/>
                <a:cs charset="0" panose="02020603050405020304" pitchFamily="18" typeface="Times New Roman"/>
              </a:rPr>
              <a:t>单击添加标题</a:t>
            </a:r>
          </a:p>
        </p:txBody>
      </p:sp>
      <p:sp>
        <p:nvSpPr>
          <p:cNvPr id="12" name="TextBox 11"/>
          <p:cNvSpPr txBox="1">
            <a:spLocks noChangeArrowheads="1"/>
          </p:cNvSpPr>
          <p:nvPr/>
        </p:nvSpPr>
        <p:spPr bwMode="auto">
          <a:xfrm>
            <a:off x="661988" y="2809875"/>
            <a:ext cx="1489075"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a:t>
            </a:r>
          </a:p>
        </p:txBody>
      </p:sp>
      <p:grpSp>
        <p:nvGrpSpPr>
          <p:cNvPr id="36" name="组合 35"/>
          <p:cNvGrpSpPr/>
          <p:nvPr/>
        </p:nvGrpSpPr>
        <p:grpSpPr>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algn="ctr" w="25400">
              <a:noFill/>
              <a:round/>
            </a:ln>
          </p:spPr>
          <p:txBody>
            <a:bodyPr anchor="ctr" bIns="48390" lIns="96780" rIns="96780" tIns="48390"/>
            <a:lstStyle/>
            <a:p>
              <a:pPr algn="ctr" defTabSz="968375"/>
              <a:endParaRPr altLang="zh-CN" b="0" lang="en-US">
                <a:solidFill>
                  <a:srgbClr val="FFFFFF"/>
                </a:solidFill>
                <a:latin charset="0" panose="020f0502020204030204" pitchFamily="34" typeface="Calibri"/>
                <a:ea typeface="宋体"/>
              </a:endParaRPr>
            </a:p>
          </p:txBody>
        </p:sp>
        <p:sp>
          <p:nvSpPr>
            <p:cNvPr id="87074" name="TextBox 19"/>
            <p:cNvSpPr txBox="1">
              <a:spLocks noChangeArrowheads="1"/>
            </p:cNvSpPr>
            <p:nvPr/>
          </p:nvSpPr>
          <p:spPr bwMode="auto">
            <a:xfrm flipH="1">
              <a:off x="2401225" y="2661527"/>
              <a:ext cx="686337" cy="486589"/>
            </a:xfrm>
            <a:prstGeom prst="rect">
              <a:avLst/>
            </a:prstGeom>
            <a:solidFill>
              <a:schemeClr val="bg2"/>
            </a:solidFill>
            <a:ln w="9525">
              <a:noFill/>
              <a:miter lim="800000"/>
            </a:ln>
          </p:spPr>
          <p:txBody>
            <a:bodyPr bIns="48390" lIns="96780" rIns="96780" tIns="48390">
              <a:spAutoFit/>
            </a:bodyPr>
            <a:lstStyle/>
            <a:p>
              <a:pPr algn="ctr" defTabSz="968375">
                <a:lnSpc>
                  <a:spcPct val="80000"/>
                </a:lnSpc>
              </a:pPr>
              <a:r>
                <a:rPr altLang="zh-CN" lang="en-US" sz="3400">
                  <a:solidFill>
                    <a:srgbClr val="FFFFFF"/>
                  </a:solidFill>
                  <a:latin typeface="Arial Rounded MT Bold"/>
                  <a:cs charset="0" panose="02020603050405020304" pitchFamily="18" typeface="Times New Roman"/>
                </a:rPr>
                <a:t>01</a:t>
              </a:r>
            </a:p>
          </p:txBody>
        </p:sp>
      </p:grpSp>
      <p:grpSp>
        <p:nvGrpSpPr>
          <p:cNvPr id="37" name="组合 36"/>
          <p:cNvGrpSpPr/>
          <p:nvPr/>
        </p:nvGrpSpPr>
        <p:grpSpPr>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algn="ctr" w="25400">
              <a:noFill/>
              <a:round/>
            </a:ln>
          </p:spPr>
          <p:txBody>
            <a:bodyPr anchor="ctr" bIns="48390" lIns="96780" rIns="96780" tIns="48390"/>
            <a:lstStyle/>
            <a:p>
              <a:pPr algn="ctr" defTabSz="968375"/>
              <a:endParaRPr altLang="zh-CN" b="0" lang="en-US">
                <a:solidFill>
                  <a:srgbClr val="FFFFFF"/>
                </a:solidFill>
                <a:latin charset="0" panose="020f0502020204030204" pitchFamily="34" typeface="Calibri"/>
                <a:ea typeface="宋体"/>
              </a:endParaRPr>
            </a:p>
          </p:txBody>
        </p:sp>
        <p:sp>
          <p:nvSpPr>
            <p:cNvPr id="87072" name="TextBox 20"/>
            <p:cNvSpPr txBox="1">
              <a:spLocks noChangeArrowheads="1"/>
            </p:cNvSpPr>
            <p:nvPr/>
          </p:nvSpPr>
          <p:spPr bwMode="auto">
            <a:xfrm flipH="1">
              <a:off x="3213618" y="1414033"/>
              <a:ext cx="686337" cy="440144"/>
            </a:xfrm>
            <a:prstGeom prst="rect">
              <a:avLst/>
            </a:prstGeom>
            <a:solidFill>
              <a:schemeClr val="tx2"/>
            </a:solidFill>
            <a:ln w="9525">
              <a:noFill/>
              <a:miter lim="800000"/>
            </a:ln>
          </p:spPr>
          <p:txBody>
            <a:bodyPr bIns="48390" lIns="96780" rIns="96780" tIns="48390">
              <a:spAutoFit/>
            </a:bodyPr>
            <a:lstStyle/>
            <a:p>
              <a:pPr algn="ctr" defTabSz="968375">
                <a:lnSpc>
                  <a:spcPct val="80000"/>
                </a:lnSpc>
              </a:pPr>
              <a:r>
                <a:rPr altLang="zh-CN" lang="en-US" sz="3000">
                  <a:solidFill>
                    <a:srgbClr val="FFFFFF"/>
                  </a:solidFill>
                  <a:latin typeface="Arial Rounded MT Bold"/>
                  <a:cs charset="0" panose="02020603050405020304" pitchFamily="18" typeface="Times New Roman"/>
                </a:rPr>
                <a:t>02</a:t>
              </a:r>
            </a:p>
          </p:txBody>
        </p:sp>
      </p:grpSp>
      <p:grpSp>
        <p:nvGrpSpPr>
          <p:cNvPr id="38" name="组合 37"/>
          <p:cNvGrpSpPr/>
          <p:nvPr/>
        </p:nvGrpSpPr>
        <p:grpSpPr>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algn="ctr" w="25400">
              <a:noFill/>
              <a:round/>
            </a:ln>
          </p:spPr>
          <p:txBody>
            <a:bodyPr anchor="ctr" bIns="48390" lIns="96780" rIns="96780" tIns="48390"/>
            <a:lstStyle/>
            <a:p>
              <a:pPr algn="ctr" defTabSz="968375"/>
              <a:endParaRPr altLang="zh-CN" b="0" lang="en-US">
                <a:solidFill>
                  <a:srgbClr val="FFFFFF"/>
                </a:solidFill>
                <a:latin charset="0" panose="020f0502020204030204" pitchFamily="34" typeface="Calibri"/>
                <a:ea typeface="宋体"/>
              </a:endParaRPr>
            </a:p>
          </p:txBody>
        </p:sp>
        <p:sp>
          <p:nvSpPr>
            <p:cNvPr id="87070" name="TextBox 21"/>
            <p:cNvSpPr txBox="1">
              <a:spLocks noChangeArrowheads="1"/>
            </p:cNvSpPr>
            <p:nvPr/>
          </p:nvSpPr>
          <p:spPr bwMode="auto">
            <a:xfrm flipH="1">
              <a:off x="4530195" y="1093382"/>
              <a:ext cx="686639" cy="382094"/>
            </a:xfrm>
            <a:prstGeom prst="rect">
              <a:avLst/>
            </a:prstGeom>
            <a:noFill/>
            <a:ln w="9525">
              <a:noFill/>
              <a:miter lim="800000"/>
            </a:ln>
          </p:spPr>
          <p:txBody>
            <a:bodyPr bIns="48390" lIns="96780" rIns="96780" tIns="48390">
              <a:spAutoFit/>
            </a:bodyPr>
            <a:lstStyle/>
            <a:p>
              <a:pPr algn="ctr" defTabSz="968375">
                <a:lnSpc>
                  <a:spcPct val="80000"/>
                </a:lnSpc>
              </a:pPr>
              <a:r>
                <a:rPr altLang="zh-CN" lang="en-US" sz="2500">
                  <a:solidFill>
                    <a:srgbClr val="FFFFFF"/>
                  </a:solidFill>
                  <a:latin typeface="Arial Rounded MT Bold"/>
                  <a:cs charset="0" panose="02020603050405020304" pitchFamily="18" typeface="Times New Roman"/>
                </a:rPr>
                <a:t>03</a:t>
              </a:r>
            </a:p>
          </p:txBody>
        </p:sp>
      </p:grpSp>
      <p:grpSp>
        <p:nvGrpSpPr>
          <p:cNvPr id="39" name="组合 38"/>
          <p:cNvGrpSpPr/>
          <p:nvPr/>
        </p:nvGrpSpPr>
        <p:grpSpPr>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algn="ctr" w="25400">
              <a:noFill/>
              <a:round/>
            </a:ln>
          </p:spPr>
          <p:txBody>
            <a:bodyPr anchor="ctr" bIns="48390" lIns="96780" rIns="96780" tIns="48390"/>
            <a:lstStyle/>
            <a:p>
              <a:pPr algn="ctr" defTabSz="968375"/>
              <a:endParaRPr altLang="zh-CN" b="0" lang="en-US">
                <a:solidFill>
                  <a:srgbClr val="FFFFFF"/>
                </a:solidFill>
                <a:latin charset="0" panose="020f0502020204030204" pitchFamily="34" typeface="Calibri"/>
                <a:ea typeface="宋体"/>
              </a:endParaRPr>
            </a:p>
          </p:txBody>
        </p:sp>
        <p:sp>
          <p:nvSpPr>
            <p:cNvPr id="87068" name="TextBox 22"/>
            <p:cNvSpPr txBox="1">
              <a:spLocks noChangeArrowheads="1"/>
            </p:cNvSpPr>
            <p:nvPr/>
          </p:nvSpPr>
          <p:spPr bwMode="auto">
            <a:xfrm flipH="1">
              <a:off x="5864168" y="1652479"/>
              <a:ext cx="686337" cy="336007"/>
            </a:xfrm>
            <a:prstGeom prst="rect">
              <a:avLst/>
            </a:prstGeom>
            <a:noFill/>
            <a:ln w="9525">
              <a:noFill/>
              <a:miter lim="800000"/>
            </a:ln>
          </p:spPr>
          <p:txBody>
            <a:bodyPr bIns="48390" lIns="96780" rIns="96780" tIns="48390">
              <a:spAutoFit/>
            </a:bodyPr>
            <a:lstStyle/>
            <a:p>
              <a:pPr algn="ctr" defTabSz="968375">
                <a:lnSpc>
                  <a:spcPct val="80000"/>
                </a:lnSpc>
              </a:pPr>
              <a:r>
                <a:rPr altLang="zh-CN" lang="en-US" sz="2100">
                  <a:solidFill>
                    <a:srgbClr val="FFFFFF"/>
                  </a:solidFill>
                  <a:latin typeface="Arial Rounded MT Bold"/>
                  <a:cs charset="0" panose="02020603050405020304" pitchFamily="18" typeface="Times New Roman"/>
                </a:rPr>
                <a:t>04</a:t>
              </a:r>
            </a:p>
          </p:txBody>
        </p:sp>
      </p:grpSp>
      <p:grpSp>
        <p:nvGrpSpPr>
          <p:cNvPr id="40" name="组合 39"/>
          <p:cNvGrpSpPr/>
          <p:nvPr/>
        </p:nvGrpSpPr>
        <p:grpSpPr>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algn="ctr" w="25400">
              <a:noFill/>
              <a:round/>
            </a:ln>
          </p:spPr>
          <p:txBody>
            <a:bodyPr anchor="ctr" bIns="48390" lIns="96780" rIns="96780" tIns="48390"/>
            <a:lstStyle/>
            <a:p>
              <a:pPr algn="ctr" defTabSz="968375"/>
              <a:endParaRPr altLang="zh-CN" b="0" lang="en-US">
                <a:solidFill>
                  <a:srgbClr val="FFFFFF"/>
                </a:solidFill>
                <a:latin charset="0" panose="020f0502020204030204" pitchFamily="34" typeface="Calibri"/>
                <a:ea typeface="宋体"/>
              </a:endParaRPr>
            </a:p>
          </p:txBody>
        </p:sp>
        <p:sp>
          <p:nvSpPr>
            <p:cNvPr id="87066" name="TextBox 23"/>
            <p:cNvSpPr txBox="1">
              <a:spLocks noChangeArrowheads="1"/>
            </p:cNvSpPr>
            <p:nvPr/>
          </p:nvSpPr>
          <p:spPr bwMode="auto">
            <a:xfrm flipH="1">
              <a:off x="6343372" y="2837112"/>
              <a:ext cx="469916" cy="266908"/>
            </a:xfrm>
            <a:prstGeom prst="rect">
              <a:avLst/>
            </a:prstGeom>
            <a:noFill/>
            <a:ln w="9525">
              <a:noFill/>
              <a:miter lim="800000"/>
            </a:ln>
          </p:spPr>
          <p:txBody>
            <a:bodyPr bIns="48390" lIns="96780" rIns="96780" tIns="48390">
              <a:spAutoFit/>
            </a:bodyPr>
            <a:lstStyle/>
            <a:p>
              <a:pPr algn="ctr" defTabSz="968375">
                <a:lnSpc>
                  <a:spcPct val="80000"/>
                </a:lnSpc>
              </a:pPr>
              <a:r>
                <a:rPr altLang="zh-CN" lang="en-US" sz="1500">
                  <a:solidFill>
                    <a:srgbClr val="FFFFFF"/>
                  </a:solidFill>
                  <a:latin typeface="Arial Rounded MT Bold"/>
                  <a:cs charset="0" panose="02020603050405020304" pitchFamily="18" typeface="Times New Roman"/>
                </a:rPr>
                <a:t>05</a:t>
              </a:r>
            </a:p>
          </p:txBody>
        </p:sp>
      </p:grpSp>
      <p:grpSp>
        <p:nvGrpSpPr>
          <p:cNvPr id="41" name="组合 40"/>
          <p:cNvGrpSpPr/>
          <p:nvPr/>
        </p:nvGrpSpPr>
        <p:grpSpPr>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algn="ctr" w="25400">
              <a:noFill/>
              <a:round/>
            </a:ln>
          </p:spPr>
          <p:txBody>
            <a:bodyPr anchor="ctr" bIns="48390" lIns="96780" rIns="96780" tIns="48390"/>
            <a:lstStyle/>
            <a:p>
              <a:pPr algn="ctr" defTabSz="968375"/>
              <a:endParaRPr altLang="zh-CN" b="0" lang="en-US">
                <a:solidFill>
                  <a:srgbClr val="FFFFFF"/>
                </a:solidFill>
                <a:latin charset="0" panose="020f0502020204030204" pitchFamily="34" typeface="Calibri"/>
                <a:ea typeface="宋体"/>
              </a:endParaRPr>
            </a:p>
          </p:txBody>
        </p:sp>
        <p:sp>
          <p:nvSpPr>
            <p:cNvPr id="87064" name="TextBox 24"/>
            <p:cNvSpPr txBox="1">
              <a:spLocks noChangeArrowheads="1"/>
            </p:cNvSpPr>
            <p:nvPr/>
          </p:nvSpPr>
          <p:spPr bwMode="auto">
            <a:xfrm flipH="1">
              <a:off x="5778650" y="3906556"/>
              <a:ext cx="415986" cy="265953"/>
            </a:xfrm>
            <a:prstGeom prst="rect">
              <a:avLst/>
            </a:prstGeom>
            <a:noFill/>
            <a:ln w="9525">
              <a:noFill/>
              <a:miter lim="800000"/>
            </a:ln>
          </p:spPr>
          <p:txBody>
            <a:bodyPr bIns="48390" lIns="96780" rIns="96780" tIns="48390">
              <a:spAutoFit/>
            </a:bodyPr>
            <a:lstStyle/>
            <a:p>
              <a:pPr algn="ctr" defTabSz="968375">
                <a:lnSpc>
                  <a:spcPct val="80000"/>
                </a:lnSpc>
              </a:pPr>
              <a:r>
                <a:rPr altLang="zh-CN" lang="en-US" sz="1500">
                  <a:solidFill>
                    <a:srgbClr val="FFFFFF"/>
                  </a:solidFill>
                  <a:latin typeface="Arial Rounded MT Bold"/>
                  <a:cs charset="0" panose="02020603050405020304" pitchFamily="18" typeface="Times New Roman"/>
                </a:rPr>
                <a:t>06</a:t>
              </a:r>
            </a:p>
          </p:txBody>
        </p:sp>
      </p:grpSp>
      <p:grpSp>
        <p:nvGrpSpPr>
          <p:cNvPr id="42" name="组合 41"/>
          <p:cNvGrpSpPr/>
          <p:nvPr/>
        </p:nvGrpSpPr>
        <p:grpSpPr>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algn="ctr" w="25400">
              <a:noFill/>
              <a:round/>
            </a:ln>
          </p:spPr>
          <p:txBody>
            <a:bodyPr anchor="ctr" bIns="48390" lIns="96780" rIns="96780" tIns="48390"/>
            <a:lstStyle/>
            <a:p>
              <a:pPr algn="ctr" defTabSz="968375"/>
              <a:endParaRPr altLang="zh-CN" b="0" lang="en-US">
                <a:solidFill>
                  <a:srgbClr val="FFFFFF"/>
                </a:solidFill>
                <a:latin charset="0" panose="020f0502020204030204" pitchFamily="34" typeface="Calibri"/>
                <a:ea typeface="宋体"/>
              </a:endParaRPr>
            </a:p>
          </p:txBody>
        </p:sp>
        <p:sp>
          <p:nvSpPr>
            <p:cNvPr id="87062" name="TextBox 25"/>
            <p:cNvSpPr txBox="1">
              <a:spLocks noChangeArrowheads="1"/>
            </p:cNvSpPr>
            <p:nvPr/>
          </p:nvSpPr>
          <p:spPr bwMode="auto">
            <a:xfrm flipH="1">
              <a:off x="4582797" y="4266389"/>
              <a:ext cx="437416" cy="242249"/>
            </a:xfrm>
            <a:prstGeom prst="rect">
              <a:avLst/>
            </a:prstGeom>
            <a:noFill/>
            <a:ln w="9525">
              <a:noFill/>
              <a:miter lim="800000"/>
            </a:ln>
          </p:spPr>
          <p:txBody>
            <a:bodyPr bIns="48390" lIns="96780" rIns="96780" tIns="48390">
              <a:spAutoFit/>
            </a:bodyPr>
            <a:lstStyle/>
            <a:p>
              <a:pPr algn="ctr" defTabSz="968375">
                <a:lnSpc>
                  <a:spcPct val="80000"/>
                </a:lnSpc>
              </a:pPr>
              <a:r>
                <a:rPr altLang="zh-CN" lang="en-US" sz="1300">
                  <a:solidFill>
                    <a:srgbClr val="FFFFFF"/>
                  </a:solidFill>
                  <a:latin typeface="Arial Rounded MT Bold"/>
                  <a:cs charset="0" panose="02020603050405020304" pitchFamily="18" typeface="Times New Roman"/>
                </a:rPr>
                <a:t>07</a:t>
              </a:r>
            </a:p>
          </p:txBody>
        </p:sp>
      </p:grpSp>
      <p:grpSp>
        <p:nvGrpSpPr>
          <p:cNvPr id="43" name="组合 42"/>
          <p:cNvGrpSpPr/>
          <p:nvPr/>
        </p:nvGrpSpPr>
        <p:grpSpPr>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algn="ctr" w="25400">
              <a:noFill/>
              <a:round/>
            </a:ln>
          </p:spPr>
          <p:txBody>
            <a:bodyPr anchor="ctr" bIns="48390" lIns="96780" rIns="96780" tIns="48390"/>
            <a:lstStyle/>
            <a:p>
              <a:pPr algn="ctr" defTabSz="968375"/>
              <a:endParaRPr altLang="zh-CN" b="0" lang="en-US">
                <a:solidFill>
                  <a:srgbClr val="FFFFFF"/>
                </a:solidFill>
                <a:latin charset="0" panose="020f0502020204030204" pitchFamily="34" typeface="Calibri"/>
                <a:ea typeface="宋体"/>
              </a:endParaRPr>
            </a:p>
          </p:txBody>
        </p:sp>
        <p:sp>
          <p:nvSpPr>
            <p:cNvPr id="87060" name="TextBox 26"/>
            <p:cNvSpPr txBox="1">
              <a:spLocks noChangeArrowheads="1"/>
            </p:cNvSpPr>
            <p:nvPr/>
          </p:nvSpPr>
          <p:spPr bwMode="auto">
            <a:xfrm flipH="1">
              <a:off x="3478687" y="3835807"/>
              <a:ext cx="343168" cy="209265"/>
            </a:xfrm>
            <a:prstGeom prst="rect">
              <a:avLst/>
            </a:prstGeom>
            <a:noFill/>
            <a:ln w="9525">
              <a:noFill/>
              <a:miter lim="800000"/>
            </a:ln>
          </p:spPr>
          <p:txBody>
            <a:bodyPr bIns="48390" lIns="96780" rIns="96780" tIns="48390">
              <a:spAutoFit/>
            </a:bodyPr>
            <a:lstStyle/>
            <a:p>
              <a:pPr algn="ctr" defTabSz="968375">
                <a:lnSpc>
                  <a:spcPct val="80000"/>
                </a:lnSpc>
              </a:pPr>
              <a:r>
                <a:rPr altLang="zh-CN" lang="en-US" sz="1000">
                  <a:solidFill>
                    <a:srgbClr val="FFFFFF"/>
                  </a:solidFill>
                  <a:latin typeface="Arial Rounded MT Bold"/>
                  <a:cs charset="0" panose="02020603050405020304" pitchFamily="18" typeface="Times New Roman"/>
                </a:rPr>
                <a:t>08</a:t>
              </a:r>
            </a:p>
          </p:txBody>
        </p:sp>
      </p:grpSp>
      <p:sp>
        <p:nvSpPr>
          <p:cNvPr id="28" name="TextBox 27"/>
          <p:cNvSpPr txBox="1">
            <a:spLocks noChangeArrowheads="1"/>
          </p:cNvSpPr>
          <p:nvPr/>
        </p:nvSpPr>
        <p:spPr bwMode="auto">
          <a:xfrm>
            <a:off x="1720850" y="1354138"/>
            <a:ext cx="1487488"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a:t>
            </a:r>
          </a:p>
        </p:txBody>
      </p:sp>
      <p:sp>
        <p:nvSpPr>
          <p:cNvPr id="29" name="TextBox 28"/>
          <p:cNvSpPr txBox="1">
            <a:spLocks noChangeArrowheads="1"/>
          </p:cNvSpPr>
          <p:nvPr/>
        </p:nvSpPr>
        <p:spPr bwMode="auto">
          <a:xfrm>
            <a:off x="5619750" y="935038"/>
            <a:ext cx="1489075"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a:t>
            </a:r>
          </a:p>
        </p:txBody>
      </p:sp>
      <p:sp>
        <p:nvSpPr>
          <p:cNvPr id="30" name="TextBox 29"/>
          <p:cNvSpPr txBox="1">
            <a:spLocks noChangeArrowheads="1"/>
          </p:cNvSpPr>
          <p:nvPr/>
        </p:nvSpPr>
        <p:spPr bwMode="auto">
          <a:xfrm>
            <a:off x="6967538" y="1560513"/>
            <a:ext cx="1487487"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a:t>
            </a:r>
          </a:p>
        </p:txBody>
      </p:sp>
      <p:sp>
        <p:nvSpPr>
          <p:cNvPr id="31" name="TextBox 30"/>
          <p:cNvSpPr txBox="1">
            <a:spLocks noChangeArrowheads="1"/>
          </p:cNvSpPr>
          <p:nvPr/>
        </p:nvSpPr>
        <p:spPr bwMode="auto">
          <a:xfrm>
            <a:off x="7310438" y="2813050"/>
            <a:ext cx="1487487"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a:t>
            </a:r>
          </a:p>
        </p:txBody>
      </p:sp>
      <p:sp>
        <p:nvSpPr>
          <p:cNvPr id="32" name="TextBox 31"/>
          <p:cNvSpPr txBox="1">
            <a:spLocks noChangeArrowheads="1"/>
          </p:cNvSpPr>
          <p:nvPr/>
        </p:nvSpPr>
        <p:spPr bwMode="auto">
          <a:xfrm>
            <a:off x="6586538" y="3898900"/>
            <a:ext cx="1485900"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a:t>
            </a:r>
          </a:p>
        </p:txBody>
      </p:sp>
      <p:sp>
        <p:nvSpPr>
          <p:cNvPr id="33" name="TextBox 32"/>
          <p:cNvSpPr txBox="1">
            <a:spLocks noChangeArrowheads="1"/>
          </p:cNvSpPr>
          <p:nvPr/>
        </p:nvSpPr>
        <p:spPr bwMode="auto">
          <a:xfrm>
            <a:off x="4338638" y="4745038"/>
            <a:ext cx="1768475"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a:t>
            </a:r>
          </a:p>
        </p:txBody>
      </p:sp>
      <p:sp>
        <p:nvSpPr>
          <p:cNvPr id="34" name="TextBox 33"/>
          <p:cNvSpPr txBox="1">
            <a:spLocks noChangeArrowheads="1"/>
          </p:cNvSpPr>
          <p:nvPr/>
        </p:nvSpPr>
        <p:spPr bwMode="auto">
          <a:xfrm>
            <a:off x="2154238" y="4027488"/>
            <a:ext cx="1485900" cy="553980"/>
          </a:xfrm>
          <a:prstGeom prst="rect">
            <a:avLst/>
          </a:prstGeom>
          <a:noFill/>
          <a:ln w="9525">
            <a:noFill/>
            <a:miter lim="800000"/>
          </a:ln>
        </p:spPr>
        <p:txBody>
          <a:bodyPr bIns="48390" lIns="96780" rIns="96780" tIns="48390">
            <a:spAutoFit/>
          </a:bodyPr>
          <a:lstStyle/>
          <a:p>
            <a:pPr algn="just" defTabSz="968375">
              <a:buFont typeface="Arial"/>
              <a:buNone/>
            </a:pPr>
            <a:r>
              <a:rPr altLang="en-US" b="0" lang="zh-CN" sz="1000">
                <a:solidFill>
                  <a:srgbClr val="808080"/>
                </a:solidFill>
              </a:rPr>
              <a:t>请在此处添加您需要的文字内容请在此处添加您需要的文字内容</a:t>
            </a:r>
          </a:p>
        </p:txBody>
      </p:sp>
    </p:spTree>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6" presetSubtype="32">
                                  <p:stCondLst>
                                    <p:cond delay="0"/>
                                  </p:stCondLst>
                                  <p:childTnLst>
                                    <p:set>
                                      <p:cBhvr>
                                        <p:cTn dur="1" fill="hold" id="6">
                                          <p:stCondLst>
                                            <p:cond delay="0"/>
                                          </p:stCondLst>
                                        </p:cTn>
                                        <p:tgtEl>
                                          <p:spTgt spid="2"/>
                                        </p:tgtEl>
                                        <p:attrNameLst>
                                          <p:attrName>style.visibility</p:attrName>
                                        </p:attrNameLst>
                                      </p:cBhvr>
                                      <p:to>
                                        <p:strVal val="visible"/>
                                      </p:to>
                                    </p:set>
                                    <p:animEffect filter="circle(out)" transition="in">
                                      <p:cBhvr>
                                        <p:cTn dur="2000" id="7"/>
                                        <p:tgtEl>
                                          <p:spTgt spid="2"/>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11"/>
                                        </p:tgtEl>
                                        <p:attrNameLst>
                                          <p:attrName>style.visibility</p:attrName>
                                        </p:attrNameLst>
                                      </p:cBhvr>
                                      <p:to>
                                        <p:strVal val="visible"/>
                                      </p:to>
                                    </p:set>
                                    <p:animEffect filter="fade" transition="in">
                                      <p:cBhvr>
                                        <p:cTn dur="1000" id="10"/>
                                        <p:tgtEl>
                                          <p:spTgt spid="11"/>
                                        </p:tgtEl>
                                      </p:cBhvr>
                                    </p:animEffect>
                                  </p:childTnLst>
                                </p:cTn>
                              </p:par>
                            </p:childTnLst>
                          </p:cTn>
                        </p:par>
                        <p:par>
                          <p:cTn fill="hold" id="11" nodeType="afterGroup">
                            <p:stCondLst>
                              <p:cond delay="2000"/>
                            </p:stCondLst>
                            <p:childTnLst>
                              <p:par>
                                <p:cTn fill="hold" id="12" nodeType="afterEffect" presetClass="entr" presetID="23" presetSubtype="16">
                                  <p:stCondLst>
                                    <p:cond delay="0"/>
                                  </p:stCondLst>
                                  <p:childTnLst>
                                    <p:set>
                                      <p:cBhvr>
                                        <p:cTn dur="1" fill="hold" id="13">
                                          <p:stCondLst>
                                            <p:cond delay="0"/>
                                          </p:stCondLst>
                                        </p:cTn>
                                        <p:tgtEl>
                                          <p:spTgt spid="36"/>
                                        </p:tgtEl>
                                        <p:attrNameLst>
                                          <p:attrName>style.visibility</p:attrName>
                                        </p:attrNameLst>
                                      </p:cBhvr>
                                      <p:to>
                                        <p:strVal val="visible"/>
                                      </p:to>
                                    </p:set>
                                    <p:anim calcmode="lin" valueType="num">
                                      <p:cBhvr>
                                        <p:cTn dur="500" fill="hold" id="14"/>
                                        <p:tgtEl>
                                          <p:spTgt spid="36"/>
                                        </p:tgtEl>
                                        <p:attrNameLst>
                                          <p:attrName>ppt_w</p:attrName>
                                        </p:attrNameLst>
                                      </p:cBhvr>
                                      <p:tavLst>
                                        <p:tav tm="0">
                                          <p:val>
                                            <p:fltVal val="0"/>
                                          </p:val>
                                        </p:tav>
                                        <p:tav tm="100000">
                                          <p:val>
                                            <p:strVal val="#ppt_w"/>
                                          </p:val>
                                        </p:tav>
                                      </p:tavLst>
                                    </p:anim>
                                    <p:anim calcmode="lin" valueType="num">
                                      <p:cBhvr>
                                        <p:cTn dur="500" fill="hold" id="15"/>
                                        <p:tgtEl>
                                          <p:spTgt spid="36"/>
                                        </p:tgtEl>
                                        <p:attrNameLst>
                                          <p:attrName>ppt_h</p:attrName>
                                        </p:attrNameLst>
                                      </p:cBhvr>
                                      <p:tavLst>
                                        <p:tav tm="0">
                                          <p:val>
                                            <p:fltVal val="0"/>
                                          </p:val>
                                        </p:tav>
                                        <p:tav tm="100000">
                                          <p:val>
                                            <p:strVal val="#ppt_h"/>
                                          </p:val>
                                        </p:tav>
                                      </p:tavLst>
                                    </p:anim>
                                  </p:childTnLst>
                                </p:cTn>
                              </p:par>
                            </p:childTnLst>
                          </p:cTn>
                        </p:par>
                        <p:par>
                          <p:cTn fill="hold" id="16" nodeType="afterGroup">
                            <p:stCondLst>
                              <p:cond delay="2500"/>
                            </p:stCondLst>
                            <p:childTnLst>
                              <p:par>
                                <p:cTn fill="hold" grpId="0" id="17" nodeType="afterEffect" presetClass="entr" presetID="42" presetSubtype="0">
                                  <p:stCondLst>
                                    <p:cond delay="0"/>
                                  </p:stCondLst>
                                  <p:childTnLst>
                                    <p:set>
                                      <p:cBhvr>
                                        <p:cTn dur="1" fill="hold" id="18">
                                          <p:stCondLst>
                                            <p:cond delay="0"/>
                                          </p:stCondLst>
                                        </p:cTn>
                                        <p:tgtEl>
                                          <p:spTgt spid="12"/>
                                        </p:tgtEl>
                                        <p:attrNameLst>
                                          <p:attrName>style.visibility</p:attrName>
                                        </p:attrNameLst>
                                      </p:cBhvr>
                                      <p:to>
                                        <p:strVal val="visible"/>
                                      </p:to>
                                    </p:set>
                                    <p:animEffect filter="fade" transition="in">
                                      <p:cBhvr>
                                        <p:cTn dur="300" id="19"/>
                                        <p:tgtEl>
                                          <p:spTgt spid="12"/>
                                        </p:tgtEl>
                                      </p:cBhvr>
                                    </p:animEffect>
                                    <p:anim calcmode="lin" valueType="num">
                                      <p:cBhvr>
                                        <p:cTn dur="300" fill="hold" id="20"/>
                                        <p:tgtEl>
                                          <p:spTgt spid="12"/>
                                        </p:tgtEl>
                                        <p:attrNameLst>
                                          <p:attrName>ppt_x</p:attrName>
                                        </p:attrNameLst>
                                      </p:cBhvr>
                                      <p:tavLst>
                                        <p:tav tm="0">
                                          <p:val>
                                            <p:strVal val="#ppt_x"/>
                                          </p:val>
                                        </p:tav>
                                        <p:tav tm="100000">
                                          <p:val>
                                            <p:strVal val="#ppt_x"/>
                                          </p:val>
                                        </p:tav>
                                      </p:tavLst>
                                    </p:anim>
                                    <p:anim calcmode="lin" valueType="num">
                                      <p:cBhvr>
                                        <p:cTn dur="300" fill="hold" id="21"/>
                                        <p:tgtEl>
                                          <p:spTgt spid="12"/>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2800"/>
                            </p:stCondLst>
                            <p:childTnLst>
                              <p:par>
                                <p:cTn fill="hold" id="23" nodeType="afterEffect" presetClass="entr" presetID="23" presetSubtype="16">
                                  <p:stCondLst>
                                    <p:cond delay="0"/>
                                  </p:stCondLst>
                                  <p:childTnLst>
                                    <p:set>
                                      <p:cBhvr>
                                        <p:cTn dur="1" fill="hold" id="24">
                                          <p:stCondLst>
                                            <p:cond delay="0"/>
                                          </p:stCondLst>
                                        </p:cTn>
                                        <p:tgtEl>
                                          <p:spTgt spid="37"/>
                                        </p:tgtEl>
                                        <p:attrNameLst>
                                          <p:attrName>style.visibility</p:attrName>
                                        </p:attrNameLst>
                                      </p:cBhvr>
                                      <p:to>
                                        <p:strVal val="visible"/>
                                      </p:to>
                                    </p:set>
                                    <p:anim calcmode="lin" valueType="num">
                                      <p:cBhvr>
                                        <p:cTn dur="500" fill="hold" id="25"/>
                                        <p:tgtEl>
                                          <p:spTgt spid="37"/>
                                        </p:tgtEl>
                                        <p:attrNameLst>
                                          <p:attrName>ppt_w</p:attrName>
                                        </p:attrNameLst>
                                      </p:cBhvr>
                                      <p:tavLst>
                                        <p:tav tm="0">
                                          <p:val>
                                            <p:fltVal val="0"/>
                                          </p:val>
                                        </p:tav>
                                        <p:tav tm="100000">
                                          <p:val>
                                            <p:strVal val="#ppt_w"/>
                                          </p:val>
                                        </p:tav>
                                      </p:tavLst>
                                    </p:anim>
                                    <p:anim calcmode="lin" valueType="num">
                                      <p:cBhvr>
                                        <p:cTn dur="500" fill="hold" id="26"/>
                                        <p:tgtEl>
                                          <p:spTgt spid="37"/>
                                        </p:tgtEl>
                                        <p:attrNameLst>
                                          <p:attrName>ppt_h</p:attrName>
                                        </p:attrNameLst>
                                      </p:cBhvr>
                                      <p:tavLst>
                                        <p:tav tm="0">
                                          <p:val>
                                            <p:fltVal val="0"/>
                                          </p:val>
                                        </p:tav>
                                        <p:tav tm="100000">
                                          <p:val>
                                            <p:strVal val="#ppt_h"/>
                                          </p:val>
                                        </p:tav>
                                      </p:tavLst>
                                    </p:anim>
                                  </p:childTnLst>
                                </p:cTn>
                              </p:par>
                            </p:childTnLst>
                          </p:cTn>
                        </p:par>
                        <p:par>
                          <p:cTn fill="hold" id="27" nodeType="afterGroup">
                            <p:stCondLst>
                              <p:cond delay="3300"/>
                            </p:stCondLst>
                            <p:childTnLst>
                              <p:par>
                                <p:cTn fill="hold" grpId="0" id="28" nodeType="afterEffect" presetClass="entr" presetID="42" presetSubtype="0">
                                  <p:stCondLst>
                                    <p:cond delay="0"/>
                                  </p:stCondLst>
                                  <p:childTnLst>
                                    <p:set>
                                      <p:cBhvr>
                                        <p:cTn dur="1" fill="hold" id="29">
                                          <p:stCondLst>
                                            <p:cond delay="0"/>
                                          </p:stCondLst>
                                        </p:cTn>
                                        <p:tgtEl>
                                          <p:spTgt spid="28"/>
                                        </p:tgtEl>
                                        <p:attrNameLst>
                                          <p:attrName>style.visibility</p:attrName>
                                        </p:attrNameLst>
                                      </p:cBhvr>
                                      <p:to>
                                        <p:strVal val="visible"/>
                                      </p:to>
                                    </p:set>
                                    <p:animEffect filter="fade" transition="in">
                                      <p:cBhvr>
                                        <p:cTn dur="300" id="30"/>
                                        <p:tgtEl>
                                          <p:spTgt spid="28"/>
                                        </p:tgtEl>
                                      </p:cBhvr>
                                    </p:animEffect>
                                    <p:anim calcmode="lin" valueType="num">
                                      <p:cBhvr>
                                        <p:cTn dur="300" fill="hold" id="31"/>
                                        <p:tgtEl>
                                          <p:spTgt spid="28"/>
                                        </p:tgtEl>
                                        <p:attrNameLst>
                                          <p:attrName>ppt_x</p:attrName>
                                        </p:attrNameLst>
                                      </p:cBhvr>
                                      <p:tavLst>
                                        <p:tav tm="0">
                                          <p:val>
                                            <p:strVal val="#ppt_x"/>
                                          </p:val>
                                        </p:tav>
                                        <p:tav tm="100000">
                                          <p:val>
                                            <p:strVal val="#ppt_x"/>
                                          </p:val>
                                        </p:tav>
                                      </p:tavLst>
                                    </p:anim>
                                    <p:anim calcmode="lin" valueType="num">
                                      <p:cBhvr>
                                        <p:cTn dur="300" fill="hold" id="32"/>
                                        <p:tgtEl>
                                          <p:spTgt spid="28"/>
                                        </p:tgtEl>
                                        <p:attrNameLst>
                                          <p:attrName>ppt_y</p:attrName>
                                        </p:attrNameLst>
                                      </p:cBhvr>
                                      <p:tavLst>
                                        <p:tav tm="0">
                                          <p:val>
                                            <p:strVal val="#ppt_y+.1"/>
                                          </p:val>
                                        </p:tav>
                                        <p:tav tm="100000">
                                          <p:val>
                                            <p:strVal val="#ppt_y"/>
                                          </p:val>
                                        </p:tav>
                                      </p:tavLst>
                                    </p:anim>
                                  </p:childTnLst>
                                </p:cTn>
                              </p:par>
                            </p:childTnLst>
                          </p:cTn>
                        </p:par>
                        <p:par>
                          <p:cTn fill="hold" id="33" nodeType="afterGroup">
                            <p:stCondLst>
                              <p:cond delay="3600"/>
                            </p:stCondLst>
                            <p:childTnLst>
                              <p:par>
                                <p:cTn fill="hold" id="34" nodeType="afterEffect" presetClass="entr" presetID="23" presetSubtype="16">
                                  <p:stCondLst>
                                    <p:cond delay="0"/>
                                  </p:stCondLst>
                                  <p:childTnLst>
                                    <p:set>
                                      <p:cBhvr>
                                        <p:cTn dur="1" fill="hold" id="35">
                                          <p:stCondLst>
                                            <p:cond delay="0"/>
                                          </p:stCondLst>
                                        </p:cTn>
                                        <p:tgtEl>
                                          <p:spTgt spid="38"/>
                                        </p:tgtEl>
                                        <p:attrNameLst>
                                          <p:attrName>style.visibility</p:attrName>
                                        </p:attrNameLst>
                                      </p:cBhvr>
                                      <p:to>
                                        <p:strVal val="visible"/>
                                      </p:to>
                                    </p:set>
                                    <p:anim calcmode="lin" valueType="num">
                                      <p:cBhvr>
                                        <p:cTn dur="500" fill="hold" id="36"/>
                                        <p:tgtEl>
                                          <p:spTgt spid="38"/>
                                        </p:tgtEl>
                                        <p:attrNameLst>
                                          <p:attrName>ppt_w</p:attrName>
                                        </p:attrNameLst>
                                      </p:cBhvr>
                                      <p:tavLst>
                                        <p:tav tm="0">
                                          <p:val>
                                            <p:fltVal val="0"/>
                                          </p:val>
                                        </p:tav>
                                        <p:tav tm="100000">
                                          <p:val>
                                            <p:strVal val="#ppt_w"/>
                                          </p:val>
                                        </p:tav>
                                      </p:tavLst>
                                    </p:anim>
                                    <p:anim calcmode="lin" valueType="num">
                                      <p:cBhvr>
                                        <p:cTn dur="500" fill="hold" id="37"/>
                                        <p:tgtEl>
                                          <p:spTgt spid="38"/>
                                        </p:tgtEl>
                                        <p:attrNameLst>
                                          <p:attrName>ppt_h</p:attrName>
                                        </p:attrNameLst>
                                      </p:cBhvr>
                                      <p:tavLst>
                                        <p:tav tm="0">
                                          <p:val>
                                            <p:fltVal val="0"/>
                                          </p:val>
                                        </p:tav>
                                        <p:tav tm="100000">
                                          <p:val>
                                            <p:strVal val="#ppt_h"/>
                                          </p:val>
                                        </p:tav>
                                      </p:tavLst>
                                    </p:anim>
                                  </p:childTnLst>
                                </p:cTn>
                              </p:par>
                            </p:childTnLst>
                          </p:cTn>
                        </p:par>
                        <p:par>
                          <p:cTn fill="hold" id="38" nodeType="afterGroup">
                            <p:stCondLst>
                              <p:cond delay="4100"/>
                            </p:stCondLst>
                            <p:childTnLst>
                              <p:par>
                                <p:cTn fill="hold" grpId="0" id="39" nodeType="afterEffect" presetClass="entr" presetID="42" presetSubtype="0">
                                  <p:stCondLst>
                                    <p:cond delay="0"/>
                                  </p:stCondLst>
                                  <p:childTnLst>
                                    <p:set>
                                      <p:cBhvr>
                                        <p:cTn dur="1" fill="hold" id="40">
                                          <p:stCondLst>
                                            <p:cond delay="0"/>
                                          </p:stCondLst>
                                        </p:cTn>
                                        <p:tgtEl>
                                          <p:spTgt spid="29"/>
                                        </p:tgtEl>
                                        <p:attrNameLst>
                                          <p:attrName>style.visibility</p:attrName>
                                        </p:attrNameLst>
                                      </p:cBhvr>
                                      <p:to>
                                        <p:strVal val="visible"/>
                                      </p:to>
                                    </p:set>
                                    <p:animEffect filter="fade" transition="in">
                                      <p:cBhvr>
                                        <p:cTn dur="300" id="41"/>
                                        <p:tgtEl>
                                          <p:spTgt spid="29"/>
                                        </p:tgtEl>
                                      </p:cBhvr>
                                    </p:animEffect>
                                    <p:anim calcmode="lin" valueType="num">
                                      <p:cBhvr>
                                        <p:cTn dur="300" fill="hold" id="42"/>
                                        <p:tgtEl>
                                          <p:spTgt spid="29"/>
                                        </p:tgtEl>
                                        <p:attrNameLst>
                                          <p:attrName>ppt_x</p:attrName>
                                        </p:attrNameLst>
                                      </p:cBhvr>
                                      <p:tavLst>
                                        <p:tav tm="0">
                                          <p:val>
                                            <p:strVal val="#ppt_x"/>
                                          </p:val>
                                        </p:tav>
                                        <p:tav tm="100000">
                                          <p:val>
                                            <p:strVal val="#ppt_x"/>
                                          </p:val>
                                        </p:tav>
                                      </p:tavLst>
                                    </p:anim>
                                    <p:anim calcmode="lin" valueType="num">
                                      <p:cBhvr>
                                        <p:cTn dur="300" fill="hold" id="43"/>
                                        <p:tgtEl>
                                          <p:spTgt spid="29"/>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4400"/>
                            </p:stCondLst>
                            <p:childTnLst>
                              <p:par>
                                <p:cTn fill="hold" id="45" nodeType="afterEffect" presetClass="entr" presetID="23" presetSubtype="16">
                                  <p:stCondLst>
                                    <p:cond delay="0"/>
                                  </p:stCondLst>
                                  <p:childTnLst>
                                    <p:set>
                                      <p:cBhvr>
                                        <p:cTn dur="1" fill="hold" id="46">
                                          <p:stCondLst>
                                            <p:cond delay="0"/>
                                          </p:stCondLst>
                                        </p:cTn>
                                        <p:tgtEl>
                                          <p:spTgt spid="39"/>
                                        </p:tgtEl>
                                        <p:attrNameLst>
                                          <p:attrName>style.visibility</p:attrName>
                                        </p:attrNameLst>
                                      </p:cBhvr>
                                      <p:to>
                                        <p:strVal val="visible"/>
                                      </p:to>
                                    </p:set>
                                    <p:anim calcmode="lin" valueType="num">
                                      <p:cBhvr>
                                        <p:cTn dur="500" fill="hold" id="47"/>
                                        <p:tgtEl>
                                          <p:spTgt spid="39"/>
                                        </p:tgtEl>
                                        <p:attrNameLst>
                                          <p:attrName>ppt_w</p:attrName>
                                        </p:attrNameLst>
                                      </p:cBhvr>
                                      <p:tavLst>
                                        <p:tav tm="0">
                                          <p:val>
                                            <p:fltVal val="0"/>
                                          </p:val>
                                        </p:tav>
                                        <p:tav tm="100000">
                                          <p:val>
                                            <p:strVal val="#ppt_w"/>
                                          </p:val>
                                        </p:tav>
                                      </p:tavLst>
                                    </p:anim>
                                    <p:anim calcmode="lin" valueType="num">
                                      <p:cBhvr>
                                        <p:cTn dur="500" fill="hold" id="48"/>
                                        <p:tgtEl>
                                          <p:spTgt spid="39"/>
                                        </p:tgtEl>
                                        <p:attrNameLst>
                                          <p:attrName>ppt_h</p:attrName>
                                        </p:attrNameLst>
                                      </p:cBhvr>
                                      <p:tavLst>
                                        <p:tav tm="0">
                                          <p:val>
                                            <p:fltVal val="0"/>
                                          </p:val>
                                        </p:tav>
                                        <p:tav tm="100000">
                                          <p:val>
                                            <p:strVal val="#ppt_h"/>
                                          </p:val>
                                        </p:tav>
                                      </p:tavLst>
                                    </p:anim>
                                  </p:childTnLst>
                                </p:cTn>
                              </p:par>
                            </p:childTnLst>
                          </p:cTn>
                        </p:par>
                        <p:par>
                          <p:cTn fill="hold" id="49" nodeType="afterGroup">
                            <p:stCondLst>
                              <p:cond delay="4900"/>
                            </p:stCondLst>
                            <p:childTnLst>
                              <p:par>
                                <p:cTn fill="hold" grpId="0" id="50" nodeType="afterEffect" presetClass="entr" presetID="42" presetSubtype="0">
                                  <p:stCondLst>
                                    <p:cond delay="0"/>
                                  </p:stCondLst>
                                  <p:childTnLst>
                                    <p:set>
                                      <p:cBhvr>
                                        <p:cTn dur="1" fill="hold" id="51">
                                          <p:stCondLst>
                                            <p:cond delay="0"/>
                                          </p:stCondLst>
                                        </p:cTn>
                                        <p:tgtEl>
                                          <p:spTgt spid="30"/>
                                        </p:tgtEl>
                                        <p:attrNameLst>
                                          <p:attrName>style.visibility</p:attrName>
                                        </p:attrNameLst>
                                      </p:cBhvr>
                                      <p:to>
                                        <p:strVal val="visible"/>
                                      </p:to>
                                    </p:set>
                                    <p:animEffect filter="fade" transition="in">
                                      <p:cBhvr>
                                        <p:cTn dur="300" id="52"/>
                                        <p:tgtEl>
                                          <p:spTgt spid="30"/>
                                        </p:tgtEl>
                                      </p:cBhvr>
                                    </p:animEffect>
                                    <p:anim calcmode="lin" valueType="num">
                                      <p:cBhvr>
                                        <p:cTn dur="300" fill="hold" id="53"/>
                                        <p:tgtEl>
                                          <p:spTgt spid="30"/>
                                        </p:tgtEl>
                                        <p:attrNameLst>
                                          <p:attrName>ppt_x</p:attrName>
                                        </p:attrNameLst>
                                      </p:cBhvr>
                                      <p:tavLst>
                                        <p:tav tm="0">
                                          <p:val>
                                            <p:strVal val="#ppt_x"/>
                                          </p:val>
                                        </p:tav>
                                        <p:tav tm="100000">
                                          <p:val>
                                            <p:strVal val="#ppt_x"/>
                                          </p:val>
                                        </p:tav>
                                      </p:tavLst>
                                    </p:anim>
                                    <p:anim calcmode="lin" valueType="num">
                                      <p:cBhvr>
                                        <p:cTn dur="300" fill="hold" id="54"/>
                                        <p:tgtEl>
                                          <p:spTgt spid="30"/>
                                        </p:tgtEl>
                                        <p:attrNameLst>
                                          <p:attrName>ppt_y</p:attrName>
                                        </p:attrNameLst>
                                      </p:cBhvr>
                                      <p:tavLst>
                                        <p:tav tm="0">
                                          <p:val>
                                            <p:strVal val="#ppt_y+.1"/>
                                          </p:val>
                                        </p:tav>
                                        <p:tav tm="100000">
                                          <p:val>
                                            <p:strVal val="#ppt_y"/>
                                          </p:val>
                                        </p:tav>
                                      </p:tavLst>
                                    </p:anim>
                                  </p:childTnLst>
                                </p:cTn>
                              </p:par>
                            </p:childTnLst>
                          </p:cTn>
                        </p:par>
                        <p:par>
                          <p:cTn fill="hold" id="55" nodeType="afterGroup">
                            <p:stCondLst>
                              <p:cond delay="5200"/>
                            </p:stCondLst>
                            <p:childTnLst>
                              <p:par>
                                <p:cTn fill="hold" id="56" nodeType="afterEffect" presetClass="entr" presetID="23" presetSubtype="16">
                                  <p:stCondLst>
                                    <p:cond delay="0"/>
                                  </p:stCondLst>
                                  <p:childTnLst>
                                    <p:set>
                                      <p:cBhvr>
                                        <p:cTn dur="1" fill="hold" id="57">
                                          <p:stCondLst>
                                            <p:cond delay="0"/>
                                          </p:stCondLst>
                                        </p:cTn>
                                        <p:tgtEl>
                                          <p:spTgt spid="40"/>
                                        </p:tgtEl>
                                        <p:attrNameLst>
                                          <p:attrName>style.visibility</p:attrName>
                                        </p:attrNameLst>
                                      </p:cBhvr>
                                      <p:to>
                                        <p:strVal val="visible"/>
                                      </p:to>
                                    </p:set>
                                    <p:anim calcmode="lin" valueType="num">
                                      <p:cBhvr>
                                        <p:cTn dur="500" fill="hold" id="58"/>
                                        <p:tgtEl>
                                          <p:spTgt spid="40"/>
                                        </p:tgtEl>
                                        <p:attrNameLst>
                                          <p:attrName>ppt_w</p:attrName>
                                        </p:attrNameLst>
                                      </p:cBhvr>
                                      <p:tavLst>
                                        <p:tav tm="0">
                                          <p:val>
                                            <p:fltVal val="0"/>
                                          </p:val>
                                        </p:tav>
                                        <p:tav tm="100000">
                                          <p:val>
                                            <p:strVal val="#ppt_w"/>
                                          </p:val>
                                        </p:tav>
                                      </p:tavLst>
                                    </p:anim>
                                    <p:anim calcmode="lin" valueType="num">
                                      <p:cBhvr>
                                        <p:cTn dur="500" fill="hold" id="59"/>
                                        <p:tgtEl>
                                          <p:spTgt spid="40"/>
                                        </p:tgtEl>
                                        <p:attrNameLst>
                                          <p:attrName>ppt_h</p:attrName>
                                        </p:attrNameLst>
                                      </p:cBhvr>
                                      <p:tavLst>
                                        <p:tav tm="0">
                                          <p:val>
                                            <p:fltVal val="0"/>
                                          </p:val>
                                        </p:tav>
                                        <p:tav tm="100000">
                                          <p:val>
                                            <p:strVal val="#ppt_h"/>
                                          </p:val>
                                        </p:tav>
                                      </p:tavLst>
                                    </p:anim>
                                  </p:childTnLst>
                                </p:cTn>
                              </p:par>
                            </p:childTnLst>
                          </p:cTn>
                        </p:par>
                        <p:par>
                          <p:cTn fill="hold" id="60" nodeType="afterGroup">
                            <p:stCondLst>
                              <p:cond delay="5700"/>
                            </p:stCondLst>
                            <p:childTnLst>
                              <p:par>
                                <p:cTn fill="hold" grpId="0" id="61" nodeType="afterEffect" presetClass="entr" presetID="42" presetSubtype="0">
                                  <p:stCondLst>
                                    <p:cond delay="0"/>
                                  </p:stCondLst>
                                  <p:childTnLst>
                                    <p:set>
                                      <p:cBhvr>
                                        <p:cTn dur="1" fill="hold" id="62">
                                          <p:stCondLst>
                                            <p:cond delay="0"/>
                                          </p:stCondLst>
                                        </p:cTn>
                                        <p:tgtEl>
                                          <p:spTgt spid="31"/>
                                        </p:tgtEl>
                                        <p:attrNameLst>
                                          <p:attrName>style.visibility</p:attrName>
                                        </p:attrNameLst>
                                      </p:cBhvr>
                                      <p:to>
                                        <p:strVal val="visible"/>
                                      </p:to>
                                    </p:set>
                                    <p:animEffect filter="fade" transition="in">
                                      <p:cBhvr>
                                        <p:cTn dur="300" id="63"/>
                                        <p:tgtEl>
                                          <p:spTgt spid="31"/>
                                        </p:tgtEl>
                                      </p:cBhvr>
                                    </p:animEffect>
                                    <p:anim calcmode="lin" valueType="num">
                                      <p:cBhvr>
                                        <p:cTn dur="300" fill="hold" id="64"/>
                                        <p:tgtEl>
                                          <p:spTgt spid="31"/>
                                        </p:tgtEl>
                                        <p:attrNameLst>
                                          <p:attrName>ppt_x</p:attrName>
                                        </p:attrNameLst>
                                      </p:cBhvr>
                                      <p:tavLst>
                                        <p:tav tm="0">
                                          <p:val>
                                            <p:strVal val="#ppt_x"/>
                                          </p:val>
                                        </p:tav>
                                        <p:tav tm="100000">
                                          <p:val>
                                            <p:strVal val="#ppt_x"/>
                                          </p:val>
                                        </p:tav>
                                      </p:tavLst>
                                    </p:anim>
                                    <p:anim calcmode="lin" valueType="num">
                                      <p:cBhvr>
                                        <p:cTn dur="300" fill="hold" id="65"/>
                                        <p:tgtEl>
                                          <p:spTgt spid="31"/>
                                        </p:tgtEl>
                                        <p:attrNameLst>
                                          <p:attrName>ppt_y</p:attrName>
                                        </p:attrNameLst>
                                      </p:cBhvr>
                                      <p:tavLst>
                                        <p:tav tm="0">
                                          <p:val>
                                            <p:strVal val="#ppt_y+.1"/>
                                          </p:val>
                                        </p:tav>
                                        <p:tav tm="100000">
                                          <p:val>
                                            <p:strVal val="#ppt_y"/>
                                          </p:val>
                                        </p:tav>
                                      </p:tavLst>
                                    </p:anim>
                                  </p:childTnLst>
                                </p:cTn>
                              </p:par>
                            </p:childTnLst>
                          </p:cTn>
                        </p:par>
                        <p:par>
                          <p:cTn fill="hold" id="66" nodeType="afterGroup">
                            <p:stCondLst>
                              <p:cond delay="6000"/>
                            </p:stCondLst>
                            <p:childTnLst>
                              <p:par>
                                <p:cTn fill="hold" id="67" nodeType="afterEffect" presetClass="entr" presetID="23" presetSubtype="16">
                                  <p:stCondLst>
                                    <p:cond delay="0"/>
                                  </p:stCondLst>
                                  <p:childTnLst>
                                    <p:set>
                                      <p:cBhvr>
                                        <p:cTn dur="1" fill="hold" id="68">
                                          <p:stCondLst>
                                            <p:cond delay="0"/>
                                          </p:stCondLst>
                                        </p:cTn>
                                        <p:tgtEl>
                                          <p:spTgt spid="41"/>
                                        </p:tgtEl>
                                        <p:attrNameLst>
                                          <p:attrName>style.visibility</p:attrName>
                                        </p:attrNameLst>
                                      </p:cBhvr>
                                      <p:to>
                                        <p:strVal val="visible"/>
                                      </p:to>
                                    </p:set>
                                    <p:anim calcmode="lin" valueType="num">
                                      <p:cBhvr>
                                        <p:cTn dur="500" fill="hold" id="69"/>
                                        <p:tgtEl>
                                          <p:spTgt spid="41"/>
                                        </p:tgtEl>
                                        <p:attrNameLst>
                                          <p:attrName>ppt_w</p:attrName>
                                        </p:attrNameLst>
                                      </p:cBhvr>
                                      <p:tavLst>
                                        <p:tav tm="0">
                                          <p:val>
                                            <p:fltVal val="0"/>
                                          </p:val>
                                        </p:tav>
                                        <p:tav tm="100000">
                                          <p:val>
                                            <p:strVal val="#ppt_w"/>
                                          </p:val>
                                        </p:tav>
                                      </p:tavLst>
                                    </p:anim>
                                    <p:anim calcmode="lin" valueType="num">
                                      <p:cBhvr>
                                        <p:cTn dur="500" fill="hold" id="70"/>
                                        <p:tgtEl>
                                          <p:spTgt spid="41"/>
                                        </p:tgtEl>
                                        <p:attrNameLst>
                                          <p:attrName>ppt_h</p:attrName>
                                        </p:attrNameLst>
                                      </p:cBhvr>
                                      <p:tavLst>
                                        <p:tav tm="0">
                                          <p:val>
                                            <p:fltVal val="0"/>
                                          </p:val>
                                        </p:tav>
                                        <p:tav tm="100000">
                                          <p:val>
                                            <p:strVal val="#ppt_h"/>
                                          </p:val>
                                        </p:tav>
                                      </p:tavLst>
                                    </p:anim>
                                  </p:childTnLst>
                                </p:cTn>
                              </p:par>
                            </p:childTnLst>
                          </p:cTn>
                        </p:par>
                        <p:par>
                          <p:cTn fill="hold" id="71" nodeType="afterGroup">
                            <p:stCondLst>
                              <p:cond delay="6500"/>
                            </p:stCondLst>
                            <p:childTnLst>
                              <p:par>
                                <p:cTn fill="hold" grpId="0" id="72" nodeType="afterEffect" presetClass="entr" presetID="42" presetSubtype="0">
                                  <p:stCondLst>
                                    <p:cond delay="0"/>
                                  </p:stCondLst>
                                  <p:childTnLst>
                                    <p:set>
                                      <p:cBhvr>
                                        <p:cTn dur="1" fill="hold" id="73">
                                          <p:stCondLst>
                                            <p:cond delay="0"/>
                                          </p:stCondLst>
                                        </p:cTn>
                                        <p:tgtEl>
                                          <p:spTgt spid="32"/>
                                        </p:tgtEl>
                                        <p:attrNameLst>
                                          <p:attrName>style.visibility</p:attrName>
                                        </p:attrNameLst>
                                      </p:cBhvr>
                                      <p:to>
                                        <p:strVal val="visible"/>
                                      </p:to>
                                    </p:set>
                                    <p:animEffect filter="fade" transition="in">
                                      <p:cBhvr>
                                        <p:cTn dur="300" id="74"/>
                                        <p:tgtEl>
                                          <p:spTgt spid="32"/>
                                        </p:tgtEl>
                                      </p:cBhvr>
                                    </p:animEffect>
                                    <p:anim calcmode="lin" valueType="num">
                                      <p:cBhvr>
                                        <p:cTn dur="300" fill="hold" id="75"/>
                                        <p:tgtEl>
                                          <p:spTgt spid="32"/>
                                        </p:tgtEl>
                                        <p:attrNameLst>
                                          <p:attrName>ppt_x</p:attrName>
                                        </p:attrNameLst>
                                      </p:cBhvr>
                                      <p:tavLst>
                                        <p:tav tm="0">
                                          <p:val>
                                            <p:strVal val="#ppt_x"/>
                                          </p:val>
                                        </p:tav>
                                        <p:tav tm="100000">
                                          <p:val>
                                            <p:strVal val="#ppt_x"/>
                                          </p:val>
                                        </p:tav>
                                      </p:tavLst>
                                    </p:anim>
                                    <p:anim calcmode="lin" valueType="num">
                                      <p:cBhvr>
                                        <p:cTn dur="300" fill="hold" id="76"/>
                                        <p:tgtEl>
                                          <p:spTgt spid="32"/>
                                        </p:tgtEl>
                                        <p:attrNameLst>
                                          <p:attrName>ppt_y</p:attrName>
                                        </p:attrNameLst>
                                      </p:cBhvr>
                                      <p:tavLst>
                                        <p:tav tm="0">
                                          <p:val>
                                            <p:strVal val="#ppt_y+.1"/>
                                          </p:val>
                                        </p:tav>
                                        <p:tav tm="100000">
                                          <p:val>
                                            <p:strVal val="#ppt_y"/>
                                          </p:val>
                                        </p:tav>
                                      </p:tavLst>
                                    </p:anim>
                                  </p:childTnLst>
                                </p:cTn>
                              </p:par>
                            </p:childTnLst>
                          </p:cTn>
                        </p:par>
                        <p:par>
                          <p:cTn fill="hold" id="77" nodeType="afterGroup">
                            <p:stCondLst>
                              <p:cond delay="6800"/>
                            </p:stCondLst>
                            <p:childTnLst>
                              <p:par>
                                <p:cTn fill="hold" id="78" nodeType="afterEffect" presetClass="entr" presetID="23" presetSubtype="16">
                                  <p:stCondLst>
                                    <p:cond delay="0"/>
                                  </p:stCondLst>
                                  <p:childTnLst>
                                    <p:set>
                                      <p:cBhvr>
                                        <p:cTn dur="1" fill="hold" id="79">
                                          <p:stCondLst>
                                            <p:cond delay="0"/>
                                          </p:stCondLst>
                                        </p:cTn>
                                        <p:tgtEl>
                                          <p:spTgt spid="42"/>
                                        </p:tgtEl>
                                        <p:attrNameLst>
                                          <p:attrName>style.visibility</p:attrName>
                                        </p:attrNameLst>
                                      </p:cBhvr>
                                      <p:to>
                                        <p:strVal val="visible"/>
                                      </p:to>
                                    </p:set>
                                    <p:anim calcmode="lin" valueType="num">
                                      <p:cBhvr>
                                        <p:cTn dur="500" fill="hold" id="80"/>
                                        <p:tgtEl>
                                          <p:spTgt spid="42"/>
                                        </p:tgtEl>
                                        <p:attrNameLst>
                                          <p:attrName>ppt_w</p:attrName>
                                        </p:attrNameLst>
                                      </p:cBhvr>
                                      <p:tavLst>
                                        <p:tav tm="0">
                                          <p:val>
                                            <p:fltVal val="0"/>
                                          </p:val>
                                        </p:tav>
                                        <p:tav tm="100000">
                                          <p:val>
                                            <p:strVal val="#ppt_w"/>
                                          </p:val>
                                        </p:tav>
                                      </p:tavLst>
                                    </p:anim>
                                    <p:anim calcmode="lin" valueType="num">
                                      <p:cBhvr>
                                        <p:cTn dur="500" fill="hold" id="81"/>
                                        <p:tgtEl>
                                          <p:spTgt spid="42"/>
                                        </p:tgtEl>
                                        <p:attrNameLst>
                                          <p:attrName>ppt_h</p:attrName>
                                        </p:attrNameLst>
                                      </p:cBhvr>
                                      <p:tavLst>
                                        <p:tav tm="0">
                                          <p:val>
                                            <p:fltVal val="0"/>
                                          </p:val>
                                        </p:tav>
                                        <p:tav tm="100000">
                                          <p:val>
                                            <p:strVal val="#ppt_h"/>
                                          </p:val>
                                        </p:tav>
                                      </p:tavLst>
                                    </p:anim>
                                  </p:childTnLst>
                                </p:cTn>
                              </p:par>
                            </p:childTnLst>
                          </p:cTn>
                        </p:par>
                        <p:par>
                          <p:cTn fill="hold" id="82" nodeType="afterGroup">
                            <p:stCondLst>
                              <p:cond delay="7300"/>
                            </p:stCondLst>
                            <p:childTnLst>
                              <p:par>
                                <p:cTn fill="hold" grpId="0" id="83" nodeType="afterEffect" presetClass="entr" presetID="42" presetSubtype="0">
                                  <p:stCondLst>
                                    <p:cond delay="0"/>
                                  </p:stCondLst>
                                  <p:childTnLst>
                                    <p:set>
                                      <p:cBhvr>
                                        <p:cTn dur="1" fill="hold" id="84">
                                          <p:stCondLst>
                                            <p:cond delay="0"/>
                                          </p:stCondLst>
                                        </p:cTn>
                                        <p:tgtEl>
                                          <p:spTgt spid="33"/>
                                        </p:tgtEl>
                                        <p:attrNameLst>
                                          <p:attrName>style.visibility</p:attrName>
                                        </p:attrNameLst>
                                      </p:cBhvr>
                                      <p:to>
                                        <p:strVal val="visible"/>
                                      </p:to>
                                    </p:set>
                                    <p:animEffect filter="fade" transition="in">
                                      <p:cBhvr>
                                        <p:cTn dur="300" id="85"/>
                                        <p:tgtEl>
                                          <p:spTgt spid="33"/>
                                        </p:tgtEl>
                                      </p:cBhvr>
                                    </p:animEffect>
                                    <p:anim calcmode="lin" valueType="num">
                                      <p:cBhvr>
                                        <p:cTn dur="300" fill="hold" id="86"/>
                                        <p:tgtEl>
                                          <p:spTgt spid="33"/>
                                        </p:tgtEl>
                                        <p:attrNameLst>
                                          <p:attrName>ppt_x</p:attrName>
                                        </p:attrNameLst>
                                      </p:cBhvr>
                                      <p:tavLst>
                                        <p:tav tm="0">
                                          <p:val>
                                            <p:strVal val="#ppt_x"/>
                                          </p:val>
                                        </p:tav>
                                        <p:tav tm="100000">
                                          <p:val>
                                            <p:strVal val="#ppt_x"/>
                                          </p:val>
                                        </p:tav>
                                      </p:tavLst>
                                    </p:anim>
                                    <p:anim calcmode="lin" valueType="num">
                                      <p:cBhvr>
                                        <p:cTn dur="300" fill="hold" id="87"/>
                                        <p:tgtEl>
                                          <p:spTgt spid="33"/>
                                        </p:tgtEl>
                                        <p:attrNameLst>
                                          <p:attrName>ppt_y</p:attrName>
                                        </p:attrNameLst>
                                      </p:cBhvr>
                                      <p:tavLst>
                                        <p:tav tm="0">
                                          <p:val>
                                            <p:strVal val="#ppt_y+.1"/>
                                          </p:val>
                                        </p:tav>
                                        <p:tav tm="100000">
                                          <p:val>
                                            <p:strVal val="#ppt_y"/>
                                          </p:val>
                                        </p:tav>
                                      </p:tavLst>
                                    </p:anim>
                                  </p:childTnLst>
                                </p:cTn>
                              </p:par>
                            </p:childTnLst>
                          </p:cTn>
                        </p:par>
                        <p:par>
                          <p:cTn fill="hold" id="88" nodeType="afterGroup">
                            <p:stCondLst>
                              <p:cond delay="7600"/>
                            </p:stCondLst>
                            <p:childTnLst>
                              <p:par>
                                <p:cTn fill="hold" id="89" nodeType="afterEffect" presetClass="entr" presetID="23" presetSubtype="16">
                                  <p:stCondLst>
                                    <p:cond delay="0"/>
                                  </p:stCondLst>
                                  <p:childTnLst>
                                    <p:set>
                                      <p:cBhvr>
                                        <p:cTn dur="1" fill="hold" id="90">
                                          <p:stCondLst>
                                            <p:cond delay="0"/>
                                          </p:stCondLst>
                                        </p:cTn>
                                        <p:tgtEl>
                                          <p:spTgt spid="43"/>
                                        </p:tgtEl>
                                        <p:attrNameLst>
                                          <p:attrName>style.visibility</p:attrName>
                                        </p:attrNameLst>
                                      </p:cBhvr>
                                      <p:to>
                                        <p:strVal val="visible"/>
                                      </p:to>
                                    </p:set>
                                    <p:anim calcmode="lin" valueType="num">
                                      <p:cBhvr>
                                        <p:cTn dur="500" fill="hold" id="91"/>
                                        <p:tgtEl>
                                          <p:spTgt spid="43"/>
                                        </p:tgtEl>
                                        <p:attrNameLst>
                                          <p:attrName>ppt_w</p:attrName>
                                        </p:attrNameLst>
                                      </p:cBhvr>
                                      <p:tavLst>
                                        <p:tav tm="0">
                                          <p:val>
                                            <p:fltVal val="0"/>
                                          </p:val>
                                        </p:tav>
                                        <p:tav tm="100000">
                                          <p:val>
                                            <p:strVal val="#ppt_w"/>
                                          </p:val>
                                        </p:tav>
                                      </p:tavLst>
                                    </p:anim>
                                    <p:anim calcmode="lin" valueType="num">
                                      <p:cBhvr>
                                        <p:cTn dur="500" fill="hold" id="92"/>
                                        <p:tgtEl>
                                          <p:spTgt spid="43"/>
                                        </p:tgtEl>
                                        <p:attrNameLst>
                                          <p:attrName>ppt_h</p:attrName>
                                        </p:attrNameLst>
                                      </p:cBhvr>
                                      <p:tavLst>
                                        <p:tav tm="0">
                                          <p:val>
                                            <p:fltVal val="0"/>
                                          </p:val>
                                        </p:tav>
                                        <p:tav tm="100000">
                                          <p:val>
                                            <p:strVal val="#ppt_h"/>
                                          </p:val>
                                        </p:tav>
                                      </p:tavLst>
                                    </p:anim>
                                  </p:childTnLst>
                                </p:cTn>
                              </p:par>
                            </p:childTnLst>
                          </p:cTn>
                        </p:par>
                        <p:par>
                          <p:cTn fill="hold" id="93" nodeType="afterGroup">
                            <p:stCondLst>
                              <p:cond delay="8100"/>
                            </p:stCondLst>
                            <p:childTnLst>
                              <p:par>
                                <p:cTn fill="hold" grpId="0" id="94" nodeType="afterEffect" presetClass="entr" presetID="42" presetSubtype="0">
                                  <p:stCondLst>
                                    <p:cond delay="0"/>
                                  </p:stCondLst>
                                  <p:childTnLst>
                                    <p:set>
                                      <p:cBhvr>
                                        <p:cTn dur="1" fill="hold" id="95">
                                          <p:stCondLst>
                                            <p:cond delay="0"/>
                                          </p:stCondLst>
                                        </p:cTn>
                                        <p:tgtEl>
                                          <p:spTgt spid="34"/>
                                        </p:tgtEl>
                                        <p:attrNameLst>
                                          <p:attrName>style.visibility</p:attrName>
                                        </p:attrNameLst>
                                      </p:cBhvr>
                                      <p:to>
                                        <p:strVal val="visible"/>
                                      </p:to>
                                    </p:set>
                                    <p:animEffect filter="fade" transition="in">
                                      <p:cBhvr>
                                        <p:cTn dur="300" id="96"/>
                                        <p:tgtEl>
                                          <p:spTgt spid="34"/>
                                        </p:tgtEl>
                                      </p:cBhvr>
                                    </p:animEffect>
                                    <p:anim calcmode="lin" valueType="num">
                                      <p:cBhvr>
                                        <p:cTn dur="300" fill="hold" id="97"/>
                                        <p:tgtEl>
                                          <p:spTgt spid="34"/>
                                        </p:tgtEl>
                                        <p:attrNameLst>
                                          <p:attrName>ppt_x</p:attrName>
                                        </p:attrNameLst>
                                      </p:cBhvr>
                                      <p:tavLst>
                                        <p:tav tm="0">
                                          <p:val>
                                            <p:strVal val="#ppt_x"/>
                                          </p:val>
                                        </p:tav>
                                        <p:tav tm="100000">
                                          <p:val>
                                            <p:strVal val="#ppt_x"/>
                                          </p:val>
                                        </p:tav>
                                      </p:tavLst>
                                    </p:anim>
                                    <p:anim calcmode="lin" valueType="num">
                                      <p:cBhvr>
                                        <p:cTn dur="300" fill="hold" id="98"/>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28"/>
      <p:bldP grpId="0" spid="29"/>
      <p:bldP grpId="0" spid="30"/>
      <p:bldP grpId="0" spid="31"/>
      <p:bldP grpId="0" spid="32"/>
      <p:bldP grpId="0" spid="33"/>
      <p:bldP grpId="0" spid="34"/>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平行四边形 1"/>
          <p:cNvSpPr>
            <a:spLocks noChangeArrowheads="1"/>
          </p:cNvSpPr>
          <p:nvPr/>
        </p:nvSpPr>
        <p:spPr bwMode="auto">
          <a:xfrm flipH="1">
            <a:off x="1876425" y="2562225"/>
            <a:ext cx="2376488" cy="1531938"/>
          </a:xfrm>
          <a:prstGeom prst="parallelogram">
            <a:avLst>
              <a:gd fmla="val 88330" name="adj"/>
            </a:avLst>
          </a:prstGeom>
          <a:solidFill>
            <a:schemeClr val="bg2"/>
          </a:solidFill>
          <a:ln w="38100">
            <a:noFill/>
            <a:round/>
          </a:ln>
        </p:spPr>
        <p:txBody>
          <a:bodyPr bIns="48390" lIns="96780" rIns="96780" tIns="48390"/>
          <a:lstStyle/>
          <a:p>
            <a:pPr defTabSz="968375"/>
            <a:endParaRPr altLang="en-US" b="0" lang="zh-CN">
              <a:latin charset="0" panose="020f0502020204030204" pitchFamily="34" typeface="Calibri"/>
              <a:ea typeface="宋体"/>
            </a:endParaRPr>
          </a:p>
        </p:txBody>
      </p:sp>
      <p:sp>
        <p:nvSpPr>
          <p:cNvPr id="3" name="平行四边形 2"/>
          <p:cNvSpPr>
            <a:spLocks noChangeArrowheads="1"/>
          </p:cNvSpPr>
          <p:nvPr/>
        </p:nvSpPr>
        <p:spPr bwMode="auto">
          <a:xfrm flipH="1">
            <a:off x="3502025" y="2562225"/>
            <a:ext cx="2378075" cy="1531938"/>
          </a:xfrm>
          <a:prstGeom prst="parallelogram">
            <a:avLst>
              <a:gd fmla="val 88389" name="adj"/>
            </a:avLst>
          </a:prstGeom>
          <a:solidFill>
            <a:schemeClr val="bg2"/>
          </a:solidFill>
          <a:ln w="38100">
            <a:noFill/>
            <a:round/>
          </a:ln>
        </p:spPr>
        <p:txBody>
          <a:bodyPr bIns="48390" lIns="96780" rIns="96780" tIns="48390"/>
          <a:lstStyle/>
          <a:p>
            <a:pPr defTabSz="968375"/>
            <a:endParaRPr altLang="en-US" b="0" lang="zh-CN">
              <a:latin charset="0" panose="020f0502020204030204" pitchFamily="34" typeface="Calibri"/>
              <a:ea typeface="宋体"/>
            </a:endParaRPr>
          </a:p>
        </p:txBody>
      </p:sp>
      <p:sp>
        <p:nvSpPr>
          <p:cNvPr id="4" name="平行四边形 3"/>
          <p:cNvSpPr>
            <a:spLocks noChangeArrowheads="1"/>
          </p:cNvSpPr>
          <p:nvPr/>
        </p:nvSpPr>
        <p:spPr bwMode="auto">
          <a:xfrm flipH="1">
            <a:off x="5127625" y="2562225"/>
            <a:ext cx="2378075" cy="1531938"/>
          </a:xfrm>
          <a:prstGeom prst="parallelogram">
            <a:avLst>
              <a:gd fmla="val 88389" name="adj"/>
            </a:avLst>
          </a:prstGeom>
          <a:solidFill>
            <a:schemeClr val="bg2"/>
          </a:solidFill>
          <a:ln w="38100">
            <a:noFill/>
            <a:round/>
          </a:ln>
        </p:spPr>
        <p:txBody>
          <a:bodyPr bIns="48390" lIns="96780" rIns="96780" tIns="48390"/>
          <a:lstStyle/>
          <a:p>
            <a:pPr defTabSz="968375"/>
            <a:endParaRPr altLang="en-US" b="0" lang="zh-CN">
              <a:solidFill>
                <a:srgbClr val="808080"/>
              </a:solidFill>
              <a:latin charset="0" panose="020f0502020204030204" pitchFamily="34" typeface="Calibri"/>
              <a:ea typeface="宋体"/>
            </a:endParaRPr>
          </a:p>
        </p:txBody>
      </p:sp>
      <p:sp>
        <p:nvSpPr>
          <p:cNvPr id="5" name="TextBox 61"/>
          <p:cNvSpPr txBox="1">
            <a:spLocks noChangeArrowheads="1"/>
          </p:cNvSpPr>
          <p:nvPr/>
        </p:nvSpPr>
        <p:spPr bwMode="auto">
          <a:xfrm>
            <a:off x="1827213" y="2206625"/>
            <a:ext cx="955560" cy="325380"/>
          </a:xfrm>
          <a:prstGeom prst="rect">
            <a:avLst/>
          </a:prstGeom>
          <a:noFill/>
          <a:ln w="9525">
            <a:noFill/>
            <a:miter lim="800000"/>
          </a:ln>
        </p:spPr>
        <p:txBody>
          <a:bodyPr bIns="48390" lIns="96780" rIns="96780" tIns="48390" wrap="none">
            <a:spAutoFit/>
          </a:bodyPr>
          <a:lstStyle/>
          <a:p>
            <a:pPr defTabSz="968375"/>
            <a:r>
              <a:rPr altLang="en-US" b="0" lang="zh-CN" sz="1500">
                <a:solidFill>
                  <a:srgbClr val="595959"/>
                </a:solidFill>
                <a:latin charset="-122" pitchFamily="34" typeface="微软雅黑"/>
              </a:rPr>
              <a:t>标题内容</a:t>
            </a:r>
          </a:p>
        </p:txBody>
      </p:sp>
      <p:sp>
        <p:nvSpPr>
          <p:cNvPr id="6" name="TextBox 61"/>
          <p:cNvSpPr txBox="1">
            <a:spLocks noChangeArrowheads="1"/>
          </p:cNvSpPr>
          <p:nvPr/>
        </p:nvSpPr>
        <p:spPr bwMode="auto">
          <a:xfrm>
            <a:off x="3565525" y="2206625"/>
            <a:ext cx="904760" cy="310140"/>
          </a:xfrm>
          <a:prstGeom prst="rect">
            <a:avLst/>
          </a:prstGeom>
          <a:noFill/>
          <a:ln w="9525">
            <a:noFill/>
            <a:miter lim="800000"/>
          </a:ln>
        </p:spPr>
        <p:txBody>
          <a:bodyPr bIns="48390" lIns="96780" rIns="96780" tIns="48390" wrap="none">
            <a:spAutoFit/>
          </a:bodyPr>
          <a:lstStyle/>
          <a:p>
            <a:pPr defTabSz="968375"/>
            <a:r>
              <a:rPr altLang="en-US" b="0" lang="zh-CN" sz="1400">
                <a:solidFill>
                  <a:srgbClr val="595959"/>
                </a:solidFill>
              </a:rPr>
              <a:t>标题内容</a:t>
            </a:r>
          </a:p>
        </p:txBody>
      </p:sp>
      <p:sp>
        <p:nvSpPr>
          <p:cNvPr id="7" name="TextBox 61"/>
          <p:cNvSpPr txBox="1">
            <a:spLocks noChangeArrowheads="1"/>
          </p:cNvSpPr>
          <p:nvPr/>
        </p:nvSpPr>
        <p:spPr bwMode="auto">
          <a:xfrm>
            <a:off x="5156200" y="2206625"/>
            <a:ext cx="904760" cy="310140"/>
          </a:xfrm>
          <a:prstGeom prst="rect">
            <a:avLst/>
          </a:prstGeom>
          <a:noFill/>
          <a:ln w="9525">
            <a:noFill/>
            <a:miter lim="800000"/>
          </a:ln>
        </p:spPr>
        <p:txBody>
          <a:bodyPr bIns="48390" lIns="96780" rIns="96780" tIns="48390" wrap="none">
            <a:spAutoFit/>
          </a:bodyPr>
          <a:lstStyle/>
          <a:p>
            <a:pPr defTabSz="968375"/>
            <a:r>
              <a:rPr altLang="en-US" b="0" lang="zh-CN" sz="1400">
                <a:solidFill>
                  <a:srgbClr val="595959"/>
                </a:solidFill>
              </a:rPr>
              <a:t>标题内容</a:t>
            </a:r>
          </a:p>
        </p:txBody>
      </p:sp>
      <p:sp>
        <p:nvSpPr>
          <p:cNvPr id="8" name="平行四边形 7"/>
          <p:cNvSpPr>
            <a:spLocks noChangeArrowheads="1"/>
          </p:cNvSpPr>
          <p:nvPr/>
        </p:nvSpPr>
        <p:spPr bwMode="auto">
          <a:xfrm>
            <a:off x="1612900" y="2547938"/>
            <a:ext cx="1290638" cy="1546225"/>
          </a:xfrm>
          <a:prstGeom prst="parallelogram">
            <a:avLst>
              <a:gd fmla="val 20417" name="adj"/>
            </a:avLst>
          </a:prstGeom>
          <a:solidFill>
            <a:schemeClr val="tx2"/>
          </a:solidFill>
          <a:ln algn="ctr" w="3175">
            <a:noFill/>
            <a:miter lim="800000"/>
          </a:ln>
        </p:spPr>
        <p:txBody>
          <a:bodyPr anchor="ctr" bIns="48390" lIns="0" rIns="0" tIns="48390"/>
          <a:lstStyle/>
          <a:p>
            <a:pPr algn="ctr" defTabSz="968375">
              <a:lnSpc>
                <a:spcPct val="120000"/>
              </a:lnSpc>
              <a:spcBef>
                <a:spcPts val="638"/>
              </a:spcBef>
              <a:spcAft>
                <a:spcPts val="638"/>
              </a:spcAft>
            </a:pPr>
            <a:endParaRPr altLang="en-US" b="0" lang="zh-CN" sz="3000">
              <a:solidFill>
                <a:srgbClr val="FFFFFF"/>
              </a:solidFill>
              <a:latin charset="0" pitchFamily="34" typeface="Impact"/>
            </a:endParaRPr>
          </a:p>
        </p:txBody>
      </p:sp>
      <p:sp>
        <p:nvSpPr>
          <p:cNvPr id="9" name="平行四边形 8"/>
          <p:cNvSpPr>
            <a:spLocks noChangeArrowheads="1"/>
          </p:cNvSpPr>
          <p:nvPr/>
        </p:nvSpPr>
        <p:spPr bwMode="auto">
          <a:xfrm>
            <a:off x="3238500" y="2547938"/>
            <a:ext cx="1290638" cy="1546225"/>
          </a:xfrm>
          <a:prstGeom prst="parallelogram">
            <a:avLst>
              <a:gd fmla="val 20417" name="adj"/>
            </a:avLst>
          </a:prstGeom>
          <a:solidFill>
            <a:schemeClr val="tx2"/>
          </a:solidFill>
          <a:ln algn="ctr" w="3175">
            <a:noFill/>
            <a:miter lim="800000"/>
          </a:ln>
        </p:spPr>
        <p:txBody>
          <a:bodyPr anchor="ctr" bIns="48390" lIns="0" rIns="0" tIns="48390"/>
          <a:lstStyle/>
          <a:p>
            <a:pPr algn="ctr" defTabSz="968375">
              <a:lnSpc>
                <a:spcPct val="120000"/>
              </a:lnSpc>
              <a:spcBef>
                <a:spcPts val="638"/>
              </a:spcBef>
              <a:spcAft>
                <a:spcPts val="638"/>
              </a:spcAft>
            </a:pPr>
            <a:endParaRPr altLang="en-US" b="0" lang="zh-CN" sz="3000">
              <a:solidFill>
                <a:srgbClr val="FFFFFF"/>
              </a:solidFill>
              <a:latin charset="0" pitchFamily="34" typeface="Impact"/>
            </a:endParaRPr>
          </a:p>
        </p:txBody>
      </p:sp>
      <p:sp>
        <p:nvSpPr>
          <p:cNvPr id="10" name="平行四边形 9"/>
          <p:cNvSpPr>
            <a:spLocks noChangeArrowheads="1"/>
          </p:cNvSpPr>
          <p:nvPr/>
        </p:nvSpPr>
        <p:spPr bwMode="auto">
          <a:xfrm>
            <a:off x="4864100" y="2547938"/>
            <a:ext cx="1290638" cy="1546225"/>
          </a:xfrm>
          <a:prstGeom prst="parallelogram">
            <a:avLst>
              <a:gd fmla="val 20417" name="adj"/>
            </a:avLst>
          </a:prstGeom>
          <a:solidFill>
            <a:schemeClr val="tx2"/>
          </a:solidFill>
          <a:ln algn="ctr" w="3175">
            <a:noFill/>
            <a:miter lim="800000"/>
          </a:ln>
        </p:spPr>
        <p:txBody>
          <a:bodyPr anchor="ctr" bIns="48390" lIns="0" rIns="0" tIns="48390"/>
          <a:lstStyle/>
          <a:p>
            <a:pPr algn="ctr" defTabSz="968375">
              <a:lnSpc>
                <a:spcPct val="120000"/>
              </a:lnSpc>
              <a:spcBef>
                <a:spcPts val="638"/>
              </a:spcBef>
              <a:spcAft>
                <a:spcPts val="638"/>
              </a:spcAft>
            </a:pPr>
            <a:endParaRPr altLang="en-US" b="0" lang="zh-CN" sz="3000">
              <a:solidFill>
                <a:srgbClr val="FFFFFF"/>
              </a:solidFill>
              <a:latin charset="0" pitchFamily="34" typeface="Impact"/>
            </a:endParaRPr>
          </a:p>
        </p:txBody>
      </p:sp>
      <p:sp>
        <p:nvSpPr>
          <p:cNvPr id="94221" name="AutoShape 13"/>
          <p:cNvSpPr>
            <a:spLocks noChangeArrowheads="1"/>
          </p:cNvSpPr>
          <p:nvPr/>
        </p:nvSpPr>
        <p:spPr bwMode="auto">
          <a:xfrm flipV="1" rot="582694">
            <a:off x="6229350" y="1333500"/>
            <a:ext cx="2016125" cy="2879725"/>
          </a:xfrm>
          <a:prstGeom prst="downArrow">
            <a:avLst>
              <a:gd fmla="val 47852" name="adj1"/>
              <a:gd fmla="val 40443" name="adj2"/>
            </a:avLst>
          </a:prstGeom>
          <a:solidFill>
            <a:schemeClr val="tx2"/>
          </a:solidFill>
          <a:ln w="9525">
            <a:noFill/>
            <a:miter lim="800000"/>
          </a:ln>
        </p:spPr>
        <p:txBody>
          <a:bodyPr anchor="ctr" vert="eaVert" wrap="none"/>
          <a:lstStyle/>
          <a:p>
            <a:endParaRPr altLang="en-US" lang="zh-CN"/>
          </a:p>
        </p:txBody>
      </p:sp>
      <p:sp>
        <p:nvSpPr>
          <p:cNvPr id="94224" name="Text Box 16"/>
          <p:cNvSpPr txBox="1">
            <a:spLocks noChangeArrowheads="1"/>
          </p:cNvSpPr>
          <p:nvPr/>
        </p:nvSpPr>
        <p:spPr bwMode="auto">
          <a:xfrm rot="639660">
            <a:off x="6923103" y="2195366"/>
            <a:ext cx="457200" cy="2305050"/>
          </a:xfrm>
          <a:prstGeom prst="rect">
            <a:avLst/>
          </a:prstGeom>
          <a:noFill/>
          <a:ln w="9525">
            <a:noFill/>
            <a:miter lim="800000"/>
          </a:ln>
        </p:spPr>
        <p:txBody>
          <a:bodyPr vert="eaVert">
            <a:spAutoFit/>
          </a:bodyPr>
          <a:lstStyle/>
          <a:p>
            <a:pPr defTabSz="914400">
              <a:spcBef>
                <a:spcPct val="50000"/>
              </a:spcBef>
            </a:pPr>
            <a:r>
              <a:rPr altLang="en-US" b="0" lang="zh-CN" sz="1800">
                <a:solidFill>
                  <a:schemeClr val="bg1"/>
                </a:solidFill>
              </a:rPr>
              <a:t>单击此处添加标题</a:t>
            </a:r>
          </a:p>
        </p:txBody>
      </p:sp>
      <p:sp>
        <p:nvSpPr>
          <p:cNvPr id="94225" name="AutoShape 17"/>
          <p:cNvSpPr>
            <a:spLocks noChangeArrowheads="1"/>
          </p:cNvSpPr>
          <p:nvPr/>
        </p:nvSpPr>
        <p:spPr bwMode="auto">
          <a:xfrm>
            <a:off x="-684213" y="4068763"/>
            <a:ext cx="10729913" cy="936625"/>
          </a:xfrm>
          <a:prstGeom prst="roundRect">
            <a:avLst>
              <a:gd fmla="val 16667" name="adj"/>
            </a:avLst>
          </a:prstGeom>
          <a:solidFill>
            <a:schemeClr val="tx2"/>
          </a:solidFill>
          <a:ln w="9525">
            <a:noFill/>
            <a:round/>
          </a:ln>
        </p:spPr>
        <p:txBody>
          <a:bodyPr anchor="ctr" wrap="none"/>
          <a:lstStyle/>
          <a:p>
            <a:endParaRPr altLang="en-US" lang="zh-CN"/>
          </a:p>
        </p:txBody>
      </p:sp>
      <p:sp>
        <p:nvSpPr>
          <p:cNvPr id="11" name="Rectangle 8"/>
          <p:cNvSpPr>
            <a:spLocks noChangeArrowheads="1"/>
          </p:cNvSpPr>
          <p:nvPr/>
        </p:nvSpPr>
        <p:spPr bwMode="gray">
          <a:xfrm>
            <a:off x="2052638" y="4365625"/>
            <a:ext cx="5619750" cy="462540"/>
          </a:xfrm>
          <a:prstGeom prst="rect">
            <a:avLst/>
          </a:prstGeom>
          <a:noFill/>
          <a:ln w="9525">
            <a:noFill/>
            <a:miter lim="800000"/>
          </a:ln>
        </p:spPr>
        <p:txBody>
          <a:bodyPr bIns="48390" lIns="96780" rIns="96780" tIns="48390">
            <a:spAutoFit/>
          </a:bodyPr>
          <a:lstStyle/>
          <a:p>
            <a:pPr algn="ctr" defTabSz="968375"/>
            <a:r>
              <a:rPr altLang="en-US" b="0" lang="zh-CN" sz="1200">
                <a:solidFill>
                  <a:schemeClr val="bg1"/>
                </a:solidFill>
                <a:sym charset="-122" pitchFamily="50" typeface="造字工房悦黑体验版常规体"/>
              </a:rPr>
              <a:t>请输入您想要的文字内容请输入您想要的文字内容请输入您想要的文字内容请输入您想要的文字内容请输入您想要的文字内容请输入您想要的文字内容</a:t>
            </a:r>
          </a:p>
        </p:txBody>
      </p:sp>
    </p:spTree>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1">
                                  <p:stCondLst>
                                    <p:cond delay="0"/>
                                  </p:stCondLst>
                                  <p:childTnLst>
                                    <p:set>
                                      <p:cBhvr>
                                        <p:cTn dur="1" fill="hold" id="6">
                                          <p:stCondLst>
                                            <p:cond delay="0"/>
                                          </p:stCondLst>
                                        </p:cTn>
                                        <p:tgtEl>
                                          <p:spTgt spid="94225"/>
                                        </p:tgtEl>
                                        <p:attrNameLst>
                                          <p:attrName>style.visibility</p:attrName>
                                        </p:attrNameLst>
                                      </p:cBhvr>
                                      <p:to>
                                        <p:strVal val="visible"/>
                                      </p:to>
                                    </p:set>
                                    <p:animEffect filter="wipe(up)" transition="in">
                                      <p:cBhvr>
                                        <p:cTn dur="500" id="7"/>
                                        <p:tgtEl>
                                          <p:spTgt spid="94225"/>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11"/>
                                        </p:tgtEl>
                                        <p:attrNameLst>
                                          <p:attrName>style.visibility</p:attrName>
                                        </p:attrNameLst>
                                      </p:cBhvr>
                                      <p:to>
                                        <p:strVal val="visible"/>
                                      </p:to>
                                    </p:set>
                                    <p:animEffect filter="fade" transition="in">
                                      <p:cBhvr>
                                        <p:cTn dur="1000" id="11"/>
                                        <p:tgtEl>
                                          <p:spTgt spid="11"/>
                                        </p:tgtEl>
                                      </p:cBhvr>
                                    </p:animEffect>
                                    <p:anim calcmode="lin" valueType="num">
                                      <p:cBhvr>
                                        <p:cTn dur="1000" fill="hold" id="12"/>
                                        <p:tgtEl>
                                          <p:spTgt spid="11"/>
                                        </p:tgtEl>
                                        <p:attrNameLst>
                                          <p:attrName>ppt_x</p:attrName>
                                        </p:attrNameLst>
                                      </p:cBhvr>
                                      <p:tavLst>
                                        <p:tav tm="0">
                                          <p:val>
                                            <p:strVal val="#ppt_x"/>
                                          </p:val>
                                        </p:tav>
                                        <p:tav tm="100000">
                                          <p:val>
                                            <p:strVal val="#ppt_x"/>
                                          </p:val>
                                        </p:tav>
                                      </p:tavLst>
                                    </p:anim>
                                    <p:anim calcmode="lin" valueType="num">
                                      <p:cBhvr>
                                        <p:cTn dur="1000" fill="hold" id="13"/>
                                        <p:tgtEl>
                                          <p:spTgt spid="11"/>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2" presetSubtype="4">
                                  <p:stCondLst>
                                    <p:cond delay="0"/>
                                  </p:stCondLst>
                                  <p:childTnLst>
                                    <p:set>
                                      <p:cBhvr>
                                        <p:cTn dur="1" fill="hold" id="16">
                                          <p:stCondLst>
                                            <p:cond delay="0"/>
                                          </p:stCondLst>
                                        </p:cTn>
                                        <p:tgtEl>
                                          <p:spTgt spid="8"/>
                                        </p:tgtEl>
                                        <p:attrNameLst>
                                          <p:attrName>style.visibility</p:attrName>
                                        </p:attrNameLst>
                                      </p:cBhvr>
                                      <p:to>
                                        <p:strVal val="visible"/>
                                      </p:to>
                                    </p:set>
                                    <p:animEffect filter="wipe(down)" transition="in">
                                      <p:cBhvr>
                                        <p:cTn dur="500" id="17"/>
                                        <p:tgtEl>
                                          <p:spTgt spid="8"/>
                                        </p:tgtEl>
                                      </p:cBhvr>
                                    </p:animEffect>
                                  </p:childTnLst>
                                </p:cTn>
                              </p:par>
                            </p:childTnLst>
                          </p:cTn>
                        </p:par>
                        <p:par>
                          <p:cTn fill="hold" id="18" nodeType="afterGroup">
                            <p:stCondLst>
                              <p:cond delay="2000"/>
                            </p:stCondLst>
                            <p:childTnLst>
                              <p:par>
                                <p:cTn fill="hold" grpId="0" id="19" nodeType="afterEffect" presetClass="entr" presetID="22" presetSubtype="1">
                                  <p:stCondLst>
                                    <p:cond delay="0"/>
                                  </p:stCondLst>
                                  <p:childTnLst>
                                    <p:set>
                                      <p:cBhvr>
                                        <p:cTn dur="1" fill="hold" id="20">
                                          <p:stCondLst>
                                            <p:cond delay="0"/>
                                          </p:stCondLst>
                                        </p:cTn>
                                        <p:tgtEl>
                                          <p:spTgt spid="2"/>
                                        </p:tgtEl>
                                        <p:attrNameLst>
                                          <p:attrName>style.visibility</p:attrName>
                                        </p:attrNameLst>
                                      </p:cBhvr>
                                      <p:to>
                                        <p:strVal val="visible"/>
                                      </p:to>
                                    </p:set>
                                    <p:animEffect filter="wipe(up)" transition="in">
                                      <p:cBhvr>
                                        <p:cTn dur="500" id="21"/>
                                        <p:tgtEl>
                                          <p:spTgt spid="2"/>
                                        </p:tgtEl>
                                      </p:cBhvr>
                                    </p:animEffect>
                                  </p:childTnLst>
                                </p:cTn>
                              </p:par>
                            </p:childTnLst>
                          </p:cTn>
                        </p:par>
                        <p:par>
                          <p:cTn fill="hold" id="22" nodeType="afterGroup">
                            <p:stCondLst>
                              <p:cond delay="2500"/>
                            </p:stCondLst>
                            <p:childTnLst>
                              <p:par>
                                <p:cTn fill="hold" grpId="0" id="23" nodeType="afterEffect" presetClass="entr" presetID="22" presetSubtype="4">
                                  <p:stCondLst>
                                    <p:cond delay="0"/>
                                  </p:stCondLst>
                                  <p:childTnLst>
                                    <p:set>
                                      <p:cBhvr>
                                        <p:cTn dur="1" fill="hold" id="24">
                                          <p:stCondLst>
                                            <p:cond delay="0"/>
                                          </p:stCondLst>
                                        </p:cTn>
                                        <p:tgtEl>
                                          <p:spTgt spid="9"/>
                                        </p:tgtEl>
                                        <p:attrNameLst>
                                          <p:attrName>style.visibility</p:attrName>
                                        </p:attrNameLst>
                                      </p:cBhvr>
                                      <p:to>
                                        <p:strVal val="visible"/>
                                      </p:to>
                                    </p:set>
                                    <p:animEffect filter="wipe(down)" transition="in">
                                      <p:cBhvr>
                                        <p:cTn dur="500" id="25"/>
                                        <p:tgtEl>
                                          <p:spTgt spid="9"/>
                                        </p:tgtEl>
                                      </p:cBhvr>
                                    </p:animEffect>
                                  </p:childTnLst>
                                </p:cTn>
                              </p:par>
                            </p:childTnLst>
                          </p:cTn>
                        </p:par>
                        <p:par>
                          <p:cTn fill="hold" id="26" nodeType="afterGroup">
                            <p:stCondLst>
                              <p:cond delay="3000"/>
                            </p:stCondLst>
                            <p:childTnLst>
                              <p:par>
                                <p:cTn fill="hold" grpId="0" id="27" nodeType="afterEffect" presetClass="entr" presetID="22" presetSubtype="1">
                                  <p:stCondLst>
                                    <p:cond delay="0"/>
                                  </p:stCondLst>
                                  <p:childTnLst>
                                    <p:set>
                                      <p:cBhvr>
                                        <p:cTn dur="1" fill="hold" id="28">
                                          <p:stCondLst>
                                            <p:cond delay="0"/>
                                          </p:stCondLst>
                                        </p:cTn>
                                        <p:tgtEl>
                                          <p:spTgt spid="3"/>
                                        </p:tgtEl>
                                        <p:attrNameLst>
                                          <p:attrName>style.visibility</p:attrName>
                                        </p:attrNameLst>
                                      </p:cBhvr>
                                      <p:to>
                                        <p:strVal val="visible"/>
                                      </p:to>
                                    </p:set>
                                    <p:animEffect filter="wipe(up)" transition="in">
                                      <p:cBhvr>
                                        <p:cTn dur="500" id="29"/>
                                        <p:tgtEl>
                                          <p:spTgt spid="3"/>
                                        </p:tgtEl>
                                      </p:cBhvr>
                                    </p:animEffect>
                                  </p:childTnLst>
                                </p:cTn>
                              </p:par>
                            </p:childTnLst>
                          </p:cTn>
                        </p:par>
                        <p:par>
                          <p:cTn fill="hold" id="30" nodeType="afterGroup">
                            <p:stCondLst>
                              <p:cond delay="3500"/>
                            </p:stCondLst>
                            <p:childTnLst>
                              <p:par>
                                <p:cTn fill="hold" grpId="0" id="31" nodeType="afterEffect" presetClass="entr" presetID="22" presetSubtype="4">
                                  <p:stCondLst>
                                    <p:cond delay="0"/>
                                  </p:stCondLst>
                                  <p:childTnLst>
                                    <p:set>
                                      <p:cBhvr>
                                        <p:cTn dur="1" fill="hold" id="32">
                                          <p:stCondLst>
                                            <p:cond delay="0"/>
                                          </p:stCondLst>
                                        </p:cTn>
                                        <p:tgtEl>
                                          <p:spTgt spid="10"/>
                                        </p:tgtEl>
                                        <p:attrNameLst>
                                          <p:attrName>style.visibility</p:attrName>
                                        </p:attrNameLst>
                                      </p:cBhvr>
                                      <p:to>
                                        <p:strVal val="visible"/>
                                      </p:to>
                                    </p:set>
                                    <p:animEffect filter="wipe(down)" transition="in">
                                      <p:cBhvr>
                                        <p:cTn dur="500" id="33"/>
                                        <p:tgtEl>
                                          <p:spTgt spid="10"/>
                                        </p:tgtEl>
                                      </p:cBhvr>
                                    </p:animEffect>
                                  </p:childTnLst>
                                </p:cTn>
                              </p:par>
                            </p:childTnLst>
                          </p:cTn>
                        </p:par>
                        <p:par>
                          <p:cTn fill="hold" id="34" nodeType="afterGroup">
                            <p:stCondLst>
                              <p:cond delay="4000"/>
                            </p:stCondLst>
                            <p:childTnLst>
                              <p:par>
                                <p:cTn fill="hold" grpId="0" id="35" nodeType="afterEffect" presetClass="entr" presetID="22" presetSubtype="1">
                                  <p:stCondLst>
                                    <p:cond delay="0"/>
                                  </p:stCondLst>
                                  <p:childTnLst>
                                    <p:set>
                                      <p:cBhvr>
                                        <p:cTn dur="1" fill="hold" id="36">
                                          <p:stCondLst>
                                            <p:cond delay="0"/>
                                          </p:stCondLst>
                                        </p:cTn>
                                        <p:tgtEl>
                                          <p:spTgt spid="4"/>
                                        </p:tgtEl>
                                        <p:attrNameLst>
                                          <p:attrName>style.visibility</p:attrName>
                                        </p:attrNameLst>
                                      </p:cBhvr>
                                      <p:to>
                                        <p:strVal val="visible"/>
                                      </p:to>
                                    </p:set>
                                    <p:animEffect filter="wipe(up)" transition="in">
                                      <p:cBhvr>
                                        <p:cTn dur="500" id="37"/>
                                        <p:tgtEl>
                                          <p:spTgt spid="4"/>
                                        </p:tgtEl>
                                      </p:cBhvr>
                                    </p:animEffect>
                                  </p:childTnLst>
                                </p:cTn>
                              </p:par>
                            </p:childTnLst>
                          </p:cTn>
                        </p:par>
                        <p:par>
                          <p:cTn fill="hold" id="38" nodeType="afterGroup">
                            <p:stCondLst>
                              <p:cond delay="4500"/>
                            </p:stCondLst>
                            <p:childTnLst>
                              <p:par>
                                <p:cTn fill="hold" grpId="0" id="39" nodeType="afterEffect" presetClass="entr" presetID="22" presetSubtype="4">
                                  <p:stCondLst>
                                    <p:cond delay="0"/>
                                  </p:stCondLst>
                                  <p:childTnLst>
                                    <p:set>
                                      <p:cBhvr>
                                        <p:cTn dur="1" fill="hold" id="40">
                                          <p:stCondLst>
                                            <p:cond delay="0"/>
                                          </p:stCondLst>
                                        </p:cTn>
                                        <p:tgtEl>
                                          <p:spTgt spid="94221"/>
                                        </p:tgtEl>
                                        <p:attrNameLst>
                                          <p:attrName>style.visibility</p:attrName>
                                        </p:attrNameLst>
                                      </p:cBhvr>
                                      <p:to>
                                        <p:strVal val="visible"/>
                                      </p:to>
                                    </p:set>
                                    <p:animEffect filter="wipe(down)" transition="in">
                                      <p:cBhvr>
                                        <p:cTn dur="500" id="41"/>
                                        <p:tgtEl>
                                          <p:spTgt spid="94221"/>
                                        </p:tgtEl>
                                      </p:cBhvr>
                                    </p:animEffect>
                                  </p:childTnLst>
                                </p:cTn>
                              </p:par>
                            </p:childTnLst>
                          </p:cTn>
                        </p:par>
                        <p:par>
                          <p:cTn fill="hold" id="42" nodeType="afterGroup">
                            <p:stCondLst>
                              <p:cond delay="5000"/>
                            </p:stCondLst>
                            <p:childTnLst>
                              <p:par>
                                <p:cTn fill="hold" grpId="0" id="43" nodeType="afterEffect" presetClass="entr" presetID="56" presetSubtype="0">
                                  <p:stCondLst>
                                    <p:cond delay="0"/>
                                  </p:stCondLst>
                                  <p:iterate type="lt">
                                    <p:tmPct val="10000"/>
                                  </p:iterate>
                                  <p:childTnLst>
                                    <p:set>
                                      <p:cBhvr>
                                        <p:cTn dur="1" fill="hold" id="44">
                                          <p:stCondLst>
                                            <p:cond delay="0"/>
                                          </p:stCondLst>
                                        </p:cTn>
                                        <p:tgtEl>
                                          <p:spTgt spid="94224"/>
                                        </p:tgtEl>
                                        <p:attrNameLst>
                                          <p:attrName>style.visibility</p:attrName>
                                        </p:attrNameLst>
                                      </p:cBhvr>
                                      <p:to>
                                        <p:strVal val="visible"/>
                                      </p:to>
                                    </p:set>
                                    <p:anim by="(-#ppt_w*2)" calcmode="lin" valueType="num">
                                      <p:cBhvr rctx="PPT">
                                        <p:cTn autoRev="1" dur="250" fill="hold" id="45">
                                          <p:stCondLst>
                                            <p:cond delay="0"/>
                                          </p:stCondLst>
                                        </p:cTn>
                                        <p:tgtEl>
                                          <p:spTgt spid="94224"/>
                                        </p:tgtEl>
                                        <p:attrNameLst>
                                          <p:attrName>ppt_w</p:attrName>
                                        </p:attrNameLst>
                                      </p:cBhvr>
                                    </p:anim>
                                    <p:anim by="(#ppt_w*0.50)" calcmode="lin" valueType="num">
                                      <p:cBhvr>
                                        <p:cTn autoRev="1" decel="50000" dur="250" fill="hold" id="46">
                                          <p:stCondLst>
                                            <p:cond delay="0"/>
                                          </p:stCondLst>
                                        </p:cTn>
                                        <p:tgtEl>
                                          <p:spTgt spid="94224"/>
                                        </p:tgtEl>
                                        <p:attrNameLst>
                                          <p:attrName>ppt_x</p:attrName>
                                        </p:attrNameLst>
                                      </p:cBhvr>
                                    </p:anim>
                                    <p:anim calcmode="lin" from="(-#ppt_h/2)" to="(#ppt_y)" valueType="num">
                                      <p:cBhvr>
                                        <p:cTn dur="500" fill="hold" id="47">
                                          <p:stCondLst>
                                            <p:cond delay="0"/>
                                          </p:stCondLst>
                                        </p:cTn>
                                        <p:tgtEl>
                                          <p:spTgt spid="94224"/>
                                        </p:tgtEl>
                                        <p:attrNameLst>
                                          <p:attrName>ppt_y</p:attrName>
                                        </p:attrNameLst>
                                      </p:cBhvr>
                                    </p:anim>
                                    <p:animRot by="21600000">
                                      <p:cBhvr>
                                        <p:cTn dur="500" fill="hold" id="48">
                                          <p:stCondLst>
                                            <p:cond delay="0"/>
                                          </p:stCondLst>
                                        </p:cTn>
                                        <p:tgtEl>
                                          <p:spTgt spid="94224"/>
                                        </p:tgtEl>
                                        <p:attrNameLst>
                                          <p:attrName>r</p:attrName>
                                        </p:attrNameLst>
                                      </p:cBhvr>
                                    </p:animRot>
                                  </p:childTnLst>
                                </p:cTn>
                              </p:par>
                            </p:childTnLst>
                          </p:cTn>
                        </p:par>
                        <p:par>
                          <p:cTn fill="hold" id="49" nodeType="afterGroup">
                            <p:stCondLst>
                              <p:cond delay="5500"/>
                            </p:stCondLst>
                            <p:childTnLst>
                              <p:par>
                                <p:cTn fill="hold" grpId="0" id="50" nodeType="afterEffect" presetClass="entr" presetID="42" presetSubtype="0">
                                  <p:stCondLst>
                                    <p:cond delay="0"/>
                                  </p:stCondLst>
                                  <p:childTnLst>
                                    <p:set>
                                      <p:cBhvr>
                                        <p:cTn dur="1" fill="hold" id="51">
                                          <p:stCondLst>
                                            <p:cond delay="0"/>
                                          </p:stCondLst>
                                        </p:cTn>
                                        <p:tgtEl>
                                          <p:spTgt spid="5"/>
                                        </p:tgtEl>
                                        <p:attrNameLst>
                                          <p:attrName>style.visibility</p:attrName>
                                        </p:attrNameLst>
                                      </p:cBhvr>
                                      <p:to>
                                        <p:strVal val="visible"/>
                                      </p:to>
                                    </p:set>
                                    <p:animEffect filter="fade" transition="in">
                                      <p:cBhvr>
                                        <p:cTn dur="1000" id="52"/>
                                        <p:tgtEl>
                                          <p:spTgt spid="5"/>
                                        </p:tgtEl>
                                      </p:cBhvr>
                                    </p:animEffect>
                                    <p:anim calcmode="lin" valueType="num">
                                      <p:cBhvr>
                                        <p:cTn dur="1000" fill="hold" id="53"/>
                                        <p:tgtEl>
                                          <p:spTgt spid="5"/>
                                        </p:tgtEl>
                                        <p:attrNameLst>
                                          <p:attrName>ppt_x</p:attrName>
                                        </p:attrNameLst>
                                      </p:cBhvr>
                                      <p:tavLst>
                                        <p:tav tm="0">
                                          <p:val>
                                            <p:strVal val="#ppt_x"/>
                                          </p:val>
                                        </p:tav>
                                        <p:tav tm="100000">
                                          <p:val>
                                            <p:strVal val="#ppt_x"/>
                                          </p:val>
                                        </p:tav>
                                      </p:tavLst>
                                    </p:anim>
                                    <p:anim calcmode="lin" valueType="num">
                                      <p:cBhvr>
                                        <p:cTn dur="1000" fill="hold" id="54"/>
                                        <p:tgtEl>
                                          <p:spTgt spid="5"/>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6"/>
                                        </p:tgtEl>
                                        <p:attrNameLst>
                                          <p:attrName>style.visibility</p:attrName>
                                        </p:attrNameLst>
                                      </p:cBhvr>
                                      <p:to>
                                        <p:strVal val="visible"/>
                                      </p:to>
                                    </p:set>
                                    <p:animEffect filter="fade" transition="in">
                                      <p:cBhvr>
                                        <p:cTn dur="1000" id="57"/>
                                        <p:tgtEl>
                                          <p:spTgt spid="6"/>
                                        </p:tgtEl>
                                      </p:cBhvr>
                                    </p:animEffect>
                                    <p:anim calcmode="lin" valueType="num">
                                      <p:cBhvr>
                                        <p:cTn dur="1000" fill="hold" id="58"/>
                                        <p:tgtEl>
                                          <p:spTgt spid="6"/>
                                        </p:tgtEl>
                                        <p:attrNameLst>
                                          <p:attrName>ppt_x</p:attrName>
                                        </p:attrNameLst>
                                      </p:cBhvr>
                                      <p:tavLst>
                                        <p:tav tm="0">
                                          <p:val>
                                            <p:strVal val="#ppt_x"/>
                                          </p:val>
                                        </p:tav>
                                        <p:tav tm="100000">
                                          <p:val>
                                            <p:strVal val="#ppt_x"/>
                                          </p:val>
                                        </p:tav>
                                      </p:tavLst>
                                    </p:anim>
                                    <p:anim calcmode="lin" valueType="num">
                                      <p:cBhvr>
                                        <p:cTn dur="1000" fill="hold" id="59"/>
                                        <p:tgtEl>
                                          <p:spTgt spid="6"/>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0"/>
                                  </p:stCondLst>
                                  <p:childTnLst>
                                    <p:set>
                                      <p:cBhvr>
                                        <p:cTn dur="1" fill="hold" id="61">
                                          <p:stCondLst>
                                            <p:cond delay="0"/>
                                          </p:stCondLst>
                                        </p:cTn>
                                        <p:tgtEl>
                                          <p:spTgt spid="7"/>
                                        </p:tgtEl>
                                        <p:attrNameLst>
                                          <p:attrName>style.visibility</p:attrName>
                                        </p:attrNameLst>
                                      </p:cBhvr>
                                      <p:to>
                                        <p:strVal val="visible"/>
                                      </p:to>
                                    </p:set>
                                    <p:animEffect filter="fade" transition="in">
                                      <p:cBhvr>
                                        <p:cTn dur="1000" id="62"/>
                                        <p:tgtEl>
                                          <p:spTgt spid="7"/>
                                        </p:tgtEl>
                                      </p:cBhvr>
                                    </p:animEffect>
                                    <p:anim calcmode="lin" valueType="num">
                                      <p:cBhvr>
                                        <p:cTn dur="1000" fill="hold" id="63"/>
                                        <p:tgtEl>
                                          <p:spTgt spid="7"/>
                                        </p:tgtEl>
                                        <p:attrNameLst>
                                          <p:attrName>ppt_x</p:attrName>
                                        </p:attrNameLst>
                                      </p:cBhvr>
                                      <p:tavLst>
                                        <p:tav tm="0">
                                          <p:val>
                                            <p:strVal val="#ppt_x"/>
                                          </p:val>
                                        </p:tav>
                                        <p:tav tm="100000">
                                          <p:val>
                                            <p:strVal val="#ppt_x"/>
                                          </p:val>
                                        </p:tav>
                                      </p:tavLst>
                                    </p:anim>
                                    <p:anim calcmode="lin" valueType="num">
                                      <p:cBhvr>
                                        <p:cTn dur="1000" fill="hold" id="64"/>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94221"/>
      <p:bldP grpId="0" spid="94224"/>
      <p:bldP grpId="0" spid="94225"/>
      <p:bldP grpId="0" spid="11"/>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0113" name="组合 1"/>
          <p:cNvGrpSpPr/>
          <p:nvPr/>
        </p:nvGrpSpPr>
        <p:grpSpPr>
          <a:xfrm>
            <a:off x="3443288" y="1085850"/>
            <a:ext cx="3914775" cy="1598613"/>
            <a:chOff x="3176589" y="1285879"/>
            <a:chExt cx="3771900" cy="1362075"/>
          </a:xfrm>
        </p:grpSpPr>
        <p:sp>
          <p:nvSpPr>
            <p:cNvPr id="91151" name="右箭头 1"/>
            <p:cNvSpPr/>
            <p:nvPr/>
          </p:nvSpPr>
          <p:spPr bwMode="auto">
            <a:xfrm rot="905815">
              <a:off x="3176589" y="1285879"/>
              <a:ext cx="3771900" cy="1362075"/>
            </a:xfrm>
            <a:custGeom>
              <a:gdLst>
                <a:gd fmla="*/ 0 w 3771900" name="T0"/>
                <a:gd fmla="*/ 826294 h 1362075" name="T1"/>
                <a:gd fmla="*/ 3186112 w 3771900" name="T2"/>
                <a:gd fmla="*/ 316706 h 1362075" name="T3"/>
                <a:gd fmla="*/ 3243262 w 3771900" name="T4"/>
                <a:gd fmla="*/ 0 h 1362075" name="T5"/>
                <a:gd fmla="*/ 3771900 w 3771900" name="T6"/>
                <a:gd fmla="*/ 833438 h 1362075" name="T7"/>
                <a:gd fmla="*/ 2995612 w 3771900" name="T8"/>
                <a:gd fmla="*/ 1362075 h 1362075" name="T9"/>
                <a:gd fmla="*/ 3052762 w 3771900" name="T10"/>
                <a:gd fmla="*/ 1045369 h 1362075" name="T11"/>
                <a:gd fmla="*/ 0 w 3771900" name="T12"/>
                <a:gd fmla="*/ 826294 h 1362075" name="T13"/>
                <a:gd fmla="*/ 0 60000 65536" name="T14"/>
                <a:gd fmla="*/ 0 60000 65536" name="T15"/>
                <a:gd fmla="*/ 0 60000 65536" name="T16"/>
                <a:gd fmla="*/ 0 60000 65536" name="T17"/>
                <a:gd fmla="*/ 0 60000 65536" name="T18"/>
                <a:gd fmla="*/ 0 60000 65536" name="T19"/>
                <a:gd fmla="*/ 0 60000 65536" name="T20"/>
                <a:gd fmla="*/ 0 w 3771900" name="T21"/>
                <a:gd fmla="*/ 0 h 1362075" name="T22"/>
                <a:gd fmla="*/ 3771900 w 3771900" name="T23"/>
                <a:gd fmla="*/ 1362075 h 1362075"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1362075" w="3771900">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algn="ctr" cap="flat" cmpd="sng" w="15875">
              <a:noFill/>
              <a:prstDash val="solid"/>
              <a:round/>
            </a:ln>
          </p:spPr>
          <p:txBody>
            <a:bodyPr anchor="ctr"/>
            <a:lstStyle/>
            <a:p>
              <a:endParaRPr altLang="en-US" lang="zh-CN"/>
            </a:p>
          </p:txBody>
        </p:sp>
        <p:sp>
          <p:nvSpPr>
            <p:cNvPr id="91152" name="文本框 3"/>
            <p:cNvSpPr txBox="1">
              <a:spLocks noChangeArrowheads="1"/>
            </p:cNvSpPr>
            <p:nvPr/>
          </p:nvSpPr>
          <p:spPr bwMode="auto">
            <a:xfrm rot="1212081">
              <a:off x="4944888" y="1939208"/>
              <a:ext cx="1431670" cy="230651"/>
            </a:xfrm>
            <a:prstGeom prst="rect">
              <a:avLst/>
            </a:prstGeom>
            <a:solidFill>
              <a:schemeClr val="tx2"/>
            </a:solidFill>
            <a:ln w="9525">
              <a:noFill/>
              <a:miter lim="800000"/>
            </a:ln>
          </p:spPr>
          <p:txBody>
            <a:bodyPr bIns="36293" lIns="0" rIns="0" tIns="36293" wrap="none">
              <a:spAutoFit/>
            </a:bodyPr>
            <a:lstStyle/>
            <a:p>
              <a:pPr algn="r" defTabSz="725488"/>
              <a:r>
                <a:rPr altLang="en-US" b="0" lang="zh-CN" sz="1300">
                  <a:solidFill>
                    <a:schemeClr val="bg1"/>
                  </a:solidFill>
                  <a:latin charset="0" panose="020f0502020204030204" pitchFamily="34" typeface="Calibri"/>
                </a:rPr>
                <a:t>请在此处添加关键字</a:t>
              </a:r>
            </a:p>
          </p:txBody>
        </p:sp>
      </p:grpSp>
      <p:grpSp>
        <p:nvGrpSpPr>
          <p:cNvPr id="90114" name="组合 4"/>
          <p:cNvGrpSpPr/>
          <p:nvPr/>
        </p:nvGrpSpPr>
        <p:grpSpPr>
          <a:xfrm>
            <a:off x="2425700" y="1941513"/>
            <a:ext cx="3914775" cy="1577975"/>
            <a:chOff x="2195511" y="1906532"/>
            <a:chExt cx="3771900" cy="1362075"/>
          </a:xfrm>
        </p:grpSpPr>
        <p:sp>
          <p:nvSpPr>
            <p:cNvPr id="91149" name="右箭头 1"/>
            <p:cNvSpPr/>
            <p:nvPr/>
          </p:nvSpPr>
          <p:spPr bwMode="auto">
            <a:xfrm flipH="1" flipV="1" rot="905815">
              <a:off x="2195511" y="1906532"/>
              <a:ext cx="3771900" cy="1362075"/>
            </a:xfrm>
            <a:custGeom>
              <a:gdLst>
                <a:gd fmla="*/ 0 w 3771900" name="T0"/>
                <a:gd fmla="*/ 826294 h 1362075" name="T1"/>
                <a:gd fmla="*/ 3186112 w 3771900" name="T2"/>
                <a:gd fmla="*/ 316706 h 1362075" name="T3"/>
                <a:gd fmla="*/ 3243262 w 3771900" name="T4"/>
                <a:gd fmla="*/ 0 h 1362075" name="T5"/>
                <a:gd fmla="*/ 3771900 w 3771900" name="T6"/>
                <a:gd fmla="*/ 833438 h 1362075" name="T7"/>
                <a:gd fmla="*/ 2995612 w 3771900" name="T8"/>
                <a:gd fmla="*/ 1362075 h 1362075" name="T9"/>
                <a:gd fmla="*/ 3052762 w 3771900" name="T10"/>
                <a:gd fmla="*/ 1045369 h 1362075" name="T11"/>
                <a:gd fmla="*/ 0 w 3771900" name="T12"/>
                <a:gd fmla="*/ 826294 h 1362075" name="T13"/>
                <a:gd fmla="*/ 0 60000 65536" name="T14"/>
                <a:gd fmla="*/ 0 60000 65536" name="T15"/>
                <a:gd fmla="*/ 0 60000 65536" name="T16"/>
                <a:gd fmla="*/ 0 60000 65536" name="T17"/>
                <a:gd fmla="*/ 0 60000 65536" name="T18"/>
                <a:gd fmla="*/ 0 60000 65536" name="T19"/>
                <a:gd fmla="*/ 0 60000 65536" name="T20"/>
                <a:gd fmla="*/ 0 w 3771900" name="T21"/>
                <a:gd fmla="*/ 0 h 1362075" name="T22"/>
                <a:gd fmla="*/ 3771900 w 3771900" name="T23"/>
                <a:gd fmla="*/ 1362075 h 1362075"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1362075" w="3771900">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algn="ctr" cap="flat" cmpd="sng" w="12700">
              <a:noFill/>
              <a:prstDash val="solid"/>
              <a:miter lim="800000"/>
            </a:ln>
          </p:spPr>
          <p:txBody>
            <a:bodyPr anchor="ctr"/>
            <a:lstStyle/>
            <a:p>
              <a:endParaRPr altLang="en-US" lang="zh-CN"/>
            </a:p>
          </p:txBody>
        </p:sp>
        <p:sp>
          <p:nvSpPr>
            <p:cNvPr id="91150" name="文本框 6"/>
            <p:cNvSpPr txBox="1">
              <a:spLocks noChangeArrowheads="1"/>
            </p:cNvSpPr>
            <p:nvPr/>
          </p:nvSpPr>
          <p:spPr bwMode="auto">
            <a:xfrm rot="1309175">
              <a:off x="2686636" y="2356013"/>
              <a:ext cx="1431670" cy="233668"/>
            </a:xfrm>
            <a:prstGeom prst="rect">
              <a:avLst/>
            </a:prstGeom>
            <a:solidFill>
              <a:schemeClr val="bg2"/>
            </a:solidFill>
            <a:ln w="9525">
              <a:noFill/>
              <a:miter lim="800000"/>
            </a:ln>
          </p:spPr>
          <p:txBody>
            <a:bodyPr bIns="36293" lIns="0" rIns="0" tIns="36293" wrap="none">
              <a:spAutoFit/>
            </a:bodyPr>
            <a:lstStyle/>
            <a:p>
              <a:pPr defTabSz="725488"/>
              <a:r>
                <a:rPr altLang="en-US" b="0" lang="zh-CN" sz="1300">
                  <a:solidFill>
                    <a:schemeClr val="bg1"/>
                  </a:solidFill>
                  <a:latin charset="0" panose="020f0502020204030204" pitchFamily="34" typeface="Calibri"/>
                </a:rPr>
                <a:t>请在此处添加关键字</a:t>
              </a:r>
            </a:p>
          </p:txBody>
        </p:sp>
      </p:grpSp>
      <p:sp>
        <p:nvSpPr>
          <p:cNvPr id="90115" name="文本框 7"/>
          <p:cNvSpPr txBox="1">
            <a:spLocks noChangeArrowheads="1"/>
          </p:cNvSpPr>
          <p:nvPr/>
        </p:nvSpPr>
        <p:spPr bwMode="auto">
          <a:xfrm>
            <a:off x="7475538" y="1417638"/>
            <a:ext cx="1608137" cy="1444186"/>
          </a:xfrm>
          <a:prstGeom prst="rect">
            <a:avLst/>
          </a:prstGeom>
          <a:noFill/>
          <a:ln w="9525">
            <a:noFill/>
            <a:miter lim="800000"/>
          </a:ln>
        </p:spPr>
        <p:txBody>
          <a:bodyPr bIns="36293" lIns="0" rIns="0" tIns="36293">
            <a:spAutoFit/>
          </a:bodyPr>
          <a:lstStyle/>
          <a:p>
            <a:pPr algn="just" defTabSz="725488">
              <a:lnSpc>
                <a:spcPct val="150000"/>
              </a:lnSpc>
            </a:pPr>
            <a:r>
              <a:rPr altLang="en-US" b="0" lang="zh-CN" sz="100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sp>
        <p:nvSpPr>
          <p:cNvPr id="90116" name="文本框 8"/>
          <p:cNvSpPr txBox="1">
            <a:spLocks noChangeArrowheads="1"/>
          </p:cNvSpPr>
          <p:nvPr/>
        </p:nvSpPr>
        <p:spPr bwMode="auto">
          <a:xfrm>
            <a:off x="693738" y="1417638"/>
            <a:ext cx="1608137" cy="1444186"/>
          </a:xfrm>
          <a:prstGeom prst="rect">
            <a:avLst/>
          </a:prstGeom>
          <a:noFill/>
          <a:ln w="9525">
            <a:noFill/>
            <a:miter lim="800000"/>
          </a:ln>
        </p:spPr>
        <p:txBody>
          <a:bodyPr bIns="36293" lIns="0" rIns="0" tIns="36293">
            <a:spAutoFit/>
          </a:bodyPr>
          <a:lstStyle/>
          <a:p>
            <a:pPr algn="just" defTabSz="725488">
              <a:lnSpc>
                <a:spcPct val="150000"/>
              </a:lnSpc>
            </a:pPr>
            <a:r>
              <a:rPr altLang="en-US" b="0" lang="zh-CN" sz="100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nvGrpSpPr>
          <p:cNvPr id="90117" name="组合 9"/>
          <p:cNvGrpSpPr/>
          <p:nvPr/>
        </p:nvGrpSpPr>
        <p:grpSpPr>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algn="ctr" w="38100">
              <a:solidFill>
                <a:srgbClr val="BFBFBF"/>
              </a:solidFill>
              <a:round/>
            </a:ln>
          </p:spPr>
          <p:txBody>
            <a:bodyPr bIns="36293" lIns="72585" rIns="72585" tIns="36293"/>
            <a:lstStyle/>
            <a:p>
              <a:pPr defTabSz="725488">
                <a:buFont typeface="Arial"/>
                <a:buNone/>
              </a:pPr>
              <a:endParaRPr altLang="en-US" b="0" lang="zh-CN" sz="1000">
                <a:solidFill>
                  <a:srgbClr val="808080"/>
                </a:solidFill>
                <a:latin charset="-122" pitchFamily="34" typeface="微软雅黑"/>
              </a:endParaRPr>
            </a:p>
          </p:txBody>
        </p:sp>
        <p:sp>
          <p:nvSpPr>
            <p:cNvPr id="91147" name="TextBox 81"/>
            <p:cNvSpPr txBox="1">
              <a:spLocks noChangeArrowheads="1"/>
            </p:cNvSpPr>
            <p:nvPr/>
          </p:nvSpPr>
          <p:spPr bwMode="auto">
            <a:xfrm>
              <a:off x="4006195" y="732817"/>
              <a:ext cx="3113564" cy="278771"/>
            </a:xfrm>
            <a:prstGeom prst="rect">
              <a:avLst/>
            </a:prstGeom>
            <a:noFill/>
            <a:ln w="9525">
              <a:noFill/>
              <a:miter lim="800000"/>
            </a:ln>
          </p:spPr>
          <p:txBody>
            <a:bodyPr bIns="36293" lIns="72585" rIns="72585" tIns="36293">
              <a:spAutoFit/>
            </a:bodyPr>
            <a:lstStyle/>
            <a:p>
              <a:pPr defTabSz="725488"/>
              <a:r>
                <a:rPr altLang="en-US" lang="zh-CN" sz="1400">
                  <a:solidFill>
                    <a:srgbClr val="808080"/>
                  </a:solidFill>
                  <a:latin charset="-122" pitchFamily="34" typeface="微软雅黑"/>
                </a:rPr>
                <a:t>在此处添加小标题</a:t>
              </a:r>
            </a:p>
          </p:txBody>
        </p:sp>
        <p:sp>
          <p:nvSpPr>
            <p:cNvPr id="91148" name="TextBox 82"/>
            <p:cNvSpPr txBox="1">
              <a:spLocks noChangeArrowheads="1"/>
            </p:cNvSpPr>
            <p:nvPr/>
          </p:nvSpPr>
          <p:spPr bwMode="auto">
            <a:xfrm>
              <a:off x="4087246" y="1006754"/>
              <a:ext cx="3063098" cy="739356"/>
            </a:xfrm>
            <a:prstGeom prst="rect">
              <a:avLst/>
            </a:prstGeom>
            <a:noFill/>
            <a:ln w="9525">
              <a:noFill/>
              <a:miter lim="800000"/>
            </a:ln>
          </p:spPr>
          <p:txBody>
            <a:bodyPr bIns="36293" lIns="0" rIns="0" tIns="36293">
              <a:spAutoFit/>
            </a:bodyPr>
            <a:lstStyle/>
            <a:p>
              <a:pPr algn="just" defTabSz="725488">
                <a:lnSpc>
                  <a:spcPct val="150000"/>
                </a:lnSpc>
              </a:pPr>
              <a:r>
                <a:rPr altLang="en-US" b="0" lang="zh-CN" sz="100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grpSp>
        <p:nvGrpSpPr>
          <p:cNvPr id="90118" name="组合 13"/>
          <p:cNvGrpSpPr/>
          <p:nvPr/>
        </p:nvGrpSpPr>
        <p:grpSpPr>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algn="ctr" w="38100">
              <a:solidFill>
                <a:schemeClr val="bg2"/>
              </a:solidFill>
              <a:round/>
            </a:ln>
          </p:spPr>
          <p:txBody>
            <a:bodyPr bIns="36293" lIns="72585" rIns="72585" tIns="36293"/>
            <a:lstStyle/>
            <a:p>
              <a:pPr defTabSz="725488">
                <a:buFont typeface="Arial"/>
                <a:buNone/>
              </a:pPr>
              <a:endParaRPr altLang="en-US" b="0" lang="zh-CN" sz="1000">
                <a:solidFill>
                  <a:srgbClr val="808080"/>
                </a:solidFill>
                <a:latin charset="-122" pitchFamily="34" typeface="微软雅黑"/>
              </a:endParaRPr>
            </a:p>
          </p:txBody>
        </p:sp>
        <p:sp>
          <p:nvSpPr>
            <p:cNvPr id="91144" name="TextBox 81"/>
            <p:cNvSpPr txBox="1">
              <a:spLocks noChangeArrowheads="1"/>
            </p:cNvSpPr>
            <p:nvPr/>
          </p:nvSpPr>
          <p:spPr bwMode="auto">
            <a:xfrm>
              <a:off x="4006292" y="732817"/>
              <a:ext cx="3113453" cy="263913"/>
            </a:xfrm>
            <a:prstGeom prst="rect">
              <a:avLst/>
            </a:prstGeom>
            <a:noFill/>
            <a:ln w="9525">
              <a:noFill/>
              <a:miter lim="800000"/>
            </a:ln>
          </p:spPr>
          <p:txBody>
            <a:bodyPr bIns="36293" lIns="72585" rIns="72585" tIns="36293">
              <a:spAutoFit/>
            </a:bodyPr>
            <a:lstStyle/>
            <a:p>
              <a:pPr defTabSz="725488"/>
              <a:r>
                <a:rPr altLang="en-US" lang="zh-CN" sz="1300">
                  <a:solidFill>
                    <a:schemeClr val="tx2"/>
                  </a:solidFill>
                  <a:latin charset="-122" pitchFamily="34" typeface="微软雅黑"/>
                </a:rPr>
                <a:t>在此处添加小标题</a:t>
              </a:r>
            </a:p>
          </p:txBody>
        </p:sp>
        <p:sp>
          <p:nvSpPr>
            <p:cNvPr id="91145" name="TextBox 82"/>
            <p:cNvSpPr txBox="1">
              <a:spLocks noChangeArrowheads="1"/>
            </p:cNvSpPr>
            <p:nvPr/>
          </p:nvSpPr>
          <p:spPr bwMode="auto">
            <a:xfrm>
              <a:off x="4087380" y="1006754"/>
              <a:ext cx="3062964" cy="739356"/>
            </a:xfrm>
            <a:prstGeom prst="rect">
              <a:avLst/>
            </a:prstGeom>
            <a:noFill/>
            <a:ln w="9525">
              <a:noFill/>
              <a:miter lim="800000"/>
            </a:ln>
          </p:spPr>
          <p:txBody>
            <a:bodyPr bIns="36293" lIns="0" rIns="0" tIns="36293">
              <a:spAutoFit/>
            </a:bodyPr>
            <a:lstStyle/>
            <a:p>
              <a:pPr algn="just" defTabSz="725488">
                <a:lnSpc>
                  <a:spcPct val="150000"/>
                </a:lnSpc>
              </a:pPr>
              <a:r>
                <a:rPr altLang="en-US" b="0" lang="zh-CN" sz="100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90114"/>
                                        </p:tgtEl>
                                        <p:attrNameLst>
                                          <p:attrName>style.visibility</p:attrName>
                                        </p:attrNameLst>
                                      </p:cBhvr>
                                      <p:to>
                                        <p:strVal val="visible"/>
                                      </p:to>
                                    </p:set>
                                    <p:animEffect filter="wipe(right)" transition="in">
                                      <p:cBhvr>
                                        <p:cTn dur="500" id="7"/>
                                        <p:tgtEl>
                                          <p:spTgt spid="90114"/>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90113"/>
                                        </p:tgtEl>
                                        <p:attrNameLst>
                                          <p:attrName>style.visibility</p:attrName>
                                        </p:attrNameLst>
                                      </p:cBhvr>
                                      <p:to>
                                        <p:strVal val="visible"/>
                                      </p:to>
                                    </p:set>
                                    <p:animEffect filter="wipe(left)" transition="in">
                                      <p:cBhvr>
                                        <p:cTn dur="500" id="11"/>
                                        <p:tgtEl>
                                          <p:spTgt spid="90113"/>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90116"/>
                                        </p:tgtEl>
                                        <p:attrNameLst>
                                          <p:attrName>style.visibility</p:attrName>
                                        </p:attrNameLst>
                                      </p:cBhvr>
                                      <p:to>
                                        <p:strVal val="visible"/>
                                      </p:to>
                                    </p:set>
                                    <p:animEffect filter="wipe(left)" transition="in">
                                      <p:cBhvr>
                                        <p:cTn dur="500" id="15"/>
                                        <p:tgtEl>
                                          <p:spTgt spid="90116"/>
                                        </p:tgtEl>
                                      </p:cBhvr>
                                    </p:animEffect>
                                  </p:childTnLst>
                                </p:cTn>
                              </p:par>
                              <p:par>
                                <p:cTn fill="hold" grpId="0" id="16" nodeType="withEffect" presetClass="entr" presetID="22" presetSubtype="8">
                                  <p:stCondLst>
                                    <p:cond delay="0"/>
                                  </p:stCondLst>
                                  <p:childTnLst>
                                    <p:set>
                                      <p:cBhvr>
                                        <p:cTn dur="1" fill="hold" id="17">
                                          <p:stCondLst>
                                            <p:cond delay="0"/>
                                          </p:stCondLst>
                                        </p:cTn>
                                        <p:tgtEl>
                                          <p:spTgt spid="90115"/>
                                        </p:tgtEl>
                                        <p:attrNameLst>
                                          <p:attrName>style.visibility</p:attrName>
                                        </p:attrNameLst>
                                      </p:cBhvr>
                                      <p:to>
                                        <p:strVal val="visible"/>
                                      </p:to>
                                    </p:set>
                                    <p:animEffect filter="wipe(left)" transition="in">
                                      <p:cBhvr>
                                        <p:cTn dur="500" id="18"/>
                                        <p:tgtEl>
                                          <p:spTgt spid="90115"/>
                                        </p:tgtEl>
                                      </p:cBhvr>
                                    </p:animEffect>
                                  </p:childTnLst>
                                </p:cTn>
                              </p:par>
                            </p:childTnLst>
                          </p:cTn>
                        </p:par>
                        <p:par>
                          <p:cTn fill="hold" id="19" nodeType="afterGroup">
                            <p:stCondLst>
                              <p:cond delay="1500"/>
                            </p:stCondLst>
                            <p:childTnLst>
                              <p:par>
                                <p:cTn fill="hold" id="20" nodeType="afterEffect" presetClass="entr" presetID="22" presetSubtype="8">
                                  <p:stCondLst>
                                    <p:cond delay="0"/>
                                  </p:stCondLst>
                                  <p:childTnLst>
                                    <p:set>
                                      <p:cBhvr>
                                        <p:cTn dur="1" fill="hold" id="21">
                                          <p:stCondLst>
                                            <p:cond delay="0"/>
                                          </p:stCondLst>
                                        </p:cTn>
                                        <p:tgtEl>
                                          <p:spTgt spid="90117"/>
                                        </p:tgtEl>
                                        <p:attrNameLst>
                                          <p:attrName>style.visibility</p:attrName>
                                        </p:attrNameLst>
                                      </p:cBhvr>
                                      <p:to>
                                        <p:strVal val="visible"/>
                                      </p:to>
                                    </p:set>
                                    <p:animEffect filter="wipe(left)" transition="in">
                                      <p:cBhvr>
                                        <p:cTn dur="500" id="22"/>
                                        <p:tgtEl>
                                          <p:spTgt spid="90117"/>
                                        </p:tgtEl>
                                      </p:cBhvr>
                                    </p:animEffect>
                                  </p:childTnLst>
                                </p:cTn>
                              </p:par>
                              <p:par>
                                <p:cTn fill="hold" id="23" nodeType="withEffect" presetClass="entr" presetID="22" presetSubtype="8">
                                  <p:stCondLst>
                                    <p:cond delay="0"/>
                                  </p:stCondLst>
                                  <p:childTnLst>
                                    <p:set>
                                      <p:cBhvr>
                                        <p:cTn dur="1" fill="hold" id="24">
                                          <p:stCondLst>
                                            <p:cond delay="0"/>
                                          </p:stCondLst>
                                        </p:cTn>
                                        <p:tgtEl>
                                          <p:spTgt spid="90118"/>
                                        </p:tgtEl>
                                        <p:attrNameLst>
                                          <p:attrName>style.visibility</p:attrName>
                                        </p:attrNameLst>
                                      </p:cBhvr>
                                      <p:to>
                                        <p:strVal val="visible"/>
                                      </p:to>
                                    </p:set>
                                    <p:animEffect filter="wipe(left)" transition="in">
                                      <p:cBhvr>
                                        <p:cTn dur="500" id="25"/>
                                        <p:tgtEl>
                                          <p:spTgt spid="901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0115"/>
      <p:bldP grpId="0" spid="90116"/>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7283" name="矩形 4"/>
          <p:cNvSpPr>
            <a:spLocks noChangeArrowheads="1"/>
          </p:cNvSpPr>
          <p:nvPr/>
        </p:nvSpPr>
        <p:spPr bwMode="auto">
          <a:xfrm>
            <a:off x="3184525" y="1604963"/>
            <a:ext cx="1652588" cy="2227262"/>
          </a:xfrm>
          <a:custGeom>
            <a:gdLst>
              <a:gd fmla="*/ 0 w 2071340" name="T0"/>
              <a:gd fmla="*/ 0 h 2828404" name="T1"/>
              <a:gd fmla="*/ 0 60000 65536" name="T2"/>
              <a:gd fmla="*/ 0 w 2071340" name="T3"/>
              <a:gd fmla="*/ 0 h 2828404" name="T4"/>
              <a:gd fmla="*/ 2071340 w 2071340" name="T5"/>
              <a:gd fmla="*/ 2828404 h 2828404" name="T6"/>
            </a:gdLst>
            <a:cxnLst>
              <a:cxn ang="T2">
                <a:pos x="T0" y="T1"/>
              </a:cxn>
            </a:cxnLst>
            <a:rect b="T6" l="T3" r="T5" t="T4"/>
            <a:pathLst>
              <a:path h="2828404" w="2071340">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anchor="ctr" bIns="36293" lIns="357210" rIns="357210" tIns="36293"/>
          <a:lstStyle/>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p:txBody>
      </p:sp>
      <p:sp>
        <p:nvSpPr>
          <p:cNvPr id="97284" name="矩形 5"/>
          <p:cNvSpPr>
            <a:spLocks noChangeArrowheads="1"/>
          </p:cNvSpPr>
          <p:nvPr/>
        </p:nvSpPr>
        <p:spPr bwMode="auto">
          <a:xfrm>
            <a:off x="4938713" y="1604963"/>
            <a:ext cx="1639887" cy="2227262"/>
          </a:xfrm>
          <a:custGeom>
            <a:gdLst>
              <a:gd fmla="*/ 0 w 2055564" name="T0"/>
              <a:gd fmla="*/ 0 h 2828404" name="T1"/>
              <a:gd fmla="*/ 0 60000 65536" name="T2"/>
              <a:gd fmla="*/ 0 w 2055564" name="T3"/>
              <a:gd fmla="*/ 0 h 2828404" name="T4"/>
              <a:gd fmla="*/ 2055564 w 2055564" name="T5"/>
              <a:gd fmla="*/ 2828404 h 2828404" name="T6"/>
            </a:gdLst>
            <a:cxnLst>
              <a:cxn ang="T2">
                <a:pos x="T0" y="T1"/>
              </a:cxn>
            </a:cxnLst>
            <a:rect b="T6" l="T3" r="T5" t="T4"/>
            <a:pathLst>
              <a:path h="2828404" w="205556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anchor="ctr" bIns="36293" lIns="357210" rIns="357210" tIns="36293"/>
          <a:lstStyle/>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a:p>
            <a:pPr algn="ctr" defTabSz="725488">
              <a:lnSpc>
                <a:spcPct val="150000"/>
              </a:lnSpc>
              <a:buFont typeface="Arial"/>
              <a:buNone/>
            </a:pPr>
            <a:r>
              <a:rPr altLang="en-US" b="0" lang="zh-CN" sz="1000">
                <a:solidFill>
                  <a:schemeClr val="bg1"/>
                </a:solidFill>
                <a:latin charset="-122" pitchFamily="34" typeface="微软雅黑"/>
                <a:ea charset="-122" pitchFamily="50" typeface="造字工房悦黑体验版常规体"/>
                <a:sym charset="-122" pitchFamily="34" typeface="微软雅黑"/>
              </a:rPr>
              <a:t>添加文本</a:t>
            </a:r>
          </a:p>
        </p:txBody>
      </p:sp>
      <p:sp>
        <p:nvSpPr>
          <p:cNvPr id="97285" name="矩形 6"/>
          <p:cNvSpPr>
            <a:spLocks noChangeArrowheads="1"/>
          </p:cNvSpPr>
          <p:nvPr/>
        </p:nvSpPr>
        <p:spPr bwMode="auto">
          <a:xfrm>
            <a:off x="6678613" y="1604963"/>
            <a:ext cx="1566862" cy="2227262"/>
          </a:xfrm>
          <a:custGeom>
            <a:gdLst>
              <a:gd fmla="*/ 0 w 1963712" name="T0"/>
              <a:gd fmla="*/ 0 h 2828404" name="T1"/>
              <a:gd fmla="*/ 0 60000 65536" name="T2"/>
              <a:gd fmla="*/ 0 w 1963712" name="T3"/>
              <a:gd fmla="*/ 0 h 2828404" name="T4"/>
              <a:gd fmla="*/ 1963712 w 1963712" name="T5"/>
              <a:gd fmla="*/ 2828404 h 2828404" name="T6"/>
            </a:gdLst>
            <a:cxnLst>
              <a:cxn ang="T2">
                <a:pos x="T0" y="T1"/>
              </a:cxn>
            </a:cxnLst>
            <a:rect b="T6" l="T3" r="T5" t="T4"/>
            <a:pathLst>
              <a:path h="2828404" w="1963711">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anchor="ctr" bIns="36293" lIns="428652" rIns="142884" tIns="36293"/>
          <a:lstStyle/>
          <a:p>
            <a:pPr algn="ctr" defTabSz="725488">
              <a:lnSpc>
                <a:spcPct val="110000"/>
              </a:lnSpc>
              <a:buFont typeface="Arial"/>
              <a:buNone/>
            </a:pPr>
            <a:r>
              <a:rPr altLang="en-US" b="0" lang="zh-CN" sz="1000">
                <a:solidFill>
                  <a:schemeClr val="bg1"/>
                </a:solidFill>
                <a:latin charset="-122" pitchFamily="34" typeface="微软雅黑"/>
                <a:sym charset="-122" pitchFamily="34" typeface="微软雅黑"/>
              </a:rPr>
              <a:t>添加内容</a:t>
            </a:r>
          </a:p>
          <a:p>
            <a:pPr algn="ctr" defTabSz="725488">
              <a:lnSpc>
                <a:spcPct val="110000"/>
              </a:lnSpc>
              <a:buFont typeface="Arial"/>
              <a:buNone/>
            </a:pPr>
            <a:r>
              <a:rPr altLang="en-US" b="0" lang="zh-CN" sz="1000">
                <a:solidFill>
                  <a:schemeClr val="bg1"/>
                </a:solidFill>
                <a:latin charset="-122" pitchFamily="34" typeface="微软雅黑"/>
                <a:sym charset="-122" pitchFamily="34" typeface="微软雅黑"/>
              </a:rPr>
              <a:t>添加内容</a:t>
            </a:r>
          </a:p>
          <a:p>
            <a:pPr algn="ctr" defTabSz="725488">
              <a:lnSpc>
                <a:spcPct val="110000"/>
              </a:lnSpc>
              <a:buFont typeface="Arial"/>
              <a:buNone/>
            </a:pPr>
            <a:r>
              <a:rPr altLang="en-US" b="0" lang="zh-CN" sz="1000">
                <a:solidFill>
                  <a:schemeClr val="bg1"/>
                </a:solidFill>
                <a:latin charset="-122" pitchFamily="34" typeface="微软雅黑"/>
                <a:sym charset="-122" pitchFamily="34" typeface="微软雅黑"/>
              </a:rPr>
              <a:t>添加内容</a:t>
            </a:r>
          </a:p>
          <a:p>
            <a:pPr algn="ctr" defTabSz="725488">
              <a:lnSpc>
                <a:spcPct val="110000"/>
              </a:lnSpc>
              <a:buFont typeface="Arial"/>
              <a:buNone/>
            </a:pPr>
            <a:r>
              <a:rPr altLang="en-US" b="0" lang="zh-CN" sz="1000">
                <a:solidFill>
                  <a:schemeClr val="bg1"/>
                </a:solidFill>
                <a:latin charset="-122" pitchFamily="34" typeface="微软雅黑"/>
                <a:sym charset="-122" pitchFamily="34" typeface="微软雅黑"/>
              </a:rPr>
              <a:t>添加内容</a:t>
            </a:r>
          </a:p>
          <a:p>
            <a:pPr algn="ctr" defTabSz="725488">
              <a:lnSpc>
                <a:spcPct val="110000"/>
              </a:lnSpc>
              <a:buFont typeface="Arial"/>
              <a:buNone/>
            </a:pPr>
            <a:r>
              <a:rPr altLang="en-US" b="0" lang="zh-CN" sz="1000">
                <a:solidFill>
                  <a:schemeClr val="bg1"/>
                </a:solidFill>
                <a:latin charset="-122" pitchFamily="34" typeface="微软雅黑"/>
                <a:sym charset="-122" pitchFamily="34" typeface="微软雅黑"/>
              </a:rPr>
              <a:t>添加内容</a:t>
            </a:r>
          </a:p>
          <a:p>
            <a:pPr algn="ctr" defTabSz="725488">
              <a:lnSpc>
                <a:spcPct val="110000"/>
              </a:lnSpc>
              <a:buFont typeface="Arial"/>
              <a:buNone/>
            </a:pPr>
            <a:r>
              <a:rPr altLang="en-US" b="0" lang="zh-CN" sz="1000">
                <a:solidFill>
                  <a:schemeClr val="bg1"/>
                </a:solidFill>
                <a:latin charset="-122" pitchFamily="34" typeface="微软雅黑"/>
                <a:sym charset="-122" pitchFamily="34" typeface="微软雅黑"/>
              </a:rPr>
              <a:t>添加内容</a:t>
            </a:r>
          </a:p>
          <a:p>
            <a:pPr algn="ctr" defTabSz="725488">
              <a:lnSpc>
                <a:spcPct val="110000"/>
              </a:lnSpc>
              <a:buFont typeface="Arial"/>
              <a:buNone/>
            </a:pPr>
            <a:r>
              <a:rPr altLang="en-US" b="0" lang="zh-CN" sz="1000">
                <a:solidFill>
                  <a:schemeClr val="bg1"/>
                </a:solidFill>
                <a:latin charset="-122" pitchFamily="34" typeface="微软雅黑"/>
                <a:sym charset="-122" pitchFamily="34" typeface="微软雅黑"/>
              </a:rPr>
              <a:t>添加内容</a:t>
            </a:r>
          </a:p>
          <a:p>
            <a:pPr algn="ctr" defTabSz="725488">
              <a:lnSpc>
                <a:spcPct val="110000"/>
              </a:lnSpc>
              <a:buFont typeface="Arial"/>
              <a:buNone/>
            </a:pPr>
            <a:r>
              <a:rPr altLang="en-US" b="0" lang="zh-CN" sz="1000">
                <a:solidFill>
                  <a:schemeClr val="bg1"/>
                </a:solidFill>
                <a:latin charset="-122" pitchFamily="34" typeface="微软雅黑"/>
                <a:sym charset="-122" pitchFamily="34" typeface="微软雅黑"/>
              </a:rPr>
              <a:t>添加内容</a:t>
            </a:r>
          </a:p>
        </p:txBody>
      </p:sp>
      <p:sp>
        <p:nvSpPr>
          <p:cNvPr id="97286" name="椭圆 7"/>
          <p:cNvSpPr>
            <a:spLocks noChangeArrowheads="1"/>
          </p:cNvSpPr>
          <p:nvPr/>
        </p:nvSpPr>
        <p:spPr bwMode="auto">
          <a:xfrm>
            <a:off x="2813050" y="2401888"/>
            <a:ext cx="642938" cy="633412"/>
          </a:xfrm>
          <a:prstGeom prst="ellipse">
            <a:avLst/>
          </a:prstGeom>
          <a:solidFill>
            <a:srgbClr val="2B2E30"/>
          </a:solidFill>
          <a:ln w="25400">
            <a:noFill/>
            <a:bevel/>
          </a:ln>
        </p:spPr>
        <p:txBody>
          <a:bodyPr anchor="ctr" bIns="0" lIns="0" rIns="0" tIns="0"/>
          <a:lstStyle/>
          <a:p>
            <a:pPr algn="ctr" defTabSz="725488">
              <a:lnSpc>
                <a:spcPct val="120000"/>
              </a:lnSpc>
              <a:buFont typeface="Arial"/>
              <a:buNone/>
            </a:pPr>
            <a:r>
              <a:rPr altLang="en-US" lang="zh-CN" sz="1400">
                <a:solidFill>
                  <a:srgbClr val="FFFFFF"/>
                </a:solidFill>
                <a:latin charset="-122" pitchFamily="34" typeface="微软雅黑"/>
                <a:sym charset="-122" pitchFamily="34" typeface="微软雅黑"/>
              </a:rPr>
              <a:t>文本</a:t>
            </a:r>
          </a:p>
        </p:txBody>
      </p:sp>
      <p:sp>
        <p:nvSpPr>
          <p:cNvPr id="97287" name="椭圆 8"/>
          <p:cNvSpPr>
            <a:spLocks noChangeArrowheads="1"/>
          </p:cNvSpPr>
          <p:nvPr/>
        </p:nvSpPr>
        <p:spPr bwMode="auto">
          <a:xfrm>
            <a:off x="4565650" y="2401888"/>
            <a:ext cx="644525" cy="633412"/>
          </a:xfrm>
          <a:prstGeom prst="ellipse">
            <a:avLst/>
          </a:prstGeom>
          <a:solidFill>
            <a:srgbClr val="2B2E30"/>
          </a:solidFill>
          <a:ln w="25400">
            <a:noFill/>
            <a:bevel/>
          </a:ln>
        </p:spPr>
        <p:txBody>
          <a:bodyPr anchor="ctr" bIns="0" lIns="0" rIns="0" tIns="0"/>
          <a:lstStyle/>
          <a:p>
            <a:pPr algn="ctr" defTabSz="725488">
              <a:lnSpc>
                <a:spcPct val="120000"/>
              </a:lnSpc>
              <a:buFont typeface="Arial"/>
              <a:buNone/>
            </a:pPr>
            <a:r>
              <a:rPr altLang="en-US" lang="zh-CN" sz="1400">
                <a:solidFill>
                  <a:srgbClr val="FFFFFF"/>
                </a:solidFill>
                <a:latin charset="-122" pitchFamily="34" typeface="微软雅黑"/>
                <a:sym charset="-122" pitchFamily="34" typeface="微软雅黑"/>
              </a:rPr>
              <a:t>文本</a:t>
            </a:r>
          </a:p>
        </p:txBody>
      </p:sp>
      <p:sp>
        <p:nvSpPr>
          <p:cNvPr id="97288" name="椭圆 9"/>
          <p:cNvSpPr>
            <a:spLocks noChangeArrowheads="1"/>
          </p:cNvSpPr>
          <p:nvPr/>
        </p:nvSpPr>
        <p:spPr bwMode="auto">
          <a:xfrm>
            <a:off x="6307138" y="2401888"/>
            <a:ext cx="642937" cy="633412"/>
          </a:xfrm>
          <a:prstGeom prst="ellipse">
            <a:avLst/>
          </a:prstGeom>
          <a:solidFill>
            <a:srgbClr val="2B2E30"/>
          </a:solidFill>
          <a:ln w="25400">
            <a:noFill/>
            <a:bevel/>
          </a:ln>
        </p:spPr>
        <p:txBody>
          <a:bodyPr anchor="ctr" bIns="0" lIns="0" rIns="0" tIns="0"/>
          <a:lstStyle/>
          <a:p>
            <a:pPr algn="ctr" defTabSz="725488">
              <a:lnSpc>
                <a:spcPct val="120000"/>
              </a:lnSpc>
              <a:buFont typeface="Arial"/>
              <a:buNone/>
            </a:pPr>
            <a:r>
              <a:rPr altLang="en-US" lang="zh-CN" sz="1400">
                <a:solidFill>
                  <a:srgbClr val="FFFFFF"/>
                </a:solidFill>
                <a:latin charset="-122" pitchFamily="34" typeface="微软雅黑"/>
                <a:sym charset="-122" pitchFamily="34" typeface="微软雅黑"/>
              </a:rPr>
              <a:t>文本</a:t>
            </a:r>
          </a:p>
        </p:txBody>
      </p:sp>
      <p:sp>
        <p:nvSpPr>
          <p:cNvPr id="97289" name="矩形 3"/>
          <p:cNvSpPr>
            <a:spLocks noChangeArrowheads="1"/>
          </p:cNvSpPr>
          <p:nvPr/>
        </p:nvSpPr>
        <p:spPr bwMode="auto">
          <a:xfrm>
            <a:off x="1555750" y="1604963"/>
            <a:ext cx="1528763" cy="2227262"/>
          </a:xfrm>
          <a:custGeom>
            <a:gdLst>
              <a:gd fmla="*/ 0 w 1915864" name="T0"/>
              <a:gd fmla="*/ 0 h 2828404" name="T1"/>
              <a:gd fmla="*/ 0 60000 65536" name="T2"/>
              <a:gd fmla="*/ 0 w 1915864" name="T3"/>
              <a:gd fmla="*/ 0 h 2828404" name="T4"/>
              <a:gd fmla="*/ 1915864 w 1915864" name="T5"/>
              <a:gd fmla="*/ 2828404 h 2828404" name="T6"/>
            </a:gdLst>
            <a:cxnLst>
              <a:cxn ang="T2">
                <a:pos x="T0" y="T1"/>
              </a:cxn>
            </a:cxnLst>
            <a:rect b="T6" l="T3" r="T5" t="T4"/>
            <a:pathLst>
              <a:path h="2828404" w="191586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anchor="ctr" bIns="36293" lIns="142884" rIns="357210" tIns="36293"/>
          <a:lstStyle/>
          <a:p>
            <a:pPr algn="ctr" defTabSz="725488">
              <a:lnSpc>
                <a:spcPct val="110000"/>
              </a:lnSpc>
            </a:pPr>
            <a:endParaRPr altLang="en-US" b="0" lang="zh-CN" sz="1000">
              <a:solidFill>
                <a:schemeClr val="bg1"/>
              </a:solidFill>
              <a:sym charset="-122" pitchFamily="34" typeface="微软雅黑"/>
            </a:endParaRPr>
          </a:p>
          <a:p>
            <a:pPr algn="ctr" defTabSz="725488">
              <a:lnSpc>
                <a:spcPct val="110000"/>
              </a:lnSpc>
            </a:pPr>
            <a:r>
              <a:rPr altLang="en-US" b="0" lang="zh-CN" sz="1000">
                <a:solidFill>
                  <a:schemeClr val="bg1"/>
                </a:solidFill>
                <a:sym charset="-122" pitchFamily="34" typeface="微软雅黑"/>
              </a:rPr>
              <a:t>添加文本</a:t>
            </a:r>
          </a:p>
          <a:p>
            <a:pPr algn="ctr" defTabSz="725488">
              <a:lnSpc>
                <a:spcPct val="110000"/>
              </a:lnSpc>
            </a:pPr>
            <a:r>
              <a:rPr altLang="en-US" b="0" lang="zh-CN" sz="1000">
                <a:solidFill>
                  <a:schemeClr val="bg1"/>
                </a:solidFill>
                <a:sym charset="-122" pitchFamily="34" typeface="微软雅黑"/>
              </a:rPr>
              <a:t>添加文本</a:t>
            </a:r>
          </a:p>
          <a:p>
            <a:pPr algn="ctr" defTabSz="725488">
              <a:lnSpc>
                <a:spcPct val="110000"/>
              </a:lnSpc>
            </a:pPr>
            <a:r>
              <a:rPr altLang="en-US" b="0" lang="zh-CN" sz="1000">
                <a:solidFill>
                  <a:schemeClr val="bg1"/>
                </a:solidFill>
                <a:sym charset="-122" pitchFamily="34" typeface="微软雅黑"/>
              </a:rPr>
              <a:t>添加文本</a:t>
            </a:r>
          </a:p>
          <a:p>
            <a:pPr algn="ctr" defTabSz="725488">
              <a:lnSpc>
                <a:spcPct val="110000"/>
              </a:lnSpc>
            </a:pPr>
            <a:r>
              <a:rPr altLang="en-US" b="0" lang="zh-CN" sz="1000">
                <a:solidFill>
                  <a:schemeClr val="bg1"/>
                </a:solidFill>
                <a:sym charset="-122" pitchFamily="34" typeface="微软雅黑"/>
              </a:rPr>
              <a:t>添加文本</a:t>
            </a:r>
          </a:p>
          <a:p>
            <a:pPr algn="ctr" defTabSz="725488">
              <a:lnSpc>
                <a:spcPct val="110000"/>
              </a:lnSpc>
            </a:pPr>
            <a:r>
              <a:rPr altLang="en-US" b="0" lang="zh-CN" sz="1000">
                <a:solidFill>
                  <a:schemeClr val="bg1"/>
                </a:solidFill>
                <a:sym charset="-122" pitchFamily="34" typeface="微软雅黑"/>
              </a:rPr>
              <a:t>添加文本</a:t>
            </a:r>
          </a:p>
          <a:p>
            <a:pPr algn="ctr" defTabSz="725488">
              <a:lnSpc>
                <a:spcPct val="110000"/>
              </a:lnSpc>
            </a:pPr>
            <a:r>
              <a:rPr altLang="en-US" b="0" lang="zh-CN" sz="1000">
                <a:solidFill>
                  <a:schemeClr val="bg1"/>
                </a:solidFill>
                <a:sym charset="-122" pitchFamily="34" typeface="微软雅黑"/>
              </a:rPr>
              <a:t>添加文本</a:t>
            </a:r>
          </a:p>
          <a:p>
            <a:pPr algn="ctr" defTabSz="725488">
              <a:lnSpc>
                <a:spcPct val="110000"/>
              </a:lnSpc>
            </a:pPr>
            <a:r>
              <a:rPr altLang="en-US" b="0" lang="zh-CN" sz="1000">
                <a:solidFill>
                  <a:schemeClr val="bg1"/>
                </a:solidFill>
                <a:sym charset="-122" pitchFamily="34" typeface="微软雅黑"/>
              </a:rPr>
              <a:t>添加文本</a:t>
            </a:r>
          </a:p>
          <a:p>
            <a:pPr algn="ctr" defTabSz="725488">
              <a:lnSpc>
                <a:spcPct val="110000"/>
              </a:lnSpc>
            </a:pPr>
            <a:r>
              <a:rPr altLang="en-US" b="0" lang="zh-CN" sz="1000">
                <a:solidFill>
                  <a:schemeClr val="bg1"/>
                </a:solidFill>
                <a:sym charset="-122" pitchFamily="34" typeface="微软雅黑"/>
              </a:rPr>
              <a:t>添加文本</a:t>
            </a: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ln>
        </p:spPr>
        <p:txBody>
          <a:bodyPr anchor="ctr" bIns="36293" lIns="72585" rIns="72585" tIns="36293"/>
          <a:lstStyle/>
          <a:p>
            <a:pPr algn="ctr" defTabSz="725488">
              <a:buFont typeface="Arial"/>
              <a:buNone/>
            </a:pPr>
            <a:endParaRPr altLang="en-US" b="0" lang="zh-CN" sz="1400">
              <a:solidFill>
                <a:srgbClr val="FFFFFF"/>
              </a:solidFill>
              <a:latin typeface="宋体"/>
              <a:ea typeface="宋体"/>
              <a:sym typeface="宋体"/>
            </a:endParaRPr>
          </a:p>
        </p:txBody>
      </p:sp>
      <p:sp>
        <p:nvSpPr>
          <p:cNvPr id="97295" name="文本框 16"/>
          <p:cNvSpPr>
            <a:spLocks noChangeArrowheads="1"/>
          </p:cNvSpPr>
          <p:nvPr/>
        </p:nvSpPr>
        <p:spPr bwMode="auto">
          <a:xfrm>
            <a:off x="1555750" y="4286250"/>
            <a:ext cx="2698750" cy="270706"/>
          </a:xfrm>
          <a:prstGeom prst="rect">
            <a:avLst/>
          </a:prstGeom>
          <a:noFill/>
          <a:ln w="9525">
            <a:noFill/>
            <a:miter lim="800000"/>
          </a:ln>
        </p:spPr>
        <p:txBody>
          <a:bodyPr bIns="36293" lIns="72585" rIns="72585" tIns="36293">
            <a:spAutoFit/>
          </a:bodyPr>
          <a:lstStyle/>
          <a:p>
            <a:pPr defTabSz="725488">
              <a:buFont typeface="Arial"/>
              <a:buNone/>
            </a:pPr>
            <a:r>
              <a:rPr altLang="en-US" b="0" lang="zh-CN" sz="1300">
                <a:solidFill>
                  <a:schemeClr val="bg1"/>
                </a:solidFill>
                <a:latin charset="-122" pitchFamily="34" typeface="微软雅黑"/>
                <a:sym charset="-122" pitchFamily="50" typeface="造字工房悦黑体验版常规体"/>
              </a:rPr>
              <a:t>请输入您需要的文字</a:t>
            </a:r>
          </a:p>
        </p:txBody>
      </p:sp>
      <p:sp>
        <p:nvSpPr>
          <p:cNvPr id="97296" name="文本框 18"/>
          <p:cNvSpPr>
            <a:spLocks noChangeArrowheads="1"/>
          </p:cNvSpPr>
          <p:nvPr/>
        </p:nvSpPr>
        <p:spPr bwMode="auto">
          <a:xfrm>
            <a:off x="3216275" y="4286250"/>
            <a:ext cx="2698750" cy="270706"/>
          </a:xfrm>
          <a:prstGeom prst="rect">
            <a:avLst/>
          </a:prstGeom>
          <a:noFill/>
          <a:ln w="9525">
            <a:noFill/>
            <a:miter lim="800000"/>
          </a:ln>
        </p:spPr>
        <p:txBody>
          <a:bodyPr bIns="36293" lIns="72585" rIns="72585" tIns="36293">
            <a:spAutoFit/>
          </a:bodyPr>
          <a:lstStyle/>
          <a:p>
            <a:pPr defTabSz="725488">
              <a:buFont typeface="Arial"/>
              <a:buNone/>
            </a:pPr>
            <a:r>
              <a:rPr altLang="en-US" b="0" lang="zh-CN" sz="1300">
                <a:solidFill>
                  <a:schemeClr val="bg1"/>
                </a:solidFill>
                <a:latin charset="-122" pitchFamily="34" typeface="微软雅黑"/>
                <a:sym charset="-122" pitchFamily="50" typeface="造字工房悦黑体验版常规体"/>
              </a:rPr>
              <a:t>请输入您需要的文字</a:t>
            </a:r>
          </a:p>
        </p:txBody>
      </p:sp>
      <p:sp>
        <p:nvSpPr>
          <p:cNvPr id="97297" name="文本框 19"/>
          <p:cNvSpPr>
            <a:spLocks noChangeArrowheads="1"/>
          </p:cNvSpPr>
          <p:nvPr/>
        </p:nvSpPr>
        <p:spPr bwMode="auto">
          <a:xfrm>
            <a:off x="4957763" y="4286250"/>
            <a:ext cx="2698750" cy="270706"/>
          </a:xfrm>
          <a:prstGeom prst="rect">
            <a:avLst/>
          </a:prstGeom>
          <a:noFill/>
          <a:ln w="9525">
            <a:noFill/>
            <a:miter lim="800000"/>
          </a:ln>
        </p:spPr>
        <p:txBody>
          <a:bodyPr bIns="36293" lIns="72585" rIns="72585" tIns="36293">
            <a:spAutoFit/>
          </a:bodyPr>
          <a:lstStyle/>
          <a:p>
            <a:pPr defTabSz="725488">
              <a:buFont typeface="Arial"/>
              <a:buNone/>
            </a:pPr>
            <a:r>
              <a:rPr altLang="en-US" b="0" lang="zh-CN" sz="1300">
                <a:solidFill>
                  <a:schemeClr val="bg1"/>
                </a:solidFill>
                <a:latin charset="-122" pitchFamily="34" typeface="微软雅黑"/>
                <a:sym charset="-122" pitchFamily="50" typeface="造字工房悦黑体验版常规体"/>
              </a:rPr>
              <a:t>请输入您需要的文字</a:t>
            </a:r>
          </a:p>
        </p:txBody>
      </p:sp>
      <p:sp>
        <p:nvSpPr>
          <p:cNvPr id="97298" name="文本框 20"/>
          <p:cNvSpPr>
            <a:spLocks noChangeArrowheads="1"/>
          </p:cNvSpPr>
          <p:nvPr/>
        </p:nvSpPr>
        <p:spPr bwMode="auto">
          <a:xfrm>
            <a:off x="6600825" y="4284663"/>
            <a:ext cx="1716088" cy="270706"/>
          </a:xfrm>
          <a:prstGeom prst="rect">
            <a:avLst/>
          </a:prstGeom>
          <a:noFill/>
          <a:ln w="9525">
            <a:noFill/>
            <a:miter lim="800000"/>
          </a:ln>
        </p:spPr>
        <p:txBody>
          <a:bodyPr bIns="36293" lIns="72585" rIns="72585" tIns="36293">
            <a:spAutoFit/>
          </a:bodyPr>
          <a:lstStyle/>
          <a:p>
            <a:pPr defTabSz="725488">
              <a:buFont typeface="Arial"/>
              <a:buNone/>
            </a:pPr>
            <a:r>
              <a:rPr altLang="en-US" b="0" lang="zh-CN" sz="1300">
                <a:solidFill>
                  <a:schemeClr val="bg1"/>
                </a:solidFill>
                <a:latin charset="-122" pitchFamily="34" typeface="微软雅黑"/>
                <a:sym charset="-122" pitchFamily="50" typeface="造字工房悦黑体验版常规体"/>
              </a:rPr>
              <a:t>请输入您需要的文字</a:t>
            </a:r>
          </a:p>
        </p:txBody>
      </p:sp>
      <p:sp>
        <p:nvSpPr>
          <p:cNvPr id="97299" name="文本框 21"/>
          <p:cNvSpPr>
            <a:spLocks noChangeArrowheads="1"/>
          </p:cNvSpPr>
          <p:nvPr/>
        </p:nvSpPr>
        <p:spPr bwMode="auto">
          <a:xfrm>
            <a:off x="1555750" y="4625975"/>
            <a:ext cx="2698750" cy="270706"/>
          </a:xfrm>
          <a:prstGeom prst="rect">
            <a:avLst/>
          </a:prstGeom>
          <a:noFill/>
          <a:ln w="9525">
            <a:noFill/>
            <a:miter lim="800000"/>
          </a:ln>
        </p:spPr>
        <p:txBody>
          <a:bodyPr bIns="36293" lIns="72585" rIns="72585" tIns="36293">
            <a:spAutoFit/>
          </a:bodyPr>
          <a:lstStyle/>
          <a:p>
            <a:pPr defTabSz="725488">
              <a:buFont typeface="Arial"/>
              <a:buNone/>
            </a:pPr>
            <a:r>
              <a:rPr altLang="en-US" b="0" lang="zh-CN" sz="1300">
                <a:solidFill>
                  <a:schemeClr val="bg1"/>
                </a:solidFill>
                <a:latin charset="-122" pitchFamily="34" typeface="微软雅黑"/>
                <a:sym charset="-122" pitchFamily="50" typeface="造字工房悦黑体验版常规体"/>
              </a:rPr>
              <a:t>请输入您需要的文字</a:t>
            </a:r>
          </a:p>
        </p:txBody>
      </p:sp>
      <p:sp>
        <p:nvSpPr>
          <p:cNvPr id="97300" name="文本框 22"/>
          <p:cNvSpPr>
            <a:spLocks noChangeArrowheads="1"/>
          </p:cNvSpPr>
          <p:nvPr/>
        </p:nvSpPr>
        <p:spPr bwMode="auto">
          <a:xfrm>
            <a:off x="3216275" y="4625975"/>
            <a:ext cx="2698750" cy="270706"/>
          </a:xfrm>
          <a:prstGeom prst="rect">
            <a:avLst/>
          </a:prstGeom>
          <a:noFill/>
          <a:ln w="9525">
            <a:noFill/>
            <a:miter lim="800000"/>
          </a:ln>
        </p:spPr>
        <p:txBody>
          <a:bodyPr bIns="36293" lIns="72585" rIns="72585" tIns="36293">
            <a:spAutoFit/>
          </a:bodyPr>
          <a:lstStyle/>
          <a:p>
            <a:pPr defTabSz="725488">
              <a:buFont typeface="Arial"/>
              <a:buNone/>
            </a:pPr>
            <a:r>
              <a:rPr altLang="en-US" b="0" lang="zh-CN" sz="1300">
                <a:solidFill>
                  <a:schemeClr val="bg1"/>
                </a:solidFill>
                <a:latin charset="-122" pitchFamily="34" typeface="微软雅黑"/>
                <a:sym charset="-122" pitchFamily="50" typeface="造字工房悦黑体验版常规体"/>
              </a:rPr>
              <a:t>请输入您需要的文字</a:t>
            </a:r>
          </a:p>
        </p:txBody>
      </p:sp>
      <p:sp>
        <p:nvSpPr>
          <p:cNvPr id="97301" name="文本框 23"/>
          <p:cNvSpPr>
            <a:spLocks noChangeArrowheads="1"/>
          </p:cNvSpPr>
          <p:nvPr/>
        </p:nvSpPr>
        <p:spPr bwMode="auto">
          <a:xfrm>
            <a:off x="4957763" y="4625975"/>
            <a:ext cx="2698750" cy="270706"/>
          </a:xfrm>
          <a:prstGeom prst="rect">
            <a:avLst/>
          </a:prstGeom>
          <a:noFill/>
          <a:ln w="9525">
            <a:noFill/>
            <a:miter lim="800000"/>
          </a:ln>
        </p:spPr>
        <p:txBody>
          <a:bodyPr bIns="36293" lIns="72585" rIns="72585" tIns="36293">
            <a:spAutoFit/>
          </a:bodyPr>
          <a:lstStyle/>
          <a:p>
            <a:pPr defTabSz="725488">
              <a:buFont typeface="Arial"/>
              <a:buNone/>
            </a:pPr>
            <a:r>
              <a:rPr altLang="en-US" b="0" lang="zh-CN" sz="1300">
                <a:solidFill>
                  <a:schemeClr val="bg1"/>
                </a:solidFill>
                <a:latin charset="-122" pitchFamily="34" typeface="微软雅黑"/>
                <a:sym charset="-122" pitchFamily="50" typeface="造字工房悦黑体验版常规体"/>
              </a:rPr>
              <a:t>请输入您需要的文字</a:t>
            </a:r>
          </a:p>
        </p:txBody>
      </p:sp>
      <p:sp>
        <p:nvSpPr>
          <p:cNvPr id="97302" name="文本框 24"/>
          <p:cNvSpPr>
            <a:spLocks noChangeArrowheads="1"/>
          </p:cNvSpPr>
          <p:nvPr/>
        </p:nvSpPr>
        <p:spPr bwMode="auto">
          <a:xfrm>
            <a:off x="6589713" y="4645025"/>
            <a:ext cx="1655762" cy="270706"/>
          </a:xfrm>
          <a:prstGeom prst="rect">
            <a:avLst/>
          </a:prstGeom>
          <a:noFill/>
          <a:ln w="9525">
            <a:noFill/>
            <a:miter lim="800000"/>
          </a:ln>
        </p:spPr>
        <p:txBody>
          <a:bodyPr bIns="36293" lIns="72585" rIns="72585" tIns="36293">
            <a:spAutoFit/>
          </a:bodyPr>
          <a:lstStyle/>
          <a:p>
            <a:pPr defTabSz="725488">
              <a:buFont typeface="Arial"/>
              <a:buNone/>
            </a:pPr>
            <a:r>
              <a:rPr altLang="en-US" b="0" lang="zh-CN" sz="1300">
                <a:solidFill>
                  <a:schemeClr val="bg1"/>
                </a:solidFill>
                <a:latin charset="-122" pitchFamily="34" typeface="微软雅黑"/>
                <a:sym charset="-122" pitchFamily="50" typeface="造字工房悦黑体验版常规体"/>
              </a:rPr>
              <a:t>请输入您需要的文字</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2" presetSubtype="4">
                                  <p:stCondLst>
                                    <p:cond delay="0"/>
                                  </p:stCondLst>
                                  <p:childTnLst>
                                    <p:set>
                                      <p:cBhvr>
                                        <p:cTn dur="1" fill="hold" id="6">
                                          <p:stCondLst>
                                            <p:cond delay="0"/>
                                          </p:stCondLst>
                                        </p:cTn>
                                        <p:tgtEl>
                                          <p:spTgt spid="97289"/>
                                        </p:tgtEl>
                                        <p:attrNameLst>
                                          <p:attrName>style.visibility</p:attrName>
                                        </p:attrNameLst>
                                      </p:cBhvr>
                                      <p:to>
                                        <p:strVal val="visible"/>
                                      </p:to>
                                    </p:set>
                                    <p:animEffect filter="slide(fromBottom)" transition="in">
                                      <p:cBhvr>
                                        <p:cTn dur="500" id="7"/>
                                        <p:tgtEl>
                                          <p:spTgt spid="97289"/>
                                        </p:tgtEl>
                                      </p:cBhvr>
                                    </p:animEffect>
                                  </p:childTnLst>
                                </p:cTn>
                              </p:par>
                              <p:par>
                                <p:cTn fill="hold" grpId="0" id="8" nodeType="withEffect" presetClass="entr" presetID="12" presetSubtype="4">
                                  <p:stCondLst>
                                    <p:cond delay="0"/>
                                  </p:stCondLst>
                                  <p:childTnLst>
                                    <p:set>
                                      <p:cBhvr>
                                        <p:cTn dur="1" fill="hold" id="9">
                                          <p:stCondLst>
                                            <p:cond delay="0"/>
                                          </p:stCondLst>
                                        </p:cTn>
                                        <p:tgtEl>
                                          <p:spTgt spid="97283"/>
                                        </p:tgtEl>
                                        <p:attrNameLst>
                                          <p:attrName>style.visibility</p:attrName>
                                        </p:attrNameLst>
                                      </p:cBhvr>
                                      <p:to>
                                        <p:strVal val="visible"/>
                                      </p:to>
                                    </p:set>
                                    <p:animEffect filter="slide(fromBottom)" transition="in">
                                      <p:cBhvr>
                                        <p:cTn dur="500" id="10"/>
                                        <p:tgtEl>
                                          <p:spTgt spid="97283"/>
                                        </p:tgtEl>
                                      </p:cBhvr>
                                    </p:animEffect>
                                  </p:childTnLst>
                                </p:cTn>
                              </p:par>
                              <p:par>
                                <p:cTn fill="hold" grpId="0" id="11" nodeType="withEffect" presetClass="entr" presetID="12" presetSubtype="4">
                                  <p:stCondLst>
                                    <p:cond delay="0"/>
                                  </p:stCondLst>
                                  <p:childTnLst>
                                    <p:set>
                                      <p:cBhvr>
                                        <p:cTn dur="1" fill="hold" id="12">
                                          <p:stCondLst>
                                            <p:cond delay="0"/>
                                          </p:stCondLst>
                                        </p:cTn>
                                        <p:tgtEl>
                                          <p:spTgt spid="97284"/>
                                        </p:tgtEl>
                                        <p:attrNameLst>
                                          <p:attrName>style.visibility</p:attrName>
                                        </p:attrNameLst>
                                      </p:cBhvr>
                                      <p:to>
                                        <p:strVal val="visible"/>
                                      </p:to>
                                    </p:set>
                                    <p:animEffect filter="slide(fromBottom)" transition="in">
                                      <p:cBhvr>
                                        <p:cTn dur="500" id="13"/>
                                        <p:tgtEl>
                                          <p:spTgt spid="97284"/>
                                        </p:tgtEl>
                                      </p:cBhvr>
                                    </p:animEffect>
                                  </p:childTnLst>
                                </p:cTn>
                              </p:par>
                              <p:par>
                                <p:cTn fill="hold" grpId="0" id="14" nodeType="withEffect" presetClass="entr" presetID="12" presetSubtype="4">
                                  <p:stCondLst>
                                    <p:cond delay="0"/>
                                  </p:stCondLst>
                                  <p:childTnLst>
                                    <p:set>
                                      <p:cBhvr>
                                        <p:cTn dur="1" fill="hold" id="15">
                                          <p:stCondLst>
                                            <p:cond delay="0"/>
                                          </p:stCondLst>
                                        </p:cTn>
                                        <p:tgtEl>
                                          <p:spTgt spid="97285"/>
                                        </p:tgtEl>
                                        <p:attrNameLst>
                                          <p:attrName>style.visibility</p:attrName>
                                        </p:attrNameLst>
                                      </p:cBhvr>
                                      <p:to>
                                        <p:strVal val="visible"/>
                                      </p:to>
                                    </p:set>
                                    <p:animEffect filter="slide(fromBottom)" transition="in">
                                      <p:cBhvr>
                                        <p:cTn dur="500" id="16"/>
                                        <p:tgtEl>
                                          <p:spTgt spid="97285"/>
                                        </p:tgtEl>
                                      </p:cBhvr>
                                    </p:animEffect>
                                  </p:childTnLst>
                                </p:cTn>
                              </p:par>
                            </p:childTnLst>
                          </p:cTn>
                        </p:par>
                        <p:par>
                          <p:cTn fill="hold" id="17" nodeType="afterGroup">
                            <p:stCondLst>
                              <p:cond delay="500"/>
                            </p:stCondLst>
                            <p:childTnLst>
                              <p:par>
                                <p:cTn fill="hold" grpId="0" id="18" nodeType="afterEffect" presetClass="entr" presetID="23" presetSubtype="16">
                                  <p:stCondLst>
                                    <p:cond delay="0"/>
                                  </p:stCondLst>
                                  <p:childTnLst>
                                    <p:set>
                                      <p:cBhvr>
                                        <p:cTn dur="1" fill="hold" id="19">
                                          <p:stCondLst>
                                            <p:cond delay="0"/>
                                          </p:stCondLst>
                                        </p:cTn>
                                        <p:tgtEl>
                                          <p:spTgt spid="97286"/>
                                        </p:tgtEl>
                                        <p:attrNameLst>
                                          <p:attrName>style.visibility</p:attrName>
                                        </p:attrNameLst>
                                      </p:cBhvr>
                                      <p:to>
                                        <p:strVal val="visible"/>
                                      </p:to>
                                    </p:set>
                                    <p:anim calcmode="lin" valueType="num">
                                      <p:cBhvr>
                                        <p:cTn dur="500" fill="hold" id="20"/>
                                        <p:tgtEl>
                                          <p:spTgt spid="97286"/>
                                        </p:tgtEl>
                                        <p:attrNameLst>
                                          <p:attrName>ppt_w</p:attrName>
                                        </p:attrNameLst>
                                      </p:cBhvr>
                                      <p:tavLst>
                                        <p:tav tm="0">
                                          <p:val>
                                            <p:fltVal val="0"/>
                                          </p:val>
                                        </p:tav>
                                        <p:tav tm="100000">
                                          <p:val>
                                            <p:strVal val="#ppt_w"/>
                                          </p:val>
                                        </p:tav>
                                      </p:tavLst>
                                    </p:anim>
                                    <p:anim calcmode="lin" valueType="num">
                                      <p:cBhvr>
                                        <p:cTn dur="500" fill="hold" id="21"/>
                                        <p:tgtEl>
                                          <p:spTgt spid="97286"/>
                                        </p:tgtEl>
                                        <p:attrNameLst>
                                          <p:attrName>ppt_h</p:attrName>
                                        </p:attrNameLst>
                                      </p:cBhvr>
                                      <p:tavLst>
                                        <p:tav tm="0">
                                          <p:val>
                                            <p:fltVal val="0"/>
                                          </p:val>
                                        </p:tav>
                                        <p:tav tm="100000">
                                          <p:val>
                                            <p:strVal val="#ppt_h"/>
                                          </p:val>
                                        </p:tav>
                                      </p:tavLst>
                                    </p:anim>
                                  </p:childTnLst>
                                </p:cTn>
                              </p:par>
                              <p:par>
                                <p:cTn fill="hold" grpId="0" id="22" nodeType="withEffect" presetClass="entr" presetID="23" presetSubtype="16">
                                  <p:stCondLst>
                                    <p:cond delay="0"/>
                                  </p:stCondLst>
                                  <p:childTnLst>
                                    <p:set>
                                      <p:cBhvr>
                                        <p:cTn dur="1" fill="hold" id="23">
                                          <p:stCondLst>
                                            <p:cond delay="0"/>
                                          </p:stCondLst>
                                        </p:cTn>
                                        <p:tgtEl>
                                          <p:spTgt spid="97287"/>
                                        </p:tgtEl>
                                        <p:attrNameLst>
                                          <p:attrName>style.visibility</p:attrName>
                                        </p:attrNameLst>
                                      </p:cBhvr>
                                      <p:to>
                                        <p:strVal val="visible"/>
                                      </p:to>
                                    </p:set>
                                    <p:anim calcmode="lin" valueType="num">
                                      <p:cBhvr>
                                        <p:cTn dur="500" fill="hold" id="24"/>
                                        <p:tgtEl>
                                          <p:spTgt spid="97287"/>
                                        </p:tgtEl>
                                        <p:attrNameLst>
                                          <p:attrName>ppt_w</p:attrName>
                                        </p:attrNameLst>
                                      </p:cBhvr>
                                      <p:tavLst>
                                        <p:tav tm="0">
                                          <p:val>
                                            <p:fltVal val="0"/>
                                          </p:val>
                                        </p:tav>
                                        <p:tav tm="100000">
                                          <p:val>
                                            <p:strVal val="#ppt_w"/>
                                          </p:val>
                                        </p:tav>
                                      </p:tavLst>
                                    </p:anim>
                                    <p:anim calcmode="lin" valueType="num">
                                      <p:cBhvr>
                                        <p:cTn dur="500" fill="hold" id="25"/>
                                        <p:tgtEl>
                                          <p:spTgt spid="97287"/>
                                        </p:tgtEl>
                                        <p:attrNameLst>
                                          <p:attrName>ppt_h</p:attrName>
                                        </p:attrNameLst>
                                      </p:cBhvr>
                                      <p:tavLst>
                                        <p:tav tm="0">
                                          <p:val>
                                            <p:fltVal val="0"/>
                                          </p:val>
                                        </p:tav>
                                        <p:tav tm="100000">
                                          <p:val>
                                            <p:strVal val="#ppt_h"/>
                                          </p:val>
                                        </p:tav>
                                      </p:tavLst>
                                    </p:anim>
                                  </p:childTnLst>
                                </p:cTn>
                              </p:par>
                              <p:par>
                                <p:cTn fill="hold" grpId="0" id="26" nodeType="withEffect" presetClass="entr" presetID="23" presetSubtype="16">
                                  <p:stCondLst>
                                    <p:cond delay="0"/>
                                  </p:stCondLst>
                                  <p:childTnLst>
                                    <p:set>
                                      <p:cBhvr>
                                        <p:cTn dur="1" fill="hold" id="27">
                                          <p:stCondLst>
                                            <p:cond delay="0"/>
                                          </p:stCondLst>
                                        </p:cTn>
                                        <p:tgtEl>
                                          <p:spTgt spid="97288"/>
                                        </p:tgtEl>
                                        <p:attrNameLst>
                                          <p:attrName>style.visibility</p:attrName>
                                        </p:attrNameLst>
                                      </p:cBhvr>
                                      <p:to>
                                        <p:strVal val="visible"/>
                                      </p:to>
                                    </p:set>
                                    <p:anim calcmode="lin" valueType="num">
                                      <p:cBhvr>
                                        <p:cTn dur="500" fill="hold" id="28"/>
                                        <p:tgtEl>
                                          <p:spTgt spid="97288"/>
                                        </p:tgtEl>
                                        <p:attrNameLst>
                                          <p:attrName>ppt_w</p:attrName>
                                        </p:attrNameLst>
                                      </p:cBhvr>
                                      <p:tavLst>
                                        <p:tav tm="0">
                                          <p:val>
                                            <p:fltVal val="0"/>
                                          </p:val>
                                        </p:tav>
                                        <p:tav tm="100000">
                                          <p:val>
                                            <p:strVal val="#ppt_w"/>
                                          </p:val>
                                        </p:tav>
                                      </p:tavLst>
                                    </p:anim>
                                    <p:anim calcmode="lin" valueType="num">
                                      <p:cBhvr>
                                        <p:cTn dur="500" fill="hold" id="29"/>
                                        <p:tgtEl>
                                          <p:spTgt spid="97288"/>
                                        </p:tgtEl>
                                        <p:attrNameLst>
                                          <p:attrName>ppt_h</p:attrName>
                                        </p:attrNameLst>
                                      </p:cBhvr>
                                      <p:tavLst>
                                        <p:tav tm="0">
                                          <p:val>
                                            <p:fltVal val="0"/>
                                          </p:val>
                                        </p:tav>
                                        <p:tav tm="100000">
                                          <p:val>
                                            <p:strVal val="#ppt_h"/>
                                          </p:val>
                                        </p:tav>
                                      </p:tavLst>
                                    </p:anim>
                                  </p:childTnLst>
                                </p:cTn>
                              </p:par>
                            </p:childTnLst>
                          </p:cTn>
                        </p:par>
                        <p:par>
                          <p:cTn fill="hold" id="30" nodeType="afterGroup">
                            <p:stCondLst>
                              <p:cond delay="1000"/>
                            </p:stCondLst>
                            <p:childTnLst>
                              <p:par>
                                <p:cTn fill="hold" grpId="0" id="31" nodeType="afterEffect" presetClass="entr" presetID="9" presetSubtype="0">
                                  <p:stCondLst>
                                    <p:cond delay="0"/>
                                  </p:stCondLst>
                                  <p:childTnLst>
                                    <p:set>
                                      <p:cBhvr>
                                        <p:cTn dur="1" fill="hold" id="32">
                                          <p:stCondLst>
                                            <p:cond delay="0"/>
                                          </p:stCondLst>
                                        </p:cTn>
                                        <p:tgtEl>
                                          <p:spTgt spid="97294"/>
                                        </p:tgtEl>
                                        <p:attrNameLst>
                                          <p:attrName>style.visibility</p:attrName>
                                        </p:attrNameLst>
                                      </p:cBhvr>
                                      <p:to>
                                        <p:strVal val="visible"/>
                                      </p:to>
                                    </p:set>
                                    <p:animEffect filter="dissolve" transition="in">
                                      <p:cBhvr>
                                        <p:cTn dur="500" id="33"/>
                                        <p:tgtEl>
                                          <p:spTgt spid="97294"/>
                                        </p:tgtEl>
                                      </p:cBhvr>
                                    </p:animEffect>
                                  </p:childTnLst>
                                </p:cTn>
                              </p:par>
                            </p:childTnLst>
                          </p:cTn>
                        </p:par>
                        <p:par>
                          <p:cTn fill="hold" id="34" nodeType="afterGroup">
                            <p:stCondLst>
                              <p:cond delay="1500"/>
                            </p:stCondLst>
                            <p:childTnLst>
                              <p:par>
                                <p:cTn fill="hold" grpId="0" id="35" nodeType="afterEffect" presetClass="entr" presetID="41" presetSubtype="0">
                                  <p:stCondLst>
                                    <p:cond delay="0"/>
                                  </p:stCondLst>
                                  <p:iterate type="lt">
                                    <p:tmPct val="10000"/>
                                  </p:iterate>
                                  <p:childTnLst>
                                    <p:set>
                                      <p:cBhvr>
                                        <p:cTn dur="1" fill="hold" id="36">
                                          <p:stCondLst>
                                            <p:cond delay="0"/>
                                          </p:stCondLst>
                                        </p:cTn>
                                        <p:tgtEl>
                                          <p:spTgt spid="97295"/>
                                        </p:tgtEl>
                                        <p:attrNameLst>
                                          <p:attrName>style.visibility</p:attrName>
                                        </p:attrNameLst>
                                      </p:cBhvr>
                                      <p:to>
                                        <p:strVal val="visible"/>
                                      </p:to>
                                    </p:set>
                                    <p:anim calcmode="lin" valueType="num">
                                      <p:cBhvr>
                                        <p:cTn dur="500" fill="hold" id="37"/>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8"/>
                                        <p:tgtEl>
                                          <p:spTgt spid="97295"/>
                                        </p:tgtEl>
                                        <p:attrNameLst>
                                          <p:attrName>ppt_y</p:attrName>
                                        </p:attrNameLst>
                                      </p:cBhvr>
                                      <p:tavLst>
                                        <p:tav tm="0">
                                          <p:val>
                                            <p:strVal val="#ppt_y"/>
                                          </p:val>
                                        </p:tav>
                                        <p:tav tm="100000">
                                          <p:val>
                                            <p:strVal val="#ppt_y"/>
                                          </p:val>
                                        </p:tav>
                                      </p:tavLst>
                                    </p:anim>
                                    <p:anim calcmode="lin" valueType="num">
                                      <p:cBhvr>
                                        <p:cTn dur="500" fill="hold" id="39"/>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0"/>
                                        <p:tgtEl>
                                          <p:spTgt spid="9729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1" tmFilter="0,0; .5, 1; 1, 1"/>
                                        <p:tgtEl>
                                          <p:spTgt spid="97295"/>
                                        </p:tgtEl>
                                      </p:cBhvr>
                                    </p:animEffect>
                                  </p:childTnLst>
                                </p:cTn>
                              </p:par>
                              <p:par>
                                <p:cTn fill="hold" grpId="0" id="42" nodeType="withEffect" presetClass="entr" presetID="41" presetSubtype="0">
                                  <p:stCondLst>
                                    <p:cond delay="0"/>
                                  </p:stCondLst>
                                  <p:iterate type="lt">
                                    <p:tmPct val="10000"/>
                                  </p:iterate>
                                  <p:childTnLst>
                                    <p:set>
                                      <p:cBhvr>
                                        <p:cTn dur="1" fill="hold" id="43">
                                          <p:stCondLst>
                                            <p:cond delay="0"/>
                                          </p:stCondLst>
                                        </p:cTn>
                                        <p:tgtEl>
                                          <p:spTgt spid="97299"/>
                                        </p:tgtEl>
                                        <p:attrNameLst>
                                          <p:attrName>style.visibility</p:attrName>
                                        </p:attrNameLst>
                                      </p:cBhvr>
                                      <p:to>
                                        <p:strVal val="visible"/>
                                      </p:to>
                                    </p:set>
                                    <p:anim calcmode="lin" valueType="num">
                                      <p:cBhvr>
                                        <p:cTn dur="500" fill="hold" id="44"/>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5"/>
                                        <p:tgtEl>
                                          <p:spTgt spid="97299"/>
                                        </p:tgtEl>
                                        <p:attrNameLst>
                                          <p:attrName>ppt_y</p:attrName>
                                        </p:attrNameLst>
                                      </p:cBhvr>
                                      <p:tavLst>
                                        <p:tav tm="0">
                                          <p:val>
                                            <p:strVal val="#ppt_y"/>
                                          </p:val>
                                        </p:tav>
                                        <p:tav tm="100000">
                                          <p:val>
                                            <p:strVal val="#ppt_y"/>
                                          </p:val>
                                        </p:tav>
                                      </p:tavLst>
                                    </p:anim>
                                    <p:anim calcmode="lin" valueType="num">
                                      <p:cBhvr>
                                        <p:cTn dur="500" fill="hold" id="46"/>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7"/>
                                        <p:tgtEl>
                                          <p:spTgt spid="9729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8" tmFilter="0,0; .5, 1; 1, 1"/>
                                        <p:tgtEl>
                                          <p:spTgt spid="97299"/>
                                        </p:tgtEl>
                                      </p:cBhvr>
                                    </p:animEffect>
                                  </p:childTnLst>
                                </p:cTn>
                              </p:par>
                              <p:par>
                                <p:cTn fill="hold" grpId="0" id="49" nodeType="withEffect" presetClass="entr" presetID="41" presetSubtype="0">
                                  <p:stCondLst>
                                    <p:cond delay="0"/>
                                  </p:stCondLst>
                                  <p:iterate type="lt">
                                    <p:tmPct val="10000"/>
                                  </p:iterate>
                                  <p:childTnLst>
                                    <p:set>
                                      <p:cBhvr>
                                        <p:cTn dur="1" fill="hold" id="50">
                                          <p:stCondLst>
                                            <p:cond delay="0"/>
                                          </p:stCondLst>
                                        </p:cTn>
                                        <p:tgtEl>
                                          <p:spTgt spid="97296"/>
                                        </p:tgtEl>
                                        <p:attrNameLst>
                                          <p:attrName>style.visibility</p:attrName>
                                        </p:attrNameLst>
                                      </p:cBhvr>
                                      <p:to>
                                        <p:strVal val="visible"/>
                                      </p:to>
                                    </p:set>
                                    <p:anim calcmode="lin" valueType="num">
                                      <p:cBhvr>
                                        <p:cTn dur="500" fill="hold" id="51"/>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2"/>
                                        <p:tgtEl>
                                          <p:spTgt spid="97296"/>
                                        </p:tgtEl>
                                        <p:attrNameLst>
                                          <p:attrName>ppt_y</p:attrName>
                                        </p:attrNameLst>
                                      </p:cBhvr>
                                      <p:tavLst>
                                        <p:tav tm="0">
                                          <p:val>
                                            <p:strVal val="#ppt_y"/>
                                          </p:val>
                                        </p:tav>
                                        <p:tav tm="100000">
                                          <p:val>
                                            <p:strVal val="#ppt_y"/>
                                          </p:val>
                                        </p:tav>
                                      </p:tavLst>
                                    </p:anim>
                                    <p:anim calcmode="lin" valueType="num">
                                      <p:cBhvr>
                                        <p:cTn dur="500" fill="hold" id="53"/>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4"/>
                                        <p:tgtEl>
                                          <p:spTgt spid="9729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5" tmFilter="0,0; .5, 1; 1, 1"/>
                                        <p:tgtEl>
                                          <p:spTgt spid="97296"/>
                                        </p:tgtEl>
                                      </p:cBhvr>
                                    </p:animEffect>
                                  </p:childTnLst>
                                </p:cTn>
                              </p:par>
                              <p:par>
                                <p:cTn fill="hold" grpId="0" id="56" nodeType="withEffect" presetClass="entr" presetID="41" presetSubtype="0">
                                  <p:stCondLst>
                                    <p:cond delay="0"/>
                                  </p:stCondLst>
                                  <p:iterate type="lt">
                                    <p:tmPct val="10000"/>
                                  </p:iterate>
                                  <p:childTnLst>
                                    <p:set>
                                      <p:cBhvr>
                                        <p:cTn dur="1" fill="hold" id="57">
                                          <p:stCondLst>
                                            <p:cond delay="0"/>
                                          </p:stCondLst>
                                        </p:cTn>
                                        <p:tgtEl>
                                          <p:spTgt spid="97300"/>
                                        </p:tgtEl>
                                        <p:attrNameLst>
                                          <p:attrName>style.visibility</p:attrName>
                                        </p:attrNameLst>
                                      </p:cBhvr>
                                      <p:to>
                                        <p:strVal val="visible"/>
                                      </p:to>
                                    </p:set>
                                    <p:anim calcmode="lin" valueType="num">
                                      <p:cBhvr>
                                        <p:cTn dur="500" fill="hold" id="58"/>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9"/>
                                        <p:tgtEl>
                                          <p:spTgt spid="97300"/>
                                        </p:tgtEl>
                                        <p:attrNameLst>
                                          <p:attrName>ppt_y</p:attrName>
                                        </p:attrNameLst>
                                      </p:cBhvr>
                                      <p:tavLst>
                                        <p:tav tm="0">
                                          <p:val>
                                            <p:strVal val="#ppt_y"/>
                                          </p:val>
                                        </p:tav>
                                        <p:tav tm="100000">
                                          <p:val>
                                            <p:strVal val="#ppt_y"/>
                                          </p:val>
                                        </p:tav>
                                      </p:tavLst>
                                    </p:anim>
                                    <p:anim calcmode="lin" valueType="num">
                                      <p:cBhvr>
                                        <p:cTn dur="500" fill="hold" id="60"/>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1"/>
                                        <p:tgtEl>
                                          <p:spTgt spid="9730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2" tmFilter="0,0; .5, 1; 1, 1"/>
                                        <p:tgtEl>
                                          <p:spTgt spid="97300"/>
                                        </p:tgtEl>
                                      </p:cBhvr>
                                    </p:animEffect>
                                  </p:childTnLst>
                                </p:cTn>
                              </p:par>
                              <p:par>
                                <p:cTn fill="hold" grpId="0" id="63" nodeType="withEffect" presetClass="entr" presetID="41" presetSubtype="0">
                                  <p:stCondLst>
                                    <p:cond delay="0"/>
                                  </p:stCondLst>
                                  <p:iterate type="lt">
                                    <p:tmPct val="10000"/>
                                  </p:iterate>
                                  <p:childTnLst>
                                    <p:set>
                                      <p:cBhvr>
                                        <p:cTn dur="1" fill="hold" id="64">
                                          <p:stCondLst>
                                            <p:cond delay="0"/>
                                          </p:stCondLst>
                                        </p:cTn>
                                        <p:tgtEl>
                                          <p:spTgt spid="97297"/>
                                        </p:tgtEl>
                                        <p:attrNameLst>
                                          <p:attrName>style.visibility</p:attrName>
                                        </p:attrNameLst>
                                      </p:cBhvr>
                                      <p:to>
                                        <p:strVal val="visible"/>
                                      </p:to>
                                    </p:set>
                                    <p:anim calcmode="lin" valueType="num">
                                      <p:cBhvr>
                                        <p:cTn dur="500" fill="hold" id="65"/>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66"/>
                                        <p:tgtEl>
                                          <p:spTgt spid="97297"/>
                                        </p:tgtEl>
                                        <p:attrNameLst>
                                          <p:attrName>ppt_y</p:attrName>
                                        </p:attrNameLst>
                                      </p:cBhvr>
                                      <p:tavLst>
                                        <p:tav tm="0">
                                          <p:val>
                                            <p:strVal val="#ppt_y"/>
                                          </p:val>
                                        </p:tav>
                                        <p:tav tm="100000">
                                          <p:val>
                                            <p:strVal val="#ppt_y"/>
                                          </p:val>
                                        </p:tav>
                                      </p:tavLst>
                                    </p:anim>
                                    <p:anim calcmode="lin" valueType="num">
                                      <p:cBhvr>
                                        <p:cTn dur="500" fill="hold" id="67"/>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8"/>
                                        <p:tgtEl>
                                          <p:spTgt spid="9729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9" tmFilter="0,0; .5, 1; 1, 1"/>
                                        <p:tgtEl>
                                          <p:spTgt spid="97297"/>
                                        </p:tgtEl>
                                      </p:cBhvr>
                                    </p:animEffect>
                                  </p:childTnLst>
                                </p:cTn>
                              </p:par>
                              <p:par>
                                <p:cTn fill="hold" grpId="0" id="70" nodeType="withEffect" presetClass="entr" presetID="41" presetSubtype="0">
                                  <p:stCondLst>
                                    <p:cond delay="0"/>
                                  </p:stCondLst>
                                  <p:iterate type="lt">
                                    <p:tmPct val="10000"/>
                                  </p:iterate>
                                  <p:childTnLst>
                                    <p:set>
                                      <p:cBhvr>
                                        <p:cTn dur="1" fill="hold" id="71">
                                          <p:stCondLst>
                                            <p:cond delay="0"/>
                                          </p:stCondLst>
                                        </p:cTn>
                                        <p:tgtEl>
                                          <p:spTgt spid="97301"/>
                                        </p:tgtEl>
                                        <p:attrNameLst>
                                          <p:attrName>style.visibility</p:attrName>
                                        </p:attrNameLst>
                                      </p:cBhvr>
                                      <p:to>
                                        <p:strVal val="visible"/>
                                      </p:to>
                                    </p:set>
                                    <p:anim calcmode="lin" valueType="num">
                                      <p:cBhvr>
                                        <p:cTn dur="500" fill="hold" id="72"/>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3"/>
                                        <p:tgtEl>
                                          <p:spTgt spid="97301"/>
                                        </p:tgtEl>
                                        <p:attrNameLst>
                                          <p:attrName>ppt_y</p:attrName>
                                        </p:attrNameLst>
                                      </p:cBhvr>
                                      <p:tavLst>
                                        <p:tav tm="0">
                                          <p:val>
                                            <p:strVal val="#ppt_y"/>
                                          </p:val>
                                        </p:tav>
                                        <p:tav tm="100000">
                                          <p:val>
                                            <p:strVal val="#ppt_y"/>
                                          </p:val>
                                        </p:tav>
                                      </p:tavLst>
                                    </p:anim>
                                    <p:anim calcmode="lin" valueType="num">
                                      <p:cBhvr>
                                        <p:cTn dur="500" fill="hold" id="74"/>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5"/>
                                        <p:tgtEl>
                                          <p:spTgt spid="9730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76" tmFilter="0,0; .5, 1; 1, 1"/>
                                        <p:tgtEl>
                                          <p:spTgt spid="97301"/>
                                        </p:tgtEl>
                                      </p:cBhvr>
                                    </p:animEffect>
                                  </p:childTnLst>
                                </p:cTn>
                              </p:par>
                              <p:par>
                                <p:cTn fill="hold" grpId="0" id="77" nodeType="withEffect" presetClass="entr" presetID="41" presetSubtype="0">
                                  <p:stCondLst>
                                    <p:cond delay="0"/>
                                  </p:stCondLst>
                                  <p:iterate type="lt">
                                    <p:tmPct val="10000"/>
                                  </p:iterate>
                                  <p:childTnLst>
                                    <p:set>
                                      <p:cBhvr>
                                        <p:cTn dur="1" fill="hold" id="78">
                                          <p:stCondLst>
                                            <p:cond delay="0"/>
                                          </p:stCondLst>
                                        </p:cTn>
                                        <p:tgtEl>
                                          <p:spTgt spid="97298"/>
                                        </p:tgtEl>
                                        <p:attrNameLst>
                                          <p:attrName>style.visibility</p:attrName>
                                        </p:attrNameLst>
                                      </p:cBhvr>
                                      <p:to>
                                        <p:strVal val="visible"/>
                                      </p:to>
                                    </p:set>
                                    <p:anim calcmode="lin" valueType="num">
                                      <p:cBhvr>
                                        <p:cTn dur="500" fill="hold" id="79"/>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0"/>
                                        <p:tgtEl>
                                          <p:spTgt spid="97298"/>
                                        </p:tgtEl>
                                        <p:attrNameLst>
                                          <p:attrName>ppt_y</p:attrName>
                                        </p:attrNameLst>
                                      </p:cBhvr>
                                      <p:tavLst>
                                        <p:tav tm="0">
                                          <p:val>
                                            <p:strVal val="#ppt_y"/>
                                          </p:val>
                                        </p:tav>
                                        <p:tav tm="100000">
                                          <p:val>
                                            <p:strVal val="#ppt_y"/>
                                          </p:val>
                                        </p:tav>
                                      </p:tavLst>
                                    </p:anim>
                                    <p:anim calcmode="lin" valueType="num">
                                      <p:cBhvr>
                                        <p:cTn dur="500" fill="hold" id="81"/>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82"/>
                                        <p:tgtEl>
                                          <p:spTgt spid="9729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83" tmFilter="0,0; .5, 1; 1, 1"/>
                                        <p:tgtEl>
                                          <p:spTgt spid="97298"/>
                                        </p:tgtEl>
                                      </p:cBhvr>
                                    </p:animEffect>
                                  </p:childTnLst>
                                </p:cTn>
                              </p:par>
                              <p:par>
                                <p:cTn fill="hold" grpId="0" id="84" nodeType="withEffect" presetClass="entr" presetID="41" presetSubtype="0">
                                  <p:stCondLst>
                                    <p:cond delay="0"/>
                                  </p:stCondLst>
                                  <p:iterate type="lt">
                                    <p:tmPct val="10000"/>
                                  </p:iterate>
                                  <p:childTnLst>
                                    <p:set>
                                      <p:cBhvr>
                                        <p:cTn dur="1" fill="hold" id="85">
                                          <p:stCondLst>
                                            <p:cond delay="0"/>
                                          </p:stCondLst>
                                        </p:cTn>
                                        <p:tgtEl>
                                          <p:spTgt spid="97302"/>
                                        </p:tgtEl>
                                        <p:attrNameLst>
                                          <p:attrName>style.visibility</p:attrName>
                                        </p:attrNameLst>
                                      </p:cBhvr>
                                      <p:to>
                                        <p:strVal val="visible"/>
                                      </p:to>
                                    </p:set>
                                    <p:anim calcmode="lin" valueType="num">
                                      <p:cBhvr>
                                        <p:cTn dur="500" fill="hold" id="86"/>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7"/>
                                        <p:tgtEl>
                                          <p:spTgt spid="97302"/>
                                        </p:tgtEl>
                                        <p:attrNameLst>
                                          <p:attrName>ppt_y</p:attrName>
                                        </p:attrNameLst>
                                      </p:cBhvr>
                                      <p:tavLst>
                                        <p:tav tm="0">
                                          <p:val>
                                            <p:strVal val="#ppt_y"/>
                                          </p:val>
                                        </p:tav>
                                        <p:tav tm="100000">
                                          <p:val>
                                            <p:strVal val="#ppt_y"/>
                                          </p:val>
                                        </p:tav>
                                      </p:tavLst>
                                    </p:anim>
                                    <p:anim calcmode="lin" valueType="num">
                                      <p:cBhvr>
                                        <p:cTn dur="500" fill="hold" id="88"/>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89"/>
                                        <p:tgtEl>
                                          <p:spTgt spid="9730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90" tmFilter="0,0; .5, 1; 1, 1"/>
                                        <p:tgtEl>
                                          <p:spTgt spid="9730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7283"/>
      <p:bldP grpId="0" spid="97284"/>
      <p:bldP grpId="0" spid="97285"/>
      <p:bldP grpId="0" spid="97286"/>
      <p:bldP grpId="0" spid="97287"/>
      <p:bldP grpId="0" spid="97288"/>
      <p:bldP grpId="0" spid="97289"/>
      <p:bldP grpId="0" spid="97294"/>
      <p:bldP grpId="0" spid="97295"/>
      <p:bldP grpId="0" spid="97296"/>
      <p:bldP grpId="0" spid="97297"/>
      <p:bldP grpId="0" spid="97298"/>
      <p:bldP grpId="0" spid="97299"/>
      <p:bldP grpId="0" spid="97300"/>
      <p:bldP grpId="0" spid="97301"/>
      <p:bldP grpId="0" spid="97302"/>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3198"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anchor="ctr" wrap="none"/>
          <a:lstStyle/>
          <a:p>
            <a:endParaRPr altLang="en-US" b="0" lang="zh-CN">
              <a:ea typeface="宋体"/>
            </a:endParaRPr>
          </a:p>
        </p:txBody>
      </p:sp>
      <p:pic>
        <p:nvPicPr>
          <p:cNvPr descr="9" id="93199" name="Picture 15"/>
          <p:cNvPicPr>
            <a:picLocks noChangeArrowheads="1" noChangeAspect="1"/>
          </p:cNvPicPr>
          <p:nvPr/>
        </p:nvPicPr>
        <p:blipFill>
          <a:blip r:embed="rId3"/>
          <a:stretch>
            <a:fillRect/>
          </a:stretch>
        </p:blipFill>
        <p:spPr bwMode="auto">
          <a:xfrm>
            <a:off x="7938" y="3175"/>
            <a:ext cx="9713912" cy="5397500"/>
          </a:xfrm>
          <a:prstGeom prst="rect">
            <a:avLst/>
          </a:prstGeom>
          <a:noFill/>
        </p:spPr>
      </p:pic>
      <p:sp>
        <p:nvSpPr>
          <p:cNvPr id="93200" name="Rectangle 16"/>
          <p:cNvSpPr>
            <a:spLocks noChangeArrowheads="1"/>
          </p:cNvSpPr>
          <p:nvPr/>
        </p:nvSpPr>
        <p:spPr bwMode="auto">
          <a:xfrm>
            <a:off x="0" y="1019175"/>
            <a:ext cx="4068763" cy="576263"/>
          </a:xfrm>
          <a:prstGeom prst="rect">
            <a:avLst/>
          </a:prstGeom>
          <a:solidFill>
            <a:schemeClr val="tx2"/>
          </a:solidFill>
          <a:ln w="9525">
            <a:noFill/>
            <a:miter lim="800000"/>
          </a:ln>
          <a:effectLst/>
        </p:spPr>
        <p:txBody>
          <a:bodyPr anchor="ctr" wrap="none"/>
          <a:lstStyle/>
          <a:p>
            <a:endParaRPr altLang="en-US" lang="zh-CN"/>
          </a:p>
        </p:txBody>
      </p:sp>
      <p:sp>
        <p:nvSpPr>
          <p:cNvPr id="93201" name="Text Box 9"/>
          <p:cNvSpPr txBox="1">
            <a:spLocks noChangeArrowheads="1"/>
          </p:cNvSpPr>
          <p:nvPr/>
        </p:nvSpPr>
        <p:spPr bwMode="auto">
          <a:xfrm>
            <a:off x="755650" y="915988"/>
            <a:ext cx="3384550" cy="822960"/>
          </a:xfrm>
          <a:prstGeom prst="rect">
            <a:avLst/>
          </a:prstGeom>
          <a:noFill/>
          <a:ln w="9525">
            <a:noFill/>
            <a:miter lim="800000"/>
          </a:ln>
        </p:spPr>
        <p:txBody>
          <a:bodyPr>
            <a:spAutoFit/>
          </a:bodyPr>
          <a:lstStyle/>
          <a:p>
            <a:pPr defTabSz="914400">
              <a:spcBef>
                <a:spcPct val="50000"/>
              </a:spcBef>
            </a:pPr>
            <a:r>
              <a:rPr altLang="zh-CN" b="0" lang="en-US" sz="4800">
                <a:solidFill>
                  <a:schemeClr val="bg1"/>
                </a:solidFill>
                <a:latin charset="-122" pitchFamily="2" typeface="方正大黑简体"/>
                <a:ea charset="-122" pitchFamily="2" typeface="方正大黑简体"/>
              </a:rPr>
              <a:t>THANKS</a:t>
            </a:r>
          </a:p>
        </p:txBody>
      </p:sp>
      <p:sp>
        <p:nvSpPr>
          <p:cNvPr id="93202" name="Text Box 9"/>
          <p:cNvSpPr txBox="1">
            <a:spLocks noChangeArrowheads="1"/>
          </p:cNvSpPr>
          <p:nvPr/>
        </p:nvSpPr>
        <p:spPr bwMode="auto">
          <a:xfrm>
            <a:off x="757238" y="1500188"/>
            <a:ext cx="3598862" cy="670560"/>
          </a:xfrm>
          <a:prstGeom prst="rect">
            <a:avLst/>
          </a:prstGeom>
          <a:noFill/>
          <a:ln w="9525">
            <a:noFill/>
            <a:miter lim="800000"/>
          </a:ln>
        </p:spPr>
        <p:txBody>
          <a:bodyPr>
            <a:spAutoFit/>
          </a:bodyPr>
          <a:lstStyle/>
          <a:p>
            <a:pPr defTabSz="914400">
              <a:spcBef>
                <a:spcPct val="50000"/>
              </a:spcBef>
            </a:pPr>
            <a:r>
              <a:rPr altLang="zh-CN" b="0" lang="en-US" sz="3800">
                <a:solidFill>
                  <a:schemeClr val="tx2"/>
                </a:solidFill>
                <a:latin charset="-122" pitchFamily="2" typeface="方正大黑简体"/>
                <a:ea charset="-122" pitchFamily="2" typeface="方正大黑简体"/>
              </a:rPr>
              <a:t>POWERPOINT</a:t>
            </a:r>
          </a:p>
        </p:txBody>
      </p:sp>
      <p:sp>
        <p:nvSpPr>
          <p:cNvPr id="93203" name="Text Box 9"/>
          <p:cNvSpPr txBox="1">
            <a:spLocks noChangeArrowheads="1"/>
          </p:cNvSpPr>
          <p:nvPr/>
        </p:nvSpPr>
        <p:spPr bwMode="auto">
          <a:xfrm>
            <a:off x="757238" y="492125"/>
            <a:ext cx="2519362" cy="670560"/>
          </a:xfrm>
          <a:prstGeom prst="rect">
            <a:avLst/>
          </a:prstGeom>
          <a:noFill/>
          <a:ln w="9525">
            <a:noFill/>
            <a:miter lim="800000"/>
          </a:ln>
        </p:spPr>
        <p:txBody>
          <a:bodyPr>
            <a:spAutoFit/>
          </a:bodyPr>
          <a:lstStyle/>
          <a:p>
            <a:pPr defTabSz="914400">
              <a:spcBef>
                <a:spcPct val="50000"/>
              </a:spcBef>
            </a:pPr>
            <a:r>
              <a:rPr altLang="zh-CN" b="0" lang="en-US" sz="3800">
                <a:solidFill>
                  <a:schemeClr val="tx2"/>
                </a:solidFill>
                <a:latin charset="-122" pitchFamily="2" typeface="方正大黑简体"/>
                <a:ea charset="-122" pitchFamily="2" typeface="方正大黑简体"/>
              </a:rPr>
              <a:t>GREEN</a:t>
            </a:r>
          </a:p>
        </p:txBody>
      </p:sp>
      <p:sp>
        <p:nvSpPr>
          <p:cNvPr id="93204" name="Text Box 9"/>
          <p:cNvSpPr txBox="1">
            <a:spLocks noChangeArrowheads="1"/>
          </p:cNvSpPr>
          <p:nvPr/>
        </p:nvSpPr>
        <p:spPr bwMode="auto">
          <a:xfrm>
            <a:off x="757238" y="1952625"/>
            <a:ext cx="4032250" cy="457200"/>
          </a:xfrm>
          <a:prstGeom prst="rect">
            <a:avLst/>
          </a:prstGeom>
          <a:noFill/>
          <a:ln w="9525">
            <a:noFill/>
            <a:miter lim="800000"/>
          </a:ln>
        </p:spPr>
        <p:txBody>
          <a:bodyPr>
            <a:spAutoFit/>
          </a:bodyPr>
          <a:lstStyle/>
          <a:p>
            <a:pPr defTabSz="914400">
              <a:spcBef>
                <a:spcPct val="50000"/>
              </a:spcBef>
            </a:pPr>
            <a:r>
              <a:rPr altLang="zh-CN" b="0" lang="en-US" sz="2400">
                <a:solidFill>
                  <a:schemeClr val="tx2"/>
                </a:solidFill>
                <a:latin charset="-122" pitchFamily="2" typeface="方正大黑简体"/>
                <a:ea charset="-122" pitchFamily="2" typeface="方正大黑简体"/>
              </a:rPr>
              <a:t>ENVIRONMENTAL</a:t>
            </a:r>
          </a:p>
        </p:txBody>
      </p:sp>
      <p:sp>
        <p:nvSpPr>
          <p:cNvPr id="93205" name="Text Box 9"/>
          <p:cNvSpPr txBox="1">
            <a:spLocks noChangeArrowheads="1"/>
          </p:cNvSpPr>
          <p:nvPr/>
        </p:nvSpPr>
        <p:spPr bwMode="auto">
          <a:xfrm>
            <a:off x="757238" y="2243138"/>
            <a:ext cx="3598862" cy="457200"/>
          </a:xfrm>
          <a:prstGeom prst="rect">
            <a:avLst/>
          </a:prstGeom>
          <a:noFill/>
          <a:ln w="9525">
            <a:noFill/>
            <a:miter lim="800000"/>
          </a:ln>
        </p:spPr>
        <p:txBody>
          <a:bodyPr>
            <a:spAutoFit/>
          </a:bodyPr>
          <a:lstStyle/>
          <a:p>
            <a:pPr defTabSz="914400">
              <a:spcBef>
                <a:spcPct val="50000"/>
              </a:spcBef>
            </a:pPr>
            <a:r>
              <a:rPr altLang="zh-CN" b="0" lang="en-US" sz="2400">
                <a:solidFill>
                  <a:schemeClr val="tx2"/>
                </a:solidFill>
                <a:latin charset="-122" pitchFamily="2" typeface="方正大黑简体"/>
                <a:ea charset="-122" pitchFamily="2" typeface="方正大黑简体"/>
              </a:rPr>
              <a:t>PROTECTION</a:t>
            </a:r>
          </a:p>
        </p:txBody>
      </p:sp>
      <p:sp>
        <p:nvSpPr>
          <p:cNvPr id="93206" name="Rectangle 22"/>
          <p:cNvSpPr>
            <a:spLocks noChangeArrowheads="1"/>
          </p:cNvSpPr>
          <p:nvPr/>
        </p:nvSpPr>
        <p:spPr bwMode="auto">
          <a:xfrm>
            <a:off x="0" y="4608513"/>
            <a:ext cx="9721850" cy="792162"/>
          </a:xfrm>
          <a:prstGeom prst="rect">
            <a:avLst/>
          </a:prstGeom>
          <a:solidFill>
            <a:schemeClr val="tx2"/>
          </a:solidFill>
          <a:ln w="9525">
            <a:noFill/>
            <a:miter lim="800000"/>
          </a:ln>
          <a:effectLst/>
        </p:spPr>
        <p:txBody>
          <a:bodyPr anchor="ctr" wrap="none"/>
          <a:lstStyle/>
          <a:p>
            <a:endParaRPr altLang="en-US" lang="zh-CN"/>
          </a:p>
        </p:txBody>
      </p:sp>
    </p:spTree>
  </p:cSld>
  <p:clrMapOvr>
    <a:masterClrMapping/>
  </p:clrMapOvr>
  <p:transition spd="med">
    <p:random/>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9" presetSubtype="0">
                                  <p:stCondLst>
                                    <p:cond delay="0"/>
                                  </p:stCondLst>
                                  <p:childTnLst>
                                    <p:set>
                                      <p:cBhvr>
                                        <p:cTn dur="1" fill="hold" id="6">
                                          <p:stCondLst>
                                            <p:cond delay="0"/>
                                          </p:stCondLst>
                                        </p:cTn>
                                        <p:tgtEl>
                                          <p:spTgt spid="93199"/>
                                        </p:tgtEl>
                                        <p:attrNameLst>
                                          <p:attrName>style.visibility</p:attrName>
                                        </p:attrNameLst>
                                      </p:cBhvr>
                                      <p:to>
                                        <p:strVal val="visible"/>
                                      </p:to>
                                    </p:set>
                                    <p:animEffect filter="dissolve" transition="in">
                                      <p:cBhvr>
                                        <p:cTn dur="500" id="7"/>
                                        <p:tgtEl>
                                          <p:spTgt spid="93199"/>
                                        </p:tgtEl>
                                      </p:cBhvr>
                                    </p:animEffect>
                                  </p:childTnLst>
                                </p:cTn>
                              </p:par>
                            </p:childTnLst>
                          </p:cTn>
                        </p:par>
                        <p:par>
                          <p:cTn fill="hold" id="8" nodeType="afterGroup">
                            <p:stCondLst>
                              <p:cond delay="500"/>
                            </p:stCondLst>
                            <p:childTnLst>
                              <p:par>
                                <p:cTn fill="hold" grpId="0" id="9" nodeType="afterEffect" presetClass="entr" presetID="2" presetSubtype="8">
                                  <p:stCondLst>
                                    <p:cond delay="0"/>
                                  </p:stCondLst>
                                  <p:childTnLst>
                                    <p:set>
                                      <p:cBhvr>
                                        <p:cTn dur="1" fill="hold" id="10">
                                          <p:stCondLst>
                                            <p:cond delay="0"/>
                                          </p:stCondLst>
                                        </p:cTn>
                                        <p:tgtEl>
                                          <p:spTgt spid="93200"/>
                                        </p:tgtEl>
                                        <p:attrNameLst>
                                          <p:attrName>style.visibility</p:attrName>
                                        </p:attrNameLst>
                                      </p:cBhvr>
                                      <p:to>
                                        <p:strVal val="visible"/>
                                      </p:to>
                                    </p:set>
                                    <p:anim calcmode="lin" valueType="num">
                                      <p:cBhvr additive="base">
                                        <p:cTn dur="500" fill="hold" id="11"/>
                                        <p:tgtEl>
                                          <p:spTgt spid="93200"/>
                                        </p:tgtEl>
                                        <p:attrNameLst>
                                          <p:attrName>ppt_x</p:attrName>
                                        </p:attrNameLst>
                                      </p:cBhvr>
                                      <p:tavLst>
                                        <p:tav tm="0">
                                          <p:val>
                                            <p:strVal val="0-#ppt_w/2"/>
                                          </p:val>
                                        </p:tav>
                                        <p:tav tm="100000">
                                          <p:val>
                                            <p:strVal val="#ppt_x"/>
                                          </p:val>
                                        </p:tav>
                                      </p:tavLst>
                                    </p:anim>
                                    <p:anim calcmode="lin" valueType="num">
                                      <p:cBhvr additive="base">
                                        <p:cTn dur="500" fill="hold" id="12"/>
                                        <p:tgtEl>
                                          <p:spTgt spid="93200"/>
                                        </p:tgtEl>
                                        <p:attrNameLst>
                                          <p:attrName>ppt_y</p:attrName>
                                        </p:attrNameLst>
                                      </p:cBhvr>
                                      <p:tavLst>
                                        <p:tav tm="0">
                                          <p:val>
                                            <p:strVal val="#ppt_y"/>
                                          </p:val>
                                        </p:tav>
                                        <p:tav tm="100000">
                                          <p:val>
                                            <p:strVal val="#ppt_y"/>
                                          </p:val>
                                        </p:tav>
                                      </p:tavLst>
                                    </p:anim>
                                  </p:childTnLst>
                                </p:cTn>
                              </p:par>
                              <p:par>
                                <p:cTn fill="hold" grpId="0" id="13" nodeType="withEffect" presetClass="entr" presetID="2" presetSubtype="8">
                                  <p:stCondLst>
                                    <p:cond delay="0"/>
                                  </p:stCondLst>
                                  <p:childTnLst>
                                    <p:set>
                                      <p:cBhvr>
                                        <p:cTn dur="1" fill="hold" id="14">
                                          <p:stCondLst>
                                            <p:cond delay="0"/>
                                          </p:stCondLst>
                                        </p:cTn>
                                        <p:tgtEl>
                                          <p:spTgt spid="93206"/>
                                        </p:tgtEl>
                                        <p:attrNameLst>
                                          <p:attrName>style.visibility</p:attrName>
                                        </p:attrNameLst>
                                      </p:cBhvr>
                                      <p:to>
                                        <p:strVal val="visible"/>
                                      </p:to>
                                    </p:set>
                                    <p:anim calcmode="lin" valueType="num">
                                      <p:cBhvr additive="base">
                                        <p:cTn dur="500" fill="hold" id="15"/>
                                        <p:tgtEl>
                                          <p:spTgt spid="93206"/>
                                        </p:tgtEl>
                                        <p:attrNameLst>
                                          <p:attrName>ppt_x</p:attrName>
                                        </p:attrNameLst>
                                      </p:cBhvr>
                                      <p:tavLst>
                                        <p:tav tm="0">
                                          <p:val>
                                            <p:strVal val="0-#ppt_w/2"/>
                                          </p:val>
                                        </p:tav>
                                        <p:tav tm="100000">
                                          <p:val>
                                            <p:strVal val="#ppt_x"/>
                                          </p:val>
                                        </p:tav>
                                      </p:tavLst>
                                    </p:anim>
                                    <p:anim calcmode="lin" valueType="num">
                                      <p:cBhvr additive="base">
                                        <p:cTn dur="500" fill="hold" id="16"/>
                                        <p:tgtEl>
                                          <p:spTgt spid="93206"/>
                                        </p:tgtEl>
                                        <p:attrNameLst>
                                          <p:attrName>ppt_y</p:attrName>
                                        </p:attrNameLst>
                                      </p:cBhvr>
                                      <p:tavLst>
                                        <p:tav tm="0">
                                          <p:val>
                                            <p:strVal val="#ppt_y"/>
                                          </p:val>
                                        </p:tav>
                                        <p:tav tm="100000">
                                          <p:val>
                                            <p:strVal val="#ppt_y"/>
                                          </p:val>
                                        </p:tav>
                                      </p:tavLst>
                                    </p:anim>
                                  </p:childTnLst>
                                </p:cTn>
                              </p:par>
                            </p:childTnLst>
                          </p:cTn>
                        </p:par>
                        <p:par>
                          <p:cTn fill="hold" id="17" nodeType="afterGroup">
                            <p:stCondLst>
                              <p:cond delay="1000"/>
                            </p:stCondLst>
                            <p:childTnLst>
                              <p:par>
                                <p:cTn fill="hold" grpId="0" id="18" nodeType="afterEffect" presetClass="entr" presetID="41" presetSubtype="0">
                                  <p:stCondLst>
                                    <p:cond delay="0"/>
                                  </p:stCondLst>
                                  <p:iterate type="lt">
                                    <p:tmPct val="10000"/>
                                  </p:iterate>
                                  <p:childTnLst>
                                    <p:set>
                                      <p:cBhvr>
                                        <p:cTn dur="1" fill="hold" id="19">
                                          <p:stCondLst>
                                            <p:cond delay="0"/>
                                          </p:stCondLst>
                                        </p:cTn>
                                        <p:tgtEl>
                                          <p:spTgt spid="93201"/>
                                        </p:tgtEl>
                                        <p:attrNameLst>
                                          <p:attrName>style.visibility</p:attrName>
                                        </p:attrNameLst>
                                      </p:cBhvr>
                                      <p:to>
                                        <p:strVal val="visible"/>
                                      </p:to>
                                    </p:set>
                                    <p:anim calcmode="lin" valueType="num">
                                      <p:cBhvr>
                                        <p:cTn dur="500" fill="hold" id="20"/>
                                        <p:tgtEl>
                                          <p:spTgt spid="9320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93201"/>
                                        </p:tgtEl>
                                        <p:attrNameLst>
                                          <p:attrName>ppt_y</p:attrName>
                                        </p:attrNameLst>
                                      </p:cBhvr>
                                      <p:tavLst>
                                        <p:tav tm="0">
                                          <p:val>
                                            <p:strVal val="#ppt_y"/>
                                          </p:val>
                                        </p:tav>
                                        <p:tav tm="100000">
                                          <p:val>
                                            <p:strVal val="#ppt_y"/>
                                          </p:val>
                                        </p:tav>
                                      </p:tavLst>
                                    </p:anim>
                                    <p:anim calcmode="lin" valueType="num">
                                      <p:cBhvr>
                                        <p:cTn dur="500" fill="hold" id="22"/>
                                        <p:tgtEl>
                                          <p:spTgt spid="9320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9320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93201"/>
                                        </p:tgtEl>
                                      </p:cBhvr>
                                    </p:animEffect>
                                  </p:childTnLst>
                                </p:cTn>
                              </p:par>
                              <p:par>
                                <p:cTn fill="hold" grpId="0" id="25" nodeType="withEffect" presetClass="entr" presetID="41" presetSubtype="0">
                                  <p:stCondLst>
                                    <p:cond delay="0"/>
                                  </p:stCondLst>
                                  <p:iterate type="lt">
                                    <p:tmPct val="10000"/>
                                  </p:iterate>
                                  <p:childTnLst>
                                    <p:set>
                                      <p:cBhvr>
                                        <p:cTn dur="1" fill="hold" id="26">
                                          <p:stCondLst>
                                            <p:cond delay="0"/>
                                          </p:stCondLst>
                                        </p:cTn>
                                        <p:tgtEl>
                                          <p:spTgt spid="93202"/>
                                        </p:tgtEl>
                                        <p:attrNameLst>
                                          <p:attrName>style.visibility</p:attrName>
                                        </p:attrNameLst>
                                      </p:cBhvr>
                                      <p:to>
                                        <p:strVal val="visible"/>
                                      </p:to>
                                    </p:set>
                                    <p:anim calcmode="lin" valueType="num">
                                      <p:cBhvr>
                                        <p:cTn dur="500" fill="hold" id="27"/>
                                        <p:tgtEl>
                                          <p:spTgt spid="9320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8"/>
                                        <p:tgtEl>
                                          <p:spTgt spid="93202"/>
                                        </p:tgtEl>
                                        <p:attrNameLst>
                                          <p:attrName>ppt_y</p:attrName>
                                        </p:attrNameLst>
                                      </p:cBhvr>
                                      <p:tavLst>
                                        <p:tav tm="0">
                                          <p:val>
                                            <p:strVal val="#ppt_y"/>
                                          </p:val>
                                        </p:tav>
                                        <p:tav tm="100000">
                                          <p:val>
                                            <p:strVal val="#ppt_y"/>
                                          </p:val>
                                        </p:tav>
                                      </p:tavLst>
                                    </p:anim>
                                    <p:anim calcmode="lin" valueType="num">
                                      <p:cBhvr>
                                        <p:cTn dur="500" fill="hold" id="29"/>
                                        <p:tgtEl>
                                          <p:spTgt spid="9320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0"/>
                                        <p:tgtEl>
                                          <p:spTgt spid="9320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1" tmFilter="0,0; .5, 1; 1, 1"/>
                                        <p:tgtEl>
                                          <p:spTgt spid="93202"/>
                                        </p:tgtEl>
                                      </p:cBhvr>
                                    </p:animEffect>
                                  </p:childTnLst>
                                </p:cTn>
                              </p:par>
                              <p:par>
                                <p:cTn fill="hold" grpId="0" id="32" nodeType="withEffect" presetClass="entr" presetID="41" presetSubtype="0">
                                  <p:stCondLst>
                                    <p:cond delay="0"/>
                                  </p:stCondLst>
                                  <p:iterate type="lt">
                                    <p:tmPct val="10000"/>
                                  </p:iterate>
                                  <p:childTnLst>
                                    <p:set>
                                      <p:cBhvr>
                                        <p:cTn dur="1" fill="hold" id="33">
                                          <p:stCondLst>
                                            <p:cond delay="0"/>
                                          </p:stCondLst>
                                        </p:cTn>
                                        <p:tgtEl>
                                          <p:spTgt spid="93203"/>
                                        </p:tgtEl>
                                        <p:attrNameLst>
                                          <p:attrName>style.visibility</p:attrName>
                                        </p:attrNameLst>
                                      </p:cBhvr>
                                      <p:to>
                                        <p:strVal val="visible"/>
                                      </p:to>
                                    </p:set>
                                    <p:anim calcmode="lin" valueType="num">
                                      <p:cBhvr>
                                        <p:cTn dur="500" fill="hold" id="34"/>
                                        <p:tgtEl>
                                          <p:spTgt spid="9320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5"/>
                                        <p:tgtEl>
                                          <p:spTgt spid="93203"/>
                                        </p:tgtEl>
                                        <p:attrNameLst>
                                          <p:attrName>ppt_y</p:attrName>
                                        </p:attrNameLst>
                                      </p:cBhvr>
                                      <p:tavLst>
                                        <p:tav tm="0">
                                          <p:val>
                                            <p:strVal val="#ppt_y"/>
                                          </p:val>
                                        </p:tav>
                                        <p:tav tm="100000">
                                          <p:val>
                                            <p:strVal val="#ppt_y"/>
                                          </p:val>
                                        </p:tav>
                                      </p:tavLst>
                                    </p:anim>
                                    <p:anim calcmode="lin" valueType="num">
                                      <p:cBhvr>
                                        <p:cTn dur="500" fill="hold" id="36"/>
                                        <p:tgtEl>
                                          <p:spTgt spid="9320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7"/>
                                        <p:tgtEl>
                                          <p:spTgt spid="9320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8" tmFilter="0,0; .5, 1; 1, 1"/>
                                        <p:tgtEl>
                                          <p:spTgt spid="93203"/>
                                        </p:tgtEl>
                                      </p:cBhvr>
                                    </p:animEffect>
                                  </p:childTnLst>
                                </p:cTn>
                              </p:par>
                              <p:par>
                                <p:cTn fill="hold" grpId="0" id="39" nodeType="withEffect" presetClass="entr" presetID="41" presetSubtype="0">
                                  <p:stCondLst>
                                    <p:cond delay="0"/>
                                  </p:stCondLst>
                                  <p:iterate type="lt">
                                    <p:tmPct val="10000"/>
                                  </p:iterate>
                                  <p:childTnLst>
                                    <p:set>
                                      <p:cBhvr>
                                        <p:cTn dur="1" fill="hold" id="40">
                                          <p:stCondLst>
                                            <p:cond delay="0"/>
                                          </p:stCondLst>
                                        </p:cTn>
                                        <p:tgtEl>
                                          <p:spTgt spid="93204"/>
                                        </p:tgtEl>
                                        <p:attrNameLst>
                                          <p:attrName>style.visibility</p:attrName>
                                        </p:attrNameLst>
                                      </p:cBhvr>
                                      <p:to>
                                        <p:strVal val="visible"/>
                                      </p:to>
                                    </p:set>
                                    <p:anim calcmode="lin" valueType="num">
                                      <p:cBhvr>
                                        <p:cTn dur="500" fill="hold" id="41"/>
                                        <p:tgtEl>
                                          <p:spTgt spid="9320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2"/>
                                        <p:tgtEl>
                                          <p:spTgt spid="93204"/>
                                        </p:tgtEl>
                                        <p:attrNameLst>
                                          <p:attrName>ppt_y</p:attrName>
                                        </p:attrNameLst>
                                      </p:cBhvr>
                                      <p:tavLst>
                                        <p:tav tm="0">
                                          <p:val>
                                            <p:strVal val="#ppt_y"/>
                                          </p:val>
                                        </p:tav>
                                        <p:tav tm="100000">
                                          <p:val>
                                            <p:strVal val="#ppt_y"/>
                                          </p:val>
                                        </p:tav>
                                      </p:tavLst>
                                    </p:anim>
                                    <p:anim calcmode="lin" valueType="num">
                                      <p:cBhvr>
                                        <p:cTn dur="500" fill="hold" id="43"/>
                                        <p:tgtEl>
                                          <p:spTgt spid="9320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4"/>
                                        <p:tgtEl>
                                          <p:spTgt spid="9320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5" tmFilter="0,0; .5, 1; 1, 1"/>
                                        <p:tgtEl>
                                          <p:spTgt spid="93204"/>
                                        </p:tgtEl>
                                      </p:cBhvr>
                                    </p:animEffect>
                                  </p:childTnLst>
                                </p:cTn>
                              </p:par>
                              <p:par>
                                <p:cTn fill="hold" grpId="0" id="46" nodeType="withEffect" presetClass="entr" presetID="41" presetSubtype="0">
                                  <p:stCondLst>
                                    <p:cond delay="0"/>
                                  </p:stCondLst>
                                  <p:iterate type="lt">
                                    <p:tmPct val="10000"/>
                                  </p:iterate>
                                  <p:childTnLst>
                                    <p:set>
                                      <p:cBhvr>
                                        <p:cTn dur="1" fill="hold" id="47">
                                          <p:stCondLst>
                                            <p:cond delay="0"/>
                                          </p:stCondLst>
                                        </p:cTn>
                                        <p:tgtEl>
                                          <p:spTgt spid="93205"/>
                                        </p:tgtEl>
                                        <p:attrNameLst>
                                          <p:attrName>style.visibility</p:attrName>
                                        </p:attrNameLst>
                                      </p:cBhvr>
                                      <p:to>
                                        <p:strVal val="visible"/>
                                      </p:to>
                                    </p:set>
                                    <p:anim calcmode="lin" valueType="num">
                                      <p:cBhvr>
                                        <p:cTn dur="500" fill="hold" id="48"/>
                                        <p:tgtEl>
                                          <p:spTgt spid="9320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9"/>
                                        <p:tgtEl>
                                          <p:spTgt spid="93205"/>
                                        </p:tgtEl>
                                        <p:attrNameLst>
                                          <p:attrName>ppt_y</p:attrName>
                                        </p:attrNameLst>
                                      </p:cBhvr>
                                      <p:tavLst>
                                        <p:tav tm="0">
                                          <p:val>
                                            <p:strVal val="#ppt_y"/>
                                          </p:val>
                                        </p:tav>
                                        <p:tav tm="100000">
                                          <p:val>
                                            <p:strVal val="#ppt_y"/>
                                          </p:val>
                                        </p:tav>
                                      </p:tavLst>
                                    </p:anim>
                                    <p:anim calcmode="lin" valueType="num">
                                      <p:cBhvr>
                                        <p:cTn dur="500" fill="hold" id="50"/>
                                        <p:tgtEl>
                                          <p:spTgt spid="9320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1"/>
                                        <p:tgtEl>
                                          <p:spTgt spid="9320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2" tmFilter="0,0; .5, 1; 1, 1"/>
                                        <p:tgtEl>
                                          <p:spTgt spid="9320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3200"/>
      <p:bldP grpId="0" spid="93201"/>
      <p:bldP grpId="0" spid="93202"/>
      <p:bldP grpId="0" spid="93203"/>
      <p:bldP grpId="0" spid="93204"/>
      <p:bldP grpId="0" spid="93205"/>
      <p:bldP grpId="0" spid="9320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algn="ctr" cap="sq" w="19050">
            <a:solidFill>
              <a:schemeClr val="bg2"/>
            </a:solidFill>
            <a:miter lim="800000"/>
            <a:headEnd len="med" type="oval" w="med"/>
          </a:ln>
        </p:spPr>
      </p:cxnSp>
      <p:cxnSp>
        <p:nvCxnSpPr>
          <p:cNvPr id="2" name="Straight Connector 13"/>
          <p:cNvCxnSpPr>
            <a:cxnSpLocks noChangeShapeType="1"/>
          </p:cNvCxnSpPr>
          <p:nvPr/>
        </p:nvCxnSpPr>
        <p:spPr bwMode="auto">
          <a:xfrm flipH="1">
            <a:off x="3708400" y="3060700"/>
            <a:ext cx="1400175" cy="0"/>
          </a:xfrm>
          <a:prstGeom prst="line">
            <a:avLst/>
          </a:prstGeom>
          <a:noFill/>
          <a:ln algn="ctr" cap="sq" w="19050">
            <a:solidFill>
              <a:schemeClr val="bg2"/>
            </a:solidFill>
            <a:miter lim="800000"/>
            <a:headEnd len="med" type="oval" w="med"/>
          </a:ln>
        </p:spPr>
      </p:cxnSp>
      <p:cxnSp>
        <p:nvCxnSpPr>
          <p:cNvPr id="3" name="Straight Connector 13"/>
          <p:cNvCxnSpPr>
            <a:cxnSpLocks noChangeShapeType="1"/>
          </p:cNvCxnSpPr>
          <p:nvPr/>
        </p:nvCxnSpPr>
        <p:spPr bwMode="auto">
          <a:xfrm flipH="1">
            <a:off x="3348038" y="4068763"/>
            <a:ext cx="1400175" cy="0"/>
          </a:xfrm>
          <a:prstGeom prst="line">
            <a:avLst/>
          </a:prstGeom>
          <a:noFill/>
          <a:ln algn="ctr" cap="sq" w="19050">
            <a:solidFill>
              <a:schemeClr val="bg2"/>
            </a:solidFill>
            <a:miter lim="800000"/>
            <a:headEnd len="med" type="oval" w="me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ln>
        </p:spPr>
        <p:txBody>
          <a:bodyPr anchor="ctr" wrap="none"/>
          <a:lstStyle/>
          <a:p>
            <a:endParaRPr altLang="en-US" b="0" lang="zh-CN">
              <a:ea typeface="宋体"/>
            </a:endParaRPr>
          </a:p>
        </p:txBody>
      </p:sp>
      <p:sp>
        <p:nvSpPr>
          <p:cNvPr id="16" name="TextBox 15"/>
          <p:cNvSpPr txBox="1">
            <a:spLocks noChangeArrowheads="1"/>
          </p:cNvSpPr>
          <p:nvPr/>
        </p:nvSpPr>
        <p:spPr bwMode="auto">
          <a:xfrm>
            <a:off x="4716462" y="1963738"/>
            <a:ext cx="3598862" cy="457200"/>
          </a:xfrm>
          <a:prstGeom prst="rect">
            <a:avLst/>
          </a:prstGeom>
          <a:noFill/>
          <a:ln w="9525">
            <a:noFill/>
            <a:miter lim="800000"/>
          </a:ln>
        </p:spPr>
        <p:txBody>
          <a:bodyPr bIns="0" lIns="0" rIns="0" tIns="0">
            <a:spAutoFit/>
          </a:bodyPr>
          <a:lstStyle/>
          <a:p>
            <a:r>
              <a:rPr altLang="en-US" lang="zh-CN" sz="1000">
                <a:solidFill>
                  <a:srgbClr val="808080"/>
                </a:solidFill>
              </a:rPr>
              <a:t>请在此处插入你需要的文字内容请在此处插入你需要的文字内容请在此处插入你需要的文字内容请在此处插入你需要的文字内容请在此处插入你需要的文字内容</a:t>
            </a:r>
          </a:p>
        </p:txBody>
      </p:sp>
      <p:sp>
        <p:nvSpPr>
          <p:cNvPr id="20" name="TextBox 19"/>
          <p:cNvSpPr txBox="1">
            <a:spLocks noChangeArrowheads="1"/>
          </p:cNvSpPr>
          <p:nvPr/>
        </p:nvSpPr>
        <p:spPr bwMode="auto">
          <a:xfrm>
            <a:off x="1908175" y="2700338"/>
            <a:ext cx="1116013" cy="853440"/>
          </a:xfrm>
          <a:prstGeom prst="rect">
            <a:avLst/>
          </a:prstGeom>
          <a:noFill/>
          <a:ln w="9525">
            <a:noFill/>
            <a:miter lim="800000"/>
          </a:ln>
        </p:spPr>
        <p:txBody>
          <a:bodyPr bIns="0" lIns="0" rIns="0" tIns="0">
            <a:spAutoFit/>
          </a:bodyPr>
          <a:lstStyle/>
          <a:p>
            <a:pPr algn="ctr"/>
            <a:r>
              <a:rPr altLang="en-US" lang="zh-CN" sz="2800">
                <a:solidFill>
                  <a:schemeClr val="bg1"/>
                </a:solidFill>
                <a:latin charset="-122" pitchFamily="34" typeface="微软雅黑"/>
              </a:rPr>
              <a:t>添加标题</a:t>
            </a: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lang="en-US" sz="1800">
                <a:solidFill>
                  <a:schemeClr val="bg1"/>
                </a:solidFill>
                <a:latin charset="-122" pitchFamily="34" typeface="微软雅黑"/>
              </a:rPr>
              <a:t>1</a:t>
            </a: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lang="en-US" sz="1800">
                <a:solidFill>
                  <a:schemeClr val="bg1"/>
                </a:solidFill>
                <a:latin charset="-122" pitchFamily="34" typeface="微软雅黑"/>
              </a:rPr>
              <a:t>2</a:t>
            </a: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lang="en-US" sz="1800">
                <a:solidFill>
                  <a:schemeClr val="bg1"/>
                </a:solidFill>
                <a:latin charset="-122" pitchFamily="34" typeface="微软雅黑"/>
              </a:rPr>
              <a:t>3</a:t>
            </a: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ln>
        </p:spPr>
        <p:txBody>
          <a:bodyPr bIns="0" lIns="0" rIns="0" tIns="0">
            <a:spAutoFit/>
          </a:bodyPr>
          <a:lstStyle/>
          <a:p>
            <a:r>
              <a:rPr altLang="en-US" lang="zh-CN" sz="1000">
                <a:solidFill>
                  <a:srgbClr val="808080"/>
                </a:solidFill>
              </a:rPr>
              <a:t>请在此处插入你需要的文字内容请在此处插入你需要的文字内容请在此处插入你需要的文字内容请在此处插入你需要的文字内容请在此处插入你需要的文字内容</a:t>
            </a: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ln>
        </p:spPr>
        <p:txBody>
          <a:bodyPr bIns="0" lIns="0" rIns="0" tIns="0">
            <a:spAutoFit/>
          </a:bodyPr>
          <a:lstStyle/>
          <a:p>
            <a:r>
              <a:rPr altLang="en-US" lang="zh-CN" sz="1000">
                <a:solidFill>
                  <a:srgbClr val="808080"/>
                </a:solidFill>
              </a:rPr>
              <a:t>请在此处插入你需要的文字内容请在此处插入你需要的文字内容请在此处插入你需要的文字内容请在此处插入你需要的文字内容请在此处插入你需要的文字内容</a:t>
            </a: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ln>
        </p:spPr>
        <p:txBody>
          <a:bodyPr anchor="ctr" wrap="none"/>
          <a:lstStyle/>
          <a:p>
            <a:endParaRPr altLang="en-US" b="0" lang="zh-CN">
              <a:ea typeface="宋体"/>
            </a:endParaRPr>
          </a:p>
        </p:txBody>
      </p:sp>
    </p:spTree>
  </p:cSld>
  <p:clrMapOvr>
    <a:masterClrMapping/>
  </p:clrMapOvr>
  <p:transition spd="med">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35" presetSubtype="0">
                                  <p:stCondLst>
                                    <p:cond delay="0"/>
                                  </p:stCondLst>
                                  <p:childTnLst>
                                    <p:set>
                                      <p:cBhvr>
                                        <p:cTn dur="1" fill="hold" id="6">
                                          <p:stCondLst>
                                            <p:cond delay="0"/>
                                          </p:stCondLst>
                                        </p:cTn>
                                        <p:tgtEl>
                                          <p:spTgt spid="38916"/>
                                        </p:tgtEl>
                                        <p:attrNameLst>
                                          <p:attrName>style.visibility</p:attrName>
                                        </p:attrNameLst>
                                      </p:cBhvr>
                                      <p:to>
                                        <p:strVal val="visible"/>
                                      </p:to>
                                    </p:set>
                                    <p:animEffect filter="fade" transition="in">
                                      <p:cBhvr>
                                        <p:cTn dur="1000" id="7"/>
                                        <p:tgtEl>
                                          <p:spTgt spid="38916"/>
                                        </p:tgtEl>
                                      </p:cBhvr>
                                    </p:animEffect>
                                    <p:anim calcmode="lin" valueType="num">
                                      <p:cBhvr>
                                        <p:cTn dur="1000" fill="hold" id="8"/>
                                        <p:tgtEl>
                                          <p:spTgt spid="38916"/>
                                        </p:tgtEl>
                                        <p:attrNameLst>
                                          <p:attrName>style.rotation</p:attrName>
                                        </p:attrNameLst>
                                      </p:cBhvr>
                                      <p:tavLst>
                                        <p:tav tm="0">
                                          <p:val>
                                            <p:fltVal val="720"/>
                                          </p:val>
                                        </p:tav>
                                        <p:tav tm="100000">
                                          <p:val>
                                            <p:fltVal val="0"/>
                                          </p:val>
                                        </p:tav>
                                      </p:tavLst>
                                    </p:anim>
                                    <p:anim calcmode="lin" valueType="num">
                                      <p:cBhvr>
                                        <p:cTn dur="1000" fill="hold" id="9"/>
                                        <p:tgtEl>
                                          <p:spTgt spid="38916"/>
                                        </p:tgtEl>
                                        <p:attrNameLst>
                                          <p:attrName>ppt_h</p:attrName>
                                        </p:attrNameLst>
                                      </p:cBhvr>
                                      <p:tavLst>
                                        <p:tav tm="0">
                                          <p:val>
                                            <p:fltVal val="0"/>
                                          </p:val>
                                        </p:tav>
                                        <p:tav tm="100000">
                                          <p:val>
                                            <p:strVal val="#ppt_h"/>
                                          </p:val>
                                        </p:tav>
                                      </p:tavLst>
                                    </p:anim>
                                    <p:anim calcmode="lin" valueType="num">
                                      <p:cBhvr>
                                        <p:cTn dur="1000" fill="hold" id="10"/>
                                        <p:tgtEl>
                                          <p:spTgt spid="38916"/>
                                        </p:tgtEl>
                                        <p:attrNameLst>
                                          <p:attrName>ppt_w</p:attrName>
                                        </p:attrNameLst>
                                      </p:cBhvr>
                                      <p:tavLst>
                                        <p:tav tm="0">
                                          <p:val>
                                            <p:fltVal val="0"/>
                                          </p:val>
                                        </p:tav>
                                        <p:tav tm="100000">
                                          <p:val>
                                            <p:strVal val="#ppt_w"/>
                                          </p:val>
                                        </p:tav>
                                      </p:tavLst>
                                    </p:anim>
                                  </p:childTnLst>
                                </p:cTn>
                              </p:par>
                            </p:childTnLst>
                          </p:cTn>
                        </p:par>
                        <p:par>
                          <p:cTn fill="hold" id="11" nodeType="afterGroup">
                            <p:stCondLst>
                              <p:cond delay="1000"/>
                            </p:stCondLst>
                            <p:childTnLst>
                              <p:par>
                                <p:cTn fill="hold" grpId="0" id="12" nodeType="afterEffect" presetClass="entr" presetID="31" presetSubtype="0">
                                  <p:stCondLst>
                                    <p:cond delay="0"/>
                                  </p:stCondLst>
                                  <p:iterate type="lt">
                                    <p:tmPct val="5000"/>
                                  </p:iterate>
                                  <p:childTnLst>
                                    <p:set>
                                      <p:cBhvr>
                                        <p:cTn dur="1" fill="hold" id="13">
                                          <p:stCondLst>
                                            <p:cond delay="0"/>
                                          </p:stCondLst>
                                        </p:cTn>
                                        <p:tgtEl>
                                          <p:spTgt spid="38924"/>
                                        </p:tgtEl>
                                        <p:attrNameLst>
                                          <p:attrName>style.visibility</p:attrName>
                                        </p:attrNameLst>
                                      </p:cBhvr>
                                      <p:to>
                                        <p:strVal val="visible"/>
                                      </p:to>
                                    </p:set>
                                    <p:anim calcmode="lin" valueType="num">
                                      <p:cBhvr>
                                        <p:cTn dur="500" fill="hold" id="14"/>
                                        <p:tgtEl>
                                          <p:spTgt spid="38924"/>
                                        </p:tgtEl>
                                        <p:attrNameLst>
                                          <p:attrName>ppt_w</p:attrName>
                                        </p:attrNameLst>
                                      </p:cBhvr>
                                      <p:tavLst>
                                        <p:tav tm="0">
                                          <p:val>
                                            <p:fltVal val="0"/>
                                          </p:val>
                                        </p:tav>
                                        <p:tav tm="100000">
                                          <p:val>
                                            <p:strVal val="#ppt_w"/>
                                          </p:val>
                                        </p:tav>
                                      </p:tavLst>
                                    </p:anim>
                                    <p:anim calcmode="lin" valueType="num">
                                      <p:cBhvr>
                                        <p:cTn dur="500" fill="hold" id="15"/>
                                        <p:tgtEl>
                                          <p:spTgt spid="38924"/>
                                        </p:tgtEl>
                                        <p:attrNameLst>
                                          <p:attrName>ppt_h</p:attrName>
                                        </p:attrNameLst>
                                      </p:cBhvr>
                                      <p:tavLst>
                                        <p:tav tm="0">
                                          <p:val>
                                            <p:fltVal val="0"/>
                                          </p:val>
                                        </p:tav>
                                        <p:tav tm="100000">
                                          <p:val>
                                            <p:strVal val="#ppt_h"/>
                                          </p:val>
                                        </p:tav>
                                      </p:tavLst>
                                    </p:anim>
                                    <p:anim calcmode="lin" valueType="num">
                                      <p:cBhvr>
                                        <p:cTn dur="500" fill="hold" id="16"/>
                                        <p:tgtEl>
                                          <p:spTgt spid="38924"/>
                                        </p:tgtEl>
                                        <p:attrNameLst>
                                          <p:attrName>style.rotation</p:attrName>
                                        </p:attrNameLst>
                                      </p:cBhvr>
                                      <p:tavLst>
                                        <p:tav tm="0">
                                          <p:val>
                                            <p:fltVal val="90"/>
                                          </p:val>
                                        </p:tav>
                                        <p:tav tm="100000">
                                          <p:val>
                                            <p:fltVal val="0"/>
                                          </p:val>
                                        </p:tav>
                                      </p:tavLst>
                                    </p:anim>
                                    <p:animEffect filter="fade" transition="in">
                                      <p:cBhvr>
                                        <p:cTn dur="500" id="17"/>
                                        <p:tgtEl>
                                          <p:spTgt spid="38924"/>
                                        </p:tgtEl>
                                      </p:cBhvr>
                                    </p:animEffect>
                                  </p:childTnLst>
                                </p:cTn>
                              </p:par>
                            </p:childTnLst>
                          </p:cTn>
                        </p:par>
                        <p:par>
                          <p:cTn fill="hold" id="18" nodeType="afterGroup">
                            <p:stCondLst>
                              <p:cond delay="1500"/>
                            </p:stCondLst>
                            <p:childTnLst>
                              <p:par>
                                <p:cTn fill="hold" grpId="0" id="19" nodeType="afterEffect" presetClass="entr" presetID="9" presetSubtype="0">
                                  <p:stCondLst>
                                    <p:cond delay="0"/>
                                  </p:stCondLst>
                                  <p:childTnLst>
                                    <p:set>
                                      <p:cBhvr>
                                        <p:cTn dur="1" fill="hold" id="20">
                                          <p:stCondLst>
                                            <p:cond delay="0"/>
                                          </p:stCondLst>
                                        </p:cTn>
                                        <p:tgtEl>
                                          <p:spTgt spid="20"/>
                                        </p:tgtEl>
                                        <p:attrNameLst>
                                          <p:attrName>style.visibility</p:attrName>
                                        </p:attrNameLst>
                                      </p:cBhvr>
                                      <p:to>
                                        <p:strVal val="visible"/>
                                      </p:to>
                                    </p:set>
                                    <p:animEffect filter="dissolve" transition="in">
                                      <p:cBhvr>
                                        <p:cTn dur="500" id="21"/>
                                        <p:tgtEl>
                                          <p:spTgt spid="20"/>
                                        </p:tgtEl>
                                      </p:cBhvr>
                                    </p:animEffect>
                                  </p:childTnLst>
                                </p:cTn>
                              </p:par>
                            </p:childTnLst>
                          </p:cTn>
                        </p:par>
                        <p:par>
                          <p:cTn fill="hold" id="22" nodeType="afterGroup">
                            <p:stCondLst>
                              <p:cond delay="2000"/>
                            </p:stCondLst>
                            <p:childTnLst>
                              <p:par>
                                <p:cTn fill="hold" grpId="0" id="23" nodeType="afterEffect" presetClass="entr" presetID="53" presetSubtype="0">
                                  <p:stCondLst>
                                    <p:cond delay="0"/>
                                  </p:stCondLst>
                                  <p:childTnLst>
                                    <p:set>
                                      <p:cBhvr>
                                        <p:cTn dur="1" fill="hold" id="24">
                                          <p:stCondLst>
                                            <p:cond delay="0"/>
                                          </p:stCondLst>
                                        </p:cTn>
                                        <p:tgtEl>
                                          <p:spTgt spid="7"/>
                                        </p:tgtEl>
                                        <p:attrNameLst>
                                          <p:attrName>style.visibility</p:attrName>
                                        </p:attrNameLst>
                                      </p:cBhvr>
                                      <p:to>
                                        <p:strVal val="visible"/>
                                      </p:to>
                                    </p:set>
                                    <p:anim calcmode="lin" valueType="num">
                                      <p:cBhvr>
                                        <p:cTn dur="500" fill="hold" id="25"/>
                                        <p:tgtEl>
                                          <p:spTgt spid="7"/>
                                        </p:tgtEl>
                                        <p:attrNameLst>
                                          <p:attrName>ppt_w</p:attrName>
                                        </p:attrNameLst>
                                      </p:cBhvr>
                                      <p:tavLst>
                                        <p:tav tm="0">
                                          <p:val>
                                            <p:fltVal val="0"/>
                                          </p:val>
                                        </p:tav>
                                        <p:tav tm="100000">
                                          <p:val>
                                            <p:strVal val="#ppt_w"/>
                                          </p:val>
                                        </p:tav>
                                      </p:tavLst>
                                    </p:anim>
                                    <p:anim calcmode="lin" valueType="num">
                                      <p:cBhvr>
                                        <p:cTn dur="500" fill="hold" id="26"/>
                                        <p:tgtEl>
                                          <p:spTgt spid="7"/>
                                        </p:tgtEl>
                                        <p:attrNameLst>
                                          <p:attrName>ppt_h</p:attrName>
                                        </p:attrNameLst>
                                      </p:cBhvr>
                                      <p:tavLst>
                                        <p:tav tm="0">
                                          <p:val>
                                            <p:fltVal val="0"/>
                                          </p:val>
                                        </p:tav>
                                        <p:tav tm="100000">
                                          <p:val>
                                            <p:strVal val="#ppt_h"/>
                                          </p:val>
                                        </p:tav>
                                      </p:tavLst>
                                    </p:anim>
                                    <p:animEffect filter="fade" transition="in">
                                      <p:cBhvr>
                                        <p:cTn dur="500" id="27"/>
                                        <p:tgtEl>
                                          <p:spTgt spid="7"/>
                                        </p:tgtEl>
                                      </p:cBhvr>
                                    </p:animEffect>
                                  </p:childTnLst>
                                </p:cTn>
                              </p:par>
                              <p:par>
                                <p:cTn fill="hold" id="28" nodeType="withEffect" presetClass="entr" presetID="2" presetSubtype="8">
                                  <p:stCondLst>
                                    <p:cond delay="0"/>
                                  </p:stCondLst>
                                  <p:childTnLst>
                                    <p:set>
                                      <p:cBhvr>
                                        <p:cTn dur="1" fill="hold" id="29">
                                          <p:stCondLst>
                                            <p:cond delay="0"/>
                                          </p:stCondLst>
                                        </p:cTn>
                                        <p:tgtEl>
                                          <p:spTgt spid="71"/>
                                        </p:tgtEl>
                                        <p:attrNameLst>
                                          <p:attrName>style.visibility</p:attrName>
                                        </p:attrNameLst>
                                      </p:cBhvr>
                                      <p:to>
                                        <p:strVal val="visible"/>
                                      </p:to>
                                    </p:set>
                                    <p:anim calcmode="lin" valueType="num">
                                      <p:cBhvr additive="base">
                                        <p:cTn dur="500" fill="hold" id="30"/>
                                        <p:tgtEl>
                                          <p:spTgt spid="71"/>
                                        </p:tgtEl>
                                        <p:attrNameLst>
                                          <p:attrName>ppt_x</p:attrName>
                                        </p:attrNameLst>
                                      </p:cBhvr>
                                      <p:tavLst>
                                        <p:tav tm="0">
                                          <p:val>
                                            <p:strVal val="0-#ppt_w/2"/>
                                          </p:val>
                                        </p:tav>
                                        <p:tav tm="100000">
                                          <p:val>
                                            <p:strVal val="#ppt_x"/>
                                          </p:val>
                                        </p:tav>
                                      </p:tavLst>
                                    </p:anim>
                                    <p:anim calcmode="lin" valueType="num">
                                      <p:cBhvr additive="base">
                                        <p:cTn dur="500" fill="hold" id="31"/>
                                        <p:tgtEl>
                                          <p:spTgt spid="71"/>
                                        </p:tgtEl>
                                        <p:attrNameLst>
                                          <p:attrName>ppt_y</p:attrName>
                                        </p:attrNameLst>
                                      </p:cBhvr>
                                      <p:tavLst>
                                        <p:tav tm="0">
                                          <p:val>
                                            <p:strVal val="#ppt_y"/>
                                          </p:val>
                                        </p:tav>
                                        <p:tav tm="100000">
                                          <p:val>
                                            <p:strVal val="#ppt_y"/>
                                          </p:val>
                                        </p:tav>
                                      </p:tavLst>
                                    </p:anim>
                                  </p:childTnLst>
                                </p:cTn>
                              </p:par>
                              <p:par>
                                <p:cTn fill="hold" grpId="0" id="32" nodeType="withEffect" presetClass="entr" presetID="53" presetSubtype="0">
                                  <p:stCondLst>
                                    <p:cond delay="200"/>
                                  </p:stCondLst>
                                  <p:childTnLst>
                                    <p:set>
                                      <p:cBhvr>
                                        <p:cTn dur="1" fill="hold" id="33">
                                          <p:stCondLst>
                                            <p:cond delay="0"/>
                                          </p:stCondLst>
                                        </p:cTn>
                                        <p:tgtEl>
                                          <p:spTgt spid="24"/>
                                        </p:tgtEl>
                                        <p:attrNameLst>
                                          <p:attrName>style.visibility</p:attrName>
                                        </p:attrNameLst>
                                      </p:cBhvr>
                                      <p:to>
                                        <p:strVal val="visible"/>
                                      </p:to>
                                    </p:set>
                                    <p:anim calcmode="lin" valueType="num">
                                      <p:cBhvr>
                                        <p:cTn dur="500" fill="hold" id="34"/>
                                        <p:tgtEl>
                                          <p:spTgt spid="24"/>
                                        </p:tgtEl>
                                        <p:attrNameLst>
                                          <p:attrName>ppt_w</p:attrName>
                                        </p:attrNameLst>
                                      </p:cBhvr>
                                      <p:tavLst>
                                        <p:tav tm="0">
                                          <p:val>
                                            <p:fltVal val="0"/>
                                          </p:val>
                                        </p:tav>
                                        <p:tav tm="100000">
                                          <p:val>
                                            <p:strVal val="#ppt_w"/>
                                          </p:val>
                                        </p:tav>
                                      </p:tavLst>
                                    </p:anim>
                                    <p:anim calcmode="lin" valueType="num">
                                      <p:cBhvr>
                                        <p:cTn dur="500" fill="hold" id="35"/>
                                        <p:tgtEl>
                                          <p:spTgt spid="24"/>
                                        </p:tgtEl>
                                        <p:attrNameLst>
                                          <p:attrName>ppt_h</p:attrName>
                                        </p:attrNameLst>
                                      </p:cBhvr>
                                      <p:tavLst>
                                        <p:tav tm="0">
                                          <p:val>
                                            <p:fltVal val="0"/>
                                          </p:val>
                                        </p:tav>
                                        <p:tav tm="100000">
                                          <p:val>
                                            <p:strVal val="#ppt_h"/>
                                          </p:val>
                                        </p:tav>
                                      </p:tavLst>
                                    </p:anim>
                                    <p:animEffect filter="fade" transition="in">
                                      <p:cBhvr>
                                        <p:cTn dur="500" id="36"/>
                                        <p:tgtEl>
                                          <p:spTgt spid="24"/>
                                        </p:tgtEl>
                                      </p:cBhvr>
                                    </p:animEffect>
                                  </p:childTnLst>
                                </p:cTn>
                              </p:par>
                              <p:par>
                                <p:cTn fill="hold" id="37" nodeType="withEffect" presetClass="entr" presetID="2" presetSubtype="8">
                                  <p:stCondLst>
                                    <p:cond delay="200"/>
                                  </p:stCondLst>
                                  <p:childTnLst>
                                    <p:set>
                                      <p:cBhvr>
                                        <p:cTn dur="1" fill="hold" id="38">
                                          <p:stCondLst>
                                            <p:cond delay="0"/>
                                          </p:stCondLst>
                                        </p:cTn>
                                        <p:tgtEl>
                                          <p:spTgt spid="2"/>
                                        </p:tgtEl>
                                        <p:attrNameLst>
                                          <p:attrName>style.visibility</p:attrName>
                                        </p:attrNameLst>
                                      </p:cBhvr>
                                      <p:to>
                                        <p:strVal val="visible"/>
                                      </p:to>
                                    </p:set>
                                    <p:anim calcmode="lin" valueType="num">
                                      <p:cBhvr additive="base">
                                        <p:cTn dur="500" fill="hold" id="39"/>
                                        <p:tgtEl>
                                          <p:spTgt spid="2"/>
                                        </p:tgtEl>
                                        <p:attrNameLst>
                                          <p:attrName>ppt_x</p:attrName>
                                        </p:attrNameLst>
                                      </p:cBhvr>
                                      <p:tavLst>
                                        <p:tav tm="0">
                                          <p:val>
                                            <p:strVal val="0-#ppt_w/2"/>
                                          </p:val>
                                        </p:tav>
                                        <p:tav tm="100000">
                                          <p:val>
                                            <p:strVal val="#ppt_x"/>
                                          </p:val>
                                        </p:tav>
                                      </p:tavLst>
                                    </p:anim>
                                    <p:anim calcmode="lin" valueType="num">
                                      <p:cBhvr additive="base">
                                        <p:cTn dur="500" fill="hold" id="40"/>
                                        <p:tgtEl>
                                          <p:spTgt spid="2"/>
                                        </p:tgtEl>
                                        <p:attrNameLst>
                                          <p:attrName>ppt_y</p:attrName>
                                        </p:attrNameLst>
                                      </p:cBhvr>
                                      <p:tavLst>
                                        <p:tav tm="0">
                                          <p:val>
                                            <p:strVal val="#ppt_y"/>
                                          </p:val>
                                        </p:tav>
                                        <p:tav tm="100000">
                                          <p:val>
                                            <p:strVal val="#ppt_y"/>
                                          </p:val>
                                        </p:tav>
                                      </p:tavLst>
                                    </p:anim>
                                  </p:childTnLst>
                                </p:cTn>
                              </p:par>
                              <p:par>
                                <p:cTn fill="hold" grpId="0" id="41" nodeType="withEffect" presetClass="entr" presetID="53" presetSubtype="0">
                                  <p:stCondLst>
                                    <p:cond delay="400"/>
                                  </p:stCondLst>
                                  <p:childTnLst>
                                    <p:set>
                                      <p:cBhvr>
                                        <p:cTn dur="1" fill="hold" id="42">
                                          <p:stCondLst>
                                            <p:cond delay="0"/>
                                          </p:stCondLst>
                                        </p:cTn>
                                        <p:tgtEl>
                                          <p:spTgt spid="25"/>
                                        </p:tgtEl>
                                        <p:attrNameLst>
                                          <p:attrName>style.visibility</p:attrName>
                                        </p:attrNameLst>
                                      </p:cBhvr>
                                      <p:to>
                                        <p:strVal val="visible"/>
                                      </p:to>
                                    </p:set>
                                    <p:anim calcmode="lin" valueType="num">
                                      <p:cBhvr>
                                        <p:cTn dur="500" fill="hold" id="43"/>
                                        <p:tgtEl>
                                          <p:spTgt spid="25"/>
                                        </p:tgtEl>
                                        <p:attrNameLst>
                                          <p:attrName>ppt_w</p:attrName>
                                        </p:attrNameLst>
                                      </p:cBhvr>
                                      <p:tavLst>
                                        <p:tav tm="0">
                                          <p:val>
                                            <p:fltVal val="0"/>
                                          </p:val>
                                        </p:tav>
                                        <p:tav tm="100000">
                                          <p:val>
                                            <p:strVal val="#ppt_w"/>
                                          </p:val>
                                        </p:tav>
                                      </p:tavLst>
                                    </p:anim>
                                    <p:anim calcmode="lin" valueType="num">
                                      <p:cBhvr>
                                        <p:cTn dur="500" fill="hold" id="44"/>
                                        <p:tgtEl>
                                          <p:spTgt spid="25"/>
                                        </p:tgtEl>
                                        <p:attrNameLst>
                                          <p:attrName>ppt_h</p:attrName>
                                        </p:attrNameLst>
                                      </p:cBhvr>
                                      <p:tavLst>
                                        <p:tav tm="0">
                                          <p:val>
                                            <p:fltVal val="0"/>
                                          </p:val>
                                        </p:tav>
                                        <p:tav tm="100000">
                                          <p:val>
                                            <p:strVal val="#ppt_h"/>
                                          </p:val>
                                        </p:tav>
                                      </p:tavLst>
                                    </p:anim>
                                    <p:animEffect filter="fade" transition="in">
                                      <p:cBhvr>
                                        <p:cTn dur="500" id="45"/>
                                        <p:tgtEl>
                                          <p:spTgt spid="25"/>
                                        </p:tgtEl>
                                      </p:cBhvr>
                                    </p:animEffect>
                                  </p:childTnLst>
                                </p:cTn>
                              </p:par>
                              <p:par>
                                <p:cTn fill="hold" id="46" nodeType="withEffect" presetClass="entr" presetID="2" presetSubtype="8">
                                  <p:stCondLst>
                                    <p:cond delay="400"/>
                                  </p:stCondLst>
                                  <p:childTnLst>
                                    <p:set>
                                      <p:cBhvr>
                                        <p:cTn dur="1" fill="hold" id="47">
                                          <p:stCondLst>
                                            <p:cond delay="0"/>
                                          </p:stCondLst>
                                        </p:cTn>
                                        <p:tgtEl>
                                          <p:spTgt spid="3"/>
                                        </p:tgtEl>
                                        <p:attrNameLst>
                                          <p:attrName>style.visibility</p:attrName>
                                        </p:attrNameLst>
                                      </p:cBhvr>
                                      <p:to>
                                        <p:strVal val="visible"/>
                                      </p:to>
                                    </p:set>
                                    <p:anim calcmode="lin" valueType="num">
                                      <p:cBhvr additive="base">
                                        <p:cTn dur="500" fill="hold" id="48"/>
                                        <p:tgtEl>
                                          <p:spTgt spid="3"/>
                                        </p:tgtEl>
                                        <p:attrNameLst>
                                          <p:attrName>ppt_x</p:attrName>
                                        </p:attrNameLst>
                                      </p:cBhvr>
                                      <p:tavLst>
                                        <p:tav tm="0">
                                          <p:val>
                                            <p:strVal val="0-#ppt_w/2"/>
                                          </p:val>
                                        </p:tav>
                                        <p:tav tm="100000">
                                          <p:val>
                                            <p:strVal val="#ppt_x"/>
                                          </p:val>
                                        </p:tav>
                                      </p:tavLst>
                                    </p:anim>
                                    <p:anim calcmode="lin" valueType="num">
                                      <p:cBhvr additive="base">
                                        <p:cTn dur="500" fill="hold" id="49"/>
                                        <p:tgtEl>
                                          <p:spTgt spid="3"/>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2900"/>
                            </p:stCondLst>
                            <p:childTnLst>
                              <p:par>
                                <p:cTn fill="hold" grpId="0" id="51" nodeType="afterEffect" presetClass="entr" presetID="22" presetSubtype="8">
                                  <p:stCondLst>
                                    <p:cond delay="0"/>
                                  </p:stCondLst>
                                  <p:childTnLst>
                                    <p:set>
                                      <p:cBhvr>
                                        <p:cTn dur="1" fill="hold" id="52">
                                          <p:stCondLst>
                                            <p:cond delay="0"/>
                                          </p:stCondLst>
                                        </p:cTn>
                                        <p:tgtEl>
                                          <p:spTgt spid="16"/>
                                        </p:tgtEl>
                                        <p:attrNameLst>
                                          <p:attrName>style.visibility</p:attrName>
                                        </p:attrNameLst>
                                      </p:cBhvr>
                                      <p:to>
                                        <p:strVal val="visible"/>
                                      </p:to>
                                    </p:set>
                                    <p:animEffect filter="wipe(left)" transition="in">
                                      <p:cBhvr>
                                        <p:cTn dur="300" id="53"/>
                                        <p:tgtEl>
                                          <p:spTgt spid="16"/>
                                        </p:tgtEl>
                                      </p:cBhvr>
                                    </p:animEffect>
                                  </p:childTnLst>
                                </p:cTn>
                              </p:par>
                            </p:childTnLst>
                          </p:cTn>
                        </p:par>
                        <p:par>
                          <p:cTn fill="hold" id="54" nodeType="afterGroup">
                            <p:stCondLst>
                              <p:cond delay="3200"/>
                            </p:stCondLst>
                            <p:childTnLst>
                              <p:par>
                                <p:cTn fill="hold" grpId="0" id="55" nodeType="afterEffect" presetClass="entr" presetID="22" presetSubtype="8">
                                  <p:stCondLst>
                                    <p:cond delay="0"/>
                                  </p:stCondLst>
                                  <p:childTnLst>
                                    <p:set>
                                      <p:cBhvr>
                                        <p:cTn dur="1" fill="hold" id="56">
                                          <p:stCondLst>
                                            <p:cond delay="0"/>
                                          </p:stCondLst>
                                        </p:cTn>
                                        <p:tgtEl>
                                          <p:spTgt spid="42"/>
                                        </p:tgtEl>
                                        <p:attrNameLst>
                                          <p:attrName>style.visibility</p:attrName>
                                        </p:attrNameLst>
                                      </p:cBhvr>
                                      <p:to>
                                        <p:strVal val="visible"/>
                                      </p:to>
                                    </p:set>
                                    <p:animEffect filter="wipe(left)" transition="in">
                                      <p:cBhvr>
                                        <p:cTn dur="300" id="57"/>
                                        <p:tgtEl>
                                          <p:spTgt spid="42"/>
                                        </p:tgtEl>
                                      </p:cBhvr>
                                    </p:animEffect>
                                  </p:childTnLst>
                                </p:cTn>
                              </p:par>
                            </p:childTnLst>
                          </p:cTn>
                        </p:par>
                        <p:par>
                          <p:cTn fill="hold" id="58" nodeType="afterGroup">
                            <p:stCondLst>
                              <p:cond delay="3500"/>
                            </p:stCondLst>
                            <p:childTnLst>
                              <p:par>
                                <p:cTn fill="hold" grpId="0" id="59" nodeType="afterEffect" presetClass="entr" presetID="22" presetSubtype="8">
                                  <p:stCondLst>
                                    <p:cond delay="0"/>
                                  </p:stCondLst>
                                  <p:childTnLst>
                                    <p:set>
                                      <p:cBhvr>
                                        <p:cTn dur="1" fill="hold" id="60">
                                          <p:stCondLst>
                                            <p:cond delay="0"/>
                                          </p:stCondLst>
                                        </p:cTn>
                                        <p:tgtEl>
                                          <p:spTgt spid="43"/>
                                        </p:tgtEl>
                                        <p:attrNameLst>
                                          <p:attrName>style.visibility</p:attrName>
                                        </p:attrNameLst>
                                      </p:cBhvr>
                                      <p:to>
                                        <p:strVal val="visible"/>
                                      </p:to>
                                    </p:set>
                                    <p:animEffect filter="wipe(left)" transition="in">
                                      <p:cBhvr>
                                        <p:cTn dur="300" id="61"/>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916"/>
      <p:bldP grpId="0" spid="16"/>
      <p:bldP grpId="0" spid="20"/>
      <p:bldP grpId="0" spid="7"/>
      <p:bldP grpId="0" spid="24"/>
      <p:bldP grpId="0" spid="25"/>
      <p:bldP grpId="0" spid="42"/>
      <p:bldP grpId="0" spid="43"/>
      <p:bldP grpId="0" spid="38924"/>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5" name="组合 44"/>
          <p:cNvGrpSpPr/>
          <p:nvPr/>
        </p:nvGrpSpPr>
        <p:grpSpPr>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614532"/>
            </a:xfrm>
            <a:prstGeom prst="rect">
              <a:avLst/>
            </a:prstGeom>
            <a:noFill/>
            <a:ln w="9525">
              <a:noFill/>
              <a:miter lim="800000"/>
            </a:ln>
          </p:spPr>
          <p:txBody>
            <a:bodyPr bIns="48390" lIns="96780" rIns="96780" tIns="48390">
              <a:spAutoFit/>
            </a:bodyPr>
            <a:lstStyle/>
            <a:p>
              <a:pPr defTabSz="968375"/>
              <a:r>
                <a:rPr altLang="en-US" lang="zh-CN" sz="900">
                  <a:solidFill>
                    <a:srgbClr val="808080"/>
                  </a:solidFill>
                </a:rPr>
                <a:t>请在此处插入你需要的文字内容请在此处插入你需要的文字内容请在此处插入你需要的文字内容</a:t>
              </a:r>
            </a:p>
            <a:p>
              <a:pPr defTabSz="968375"/>
              <a:r>
                <a:rPr altLang="en-US" lang="zh-CN" sz="90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968375"/>
              <a:r>
                <a:rPr altLang="en-US" lang="zh-CN" sz="900">
                  <a:solidFill>
                    <a:srgbClr val="808080"/>
                  </a:solidFill>
                </a:rPr>
                <a:t>请在此处插入你需要的文字内容请在此处插入你需要的文字内容请在此处插入你需要的文字内容请在此处插入你需要的文字内容</a:t>
              </a:r>
            </a:p>
          </p:txBody>
        </p:sp>
        <p:sp>
          <p:nvSpPr>
            <p:cNvPr id="42003" name="TextBox 53"/>
            <p:cNvSpPr txBox="1">
              <a:spLocks noChangeArrowheads="1"/>
            </p:cNvSpPr>
            <p:nvPr/>
          </p:nvSpPr>
          <p:spPr bwMode="auto">
            <a:xfrm>
              <a:off x="5004842" y="1600880"/>
              <a:ext cx="2679059" cy="324319"/>
            </a:xfrm>
            <a:prstGeom prst="rect">
              <a:avLst/>
            </a:prstGeom>
            <a:noFill/>
            <a:ln w="9525">
              <a:noFill/>
              <a:miter lim="800000"/>
            </a:ln>
          </p:spPr>
          <p:txBody>
            <a:bodyPr bIns="48390" lIns="96780" rIns="96780" tIns="48390">
              <a:spAutoFit/>
            </a:bodyPr>
            <a:lstStyle/>
            <a:p>
              <a:pPr defTabSz="968375"/>
              <a:r>
                <a:rPr altLang="en-US" lang="zh-CN" sz="1600">
                  <a:solidFill>
                    <a:srgbClr val="808080"/>
                  </a:solidFill>
                  <a:latin typeface="TeXGyreAdventor"/>
                </a:rPr>
                <a:t>请在此处添加标题</a:t>
              </a:r>
            </a:p>
          </p:txBody>
        </p:sp>
      </p:grpSp>
      <p:sp>
        <p:nvSpPr>
          <p:cNvPr id="22" name="Freeform 5"/>
          <p:cNvSpPr/>
          <p:nvPr/>
        </p:nvSpPr>
        <p:spPr bwMode="auto">
          <a:xfrm>
            <a:off x="830263" y="2366963"/>
            <a:ext cx="1941512" cy="1997075"/>
          </a:xfrm>
          <a:custGeom>
            <a:gdLst>
              <a:gd fmla="*/ 1112 w 1328" name="T0"/>
              <a:gd fmla="*/ 1328 h 1328" name="T1"/>
              <a:gd fmla="*/ 1142 w 1328" name="T2"/>
              <a:gd fmla="*/ 880 h 1328" name="T3"/>
              <a:gd fmla="*/ 1156 w 1328" name="T4"/>
              <a:gd fmla="*/ 886 h 1328" name="T5"/>
              <a:gd fmla="*/ 1188 w 1328" name="T6"/>
              <a:gd fmla="*/ 894 h 1328" name="T7"/>
              <a:gd fmla="*/ 1204 w 1328" name="T8"/>
              <a:gd fmla="*/ 896 h 1328" name="T9"/>
              <a:gd fmla="*/ 1228 w 1328" name="T10"/>
              <a:gd fmla="*/ 894 h 1328" name="T11"/>
              <a:gd fmla="*/ 1252 w 1328" name="T12"/>
              <a:gd fmla="*/ 886 h 1328" name="T13"/>
              <a:gd fmla="*/ 1292 w 1328" name="T14"/>
              <a:gd fmla="*/ 860 h 1328" name="T15"/>
              <a:gd fmla="*/ 1318 w 1328" name="T16"/>
              <a:gd fmla="*/ 820 h 1328" name="T17"/>
              <a:gd fmla="*/ 1326 w 1328" name="T18"/>
              <a:gd fmla="*/ 796 h 1328" name="T19"/>
              <a:gd fmla="*/ 1328 w 1328" name="T20"/>
              <a:gd fmla="*/ 772 h 1328" name="T21"/>
              <a:gd fmla="*/ 1328 w 1328" name="T22"/>
              <a:gd fmla="*/ 760 h 1328" name="T23"/>
              <a:gd fmla="*/ 1322 w 1328" name="T24"/>
              <a:gd fmla="*/ 736 h 1328" name="T25"/>
              <a:gd fmla="*/ 1306 w 1328" name="T26"/>
              <a:gd fmla="*/ 702 h 1328" name="T27"/>
              <a:gd fmla="*/ 1274 w 1328" name="T28"/>
              <a:gd fmla="*/ 670 h 1328" name="T29"/>
              <a:gd fmla="*/ 1240 w 1328" name="T30"/>
              <a:gd fmla="*/ 654 h 1328" name="T31"/>
              <a:gd fmla="*/ 1216 w 1328" name="T32"/>
              <a:gd fmla="*/ 648 h 1328" name="T33"/>
              <a:gd fmla="*/ 1204 w 1328" name="T34"/>
              <a:gd fmla="*/ 648 h 1328" name="T35"/>
              <a:gd fmla="*/ 1172 w 1328" name="T36"/>
              <a:gd fmla="*/ 652 h 1328" name="T37"/>
              <a:gd fmla="*/ 1142 w 1328" name="T38"/>
              <a:gd fmla="*/ 664 h 1328" name="T39"/>
              <a:gd fmla="*/ 1112 w 1328" name="T40"/>
              <a:gd fmla="*/ 682 h 1328" name="T41"/>
              <a:gd fmla="*/ 1112 w 1328" name="T42"/>
              <a:gd fmla="*/ 216 h 1328" name="T43"/>
              <a:gd fmla="*/ 664 w 1328" name="T44"/>
              <a:gd fmla="*/ 186 h 1328" name="T45"/>
              <a:gd fmla="*/ 670 w 1328" name="T46"/>
              <a:gd fmla="*/ 172 h 1328" name="T47"/>
              <a:gd fmla="*/ 678 w 1328" name="T48"/>
              <a:gd fmla="*/ 140 h 1328" name="T49"/>
              <a:gd fmla="*/ 680 w 1328" name="T50"/>
              <a:gd fmla="*/ 124 h 1328" name="T51"/>
              <a:gd fmla="*/ 678 w 1328" name="T52"/>
              <a:gd fmla="*/ 100 h 1328" name="T53"/>
              <a:gd fmla="*/ 670 w 1328" name="T54"/>
              <a:gd fmla="*/ 76 h 1328" name="T55"/>
              <a:gd fmla="*/ 644 w 1328" name="T56"/>
              <a:gd fmla="*/ 36 h 1328" name="T57"/>
              <a:gd fmla="*/ 604 w 1328" name="T58"/>
              <a:gd fmla="*/ 10 h 1328" name="T59"/>
              <a:gd fmla="*/ 580 w 1328" name="T60"/>
              <a:gd fmla="*/ 2 h 1328" name="T61"/>
              <a:gd fmla="*/ 556 w 1328" name="T62"/>
              <a:gd fmla="*/ 0 h 1328" name="T63"/>
              <a:gd fmla="*/ 544 w 1328" name="T64"/>
              <a:gd fmla="*/ 0 h 1328" name="T65"/>
              <a:gd fmla="*/ 520 w 1328" name="T66"/>
              <a:gd fmla="*/ 6 h 1328" name="T67"/>
              <a:gd fmla="*/ 486 w 1328" name="T68"/>
              <a:gd fmla="*/ 22 h 1328" name="T69"/>
              <a:gd fmla="*/ 454 w 1328" name="T70"/>
              <a:gd fmla="*/ 54 h 1328" name="T71"/>
              <a:gd fmla="*/ 438 w 1328" name="T72"/>
              <a:gd fmla="*/ 88 h 1328" name="T73"/>
              <a:gd fmla="*/ 432 w 1328" name="T74"/>
              <a:gd fmla="*/ 112 h 1328" name="T75"/>
              <a:gd fmla="*/ 432 w 1328" name="T76"/>
              <a:gd fmla="*/ 124 h 1328" name="T77"/>
              <a:gd fmla="*/ 436 w 1328" name="T78"/>
              <a:gd fmla="*/ 156 h 1328" name="T79"/>
              <a:gd fmla="*/ 448 w 1328" name="T80"/>
              <a:gd fmla="*/ 186 h 1328" name="T81"/>
              <a:gd fmla="*/ 432 w 1328" name="T82"/>
              <a:gd fmla="*/ 216 h 1328" name="T83"/>
              <a:gd fmla="*/ 0 w 1328" name="T84"/>
              <a:gd fmla="*/ 216 h 1328" name="T85"/>
              <a:gd fmla="*/ 1112 w 1328" name="T86"/>
              <a:gd fmla="*/ 1328 h 1328"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328" w="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anchor="ctr" wrap="none"/>
          <a:lstStyle/>
          <a:p>
            <a:pPr defTabSz="914400" fontAlgn="auto">
              <a:spcBef>
                <a:spcPct val="0"/>
              </a:spcBef>
              <a:spcAft>
                <a:spcPct val="0"/>
              </a:spcAft>
              <a:defRPr/>
            </a:pPr>
            <a:endParaRPr altLang="en-US" b="0" kern="0" lang="zh-CN" sz="1400">
              <a:latin charset="-122" pitchFamily="34" typeface="微软雅黑"/>
            </a:endParaRPr>
          </a:p>
        </p:txBody>
      </p:sp>
      <p:sp>
        <p:nvSpPr>
          <p:cNvPr id="23" name="矩形 22"/>
          <p:cNvSpPr>
            <a:spLocks noChangeArrowheads="1"/>
          </p:cNvSpPr>
          <p:nvPr/>
        </p:nvSpPr>
        <p:spPr bwMode="auto">
          <a:xfrm>
            <a:off x="1116013" y="2841625"/>
            <a:ext cx="1230312" cy="1413516"/>
          </a:xfrm>
          <a:prstGeom prst="rect">
            <a:avLst/>
          </a:prstGeom>
          <a:noFill/>
          <a:ln w="9525">
            <a:noFill/>
            <a:miter lim="800000"/>
          </a:ln>
        </p:spPr>
        <p:txBody>
          <a:bodyPr bIns="48390" lIns="96780" rIns="96780" tIns="48390">
            <a:spAutoFit/>
          </a:bodyPr>
          <a:lstStyle/>
          <a:p>
            <a:pPr defTabSz="968375">
              <a:lnSpc>
                <a:spcPct val="120000"/>
              </a:lnSpc>
            </a:pPr>
            <a:r>
              <a:rPr altLang="en-US" lang="zh-CN"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24" name="矩形 23"/>
          <p:cNvSpPr>
            <a:spLocks noChangeArrowheads="1"/>
          </p:cNvSpPr>
          <p:nvPr/>
        </p:nvSpPr>
        <p:spPr bwMode="auto">
          <a:xfrm>
            <a:off x="1476375" y="2447925"/>
            <a:ext cx="277813" cy="298456"/>
          </a:xfrm>
          <a:prstGeom prst="rect">
            <a:avLst/>
          </a:prstGeom>
          <a:noFill/>
          <a:ln w="9525">
            <a:noFill/>
            <a:miter lim="800000"/>
          </a:ln>
        </p:spPr>
        <p:txBody>
          <a:bodyPr bIns="48390" lIns="96780" rIns="96780" tIns="48390">
            <a:spAutoFit/>
          </a:bodyPr>
          <a:lstStyle/>
          <a:p>
            <a:pPr algn="ctr" defTabSz="968375">
              <a:lnSpc>
                <a:spcPts val="1588"/>
              </a:lnSpc>
            </a:pPr>
            <a:r>
              <a:rPr altLang="zh-CN" lang="en-US">
                <a:solidFill>
                  <a:schemeClr val="bg1"/>
                </a:solidFill>
                <a:latin charset="-122" pitchFamily="34" typeface="微软雅黑"/>
              </a:rPr>
              <a:t>1</a:t>
            </a:r>
          </a:p>
        </p:txBody>
      </p:sp>
      <p:sp>
        <p:nvSpPr>
          <p:cNvPr id="26" name="Freeform 10"/>
          <p:cNvSpPr/>
          <p:nvPr/>
        </p:nvSpPr>
        <p:spPr bwMode="auto">
          <a:xfrm>
            <a:off x="2517775" y="2365375"/>
            <a:ext cx="1943100" cy="1997075"/>
          </a:xfrm>
          <a:custGeom>
            <a:gdLst>
              <a:gd fmla="*/ 1112 w 1328" name="T0"/>
              <a:gd fmla="*/ 862 h 1328" name="T1"/>
              <a:gd fmla="*/ 1156 w 1328" name="T2"/>
              <a:gd fmla="*/ 886 h 1328" name="T3"/>
              <a:gd fmla="*/ 1204 w 1328" name="T4"/>
              <a:gd fmla="*/ 896 h 1328" name="T5"/>
              <a:gd fmla="*/ 1228 w 1328" name="T6"/>
              <a:gd fmla="*/ 894 h 1328" name="T7"/>
              <a:gd fmla="*/ 1274 w 1328" name="T8"/>
              <a:gd fmla="*/ 874 h 1328" name="T9"/>
              <a:gd fmla="*/ 1318 w 1328" name="T10"/>
              <a:gd fmla="*/ 820 h 1328" name="T11"/>
              <a:gd fmla="*/ 1328 w 1328" name="T12"/>
              <a:gd fmla="*/ 784 h 1328" name="T13"/>
              <a:gd fmla="*/ 1328 w 1328" name="T14"/>
              <a:gd fmla="*/ 760 h 1328" name="T15"/>
              <a:gd fmla="*/ 1318 w 1328" name="T16"/>
              <a:gd fmla="*/ 724 h 1328" name="T17"/>
              <a:gd fmla="*/ 1274 w 1328" name="T18"/>
              <a:gd fmla="*/ 670 h 1328" name="T19"/>
              <a:gd fmla="*/ 1228 w 1328" name="T20"/>
              <a:gd fmla="*/ 650 h 1328" name="T21"/>
              <a:gd fmla="*/ 1204 w 1328" name="T22"/>
              <a:gd fmla="*/ 648 h 1328" name="T23"/>
              <a:gd fmla="*/ 1156 w 1328" name="T24"/>
              <a:gd fmla="*/ 658 h 1328" name="T25"/>
              <a:gd fmla="*/ 1112 w 1328" name="T26"/>
              <a:gd fmla="*/ 682 h 1328" name="T27"/>
              <a:gd fmla="*/ 646 w 1328" name="T28"/>
              <a:gd fmla="*/ 216 h 1328" name="T29"/>
              <a:gd fmla="*/ 670 w 1328" name="T30"/>
              <a:gd fmla="*/ 172 h 1328" name="T31"/>
              <a:gd fmla="*/ 680 w 1328" name="T32"/>
              <a:gd fmla="*/ 124 h 1328" name="T33"/>
              <a:gd fmla="*/ 678 w 1328" name="T34"/>
              <a:gd fmla="*/ 100 h 1328" name="T35"/>
              <a:gd fmla="*/ 658 w 1328" name="T36"/>
              <a:gd fmla="*/ 54 h 1328" name="T37"/>
              <a:gd fmla="*/ 604 w 1328" name="T38"/>
              <a:gd fmla="*/ 10 h 1328" name="T39"/>
              <a:gd fmla="*/ 568 w 1328" name="T40"/>
              <a:gd fmla="*/ 0 h 1328" name="T41"/>
              <a:gd fmla="*/ 544 w 1328" name="T42"/>
              <a:gd fmla="*/ 0 h 1328" name="T43"/>
              <a:gd fmla="*/ 508 w 1328" name="T44"/>
              <a:gd fmla="*/ 10 h 1328" name="T45"/>
              <a:gd fmla="*/ 454 w 1328" name="T46"/>
              <a:gd fmla="*/ 54 h 1328" name="T47"/>
              <a:gd fmla="*/ 434 w 1328" name="T48"/>
              <a:gd fmla="*/ 100 h 1328" name="T49"/>
              <a:gd fmla="*/ 432 w 1328" name="T50"/>
              <a:gd fmla="*/ 124 h 1328" name="T51"/>
              <a:gd fmla="*/ 442 w 1328" name="T52"/>
              <a:gd fmla="*/ 172 h 1328" name="T53"/>
              <a:gd fmla="*/ 432 w 1328" name="T54"/>
              <a:gd fmla="*/ 216 h 1328" name="T55"/>
              <a:gd fmla="*/ 0 w 1328" name="T56"/>
              <a:gd fmla="*/ 216 h 1328" name="T57"/>
              <a:gd fmla="*/ 26 w 1328" name="T58"/>
              <a:gd fmla="*/ 610 h 1328" name="T59"/>
              <a:gd fmla="*/ 68 w 1328" name="T60"/>
              <a:gd fmla="*/ 608 h 1328" name="T61"/>
              <a:gd fmla="*/ 116 w 1328" name="T62"/>
              <a:gd fmla="*/ 620 h 1328" name="T63"/>
              <a:gd fmla="*/ 156 w 1328" name="T64"/>
              <a:gd fmla="*/ 646 h 1328" name="T65"/>
              <a:gd fmla="*/ 188 w 1328" name="T66"/>
              <a:gd fmla="*/ 680 h 1328" name="T67"/>
              <a:gd fmla="*/ 208 w 1328" name="T68"/>
              <a:gd fmla="*/ 724 h 1328" name="T69"/>
              <a:gd fmla="*/ 216 w 1328" name="T70"/>
              <a:gd fmla="*/ 772 h 1328" name="T71"/>
              <a:gd fmla="*/ 212 w 1328" name="T72"/>
              <a:gd fmla="*/ 806 h 1328" name="T73"/>
              <a:gd fmla="*/ 196 w 1328" name="T74"/>
              <a:gd fmla="*/ 850 h 1328" name="T75"/>
              <a:gd fmla="*/ 168 w 1328" name="T76"/>
              <a:gd fmla="*/ 888 h 1328" name="T77"/>
              <a:gd fmla="*/ 130 w 1328" name="T78"/>
              <a:gd fmla="*/ 916 h 1328" name="T79"/>
              <a:gd fmla="*/ 86 w 1328" name="T80"/>
              <a:gd fmla="*/ 932 h 1328" name="T81"/>
              <a:gd fmla="*/ 52 w 1328" name="T82"/>
              <a:gd fmla="*/ 936 h 1328" name="T83"/>
              <a:gd fmla="*/ 0 w 1328" name="T84"/>
              <a:gd fmla="*/ 928 h 132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328" w="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anchor="ctr" wrap="none"/>
          <a:lstStyle/>
          <a:p>
            <a:pPr defTabSz="914400" fontAlgn="auto">
              <a:spcBef>
                <a:spcPct val="0"/>
              </a:spcBef>
              <a:spcAft>
                <a:spcPct val="0"/>
              </a:spcAft>
              <a:defRPr/>
            </a:pPr>
            <a:endParaRPr altLang="en-US" b="0" kern="0" lang="zh-CN" sz="1400">
              <a:latin charset="-122" pitchFamily="34" typeface="微软雅黑"/>
            </a:endParaRPr>
          </a:p>
        </p:txBody>
      </p:sp>
      <p:sp>
        <p:nvSpPr>
          <p:cNvPr id="27" name="矩形 26"/>
          <p:cNvSpPr>
            <a:spLocks noChangeArrowheads="1"/>
          </p:cNvSpPr>
          <p:nvPr/>
        </p:nvSpPr>
        <p:spPr bwMode="auto">
          <a:xfrm>
            <a:off x="2906713" y="2927350"/>
            <a:ext cx="1157287" cy="1331220"/>
          </a:xfrm>
          <a:prstGeom prst="rect">
            <a:avLst/>
          </a:prstGeom>
          <a:noFill/>
          <a:ln w="9525">
            <a:noFill/>
            <a:miter lim="800000"/>
          </a:ln>
        </p:spPr>
        <p:txBody>
          <a:bodyPr bIns="48390" lIns="96780" rIns="96780" tIns="48390">
            <a:spAutoFit/>
          </a:bodyPr>
          <a:lstStyle/>
          <a:p>
            <a:pPr defTabSz="968375"/>
            <a:r>
              <a:rPr altLang="en-US" lang="zh-CN"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28" name="矩形 27"/>
          <p:cNvSpPr>
            <a:spLocks noChangeArrowheads="1"/>
          </p:cNvSpPr>
          <p:nvPr/>
        </p:nvSpPr>
        <p:spPr bwMode="auto">
          <a:xfrm>
            <a:off x="3168650" y="2435225"/>
            <a:ext cx="276225" cy="298456"/>
          </a:xfrm>
          <a:prstGeom prst="rect">
            <a:avLst/>
          </a:prstGeom>
          <a:noFill/>
          <a:ln w="9525">
            <a:noFill/>
            <a:miter lim="800000"/>
          </a:ln>
        </p:spPr>
        <p:txBody>
          <a:bodyPr bIns="48390" lIns="96780" rIns="96780" tIns="48390">
            <a:spAutoFit/>
          </a:bodyPr>
          <a:lstStyle/>
          <a:p>
            <a:pPr algn="ctr" defTabSz="968375">
              <a:lnSpc>
                <a:spcPts val="1588"/>
              </a:lnSpc>
            </a:pPr>
            <a:r>
              <a:rPr altLang="zh-CN" lang="en-US">
                <a:solidFill>
                  <a:schemeClr val="bg1"/>
                </a:solidFill>
                <a:latin charset="-122" pitchFamily="34" typeface="微软雅黑"/>
              </a:rPr>
              <a:t>2</a:t>
            </a:r>
          </a:p>
        </p:txBody>
      </p:sp>
      <p:sp>
        <p:nvSpPr>
          <p:cNvPr id="30" name="Freeform 10"/>
          <p:cNvSpPr/>
          <p:nvPr/>
        </p:nvSpPr>
        <p:spPr bwMode="auto">
          <a:xfrm>
            <a:off x="4211638" y="2365375"/>
            <a:ext cx="1939925" cy="1997075"/>
          </a:xfrm>
          <a:custGeom>
            <a:gdLst>
              <a:gd fmla="*/ 1112 w 1328" name="T0"/>
              <a:gd fmla="*/ 862 h 1328" name="T1"/>
              <a:gd fmla="*/ 1156 w 1328" name="T2"/>
              <a:gd fmla="*/ 886 h 1328" name="T3"/>
              <a:gd fmla="*/ 1204 w 1328" name="T4"/>
              <a:gd fmla="*/ 896 h 1328" name="T5"/>
              <a:gd fmla="*/ 1228 w 1328" name="T6"/>
              <a:gd fmla="*/ 894 h 1328" name="T7"/>
              <a:gd fmla="*/ 1274 w 1328" name="T8"/>
              <a:gd fmla="*/ 874 h 1328" name="T9"/>
              <a:gd fmla="*/ 1318 w 1328" name="T10"/>
              <a:gd fmla="*/ 820 h 1328" name="T11"/>
              <a:gd fmla="*/ 1328 w 1328" name="T12"/>
              <a:gd fmla="*/ 784 h 1328" name="T13"/>
              <a:gd fmla="*/ 1328 w 1328" name="T14"/>
              <a:gd fmla="*/ 760 h 1328" name="T15"/>
              <a:gd fmla="*/ 1318 w 1328" name="T16"/>
              <a:gd fmla="*/ 724 h 1328" name="T17"/>
              <a:gd fmla="*/ 1274 w 1328" name="T18"/>
              <a:gd fmla="*/ 670 h 1328" name="T19"/>
              <a:gd fmla="*/ 1228 w 1328" name="T20"/>
              <a:gd fmla="*/ 650 h 1328" name="T21"/>
              <a:gd fmla="*/ 1204 w 1328" name="T22"/>
              <a:gd fmla="*/ 648 h 1328" name="T23"/>
              <a:gd fmla="*/ 1156 w 1328" name="T24"/>
              <a:gd fmla="*/ 658 h 1328" name="T25"/>
              <a:gd fmla="*/ 1112 w 1328" name="T26"/>
              <a:gd fmla="*/ 682 h 1328" name="T27"/>
              <a:gd fmla="*/ 646 w 1328" name="T28"/>
              <a:gd fmla="*/ 216 h 1328" name="T29"/>
              <a:gd fmla="*/ 670 w 1328" name="T30"/>
              <a:gd fmla="*/ 172 h 1328" name="T31"/>
              <a:gd fmla="*/ 680 w 1328" name="T32"/>
              <a:gd fmla="*/ 124 h 1328" name="T33"/>
              <a:gd fmla="*/ 678 w 1328" name="T34"/>
              <a:gd fmla="*/ 100 h 1328" name="T35"/>
              <a:gd fmla="*/ 658 w 1328" name="T36"/>
              <a:gd fmla="*/ 54 h 1328" name="T37"/>
              <a:gd fmla="*/ 604 w 1328" name="T38"/>
              <a:gd fmla="*/ 10 h 1328" name="T39"/>
              <a:gd fmla="*/ 568 w 1328" name="T40"/>
              <a:gd fmla="*/ 0 h 1328" name="T41"/>
              <a:gd fmla="*/ 544 w 1328" name="T42"/>
              <a:gd fmla="*/ 0 h 1328" name="T43"/>
              <a:gd fmla="*/ 508 w 1328" name="T44"/>
              <a:gd fmla="*/ 10 h 1328" name="T45"/>
              <a:gd fmla="*/ 454 w 1328" name="T46"/>
              <a:gd fmla="*/ 54 h 1328" name="T47"/>
              <a:gd fmla="*/ 434 w 1328" name="T48"/>
              <a:gd fmla="*/ 100 h 1328" name="T49"/>
              <a:gd fmla="*/ 432 w 1328" name="T50"/>
              <a:gd fmla="*/ 124 h 1328" name="T51"/>
              <a:gd fmla="*/ 442 w 1328" name="T52"/>
              <a:gd fmla="*/ 172 h 1328" name="T53"/>
              <a:gd fmla="*/ 432 w 1328" name="T54"/>
              <a:gd fmla="*/ 216 h 1328" name="T55"/>
              <a:gd fmla="*/ 0 w 1328" name="T56"/>
              <a:gd fmla="*/ 216 h 1328" name="T57"/>
              <a:gd fmla="*/ 26 w 1328" name="T58"/>
              <a:gd fmla="*/ 610 h 1328" name="T59"/>
              <a:gd fmla="*/ 68 w 1328" name="T60"/>
              <a:gd fmla="*/ 608 h 1328" name="T61"/>
              <a:gd fmla="*/ 116 w 1328" name="T62"/>
              <a:gd fmla="*/ 620 h 1328" name="T63"/>
              <a:gd fmla="*/ 156 w 1328" name="T64"/>
              <a:gd fmla="*/ 646 h 1328" name="T65"/>
              <a:gd fmla="*/ 188 w 1328" name="T66"/>
              <a:gd fmla="*/ 680 h 1328" name="T67"/>
              <a:gd fmla="*/ 208 w 1328" name="T68"/>
              <a:gd fmla="*/ 724 h 1328" name="T69"/>
              <a:gd fmla="*/ 216 w 1328" name="T70"/>
              <a:gd fmla="*/ 772 h 1328" name="T71"/>
              <a:gd fmla="*/ 212 w 1328" name="T72"/>
              <a:gd fmla="*/ 806 h 1328" name="T73"/>
              <a:gd fmla="*/ 196 w 1328" name="T74"/>
              <a:gd fmla="*/ 850 h 1328" name="T75"/>
              <a:gd fmla="*/ 168 w 1328" name="T76"/>
              <a:gd fmla="*/ 888 h 1328" name="T77"/>
              <a:gd fmla="*/ 130 w 1328" name="T78"/>
              <a:gd fmla="*/ 916 h 1328" name="T79"/>
              <a:gd fmla="*/ 86 w 1328" name="T80"/>
              <a:gd fmla="*/ 932 h 1328" name="T81"/>
              <a:gd fmla="*/ 52 w 1328" name="T82"/>
              <a:gd fmla="*/ 936 h 1328" name="T83"/>
              <a:gd fmla="*/ 0 w 1328" name="T84"/>
              <a:gd fmla="*/ 928 h 132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328" w="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anchor="ctr" wrap="none"/>
          <a:lstStyle/>
          <a:p>
            <a:pPr defTabSz="914400" fontAlgn="auto">
              <a:spcBef>
                <a:spcPct val="0"/>
              </a:spcBef>
              <a:spcAft>
                <a:spcPct val="0"/>
              </a:spcAft>
              <a:defRPr/>
            </a:pPr>
            <a:endParaRPr altLang="en-US" b="0" kern="0" lang="zh-CN" sz="1400">
              <a:latin charset="-122" pitchFamily="34" typeface="微软雅黑"/>
            </a:endParaRPr>
          </a:p>
        </p:txBody>
      </p:sp>
      <p:sp>
        <p:nvSpPr>
          <p:cNvPr id="31" name="矩形 30"/>
          <p:cNvSpPr>
            <a:spLocks noChangeArrowheads="1"/>
          </p:cNvSpPr>
          <p:nvPr/>
        </p:nvSpPr>
        <p:spPr bwMode="auto">
          <a:xfrm>
            <a:off x="4592638" y="2927350"/>
            <a:ext cx="1177925" cy="1331220"/>
          </a:xfrm>
          <a:prstGeom prst="rect">
            <a:avLst/>
          </a:prstGeom>
          <a:noFill/>
          <a:ln w="9525">
            <a:noFill/>
            <a:miter lim="800000"/>
          </a:ln>
        </p:spPr>
        <p:txBody>
          <a:bodyPr bIns="48390" lIns="96780" rIns="96780" tIns="48390">
            <a:spAutoFit/>
          </a:bodyPr>
          <a:lstStyle/>
          <a:p>
            <a:pPr defTabSz="968375"/>
            <a:r>
              <a:rPr altLang="en-US" lang="zh-CN"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32" name="矩形 31"/>
          <p:cNvSpPr>
            <a:spLocks noChangeArrowheads="1"/>
          </p:cNvSpPr>
          <p:nvPr/>
        </p:nvSpPr>
        <p:spPr bwMode="auto">
          <a:xfrm>
            <a:off x="4860925" y="2435225"/>
            <a:ext cx="279400" cy="298456"/>
          </a:xfrm>
          <a:prstGeom prst="rect">
            <a:avLst/>
          </a:prstGeom>
          <a:noFill/>
          <a:ln w="9525">
            <a:noFill/>
            <a:miter lim="800000"/>
          </a:ln>
        </p:spPr>
        <p:txBody>
          <a:bodyPr bIns="48390" lIns="96780" rIns="96780" tIns="48390">
            <a:spAutoFit/>
          </a:bodyPr>
          <a:lstStyle/>
          <a:p>
            <a:pPr algn="ctr" defTabSz="968375">
              <a:lnSpc>
                <a:spcPts val="1588"/>
              </a:lnSpc>
            </a:pPr>
            <a:r>
              <a:rPr altLang="zh-CN" lang="en-US">
                <a:solidFill>
                  <a:schemeClr val="bg1"/>
                </a:solidFill>
                <a:latin charset="-122" pitchFamily="34" typeface="微软雅黑"/>
              </a:rPr>
              <a:t>3</a:t>
            </a:r>
          </a:p>
        </p:txBody>
      </p:sp>
      <p:sp>
        <p:nvSpPr>
          <p:cNvPr id="34" name="Freeform 14"/>
          <p:cNvSpPr/>
          <p:nvPr/>
        </p:nvSpPr>
        <p:spPr bwMode="auto">
          <a:xfrm>
            <a:off x="5895975" y="2365375"/>
            <a:ext cx="1939925" cy="1997075"/>
          </a:xfrm>
          <a:custGeom>
            <a:gdLst>
              <a:gd fmla="*/ 1112 w 1328" name="T0"/>
              <a:gd fmla="*/ 862 h 1328" name="T1"/>
              <a:gd fmla="*/ 1156 w 1328" name="T2"/>
              <a:gd fmla="*/ 886 h 1328" name="T3"/>
              <a:gd fmla="*/ 1204 w 1328" name="T4"/>
              <a:gd fmla="*/ 896 h 1328" name="T5"/>
              <a:gd fmla="*/ 1228 w 1328" name="T6"/>
              <a:gd fmla="*/ 894 h 1328" name="T7"/>
              <a:gd fmla="*/ 1274 w 1328" name="T8"/>
              <a:gd fmla="*/ 874 h 1328" name="T9"/>
              <a:gd fmla="*/ 1318 w 1328" name="T10"/>
              <a:gd fmla="*/ 820 h 1328" name="T11"/>
              <a:gd fmla="*/ 1328 w 1328" name="T12"/>
              <a:gd fmla="*/ 784 h 1328" name="T13"/>
              <a:gd fmla="*/ 1328 w 1328" name="T14"/>
              <a:gd fmla="*/ 760 h 1328" name="T15"/>
              <a:gd fmla="*/ 1318 w 1328" name="T16"/>
              <a:gd fmla="*/ 724 h 1328" name="T17"/>
              <a:gd fmla="*/ 1274 w 1328" name="T18"/>
              <a:gd fmla="*/ 670 h 1328" name="T19"/>
              <a:gd fmla="*/ 1228 w 1328" name="T20"/>
              <a:gd fmla="*/ 650 h 1328" name="T21"/>
              <a:gd fmla="*/ 1204 w 1328" name="T22"/>
              <a:gd fmla="*/ 648 h 1328" name="T23"/>
              <a:gd fmla="*/ 1156 w 1328" name="T24"/>
              <a:gd fmla="*/ 658 h 1328" name="T25"/>
              <a:gd fmla="*/ 1112 w 1328" name="T26"/>
              <a:gd fmla="*/ 682 h 1328" name="T27"/>
              <a:gd fmla="*/ 646 w 1328" name="T28"/>
              <a:gd fmla="*/ 216 h 1328" name="T29"/>
              <a:gd fmla="*/ 670 w 1328" name="T30"/>
              <a:gd fmla="*/ 172 h 1328" name="T31"/>
              <a:gd fmla="*/ 680 w 1328" name="T32"/>
              <a:gd fmla="*/ 124 h 1328" name="T33"/>
              <a:gd fmla="*/ 678 w 1328" name="T34"/>
              <a:gd fmla="*/ 100 h 1328" name="T35"/>
              <a:gd fmla="*/ 658 w 1328" name="T36"/>
              <a:gd fmla="*/ 54 h 1328" name="T37"/>
              <a:gd fmla="*/ 604 w 1328" name="T38"/>
              <a:gd fmla="*/ 10 h 1328" name="T39"/>
              <a:gd fmla="*/ 568 w 1328" name="T40"/>
              <a:gd fmla="*/ 0 h 1328" name="T41"/>
              <a:gd fmla="*/ 544 w 1328" name="T42"/>
              <a:gd fmla="*/ 0 h 1328" name="T43"/>
              <a:gd fmla="*/ 508 w 1328" name="T44"/>
              <a:gd fmla="*/ 10 h 1328" name="T45"/>
              <a:gd fmla="*/ 454 w 1328" name="T46"/>
              <a:gd fmla="*/ 54 h 1328" name="T47"/>
              <a:gd fmla="*/ 434 w 1328" name="T48"/>
              <a:gd fmla="*/ 100 h 1328" name="T49"/>
              <a:gd fmla="*/ 432 w 1328" name="T50"/>
              <a:gd fmla="*/ 124 h 1328" name="T51"/>
              <a:gd fmla="*/ 442 w 1328" name="T52"/>
              <a:gd fmla="*/ 172 h 1328" name="T53"/>
              <a:gd fmla="*/ 432 w 1328" name="T54"/>
              <a:gd fmla="*/ 216 h 1328" name="T55"/>
              <a:gd fmla="*/ 0 w 1328" name="T56"/>
              <a:gd fmla="*/ 216 h 1328" name="T57"/>
              <a:gd fmla="*/ 26 w 1328" name="T58"/>
              <a:gd fmla="*/ 610 h 1328" name="T59"/>
              <a:gd fmla="*/ 68 w 1328" name="T60"/>
              <a:gd fmla="*/ 608 h 1328" name="T61"/>
              <a:gd fmla="*/ 116 w 1328" name="T62"/>
              <a:gd fmla="*/ 620 h 1328" name="T63"/>
              <a:gd fmla="*/ 156 w 1328" name="T64"/>
              <a:gd fmla="*/ 646 h 1328" name="T65"/>
              <a:gd fmla="*/ 188 w 1328" name="T66"/>
              <a:gd fmla="*/ 680 h 1328" name="T67"/>
              <a:gd fmla="*/ 208 w 1328" name="T68"/>
              <a:gd fmla="*/ 724 h 1328" name="T69"/>
              <a:gd fmla="*/ 216 w 1328" name="T70"/>
              <a:gd fmla="*/ 772 h 1328" name="T71"/>
              <a:gd fmla="*/ 212 w 1328" name="T72"/>
              <a:gd fmla="*/ 806 h 1328" name="T73"/>
              <a:gd fmla="*/ 196 w 1328" name="T74"/>
              <a:gd fmla="*/ 850 h 1328" name="T75"/>
              <a:gd fmla="*/ 168 w 1328" name="T76"/>
              <a:gd fmla="*/ 888 h 1328" name="T77"/>
              <a:gd fmla="*/ 130 w 1328" name="T78"/>
              <a:gd fmla="*/ 916 h 1328" name="T79"/>
              <a:gd fmla="*/ 86 w 1328" name="T80"/>
              <a:gd fmla="*/ 932 h 1328" name="T81"/>
              <a:gd fmla="*/ 52 w 1328" name="T82"/>
              <a:gd fmla="*/ 936 h 1328" name="T83"/>
              <a:gd fmla="*/ 0 w 1328" name="T84"/>
              <a:gd fmla="*/ 928 h 132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328" w="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anchor="ctr" wrap="none"/>
          <a:lstStyle/>
          <a:p>
            <a:pPr defTabSz="914400" fontAlgn="auto">
              <a:spcBef>
                <a:spcPct val="0"/>
              </a:spcBef>
              <a:spcAft>
                <a:spcPct val="0"/>
              </a:spcAft>
              <a:defRPr/>
            </a:pPr>
            <a:endParaRPr altLang="en-US" b="0" kern="0" lang="zh-CN" sz="1400">
              <a:latin charset="-122" pitchFamily="34" typeface="微软雅黑"/>
            </a:endParaRPr>
          </a:p>
        </p:txBody>
      </p:sp>
      <p:sp>
        <p:nvSpPr>
          <p:cNvPr id="35" name="矩形 34"/>
          <p:cNvSpPr>
            <a:spLocks noChangeArrowheads="1"/>
          </p:cNvSpPr>
          <p:nvPr/>
        </p:nvSpPr>
        <p:spPr bwMode="auto">
          <a:xfrm>
            <a:off x="6270625" y="2930525"/>
            <a:ext cx="1177925" cy="1331220"/>
          </a:xfrm>
          <a:prstGeom prst="rect">
            <a:avLst/>
          </a:prstGeom>
          <a:noFill/>
          <a:ln w="9525">
            <a:noFill/>
            <a:miter lim="800000"/>
          </a:ln>
        </p:spPr>
        <p:txBody>
          <a:bodyPr bIns="48390" lIns="96780" rIns="96780" tIns="48390">
            <a:spAutoFit/>
          </a:bodyPr>
          <a:lstStyle/>
          <a:p>
            <a:pPr defTabSz="968375"/>
            <a:r>
              <a:rPr altLang="en-US" lang="zh-CN"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36" name="矩形 35"/>
          <p:cNvSpPr>
            <a:spLocks noChangeArrowheads="1"/>
          </p:cNvSpPr>
          <p:nvPr/>
        </p:nvSpPr>
        <p:spPr bwMode="auto">
          <a:xfrm>
            <a:off x="6546850" y="2438400"/>
            <a:ext cx="279400" cy="298456"/>
          </a:xfrm>
          <a:prstGeom prst="rect">
            <a:avLst/>
          </a:prstGeom>
          <a:noFill/>
          <a:ln w="9525">
            <a:noFill/>
            <a:miter lim="800000"/>
          </a:ln>
        </p:spPr>
        <p:txBody>
          <a:bodyPr bIns="48390" lIns="96780" rIns="96780" tIns="48390">
            <a:spAutoFit/>
          </a:bodyPr>
          <a:lstStyle/>
          <a:p>
            <a:pPr algn="ctr" defTabSz="968375">
              <a:lnSpc>
                <a:spcPts val="1588"/>
              </a:lnSpc>
            </a:pPr>
            <a:r>
              <a:rPr altLang="zh-CN" lang="en-US">
                <a:solidFill>
                  <a:schemeClr val="bg1"/>
                </a:solidFill>
                <a:latin charset="-122" pitchFamily="34" typeface="微软雅黑"/>
              </a:rPr>
              <a:t>4</a:t>
            </a:r>
          </a:p>
        </p:txBody>
      </p:sp>
      <p:sp>
        <p:nvSpPr>
          <p:cNvPr id="57" name="Freeform 6"/>
          <p:cNvSpPr/>
          <p:nvPr/>
        </p:nvSpPr>
        <p:spPr bwMode="auto">
          <a:xfrm>
            <a:off x="7580313" y="2365375"/>
            <a:ext cx="1625600" cy="1998663"/>
          </a:xfrm>
          <a:custGeom>
            <a:gdLst>
              <a:gd fmla="*/ 1112 w 1112" name="T0"/>
              <a:gd fmla="*/ 216 h 1328" name="T1"/>
              <a:gd fmla="*/ 664 w 1112" name="T2"/>
              <a:gd fmla="*/ 186 h 1328" name="T3"/>
              <a:gd fmla="*/ 670 w 1112" name="T4"/>
              <a:gd fmla="*/ 172 h 1328" name="T5"/>
              <a:gd fmla="*/ 678 w 1112" name="T6"/>
              <a:gd fmla="*/ 140 h 1328" name="T7"/>
              <a:gd fmla="*/ 680 w 1112" name="T8"/>
              <a:gd fmla="*/ 124 h 1328" name="T9"/>
              <a:gd fmla="*/ 678 w 1112" name="T10"/>
              <a:gd fmla="*/ 100 h 1328" name="T11"/>
              <a:gd fmla="*/ 670 w 1112" name="T12"/>
              <a:gd fmla="*/ 76 h 1328" name="T13"/>
              <a:gd fmla="*/ 644 w 1112" name="T14"/>
              <a:gd fmla="*/ 36 h 1328" name="T15"/>
              <a:gd fmla="*/ 604 w 1112" name="T16"/>
              <a:gd fmla="*/ 10 h 1328" name="T17"/>
              <a:gd fmla="*/ 580 w 1112" name="T18"/>
              <a:gd fmla="*/ 2 h 1328" name="T19"/>
              <a:gd fmla="*/ 556 w 1112" name="T20"/>
              <a:gd fmla="*/ 0 h 1328" name="T21"/>
              <a:gd fmla="*/ 544 w 1112" name="T22"/>
              <a:gd fmla="*/ 0 h 1328" name="T23"/>
              <a:gd fmla="*/ 520 w 1112" name="T24"/>
              <a:gd fmla="*/ 6 h 1328" name="T25"/>
              <a:gd fmla="*/ 486 w 1112" name="T26"/>
              <a:gd fmla="*/ 22 h 1328" name="T27"/>
              <a:gd fmla="*/ 454 w 1112" name="T28"/>
              <a:gd fmla="*/ 54 h 1328" name="T29"/>
              <a:gd fmla="*/ 438 w 1112" name="T30"/>
              <a:gd fmla="*/ 88 h 1328" name="T31"/>
              <a:gd fmla="*/ 432 w 1112" name="T32"/>
              <a:gd fmla="*/ 112 h 1328" name="T33"/>
              <a:gd fmla="*/ 432 w 1112" name="T34"/>
              <a:gd fmla="*/ 124 h 1328" name="T35"/>
              <a:gd fmla="*/ 436 w 1112" name="T36"/>
              <a:gd fmla="*/ 156 h 1328" name="T37"/>
              <a:gd fmla="*/ 448 w 1112" name="T38"/>
              <a:gd fmla="*/ 186 h 1328" name="T39"/>
              <a:gd fmla="*/ 432 w 1112" name="T40"/>
              <a:gd fmla="*/ 216 h 1328" name="T41"/>
              <a:gd fmla="*/ 0 w 1112" name="T42"/>
              <a:gd fmla="*/ 216 h 1328" name="T43"/>
              <a:gd fmla="*/ 0 w 1112" name="T44"/>
              <a:gd fmla="*/ 616 h 1328" name="T45"/>
              <a:gd fmla="*/ 26 w 1112" name="T46"/>
              <a:gd fmla="*/ 610 h 1328" name="T47"/>
              <a:gd fmla="*/ 52 w 1112" name="T48"/>
              <a:gd fmla="*/ 608 h 1328" name="T49"/>
              <a:gd fmla="*/ 86 w 1112" name="T50"/>
              <a:gd fmla="*/ 612 h 1328" name="T51"/>
              <a:gd fmla="*/ 116 w 1112" name="T52"/>
              <a:gd fmla="*/ 620 h 1328" name="T53"/>
              <a:gd fmla="*/ 144 w 1112" name="T54"/>
              <a:gd fmla="*/ 636 h 1328" name="T55"/>
              <a:gd fmla="*/ 168 w 1112" name="T56"/>
              <a:gd fmla="*/ 656 h 1328" name="T57"/>
              <a:gd fmla="*/ 188 w 1112" name="T58"/>
              <a:gd fmla="*/ 680 h 1328" name="T59"/>
              <a:gd fmla="*/ 204 w 1112" name="T60"/>
              <a:gd fmla="*/ 708 h 1328" name="T61"/>
              <a:gd fmla="*/ 212 w 1112" name="T62"/>
              <a:gd fmla="*/ 738 h 1328" name="T63"/>
              <a:gd fmla="*/ 216 w 1112" name="T64"/>
              <a:gd fmla="*/ 772 h 1328" name="T65"/>
              <a:gd fmla="*/ 216 w 1112" name="T66"/>
              <a:gd fmla="*/ 788 h 1328" name="T67"/>
              <a:gd fmla="*/ 208 w 1112" name="T68"/>
              <a:gd fmla="*/ 820 h 1328" name="T69"/>
              <a:gd fmla="*/ 196 w 1112" name="T70"/>
              <a:gd fmla="*/ 850 h 1328" name="T71"/>
              <a:gd fmla="*/ 178 w 1112" name="T72"/>
              <a:gd fmla="*/ 876 h 1328" name="T73"/>
              <a:gd fmla="*/ 156 w 1112" name="T74"/>
              <a:gd fmla="*/ 898 h 1328" name="T75"/>
              <a:gd fmla="*/ 130 w 1112" name="T76"/>
              <a:gd fmla="*/ 916 h 1328" name="T77"/>
              <a:gd fmla="*/ 100 w 1112" name="T78"/>
              <a:gd fmla="*/ 928 h 1328" name="T79"/>
              <a:gd fmla="*/ 68 w 1112" name="T80"/>
              <a:gd fmla="*/ 936 h 1328" name="T81"/>
              <a:gd fmla="*/ 52 w 1112" name="T82"/>
              <a:gd fmla="*/ 936 h 1328" name="T83"/>
              <a:gd fmla="*/ 0 w 1112" name="T84"/>
              <a:gd fmla="*/ 928 h 1328" name="T85"/>
              <a:gd fmla="*/ 0 w 1112" name="T86"/>
              <a:gd fmla="*/ 1328 h 1328" name="T87"/>
              <a:gd fmla="*/ 1112 w 1112" name="T88"/>
              <a:gd fmla="*/ 216 h 132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328" w="1112">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anchor="ctr" wrap="none"/>
          <a:lstStyle/>
          <a:p>
            <a:pPr defTabSz="914400" fontAlgn="auto">
              <a:spcBef>
                <a:spcPct val="0"/>
              </a:spcBef>
              <a:spcAft>
                <a:spcPct val="0"/>
              </a:spcAft>
              <a:defRPr/>
            </a:pPr>
            <a:endParaRPr altLang="en-US" b="0" kern="0" lang="zh-CN" sz="1400">
              <a:latin charset="-122" pitchFamily="34" typeface="微软雅黑"/>
            </a:endParaRPr>
          </a:p>
        </p:txBody>
      </p:sp>
      <p:sp>
        <p:nvSpPr>
          <p:cNvPr id="58" name="矩形 57"/>
          <p:cNvSpPr>
            <a:spLocks noChangeArrowheads="1"/>
          </p:cNvSpPr>
          <p:nvPr/>
        </p:nvSpPr>
        <p:spPr bwMode="auto">
          <a:xfrm>
            <a:off x="7947025" y="2930525"/>
            <a:ext cx="1177925" cy="1331220"/>
          </a:xfrm>
          <a:prstGeom prst="rect">
            <a:avLst/>
          </a:prstGeom>
          <a:noFill/>
          <a:ln w="9525">
            <a:noFill/>
            <a:miter lim="800000"/>
          </a:ln>
        </p:spPr>
        <p:txBody>
          <a:bodyPr bIns="48390" lIns="96780" rIns="96780" tIns="48390">
            <a:spAutoFit/>
          </a:bodyPr>
          <a:lstStyle/>
          <a:p>
            <a:pPr defTabSz="968375"/>
            <a:r>
              <a:rPr altLang="en-US" lang="zh-CN"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59" name="矩形 58"/>
          <p:cNvSpPr>
            <a:spLocks noChangeArrowheads="1"/>
          </p:cNvSpPr>
          <p:nvPr/>
        </p:nvSpPr>
        <p:spPr bwMode="auto">
          <a:xfrm>
            <a:off x="8229600" y="2438400"/>
            <a:ext cx="277813" cy="298456"/>
          </a:xfrm>
          <a:prstGeom prst="rect">
            <a:avLst/>
          </a:prstGeom>
          <a:noFill/>
          <a:ln w="9525">
            <a:noFill/>
            <a:miter lim="800000"/>
          </a:ln>
        </p:spPr>
        <p:txBody>
          <a:bodyPr bIns="48390" lIns="96780" rIns="96780" tIns="48390">
            <a:spAutoFit/>
          </a:bodyPr>
          <a:lstStyle/>
          <a:p>
            <a:pPr algn="ctr" defTabSz="968375">
              <a:lnSpc>
                <a:spcPts val="1588"/>
              </a:lnSpc>
            </a:pPr>
            <a:r>
              <a:rPr altLang="zh-CN" lang="en-US">
                <a:solidFill>
                  <a:schemeClr val="bg1"/>
                </a:solidFill>
                <a:latin charset="-122" pitchFamily="34" typeface="微软雅黑"/>
              </a:rPr>
              <a:t>5</a:t>
            </a:r>
          </a:p>
        </p:txBody>
      </p:sp>
      <p:sp>
        <p:nvSpPr>
          <p:cNvPr id="3" name="圆角矩形 2"/>
          <p:cNvSpPr>
            <a:spLocks noChangeArrowheads="1"/>
          </p:cNvSpPr>
          <p:nvPr/>
        </p:nvSpPr>
        <p:spPr bwMode="auto">
          <a:xfrm>
            <a:off x="830263" y="4627563"/>
            <a:ext cx="8375650" cy="377825"/>
          </a:xfrm>
          <a:prstGeom prst="roundRect">
            <a:avLst>
              <a:gd fmla="val 16667" name="adj"/>
            </a:avLst>
          </a:prstGeom>
          <a:solidFill>
            <a:schemeClr val="tx2"/>
          </a:solidFill>
          <a:ln algn="ctr" w="25400">
            <a:noFill/>
            <a:round/>
          </a:ln>
        </p:spPr>
        <p:txBody>
          <a:bodyPr anchor="ctr" bIns="48390" lIns="96780" rIns="96780" tIns="48390"/>
          <a:lstStyle/>
          <a:p>
            <a:pPr algn="ctr" defTabSz="968375"/>
            <a:r>
              <a:rPr altLang="en-US" lang="zh-CN" sz="1600">
                <a:solidFill>
                  <a:schemeClr val="bg1"/>
                </a:solidFill>
                <a:latin typeface="Ping Hei"/>
              </a:rPr>
              <a:t>请在此添加主题内容</a:t>
            </a:r>
          </a:p>
        </p:txBody>
      </p:sp>
    </p:spTree>
  </p:cSld>
  <p:clrMapOvr>
    <a:masterClrMapping/>
  </p:clrMapOvr>
  <p:transition spd="slow">
    <p:push dir="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8">
                                  <p:stCondLst>
                                    <p:cond delay="0"/>
                                  </p:stCondLst>
                                  <p:childTnLst>
                                    <p:set>
                                      <p:cBhvr>
                                        <p:cTn dur="1" fill="hold" id="6">
                                          <p:stCondLst>
                                            <p:cond delay="0"/>
                                          </p:stCondLst>
                                        </p:cTn>
                                        <p:tgtEl>
                                          <p:spTgt spid="45"/>
                                        </p:tgtEl>
                                        <p:attrNameLst>
                                          <p:attrName>style.visibility</p:attrName>
                                        </p:attrNameLst>
                                      </p:cBhvr>
                                      <p:to>
                                        <p:strVal val="visible"/>
                                      </p:to>
                                    </p:set>
                                    <p:anim calcmode="lin" valueType="num">
                                      <p:cBhvr additive="base">
                                        <p:cTn dur="1000" id="7"/>
                                        <p:tgtEl>
                                          <p:spTgt spid="45"/>
                                        </p:tgtEl>
                                        <p:attrNameLst>
                                          <p:attrName>ppt_x</p:attrName>
                                        </p:attrNameLst>
                                      </p:cBhvr>
                                      <p:tavLst>
                                        <p:tav tm="0">
                                          <p:val>
                                            <p:strVal val="#ppt_x-#ppt_w*1.125000"/>
                                          </p:val>
                                        </p:tav>
                                        <p:tav tm="100000">
                                          <p:val>
                                            <p:strVal val="#ppt_x"/>
                                          </p:val>
                                        </p:tav>
                                      </p:tavLst>
                                    </p:anim>
                                    <p:animEffect filter="wipe(right)" transition="in">
                                      <p:cBhvr>
                                        <p:cTn dur="1000" id="8"/>
                                        <p:tgtEl>
                                          <p:spTgt spid="45"/>
                                        </p:tgtEl>
                                      </p:cBhvr>
                                    </p:animEffect>
                                  </p:childTnLst>
                                </p:cTn>
                              </p:par>
                            </p:childTnLst>
                          </p:cTn>
                        </p:par>
                        <p:par>
                          <p:cTn fill="hold" id="9" nodeType="afterGroup">
                            <p:stCondLst>
                              <p:cond delay="1000"/>
                            </p:stCondLst>
                            <p:childTnLst>
                              <p:par>
                                <p:cTn fill="hold" id="10" nodeType="afterEffect" presetClass="entr" presetID="2" presetSubtype="2">
                                  <p:stCondLst>
                                    <p:cond delay="0"/>
                                  </p:stCondLst>
                                  <p:childTnLst>
                                    <p:set>
                                      <p:cBhvr>
                                        <p:cTn dur="1" fill="hold" id="11">
                                          <p:stCondLst>
                                            <p:cond delay="0"/>
                                          </p:stCondLst>
                                        </p:cTn>
                                        <p:tgtEl>
                                          <p:spTgt spid="22"/>
                                        </p:tgtEl>
                                        <p:attrNameLst>
                                          <p:attrName>style.visibility</p:attrName>
                                        </p:attrNameLst>
                                      </p:cBhvr>
                                      <p:to>
                                        <p:strVal val="visible"/>
                                      </p:to>
                                    </p:set>
                                    <p:anim calcmode="lin" valueType="num">
                                      <p:cBhvr additive="base">
                                        <p:cTn dur="500" fill="hold" id="12"/>
                                        <p:tgtEl>
                                          <p:spTgt spid="22"/>
                                        </p:tgtEl>
                                        <p:attrNameLst>
                                          <p:attrName>ppt_x</p:attrName>
                                        </p:attrNameLst>
                                      </p:cBhvr>
                                      <p:tavLst>
                                        <p:tav tm="0">
                                          <p:val>
                                            <p:strVal val="1+#ppt_w/2"/>
                                          </p:val>
                                        </p:tav>
                                        <p:tav tm="100000">
                                          <p:val>
                                            <p:strVal val="#ppt_x"/>
                                          </p:val>
                                        </p:tav>
                                      </p:tavLst>
                                    </p:anim>
                                    <p:anim calcmode="lin" valueType="num">
                                      <p:cBhvr additive="base">
                                        <p:cTn dur="500" fill="hold" id="13"/>
                                        <p:tgtEl>
                                          <p:spTgt spid="22"/>
                                        </p:tgtEl>
                                        <p:attrNameLst>
                                          <p:attrName>ppt_y</p:attrName>
                                        </p:attrNameLst>
                                      </p:cBhvr>
                                      <p:tavLst>
                                        <p:tav tm="0">
                                          <p:val>
                                            <p:strVal val="#ppt_y"/>
                                          </p:val>
                                        </p:tav>
                                        <p:tav tm="100000">
                                          <p:val>
                                            <p:strVal val="#ppt_y"/>
                                          </p:val>
                                        </p:tav>
                                      </p:tavLst>
                                    </p:anim>
                                  </p:childTnLst>
                                </p:cTn>
                              </p:par>
                              <p:par>
                                <p:cTn fill="hold" grpId="0" id="14" nodeType="withEffect" presetClass="entr" presetID="53" presetSubtype="0">
                                  <p:stCondLst>
                                    <p:cond delay="0"/>
                                  </p:stCondLst>
                                  <p:childTnLst>
                                    <p:set>
                                      <p:cBhvr>
                                        <p:cTn dur="1" fill="hold" id="15">
                                          <p:stCondLst>
                                            <p:cond delay="0"/>
                                          </p:stCondLst>
                                        </p:cTn>
                                        <p:tgtEl>
                                          <p:spTgt spid="24"/>
                                        </p:tgtEl>
                                        <p:attrNameLst>
                                          <p:attrName>style.visibility</p:attrName>
                                        </p:attrNameLst>
                                      </p:cBhvr>
                                      <p:to>
                                        <p:strVal val="visible"/>
                                      </p:to>
                                    </p:set>
                                    <p:anim calcmode="lin" valueType="num">
                                      <p:cBhvr>
                                        <p:cTn dur="1000" fill="hold" id="16"/>
                                        <p:tgtEl>
                                          <p:spTgt spid="24"/>
                                        </p:tgtEl>
                                        <p:attrNameLst>
                                          <p:attrName>ppt_w</p:attrName>
                                        </p:attrNameLst>
                                      </p:cBhvr>
                                      <p:tavLst>
                                        <p:tav tm="0">
                                          <p:val>
                                            <p:fltVal val="0"/>
                                          </p:val>
                                        </p:tav>
                                        <p:tav tm="100000">
                                          <p:val>
                                            <p:strVal val="#ppt_w"/>
                                          </p:val>
                                        </p:tav>
                                      </p:tavLst>
                                    </p:anim>
                                    <p:anim calcmode="lin" valueType="num">
                                      <p:cBhvr>
                                        <p:cTn dur="1000" fill="hold" id="17"/>
                                        <p:tgtEl>
                                          <p:spTgt spid="24"/>
                                        </p:tgtEl>
                                        <p:attrNameLst>
                                          <p:attrName>ppt_h</p:attrName>
                                        </p:attrNameLst>
                                      </p:cBhvr>
                                      <p:tavLst>
                                        <p:tav tm="0">
                                          <p:val>
                                            <p:fltVal val="0"/>
                                          </p:val>
                                        </p:tav>
                                        <p:tav tm="100000">
                                          <p:val>
                                            <p:strVal val="#ppt_h"/>
                                          </p:val>
                                        </p:tav>
                                      </p:tavLst>
                                    </p:anim>
                                    <p:animEffect filter="fade" transition="in">
                                      <p:cBhvr>
                                        <p:cTn dur="1000" id="18"/>
                                        <p:tgtEl>
                                          <p:spTgt spid="24"/>
                                        </p:tgtEl>
                                      </p:cBhvr>
                                    </p:animEffect>
                                  </p:childTnLst>
                                </p:cTn>
                              </p:par>
                              <p:par>
                                <p:cTn fill="hold" grpId="0" id="19" nodeType="withEffect" presetClass="entr" presetID="53" presetSubtype="0">
                                  <p:stCondLst>
                                    <p:cond delay="0"/>
                                  </p:stCondLst>
                                  <p:childTnLst>
                                    <p:set>
                                      <p:cBhvr>
                                        <p:cTn dur="1" fill="hold" id="20">
                                          <p:stCondLst>
                                            <p:cond delay="0"/>
                                          </p:stCondLst>
                                        </p:cTn>
                                        <p:tgtEl>
                                          <p:spTgt spid="23"/>
                                        </p:tgtEl>
                                        <p:attrNameLst>
                                          <p:attrName>style.visibility</p:attrName>
                                        </p:attrNameLst>
                                      </p:cBhvr>
                                      <p:to>
                                        <p:strVal val="visible"/>
                                      </p:to>
                                    </p:set>
                                    <p:anim calcmode="lin" valueType="num">
                                      <p:cBhvr>
                                        <p:cTn dur="1000" fill="hold" id="21"/>
                                        <p:tgtEl>
                                          <p:spTgt spid="23"/>
                                        </p:tgtEl>
                                        <p:attrNameLst>
                                          <p:attrName>ppt_w</p:attrName>
                                        </p:attrNameLst>
                                      </p:cBhvr>
                                      <p:tavLst>
                                        <p:tav tm="0">
                                          <p:val>
                                            <p:fltVal val="0"/>
                                          </p:val>
                                        </p:tav>
                                        <p:tav tm="100000">
                                          <p:val>
                                            <p:strVal val="#ppt_w"/>
                                          </p:val>
                                        </p:tav>
                                      </p:tavLst>
                                    </p:anim>
                                    <p:anim calcmode="lin" valueType="num">
                                      <p:cBhvr>
                                        <p:cTn dur="1000" fill="hold" id="22"/>
                                        <p:tgtEl>
                                          <p:spTgt spid="23"/>
                                        </p:tgtEl>
                                        <p:attrNameLst>
                                          <p:attrName>ppt_h</p:attrName>
                                        </p:attrNameLst>
                                      </p:cBhvr>
                                      <p:tavLst>
                                        <p:tav tm="0">
                                          <p:val>
                                            <p:fltVal val="0"/>
                                          </p:val>
                                        </p:tav>
                                        <p:tav tm="100000">
                                          <p:val>
                                            <p:strVal val="#ppt_h"/>
                                          </p:val>
                                        </p:tav>
                                      </p:tavLst>
                                    </p:anim>
                                    <p:animEffect filter="fade" transition="in">
                                      <p:cBhvr>
                                        <p:cTn dur="1000" id="23"/>
                                        <p:tgtEl>
                                          <p:spTgt spid="23"/>
                                        </p:tgtEl>
                                      </p:cBhvr>
                                    </p:animEffect>
                                  </p:childTnLst>
                                </p:cTn>
                              </p:par>
                            </p:childTnLst>
                          </p:cTn>
                        </p:par>
                        <p:par>
                          <p:cTn fill="hold" id="24" nodeType="afterGroup">
                            <p:stCondLst>
                              <p:cond delay="2000"/>
                            </p:stCondLst>
                            <p:childTnLst>
                              <p:par>
                                <p:cTn fill="hold" id="25" nodeType="afterEffect" presetClass="entr" presetID="2" presetSubtype="2">
                                  <p:stCondLst>
                                    <p:cond delay="0"/>
                                  </p:stCondLst>
                                  <p:childTnLst>
                                    <p:set>
                                      <p:cBhvr>
                                        <p:cTn dur="1" fill="hold" id="26">
                                          <p:stCondLst>
                                            <p:cond delay="0"/>
                                          </p:stCondLst>
                                        </p:cTn>
                                        <p:tgtEl>
                                          <p:spTgt spid="26"/>
                                        </p:tgtEl>
                                        <p:attrNameLst>
                                          <p:attrName>style.visibility</p:attrName>
                                        </p:attrNameLst>
                                      </p:cBhvr>
                                      <p:to>
                                        <p:strVal val="visible"/>
                                      </p:to>
                                    </p:set>
                                    <p:anim calcmode="lin" valueType="num">
                                      <p:cBhvr additive="base">
                                        <p:cTn dur="500" fill="hold" id="27"/>
                                        <p:tgtEl>
                                          <p:spTgt spid="26"/>
                                        </p:tgtEl>
                                        <p:attrNameLst>
                                          <p:attrName>ppt_x</p:attrName>
                                        </p:attrNameLst>
                                      </p:cBhvr>
                                      <p:tavLst>
                                        <p:tav tm="0">
                                          <p:val>
                                            <p:strVal val="1+#ppt_w/2"/>
                                          </p:val>
                                        </p:tav>
                                        <p:tav tm="100000">
                                          <p:val>
                                            <p:strVal val="#ppt_x"/>
                                          </p:val>
                                        </p:tav>
                                      </p:tavLst>
                                    </p:anim>
                                    <p:anim calcmode="lin" valueType="num">
                                      <p:cBhvr additive="base">
                                        <p:cTn dur="500" fill="hold" id="28"/>
                                        <p:tgtEl>
                                          <p:spTgt spid="26"/>
                                        </p:tgtEl>
                                        <p:attrNameLst>
                                          <p:attrName>ppt_y</p:attrName>
                                        </p:attrNameLst>
                                      </p:cBhvr>
                                      <p:tavLst>
                                        <p:tav tm="0">
                                          <p:val>
                                            <p:strVal val="#ppt_y"/>
                                          </p:val>
                                        </p:tav>
                                        <p:tav tm="100000">
                                          <p:val>
                                            <p:strVal val="#ppt_y"/>
                                          </p:val>
                                        </p:tav>
                                      </p:tavLst>
                                    </p:anim>
                                  </p:childTnLst>
                                </p:cTn>
                              </p:par>
                              <p:par>
                                <p:cTn fill="hold" grpId="0" id="29" nodeType="withEffect" presetClass="entr" presetID="53" presetSubtype="0">
                                  <p:stCondLst>
                                    <p:cond delay="0"/>
                                  </p:stCondLst>
                                  <p:childTnLst>
                                    <p:set>
                                      <p:cBhvr>
                                        <p:cTn dur="1" fill="hold" id="30">
                                          <p:stCondLst>
                                            <p:cond delay="0"/>
                                          </p:stCondLst>
                                        </p:cTn>
                                        <p:tgtEl>
                                          <p:spTgt spid="28"/>
                                        </p:tgtEl>
                                        <p:attrNameLst>
                                          <p:attrName>style.visibility</p:attrName>
                                        </p:attrNameLst>
                                      </p:cBhvr>
                                      <p:to>
                                        <p:strVal val="visible"/>
                                      </p:to>
                                    </p:set>
                                    <p:anim calcmode="lin" valueType="num">
                                      <p:cBhvr>
                                        <p:cTn dur="1000" fill="hold" id="31"/>
                                        <p:tgtEl>
                                          <p:spTgt spid="28"/>
                                        </p:tgtEl>
                                        <p:attrNameLst>
                                          <p:attrName>ppt_w</p:attrName>
                                        </p:attrNameLst>
                                      </p:cBhvr>
                                      <p:tavLst>
                                        <p:tav tm="0">
                                          <p:val>
                                            <p:fltVal val="0"/>
                                          </p:val>
                                        </p:tav>
                                        <p:tav tm="100000">
                                          <p:val>
                                            <p:strVal val="#ppt_w"/>
                                          </p:val>
                                        </p:tav>
                                      </p:tavLst>
                                    </p:anim>
                                    <p:anim calcmode="lin" valueType="num">
                                      <p:cBhvr>
                                        <p:cTn dur="1000" fill="hold" id="32"/>
                                        <p:tgtEl>
                                          <p:spTgt spid="28"/>
                                        </p:tgtEl>
                                        <p:attrNameLst>
                                          <p:attrName>ppt_h</p:attrName>
                                        </p:attrNameLst>
                                      </p:cBhvr>
                                      <p:tavLst>
                                        <p:tav tm="0">
                                          <p:val>
                                            <p:fltVal val="0"/>
                                          </p:val>
                                        </p:tav>
                                        <p:tav tm="100000">
                                          <p:val>
                                            <p:strVal val="#ppt_h"/>
                                          </p:val>
                                        </p:tav>
                                      </p:tavLst>
                                    </p:anim>
                                    <p:animEffect filter="fade" transition="in">
                                      <p:cBhvr>
                                        <p:cTn dur="1000" id="33"/>
                                        <p:tgtEl>
                                          <p:spTgt spid="28"/>
                                        </p:tgtEl>
                                      </p:cBhvr>
                                    </p:animEffect>
                                  </p:childTnLst>
                                </p:cTn>
                              </p:par>
                              <p:par>
                                <p:cTn fill="hold" grpId="0" id="34" nodeType="withEffect" presetClass="entr" presetID="53" presetSubtype="0">
                                  <p:stCondLst>
                                    <p:cond delay="0"/>
                                  </p:stCondLst>
                                  <p:childTnLst>
                                    <p:set>
                                      <p:cBhvr>
                                        <p:cTn dur="1" fill="hold" id="35">
                                          <p:stCondLst>
                                            <p:cond delay="0"/>
                                          </p:stCondLst>
                                        </p:cTn>
                                        <p:tgtEl>
                                          <p:spTgt spid="27"/>
                                        </p:tgtEl>
                                        <p:attrNameLst>
                                          <p:attrName>style.visibility</p:attrName>
                                        </p:attrNameLst>
                                      </p:cBhvr>
                                      <p:to>
                                        <p:strVal val="visible"/>
                                      </p:to>
                                    </p:set>
                                    <p:anim calcmode="lin" valueType="num">
                                      <p:cBhvr>
                                        <p:cTn dur="1000" fill="hold" id="36"/>
                                        <p:tgtEl>
                                          <p:spTgt spid="27"/>
                                        </p:tgtEl>
                                        <p:attrNameLst>
                                          <p:attrName>ppt_w</p:attrName>
                                        </p:attrNameLst>
                                      </p:cBhvr>
                                      <p:tavLst>
                                        <p:tav tm="0">
                                          <p:val>
                                            <p:fltVal val="0"/>
                                          </p:val>
                                        </p:tav>
                                        <p:tav tm="100000">
                                          <p:val>
                                            <p:strVal val="#ppt_w"/>
                                          </p:val>
                                        </p:tav>
                                      </p:tavLst>
                                    </p:anim>
                                    <p:anim calcmode="lin" valueType="num">
                                      <p:cBhvr>
                                        <p:cTn dur="1000" fill="hold" id="37"/>
                                        <p:tgtEl>
                                          <p:spTgt spid="27"/>
                                        </p:tgtEl>
                                        <p:attrNameLst>
                                          <p:attrName>ppt_h</p:attrName>
                                        </p:attrNameLst>
                                      </p:cBhvr>
                                      <p:tavLst>
                                        <p:tav tm="0">
                                          <p:val>
                                            <p:fltVal val="0"/>
                                          </p:val>
                                        </p:tav>
                                        <p:tav tm="100000">
                                          <p:val>
                                            <p:strVal val="#ppt_h"/>
                                          </p:val>
                                        </p:tav>
                                      </p:tavLst>
                                    </p:anim>
                                    <p:animEffect filter="fade" transition="in">
                                      <p:cBhvr>
                                        <p:cTn dur="1000" id="38"/>
                                        <p:tgtEl>
                                          <p:spTgt spid="27"/>
                                        </p:tgtEl>
                                      </p:cBhvr>
                                    </p:animEffect>
                                  </p:childTnLst>
                                </p:cTn>
                              </p:par>
                            </p:childTnLst>
                          </p:cTn>
                        </p:par>
                        <p:par>
                          <p:cTn fill="hold" id="39" nodeType="afterGroup">
                            <p:stCondLst>
                              <p:cond delay="3000"/>
                            </p:stCondLst>
                            <p:childTnLst>
                              <p:par>
                                <p:cTn fill="hold" id="40" nodeType="afterEffect" presetClass="entr" presetID="2" presetSubtype="2">
                                  <p:stCondLst>
                                    <p:cond delay="0"/>
                                  </p:stCondLst>
                                  <p:childTnLst>
                                    <p:set>
                                      <p:cBhvr>
                                        <p:cTn dur="1" fill="hold" id="41">
                                          <p:stCondLst>
                                            <p:cond delay="0"/>
                                          </p:stCondLst>
                                        </p:cTn>
                                        <p:tgtEl>
                                          <p:spTgt spid="30"/>
                                        </p:tgtEl>
                                        <p:attrNameLst>
                                          <p:attrName>style.visibility</p:attrName>
                                        </p:attrNameLst>
                                      </p:cBhvr>
                                      <p:to>
                                        <p:strVal val="visible"/>
                                      </p:to>
                                    </p:set>
                                    <p:anim calcmode="lin" valueType="num">
                                      <p:cBhvr additive="base">
                                        <p:cTn dur="500" fill="hold" id="42"/>
                                        <p:tgtEl>
                                          <p:spTgt spid="30"/>
                                        </p:tgtEl>
                                        <p:attrNameLst>
                                          <p:attrName>ppt_x</p:attrName>
                                        </p:attrNameLst>
                                      </p:cBhvr>
                                      <p:tavLst>
                                        <p:tav tm="0">
                                          <p:val>
                                            <p:strVal val="1+#ppt_w/2"/>
                                          </p:val>
                                        </p:tav>
                                        <p:tav tm="100000">
                                          <p:val>
                                            <p:strVal val="#ppt_x"/>
                                          </p:val>
                                        </p:tav>
                                      </p:tavLst>
                                    </p:anim>
                                    <p:anim calcmode="lin" valueType="num">
                                      <p:cBhvr additive="base">
                                        <p:cTn dur="500" fill="hold" id="43"/>
                                        <p:tgtEl>
                                          <p:spTgt spid="30"/>
                                        </p:tgtEl>
                                        <p:attrNameLst>
                                          <p:attrName>ppt_y</p:attrName>
                                        </p:attrNameLst>
                                      </p:cBhvr>
                                      <p:tavLst>
                                        <p:tav tm="0">
                                          <p:val>
                                            <p:strVal val="#ppt_y"/>
                                          </p:val>
                                        </p:tav>
                                        <p:tav tm="100000">
                                          <p:val>
                                            <p:strVal val="#ppt_y"/>
                                          </p:val>
                                        </p:tav>
                                      </p:tavLst>
                                    </p:anim>
                                  </p:childTnLst>
                                </p:cTn>
                              </p:par>
                              <p:par>
                                <p:cTn fill="hold" grpId="0" id="44" nodeType="withEffect" presetClass="entr" presetID="53" presetSubtype="0">
                                  <p:stCondLst>
                                    <p:cond delay="0"/>
                                  </p:stCondLst>
                                  <p:childTnLst>
                                    <p:set>
                                      <p:cBhvr>
                                        <p:cTn dur="1" fill="hold" id="45">
                                          <p:stCondLst>
                                            <p:cond delay="0"/>
                                          </p:stCondLst>
                                        </p:cTn>
                                        <p:tgtEl>
                                          <p:spTgt spid="32"/>
                                        </p:tgtEl>
                                        <p:attrNameLst>
                                          <p:attrName>style.visibility</p:attrName>
                                        </p:attrNameLst>
                                      </p:cBhvr>
                                      <p:to>
                                        <p:strVal val="visible"/>
                                      </p:to>
                                    </p:set>
                                    <p:anim calcmode="lin" valueType="num">
                                      <p:cBhvr>
                                        <p:cTn dur="1000" fill="hold" id="46"/>
                                        <p:tgtEl>
                                          <p:spTgt spid="32"/>
                                        </p:tgtEl>
                                        <p:attrNameLst>
                                          <p:attrName>ppt_w</p:attrName>
                                        </p:attrNameLst>
                                      </p:cBhvr>
                                      <p:tavLst>
                                        <p:tav tm="0">
                                          <p:val>
                                            <p:fltVal val="0"/>
                                          </p:val>
                                        </p:tav>
                                        <p:tav tm="100000">
                                          <p:val>
                                            <p:strVal val="#ppt_w"/>
                                          </p:val>
                                        </p:tav>
                                      </p:tavLst>
                                    </p:anim>
                                    <p:anim calcmode="lin" valueType="num">
                                      <p:cBhvr>
                                        <p:cTn dur="1000" fill="hold" id="47"/>
                                        <p:tgtEl>
                                          <p:spTgt spid="32"/>
                                        </p:tgtEl>
                                        <p:attrNameLst>
                                          <p:attrName>ppt_h</p:attrName>
                                        </p:attrNameLst>
                                      </p:cBhvr>
                                      <p:tavLst>
                                        <p:tav tm="0">
                                          <p:val>
                                            <p:fltVal val="0"/>
                                          </p:val>
                                        </p:tav>
                                        <p:tav tm="100000">
                                          <p:val>
                                            <p:strVal val="#ppt_h"/>
                                          </p:val>
                                        </p:tav>
                                      </p:tavLst>
                                    </p:anim>
                                    <p:animEffect filter="fade" transition="in">
                                      <p:cBhvr>
                                        <p:cTn dur="1000" id="48"/>
                                        <p:tgtEl>
                                          <p:spTgt spid="32"/>
                                        </p:tgtEl>
                                      </p:cBhvr>
                                    </p:animEffect>
                                  </p:childTnLst>
                                </p:cTn>
                              </p:par>
                              <p:par>
                                <p:cTn fill="hold" grpId="0" id="49" nodeType="withEffect" presetClass="entr" presetID="53" presetSubtype="0">
                                  <p:stCondLst>
                                    <p:cond delay="0"/>
                                  </p:stCondLst>
                                  <p:childTnLst>
                                    <p:set>
                                      <p:cBhvr>
                                        <p:cTn dur="1" fill="hold" id="50">
                                          <p:stCondLst>
                                            <p:cond delay="0"/>
                                          </p:stCondLst>
                                        </p:cTn>
                                        <p:tgtEl>
                                          <p:spTgt spid="31"/>
                                        </p:tgtEl>
                                        <p:attrNameLst>
                                          <p:attrName>style.visibility</p:attrName>
                                        </p:attrNameLst>
                                      </p:cBhvr>
                                      <p:to>
                                        <p:strVal val="visible"/>
                                      </p:to>
                                    </p:set>
                                    <p:anim calcmode="lin" valueType="num">
                                      <p:cBhvr>
                                        <p:cTn dur="1000" fill="hold" id="51"/>
                                        <p:tgtEl>
                                          <p:spTgt spid="31"/>
                                        </p:tgtEl>
                                        <p:attrNameLst>
                                          <p:attrName>ppt_w</p:attrName>
                                        </p:attrNameLst>
                                      </p:cBhvr>
                                      <p:tavLst>
                                        <p:tav tm="0">
                                          <p:val>
                                            <p:fltVal val="0"/>
                                          </p:val>
                                        </p:tav>
                                        <p:tav tm="100000">
                                          <p:val>
                                            <p:strVal val="#ppt_w"/>
                                          </p:val>
                                        </p:tav>
                                      </p:tavLst>
                                    </p:anim>
                                    <p:anim calcmode="lin" valueType="num">
                                      <p:cBhvr>
                                        <p:cTn dur="1000" fill="hold" id="52"/>
                                        <p:tgtEl>
                                          <p:spTgt spid="31"/>
                                        </p:tgtEl>
                                        <p:attrNameLst>
                                          <p:attrName>ppt_h</p:attrName>
                                        </p:attrNameLst>
                                      </p:cBhvr>
                                      <p:tavLst>
                                        <p:tav tm="0">
                                          <p:val>
                                            <p:fltVal val="0"/>
                                          </p:val>
                                        </p:tav>
                                        <p:tav tm="100000">
                                          <p:val>
                                            <p:strVal val="#ppt_h"/>
                                          </p:val>
                                        </p:tav>
                                      </p:tavLst>
                                    </p:anim>
                                    <p:animEffect filter="fade" transition="in">
                                      <p:cBhvr>
                                        <p:cTn dur="1000" id="53"/>
                                        <p:tgtEl>
                                          <p:spTgt spid="31"/>
                                        </p:tgtEl>
                                      </p:cBhvr>
                                    </p:animEffect>
                                  </p:childTnLst>
                                </p:cTn>
                              </p:par>
                            </p:childTnLst>
                          </p:cTn>
                        </p:par>
                        <p:par>
                          <p:cTn fill="hold" id="54" nodeType="afterGroup">
                            <p:stCondLst>
                              <p:cond delay="4000"/>
                            </p:stCondLst>
                            <p:childTnLst>
                              <p:par>
                                <p:cTn fill="hold" id="55" nodeType="afterEffect" presetClass="entr" presetID="2" presetSubtype="2">
                                  <p:stCondLst>
                                    <p:cond delay="0"/>
                                  </p:stCondLst>
                                  <p:childTnLst>
                                    <p:set>
                                      <p:cBhvr>
                                        <p:cTn dur="1" fill="hold" id="56">
                                          <p:stCondLst>
                                            <p:cond delay="0"/>
                                          </p:stCondLst>
                                        </p:cTn>
                                        <p:tgtEl>
                                          <p:spTgt spid="34"/>
                                        </p:tgtEl>
                                        <p:attrNameLst>
                                          <p:attrName>style.visibility</p:attrName>
                                        </p:attrNameLst>
                                      </p:cBhvr>
                                      <p:to>
                                        <p:strVal val="visible"/>
                                      </p:to>
                                    </p:set>
                                    <p:anim calcmode="lin" valueType="num">
                                      <p:cBhvr additive="base">
                                        <p:cTn dur="500" fill="hold" id="57"/>
                                        <p:tgtEl>
                                          <p:spTgt spid="34"/>
                                        </p:tgtEl>
                                        <p:attrNameLst>
                                          <p:attrName>ppt_x</p:attrName>
                                        </p:attrNameLst>
                                      </p:cBhvr>
                                      <p:tavLst>
                                        <p:tav tm="0">
                                          <p:val>
                                            <p:strVal val="1+#ppt_w/2"/>
                                          </p:val>
                                        </p:tav>
                                        <p:tav tm="100000">
                                          <p:val>
                                            <p:strVal val="#ppt_x"/>
                                          </p:val>
                                        </p:tav>
                                      </p:tavLst>
                                    </p:anim>
                                    <p:anim calcmode="lin" valueType="num">
                                      <p:cBhvr additive="base">
                                        <p:cTn dur="500" fill="hold" id="58"/>
                                        <p:tgtEl>
                                          <p:spTgt spid="34"/>
                                        </p:tgtEl>
                                        <p:attrNameLst>
                                          <p:attrName>ppt_y</p:attrName>
                                        </p:attrNameLst>
                                      </p:cBhvr>
                                      <p:tavLst>
                                        <p:tav tm="0">
                                          <p:val>
                                            <p:strVal val="#ppt_y"/>
                                          </p:val>
                                        </p:tav>
                                        <p:tav tm="100000">
                                          <p:val>
                                            <p:strVal val="#ppt_y"/>
                                          </p:val>
                                        </p:tav>
                                      </p:tavLst>
                                    </p:anim>
                                  </p:childTnLst>
                                </p:cTn>
                              </p:par>
                              <p:par>
                                <p:cTn fill="hold" grpId="0" id="59" nodeType="withEffect" presetClass="entr" presetID="53" presetSubtype="0">
                                  <p:stCondLst>
                                    <p:cond delay="0"/>
                                  </p:stCondLst>
                                  <p:childTnLst>
                                    <p:set>
                                      <p:cBhvr>
                                        <p:cTn dur="1" fill="hold" id="60">
                                          <p:stCondLst>
                                            <p:cond delay="0"/>
                                          </p:stCondLst>
                                        </p:cTn>
                                        <p:tgtEl>
                                          <p:spTgt spid="36"/>
                                        </p:tgtEl>
                                        <p:attrNameLst>
                                          <p:attrName>style.visibility</p:attrName>
                                        </p:attrNameLst>
                                      </p:cBhvr>
                                      <p:to>
                                        <p:strVal val="visible"/>
                                      </p:to>
                                    </p:set>
                                    <p:anim calcmode="lin" valueType="num">
                                      <p:cBhvr>
                                        <p:cTn dur="1000" fill="hold" id="61"/>
                                        <p:tgtEl>
                                          <p:spTgt spid="36"/>
                                        </p:tgtEl>
                                        <p:attrNameLst>
                                          <p:attrName>ppt_w</p:attrName>
                                        </p:attrNameLst>
                                      </p:cBhvr>
                                      <p:tavLst>
                                        <p:tav tm="0">
                                          <p:val>
                                            <p:fltVal val="0"/>
                                          </p:val>
                                        </p:tav>
                                        <p:tav tm="100000">
                                          <p:val>
                                            <p:strVal val="#ppt_w"/>
                                          </p:val>
                                        </p:tav>
                                      </p:tavLst>
                                    </p:anim>
                                    <p:anim calcmode="lin" valueType="num">
                                      <p:cBhvr>
                                        <p:cTn dur="1000" fill="hold" id="62"/>
                                        <p:tgtEl>
                                          <p:spTgt spid="36"/>
                                        </p:tgtEl>
                                        <p:attrNameLst>
                                          <p:attrName>ppt_h</p:attrName>
                                        </p:attrNameLst>
                                      </p:cBhvr>
                                      <p:tavLst>
                                        <p:tav tm="0">
                                          <p:val>
                                            <p:fltVal val="0"/>
                                          </p:val>
                                        </p:tav>
                                        <p:tav tm="100000">
                                          <p:val>
                                            <p:strVal val="#ppt_h"/>
                                          </p:val>
                                        </p:tav>
                                      </p:tavLst>
                                    </p:anim>
                                    <p:animEffect filter="fade" transition="in">
                                      <p:cBhvr>
                                        <p:cTn dur="1000" id="63"/>
                                        <p:tgtEl>
                                          <p:spTgt spid="36"/>
                                        </p:tgtEl>
                                      </p:cBhvr>
                                    </p:animEffect>
                                  </p:childTnLst>
                                </p:cTn>
                              </p:par>
                              <p:par>
                                <p:cTn fill="hold" grpId="0" id="64" nodeType="withEffect" presetClass="entr" presetID="53" presetSubtype="0">
                                  <p:stCondLst>
                                    <p:cond delay="0"/>
                                  </p:stCondLst>
                                  <p:childTnLst>
                                    <p:set>
                                      <p:cBhvr>
                                        <p:cTn dur="1" fill="hold" id="65">
                                          <p:stCondLst>
                                            <p:cond delay="0"/>
                                          </p:stCondLst>
                                        </p:cTn>
                                        <p:tgtEl>
                                          <p:spTgt spid="35"/>
                                        </p:tgtEl>
                                        <p:attrNameLst>
                                          <p:attrName>style.visibility</p:attrName>
                                        </p:attrNameLst>
                                      </p:cBhvr>
                                      <p:to>
                                        <p:strVal val="visible"/>
                                      </p:to>
                                    </p:set>
                                    <p:anim calcmode="lin" valueType="num">
                                      <p:cBhvr>
                                        <p:cTn dur="1000" fill="hold" id="66"/>
                                        <p:tgtEl>
                                          <p:spTgt spid="35"/>
                                        </p:tgtEl>
                                        <p:attrNameLst>
                                          <p:attrName>ppt_w</p:attrName>
                                        </p:attrNameLst>
                                      </p:cBhvr>
                                      <p:tavLst>
                                        <p:tav tm="0">
                                          <p:val>
                                            <p:fltVal val="0"/>
                                          </p:val>
                                        </p:tav>
                                        <p:tav tm="100000">
                                          <p:val>
                                            <p:strVal val="#ppt_w"/>
                                          </p:val>
                                        </p:tav>
                                      </p:tavLst>
                                    </p:anim>
                                    <p:anim calcmode="lin" valueType="num">
                                      <p:cBhvr>
                                        <p:cTn dur="1000" fill="hold" id="67"/>
                                        <p:tgtEl>
                                          <p:spTgt spid="35"/>
                                        </p:tgtEl>
                                        <p:attrNameLst>
                                          <p:attrName>ppt_h</p:attrName>
                                        </p:attrNameLst>
                                      </p:cBhvr>
                                      <p:tavLst>
                                        <p:tav tm="0">
                                          <p:val>
                                            <p:fltVal val="0"/>
                                          </p:val>
                                        </p:tav>
                                        <p:tav tm="100000">
                                          <p:val>
                                            <p:strVal val="#ppt_h"/>
                                          </p:val>
                                        </p:tav>
                                      </p:tavLst>
                                    </p:anim>
                                    <p:animEffect filter="fade" transition="in">
                                      <p:cBhvr>
                                        <p:cTn dur="1000" id="68"/>
                                        <p:tgtEl>
                                          <p:spTgt spid="35"/>
                                        </p:tgtEl>
                                      </p:cBhvr>
                                    </p:animEffect>
                                  </p:childTnLst>
                                </p:cTn>
                              </p:par>
                            </p:childTnLst>
                          </p:cTn>
                        </p:par>
                        <p:par>
                          <p:cTn fill="hold" id="69" nodeType="afterGroup">
                            <p:stCondLst>
                              <p:cond delay="5000"/>
                            </p:stCondLst>
                            <p:childTnLst>
                              <p:par>
                                <p:cTn fill="hold" id="70" nodeType="afterEffect" presetClass="entr" presetID="2" presetSubtype="2">
                                  <p:stCondLst>
                                    <p:cond delay="0"/>
                                  </p:stCondLst>
                                  <p:childTnLst>
                                    <p:set>
                                      <p:cBhvr>
                                        <p:cTn dur="1" fill="hold" id="71">
                                          <p:stCondLst>
                                            <p:cond delay="0"/>
                                          </p:stCondLst>
                                        </p:cTn>
                                        <p:tgtEl>
                                          <p:spTgt spid="57"/>
                                        </p:tgtEl>
                                        <p:attrNameLst>
                                          <p:attrName>style.visibility</p:attrName>
                                        </p:attrNameLst>
                                      </p:cBhvr>
                                      <p:to>
                                        <p:strVal val="visible"/>
                                      </p:to>
                                    </p:set>
                                    <p:anim calcmode="lin" valueType="num">
                                      <p:cBhvr additive="base">
                                        <p:cTn dur="500" fill="hold" id="72"/>
                                        <p:tgtEl>
                                          <p:spTgt spid="57"/>
                                        </p:tgtEl>
                                        <p:attrNameLst>
                                          <p:attrName>ppt_x</p:attrName>
                                        </p:attrNameLst>
                                      </p:cBhvr>
                                      <p:tavLst>
                                        <p:tav tm="0">
                                          <p:val>
                                            <p:strVal val="1+#ppt_w/2"/>
                                          </p:val>
                                        </p:tav>
                                        <p:tav tm="100000">
                                          <p:val>
                                            <p:strVal val="#ppt_x"/>
                                          </p:val>
                                        </p:tav>
                                      </p:tavLst>
                                    </p:anim>
                                    <p:anim calcmode="lin" valueType="num">
                                      <p:cBhvr additive="base">
                                        <p:cTn dur="500" fill="hold" id="73"/>
                                        <p:tgtEl>
                                          <p:spTgt spid="57"/>
                                        </p:tgtEl>
                                        <p:attrNameLst>
                                          <p:attrName>ppt_y</p:attrName>
                                        </p:attrNameLst>
                                      </p:cBhvr>
                                      <p:tavLst>
                                        <p:tav tm="0">
                                          <p:val>
                                            <p:strVal val="#ppt_y"/>
                                          </p:val>
                                        </p:tav>
                                        <p:tav tm="100000">
                                          <p:val>
                                            <p:strVal val="#ppt_y"/>
                                          </p:val>
                                        </p:tav>
                                      </p:tavLst>
                                    </p:anim>
                                  </p:childTnLst>
                                </p:cTn>
                              </p:par>
                              <p:par>
                                <p:cTn fill="hold" grpId="0" id="74" nodeType="withEffect" presetClass="entr" presetID="53" presetSubtype="0">
                                  <p:stCondLst>
                                    <p:cond delay="0"/>
                                  </p:stCondLst>
                                  <p:childTnLst>
                                    <p:set>
                                      <p:cBhvr>
                                        <p:cTn dur="1" fill="hold" id="75">
                                          <p:stCondLst>
                                            <p:cond delay="0"/>
                                          </p:stCondLst>
                                        </p:cTn>
                                        <p:tgtEl>
                                          <p:spTgt spid="59"/>
                                        </p:tgtEl>
                                        <p:attrNameLst>
                                          <p:attrName>style.visibility</p:attrName>
                                        </p:attrNameLst>
                                      </p:cBhvr>
                                      <p:to>
                                        <p:strVal val="visible"/>
                                      </p:to>
                                    </p:set>
                                    <p:anim calcmode="lin" valueType="num">
                                      <p:cBhvr>
                                        <p:cTn dur="1000" fill="hold" id="76"/>
                                        <p:tgtEl>
                                          <p:spTgt spid="59"/>
                                        </p:tgtEl>
                                        <p:attrNameLst>
                                          <p:attrName>ppt_w</p:attrName>
                                        </p:attrNameLst>
                                      </p:cBhvr>
                                      <p:tavLst>
                                        <p:tav tm="0">
                                          <p:val>
                                            <p:fltVal val="0"/>
                                          </p:val>
                                        </p:tav>
                                        <p:tav tm="100000">
                                          <p:val>
                                            <p:strVal val="#ppt_w"/>
                                          </p:val>
                                        </p:tav>
                                      </p:tavLst>
                                    </p:anim>
                                    <p:anim calcmode="lin" valueType="num">
                                      <p:cBhvr>
                                        <p:cTn dur="1000" fill="hold" id="77"/>
                                        <p:tgtEl>
                                          <p:spTgt spid="59"/>
                                        </p:tgtEl>
                                        <p:attrNameLst>
                                          <p:attrName>ppt_h</p:attrName>
                                        </p:attrNameLst>
                                      </p:cBhvr>
                                      <p:tavLst>
                                        <p:tav tm="0">
                                          <p:val>
                                            <p:fltVal val="0"/>
                                          </p:val>
                                        </p:tav>
                                        <p:tav tm="100000">
                                          <p:val>
                                            <p:strVal val="#ppt_h"/>
                                          </p:val>
                                        </p:tav>
                                      </p:tavLst>
                                    </p:anim>
                                    <p:animEffect filter="fade" transition="in">
                                      <p:cBhvr>
                                        <p:cTn dur="1000" id="78"/>
                                        <p:tgtEl>
                                          <p:spTgt spid="59"/>
                                        </p:tgtEl>
                                      </p:cBhvr>
                                    </p:animEffect>
                                  </p:childTnLst>
                                </p:cTn>
                              </p:par>
                              <p:par>
                                <p:cTn fill="hold" grpId="0" id="79" nodeType="withEffect" presetClass="entr" presetID="53" presetSubtype="0">
                                  <p:stCondLst>
                                    <p:cond delay="0"/>
                                  </p:stCondLst>
                                  <p:childTnLst>
                                    <p:set>
                                      <p:cBhvr>
                                        <p:cTn dur="1" fill="hold" id="80">
                                          <p:stCondLst>
                                            <p:cond delay="0"/>
                                          </p:stCondLst>
                                        </p:cTn>
                                        <p:tgtEl>
                                          <p:spTgt spid="58"/>
                                        </p:tgtEl>
                                        <p:attrNameLst>
                                          <p:attrName>style.visibility</p:attrName>
                                        </p:attrNameLst>
                                      </p:cBhvr>
                                      <p:to>
                                        <p:strVal val="visible"/>
                                      </p:to>
                                    </p:set>
                                    <p:anim calcmode="lin" valueType="num">
                                      <p:cBhvr>
                                        <p:cTn dur="1000" fill="hold" id="81"/>
                                        <p:tgtEl>
                                          <p:spTgt spid="58"/>
                                        </p:tgtEl>
                                        <p:attrNameLst>
                                          <p:attrName>ppt_w</p:attrName>
                                        </p:attrNameLst>
                                      </p:cBhvr>
                                      <p:tavLst>
                                        <p:tav tm="0">
                                          <p:val>
                                            <p:fltVal val="0"/>
                                          </p:val>
                                        </p:tav>
                                        <p:tav tm="100000">
                                          <p:val>
                                            <p:strVal val="#ppt_w"/>
                                          </p:val>
                                        </p:tav>
                                      </p:tavLst>
                                    </p:anim>
                                    <p:anim calcmode="lin" valueType="num">
                                      <p:cBhvr>
                                        <p:cTn dur="1000" fill="hold" id="82"/>
                                        <p:tgtEl>
                                          <p:spTgt spid="58"/>
                                        </p:tgtEl>
                                        <p:attrNameLst>
                                          <p:attrName>ppt_h</p:attrName>
                                        </p:attrNameLst>
                                      </p:cBhvr>
                                      <p:tavLst>
                                        <p:tav tm="0">
                                          <p:val>
                                            <p:fltVal val="0"/>
                                          </p:val>
                                        </p:tav>
                                        <p:tav tm="100000">
                                          <p:val>
                                            <p:strVal val="#ppt_h"/>
                                          </p:val>
                                        </p:tav>
                                      </p:tavLst>
                                    </p:anim>
                                    <p:animEffect filter="fade" transition="in">
                                      <p:cBhvr>
                                        <p:cTn dur="1000" id="83"/>
                                        <p:tgtEl>
                                          <p:spTgt spid="58"/>
                                        </p:tgtEl>
                                      </p:cBhvr>
                                    </p:animEffect>
                                  </p:childTnLst>
                                </p:cTn>
                              </p:par>
                            </p:childTnLst>
                          </p:cTn>
                        </p:par>
                        <p:par>
                          <p:cTn fill="hold" id="84" nodeType="afterGroup">
                            <p:stCondLst>
                              <p:cond delay="6000"/>
                            </p:stCondLst>
                            <p:childTnLst>
                              <p:par>
                                <p:cTn fill="hold" grpId="0" id="85" nodeType="afterEffect" presetClass="entr" presetID="16" presetSubtype="21">
                                  <p:stCondLst>
                                    <p:cond delay="0"/>
                                  </p:stCondLst>
                                  <p:childTnLst>
                                    <p:set>
                                      <p:cBhvr>
                                        <p:cTn dur="1" fill="hold" id="86">
                                          <p:stCondLst>
                                            <p:cond delay="0"/>
                                          </p:stCondLst>
                                        </p:cTn>
                                        <p:tgtEl>
                                          <p:spTgt spid="3"/>
                                        </p:tgtEl>
                                        <p:attrNameLst>
                                          <p:attrName>style.visibility</p:attrName>
                                        </p:attrNameLst>
                                      </p:cBhvr>
                                      <p:to>
                                        <p:strVal val="visible"/>
                                      </p:to>
                                    </p:set>
                                    <p:animEffect filter="barn(inVertical)" transition="in">
                                      <p:cBhvr>
                                        <p:cTn dur="500" id="87"/>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4"/>
      <p:bldP grpId="0" spid="27"/>
      <p:bldP grpId="0" spid="28"/>
      <p:bldP grpId="0" spid="31"/>
      <p:bldP grpId="0" spid="32"/>
      <p:bldP grpId="0" spid="35"/>
      <p:bldP grpId="0" spid="36"/>
      <p:bldP grpId="0" spid="58"/>
      <p:bldP grpId="0" spid="59"/>
      <p:bldP grpId="0" spid="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5130" name="Group 74"/>
          <p:cNvGrpSpPr/>
          <p:nvPr/>
        </p:nvGrpSpPr>
        <p:grpSpPr>
          <a:xfrm>
            <a:off x="3132138" y="1404938"/>
            <a:ext cx="3136900" cy="3240087"/>
            <a:chOff x="2109" y="2948"/>
            <a:chExt cx="1769" cy="1827"/>
          </a:xfrm>
        </p:grpSpPr>
        <p:grpSp>
          <p:nvGrpSpPr>
            <p:cNvPr id="44078" name="Group 69"/>
            <p:cNvGrpSpPr/>
            <p:nvPr/>
          </p:nvGrpSpPr>
          <p:grpSpPr>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fmla="val 25000" name="adj"/>
                  <a:gd fmla="val 115470" name="vf"/>
                </a:avLst>
              </a:prstGeom>
              <a:solidFill>
                <a:schemeClr val="tx2"/>
              </a:solidFill>
              <a:ln w="9525">
                <a:noFill/>
                <a:miter lim="800000"/>
              </a:ln>
            </p:spPr>
            <p:txBody>
              <a:bodyPr anchor="ctr" wrap="none"/>
              <a:lstStyle/>
              <a:p>
                <a:endParaRPr altLang="en-US" b="0" lang="zh-CN">
                  <a:ea typeface="宋体"/>
                </a:endParaRPr>
              </a:p>
            </p:txBody>
          </p:sp>
          <p:sp>
            <p:nvSpPr>
              <p:cNvPr id="44084" name="AutoShape 67"/>
              <p:cNvSpPr>
                <a:spLocks noChangeArrowheads="1"/>
              </p:cNvSpPr>
              <p:nvPr/>
            </p:nvSpPr>
            <p:spPr bwMode="auto">
              <a:xfrm rot="3569258">
                <a:off x="3130" y="3175"/>
                <a:ext cx="589" cy="907"/>
              </a:xfrm>
              <a:prstGeom prst="hexagon">
                <a:avLst>
                  <a:gd fmla="val 25000" name="adj"/>
                  <a:gd fmla="val 115470" name="vf"/>
                </a:avLst>
              </a:prstGeom>
              <a:solidFill>
                <a:schemeClr val="tx2"/>
              </a:solidFill>
              <a:ln w="9525">
                <a:noFill/>
                <a:miter lim="800000"/>
              </a:ln>
            </p:spPr>
            <p:txBody>
              <a:bodyPr anchor="ctr" wrap="none"/>
              <a:lstStyle/>
              <a:p>
                <a:endParaRPr altLang="en-US" b="0" lang="zh-CN">
                  <a:ea typeface="宋体"/>
                </a:endParaRPr>
              </a:p>
            </p:txBody>
          </p:sp>
          <p:sp>
            <p:nvSpPr>
              <p:cNvPr id="44085" name="AutoShape 68"/>
              <p:cNvSpPr>
                <a:spLocks noChangeArrowheads="1"/>
              </p:cNvSpPr>
              <p:nvPr/>
            </p:nvSpPr>
            <p:spPr bwMode="auto">
              <a:xfrm rot="-3390276">
                <a:off x="2268" y="3175"/>
                <a:ext cx="589" cy="907"/>
              </a:xfrm>
              <a:prstGeom prst="hexagon">
                <a:avLst>
                  <a:gd fmla="val 25000" name="adj"/>
                  <a:gd fmla="val 115470" name="vf"/>
                </a:avLst>
              </a:prstGeom>
              <a:solidFill>
                <a:schemeClr val="tx2"/>
              </a:solidFill>
              <a:ln w="9525">
                <a:noFill/>
                <a:miter lim="800000"/>
              </a:ln>
            </p:spPr>
            <p:txBody>
              <a:bodyPr anchor="ctr" wrap="none"/>
              <a:lstStyle/>
              <a:p>
                <a:endParaRPr altLang="en-US" b="0" lang="zh-CN">
                  <a:ea typeface="宋体"/>
                </a:endParaRPr>
              </a:p>
            </p:txBody>
          </p:sp>
        </p:grpSp>
        <p:grpSp>
          <p:nvGrpSpPr>
            <p:cNvPr id="44079" name="Group 70"/>
            <p:cNvGrpSpPr/>
            <p:nvPr/>
          </p:nvGrpSpPr>
          <p:grpSpPr>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fmla="val 25000" name="adj"/>
                  <a:gd fmla="val 115470" name="vf"/>
                </a:avLst>
              </a:prstGeom>
              <a:solidFill>
                <a:schemeClr val="tx2"/>
              </a:solidFill>
              <a:ln w="9525">
                <a:noFill/>
                <a:miter lim="800000"/>
              </a:ln>
            </p:spPr>
            <p:txBody>
              <a:bodyPr anchor="ctr" wrap="none"/>
              <a:lstStyle/>
              <a:p>
                <a:endParaRPr altLang="en-US" b="0" lang="zh-CN">
                  <a:ea typeface="宋体"/>
                </a:endParaRPr>
              </a:p>
            </p:txBody>
          </p:sp>
          <p:sp>
            <p:nvSpPr>
              <p:cNvPr id="44081" name="AutoShape 72"/>
              <p:cNvSpPr>
                <a:spLocks noChangeArrowheads="1"/>
              </p:cNvSpPr>
              <p:nvPr/>
            </p:nvSpPr>
            <p:spPr bwMode="auto">
              <a:xfrm rot="3569258">
                <a:off x="3130" y="3175"/>
                <a:ext cx="589" cy="907"/>
              </a:xfrm>
              <a:prstGeom prst="hexagon">
                <a:avLst>
                  <a:gd fmla="val 25000" name="adj"/>
                  <a:gd fmla="val 115470" name="vf"/>
                </a:avLst>
              </a:prstGeom>
              <a:solidFill>
                <a:schemeClr val="tx2"/>
              </a:solidFill>
              <a:ln w="9525">
                <a:noFill/>
                <a:miter lim="800000"/>
              </a:ln>
            </p:spPr>
            <p:txBody>
              <a:bodyPr anchor="ctr" wrap="none"/>
              <a:lstStyle/>
              <a:p>
                <a:endParaRPr altLang="en-US" b="0" lang="zh-CN">
                  <a:ea typeface="宋体"/>
                </a:endParaRPr>
              </a:p>
            </p:txBody>
          </p:sp>
          <p:sp>
            <p:nvSpPr>
              <p:cNvPr id="44082" name="AutoShape 73"/>
              <p:cNvSpPr>
                <a:spLocks noChangeArrowheads="1"/>
              </p:cNvSpPr>
              <p:nvPr/>
            </p:nvSpPr>
            <p:spPr bwMode="auto">
              <a:xfrm rot="-3390276">
                <a:off x="2268" y="3175"/>
                <a:ext cx="589" cy="907"/>
              </a:xfrm>
              <a:prstGeom prst="hexagon">
                <a:avLst>
                  <a:gd fmla="val 25000" name="adj"/>
                  <a:gd fmla="val 115470" name="vf"/>
                </a:avLst>
              </a:prstGeom>
              <a:solidFill>
                <a:schemeClr val="tx2"/>
              </a:solidFill>
              <a:ln w="9525">
                <a:noFill/>
                <a:miter lim="800000"/>
              </a:ln>
            </p:spPr>
            <p:txBody>
              <a:bodyPr anchor="ctr" wrap="none"/>
              <a:lstStyle/>
              <a:p>
                <a:endParaRPr altLang="en-US" b="0" lang="zh-CN">
                  <a:ea typeface="宋体"/>
                </a:endParaRPr>
              </a:p>
            </p:txBody>
          </p:sp>
        </p:grpSp>
      </p:grpSp>
      <p:sp>
        <p:nvSpPr>
          <p:cNvPr id="45098" name="TextBox 16"/>
          <p:cNvSpPr txBox="1">
            <a:spLocks noChangeArrowheads="1"/>
          </p:cNvSpPr>
          <p:nvPr/>
        </p:nvSpPr>
        <p:spPr bwMode="auto">
          <a:xfrm>
            <a:off x="4573588" y="1746250"/>
            <a:ext cx="357187" cy="304800"/>
          </a:xfrm>
          <a:prstGeom prst="rect">
            <a:avLst/>
          </a:prstGeom>
          <a:noFill/>
          <a:ln w="9525">
            <a:noFill/>
            <a:miter lim="800000"/>
          </a:ln>
        </p:spPr>
        <p:txBody>
          <a:bodyPr bIns="0" lIns="0" rIns="0" tIns="0">
            <a:spAutoFit/>
          </a:bodyPr>
          <a:lstStyle/>
          <a:p>
            <a:pPr algn="ctr"/>
            <a:r>
              <a:rPr altLang="zh-CN" b="0" lang="en-US" sz="2000">
                <a:solidFill>
                  <a:schemeClr val="bg1"/>
                </a:solidFill>
                <a:latin charset="-122" pitchFamily="34" typeface="微软雅黑"/>
              </a:rPr>
              <a:t>1</a:t>
            </a: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ln>
        </p:spPr>
        <p:txBody>
          <a:bodyPr bIns="0" lIns="0" rIns="0" tIns="0">
            <a:spAutoFit/>
          </a:bodyPr>
          <a:lstStyle/>
          <a:p>
            <a:pPr algn="ctr"/>
            <a:r>
              <a:rPr altLang="zh-CN" b="0" lang="en-US" sz="2000">
                <a:solidFill>
                  <a:schemeClr val="bg1"/>
                </a:solidFill>
                <a:latin charset="-122" pitchFamily="34" typeface="微软雅黑"/>
              </a:rPr>
              <a:t>6</a:t>
            </a:r>
          </a:p>
        </p:txBody>
      </p:sp>
      <p:sp>
        <p:nvSpPr>
          <p:cNvPr id="45100" name="TextBox 18"/>
          <p:cNvSpPr txBox="1">
            <a:spLocks noChangeArrowheads="1"/>
          </p:cNvSpPr>
          <p:nvPr/>
        </p:nvSpPr>
        <p:spPr bwMode="auto">
          <a:xfrm>
            <a:off x="5656262" y="3475038"/>
            <a:ext cx="357187" cy="304800"/>
          </a:xfrm>
          <a:prstGeom prst="rect">
            <a:avLst/>
          </a:prstGeom>
          <a:noFill/>
          <a:ln w="9525">
            <a:noFill/>
            <a:miter lim="800000"/>
          </a:ln>
        </p:spPr>
        <p:txBody>
          <a:bodyPr bIns="0" lIns="0" rIns="0" tIns="0">
            <a:spAutoFit/>
          </a:bodyPr>
          <a:lstStyle/>
          <a:p>
            <a:pPr algn="ctr"/>
            <a:r>
              <a:rPr altLang="zh-CN" b="0" lang="en-US" sz="2000">
                <a:solidFill>
                  <a:schemeClr val="bg1"/>
                </a:solidFill>
                <a:latin charset="-122" pitchFamily="34" typeface="微软雅黑"/>
              </a:rPr>
              <a:t>5</a:t>
            </a: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ln>
        </p:spPr>
        <p:txBody>
          <a:bodyPr bIns="0" lIns="0" rIns="0" tIns="0">
            <a:spAutoFit/>
          </a:bodyPr>
          <a:lstStyle/>
          <a:p>
            <a:pPr algn="ctr"/>
            <a:r>
              <a:rPr altLang="zh-CN" b="0" lang="en-US" sz="2000">
                <a:solidFill>
                  <a:schemeClr val="bg1"/>
                </a:solidFill>
                <a:latin charset="-122" pitchFamily="34" typeface="微软雅黑"/>
              </a:rPr>
              <a:t>4</a:t>
            </a: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ln>
        </p:spPr>
        <p:txBody>
          <a:bodyPr bIns="0" lIns="0" rIns="0" tIns="0">
            <a:spAutoFit/>
          </a:bodyPr>
          <a:lstStyle/>
          <a:p>
            <a:pPr algn="ctr"/>
            <a:r>
              <a:rPr altLang="zh-CN" b="0" lang="en-US" sz="2000">
                <a:solidFill>
                  <a:schemeClr val="bg1"/>
                </a:solidFill>
                <a:latin charset="-122" pitchFamily="34" typeface="微软雅黑"/>
              </a:rPr>
              <a:t>3</a:t>
            </a: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ln>
        </p:spPr>
        <p:txBody>
          <a:bodyPr bIns="0" lIns="0" rIns="0" tIns="0">
            <a:spAutoFit/>
          </a:bodyPr>
          <a:lstStyle/>
          <a:p>
            <a:pPr algn="ctr"/>
            <a:r>
              <a:rPr altLang="zh-CN" b="0" lang="en-US" sz="2000">
                <a:solidFill>
                  <a:schemeClr val="bg1"/>
                </a:solidFill>
                <a:latin charset="-122" pitchFamily="34" typeface="微软雅黑"/>
              </a:rPr>
              <a:t>2</a:t>
            </a:r>
          </a:p>
        </p:txBody>
      </p:sp>
      <p:sp>
        <p:nvSpPr>
          <p:cNvPr id="23" name="TextBox 22"/>
          <p:cNvSpPr txBox="1">
            <a:spLocks noChangeArrowheads="1"/>
          </p:cNvSpPr>
          <p:nvPr/>
        </p:nvSpPr>
        <p:spPr bwMode="auto">
          <a:xfrm>
            <a:off x="6697663" y="1377950"/>
            <a:ext cx="2260600" cy="213360"/>
          </a:xfrm>
          <a:prstGeom prst="rect">
            <a:avLst/>
          </a:prstGeom>
          <a:noFill/>
          <a:ln w="9525">
            <a:noFill/>
            <a:miter lim="800000"/>
          </a:ln>
        </p:spPr>
        <p:txBody>
          <a:bodyPr bIns="0" lIns="0" rIns="0" tIns="0">
            <a:spAutoFit/>
          </a:bodyPr>
          <a:lstStyle/>
          <a:p>
            <a:r>
              <a:rPr altLang="en-US" lang="zh-CN" sz="1400">
                <a:solidFill>
                  <a:schemeClr val="tx2"/>
                </a:solidFill>
              </a:rPr>
              <a:t>请添加文字内容</a:t>
            </a: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ln>
        </p:spPr>
        <p:txBody>
          <a:bodyPr bIns="0" lIns="0" rIns="0" tIns="0">
            <a:spAutoFit/>
          </a:bodyPr>
          <a:lstStyle/>
          <a:p>
            <a:pPr algn="just"/>
            <a:r>
              <a:rPr altLang="en-US" lang="zh-CN" sz="1000">
                <a:solidFill>
                  <a:srgbClr val="808080"/>
                </a:solidFill>
              </a:rPr>
              <a:t>请在此处插入你需要的文字内容请在此处插入你需要的文字内容请在此处插入你需要的文字内容</a:t>
            </a:r>
          </a:p>
        </p:txBody>
      </p:sp>
      <p:sp>
        <p:nvSpPr>
          <p:cNvPr id="25" name="TextBox 24"/>
          <p:cNvSpPr txBox="1">
            <a:spLocks noChangeArrowheads="1"/>
          </p:cNvSpPr>
          <p:nvPr/>
        </p:nvSpPr>
        <p:spPr bwMode="auto">
          <a:xfrm>
            <a:off x="6697663" y="2493963"/>
            <a:ext cx="2260600" cy="213360"/>
          </a:xfrm>
          <a:prstGeom prst="rect">
            <a:avLst/>
          </a:prstGeom>
          <a:noFill/>
          <a:ln w="9525">
            <a:noFill/>
            <a:miter lim="800000"/>
          </a:ln>
        </p:spPr>
        <p:txBody>
          <a:bodyPr bIns="0" lIns="0" rIns="0" tIns="0">
            <a:spAutoFit/>
          </a:bodyPr>
          <a:lstStyle/>
          <a:p>
            <a:r>
              <a:rPr altLang="en-US" lang="zh-CN" sz="1400">
                <a:solidFill>
                  <a:schemeClr val="tx2"/>
                </a:solidFill>
              </a:rPr>
              <a:t>请添加文字内容</a:t>
            </a: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ln>
        </p:spPr>
        <p:txBody>
          <a:bodyPr bIns="0" lIns="0" rIns="0" tIns="0">
            <a:spAutoFit/>
          </a:bodyPr>
          <a:lstStyle/>
          <a:p>
            <a:pPr algn="just"/>
            <a:r>
              <a:rPr altLang="en-US" lang="zh-CN" sz="1000">
                <a:solidFill>
                  <a:srgbClr val="808080"/>
                </a:solidFill>
              </a:rPr>
              <a:t>请在此处插入你需要的文字内容请在此处插入你需要的文字内容请在此处插入你需要的文字内容</a:t>
            </a:r>
          </a:p>
        </p:txBody>
      </p:sp>
      <p:sp>
        <p:nvSpPr>
          <p:cNvPr id="37" name="TextBox 36"/>
          <p:cNvSpPr txBox="1">
            <a:spLocks noChangeArrowheads="1"/>
          </p:cNvSpPr>
          <p:nvPr/>
        </p:nvSpPr>
        <p:spPr bwMode="auto">
          <a:xfrm>
            <a:off x="6697663" y="3659188"/>
            <a:ext cx="2260600" cy="213360"/>
          </a:xfrm>
          <a:prstGeom prst="rect">
            <a:avLst/>
          </a:prstGeom>
          <a:noFill/>
          <a:ln w="9525">
            <a:noFill/>
            <a:miter lim="800000"/>
          </a:ln>
        </p:spPr>
        <p:txBody>
          <a:bodyPr bIns="0" lIns="0" rIns="0" tIns="0">
            <a:spAutoFit/>
          </a:bodyPr>
          <a:lstStyle/>
          <a:p>
            <a:r>
              <a:rPr altLang="en-US" lang="zh-CN" sz="1400">
                <a:solidFill>
                  <a:schemeClr val="tx2"/>
                </a:solidFill>
              </a:rPr>
              <a:t>请添加文字内容</a:t>
            </a:r>
          </a:p>
        </p:txBody>
      </p:sp>
      <p:sp>
        <p:nvSpPr>
          <p:cNvPr id="38" name="TextBox 37"/>
          <p:cNvSpPr txBox="1">
            <a:spLocks noChangeArrowheads="1"/>
          </p:cNvSpPr>
          <p:nvPr/>
        </p:nvSpPr>
        <p:spPr bwMode="auto">
          <a:xfrm>
            <a:off x="6697663" y="3981450"/>
            <a:ext cx="2220912" cy="457200"/>
          </a:xfrm>
          <a:prstGeom prst="rect">
            <a:avLst/>
          </a:prstGeom>
          <a:noFill/>
          <a:ln w="9525">
            <a:noFill/>
            <a:miter lim="800000"/>
          </a:ln>
        </p:spPr>
        <p:txBody>
          <a:bodyPr bIns="0" lIns="0" rIns="0" tIns="0">
            <a:spAutoFit/>
          </a:bodyPr>
          <a:lstStyle/>
          <a:p>
            <a:pPr algn="just"/>
            <a:r>
              <a:rPr altLang="en-US" lang="zh-CN" sz="1000">
                <a:solidFill>
                  <a:srgbClr val="808080"/>
                </a:solidFill>
              </a:rPr>
              <a:t>请在此处插入你需要的文字内容请在此处插入你需要的文字内容请在此处插入你需要的文字内容</a:t>
            </a:r>
          </a:p>
        </p:txBody>
      </p:sp>
      <p:sp>
        <p:nvSpPr>
          <p:cNvPr id="39" name="TextBox 38"/>
          <p:cNvSpPr txBox="1">
            <a:spLocks noChangeArrowheads="1"/>
          </p:cNvSpPr>
          <p:nvPr/>
        </p:nvSpPr>
        <p:spPr bwMode="auto">
          <a:xfrm>
            <a:off x="763588" y="1377950"/>
            <a:ext cx="2260600" cy="213360"/>
          </a:xfrm>
          <a:prstGeom prst="rect">
            <a:avLst/>
          </a:prstGeom>
          <a:noFill/>
          <a:ln w="9525">
            <a:noFill/>
            <a:miter lim="800000"/>
          </a:ln>
        </p:spPr>
        <p:txBody>
          <a:bodyPr bIns="0" lIns="0" rIns="0" tIns="0">
            <a:spAutoFit/>
          </a:bodyPr>
          <a:lstStyle/>
          <a:p>
            <a:r>
              <a:rPr altLang="en-US" lang="zh-CN" sz="1400">
                <a:solidFill>
                  <a:schemeClr val="tx2"/>
                </a:solidFill>
                <a:latin charset="-122" pitchFamily="34" typeface="微软雅黑"/>
              </a:rPr>
              <a:t>请添加文字内容</a:t>
            </a:r>
          </a:p>
        </p:txBody>
      </p:sp>
      <p:sp>
        <p:nvSpPr>
          <p:cNvPr id="40" name="TextBox 39"/>
          <p:cNvSpPr txBox="1">
            <a:spLocks noChangeArrowheads="1"/>
          </p:cNvSpPr>
          <p:nvPr/>
        </p:nvSpPr>
        <p:spPr bwMode="auto">
          <a:xfrm>
            <a:off x="763588" y="1701800"/>
            <a:ext cx="2219325" cy="457200"/>
          </a:xfrm>
          <a:prstGeom prst="rect">
            <a:avLst/>
          </a:prstGeom>
          <a:noFill/>
          <a:ln w="9525">
            <a:noFill/>
            <a:miter lim="800000"/>
          </a:ln>
        </p:spPr>
        <p:txBody>
          <a:bodyPr bIns="0" lIns="0" rIns="0" tIns="0">
            <a:spAutoFit/>
          </a:bodyPr>
          <a:lstStyle/>
          <a:p>
            <a:pPr algn="just"/>
            <a:r>
              <a:rPr altLang="en-US" lang="zh-CN" sz="1000">
                <a:solidFill>
                  <a:srgbClr val="808080"/>
                </a:solidFill>
              </a:rPr>
              <a:t>请在此处插入你需要的文字内容请在此处插入你需要的文字内容请在此处插入你需要的文字内容</a:t>
            </a:r>
          </a:p>
        </p:txBody>
      </p:sp>
      <p:sp>
        <p:nvSpPr>
          <p:cNvPr id="41" name="TextBox 40"/>
          <p:cNvSpPr txBox="1">
            <a:spLocks noChangeArrowheads="1"/>
          </p:cNvSpPr>
          <p:nvPr/>
        </p:nvSpPr>
        <p:spPr bwMode="auto">
          <a:xfrm>
            <a:off x="763588" y="2493963"/>
            <a:ext cx="2260600" cy="213360"/>
          </a:xfrm>
          <a:prstGeom prst="rect">
            <a:avLst/>
          </a:prstGeom>
          <a:noFill/>
          <a:ln w="9525">
            <a:noFill/>
            <a:miter lim="800000"/>
          </a:ln>
        </p:spPr>
        <p:txBody>
          <a:bodyPr bIns="0" lIns="0" rIns="0" tIns="0">
            <a:spAutoFit/>
          </a:bodyPr>
          <a:lstStyle/>
          <a:p>
            <a:r>
              <a:rPr altLang="en-US" lang="zh-CN" sz="1400">
                <a:solidFill>
                  <a:schemeClr val="tx2"/>
                </a:solidFill>
              </a:rPr>
              <a:t>请添加文字内容</a:t>
            </a:r>
          </a:p>
        </p:txBody>
      </p:sp>
      <p:sp>
        <p:nvSpPr>
          <p:cNvPr id="42" name="TextBox 41"/>
          <p:cNvSpPr txBox="1">
            <a:spLocks noChangeArrowheads="1"/>
          </p:cNvSpPr>
          <p:nvPr/>
        </p:nvSpPr>
        <p:spPr bwMode="auto">
          <a:xfrm>
            <a:off x="763588" y="2817813"/>
            <a:ext cx="2219325" cy="457200"/>
          </a:xfrm>
          <a:prstGeom prst="rect">
            <a:avLst/>
          </a:prstGeom>
          <a:noFill/>
          <a:ln w="9525">
            <a:noFill/>
            <a:miter lim="800000"/>
          </a:ln>
        </p:spPr>
        <p:txBody>
          <a:bodyPr bIns="0" lIns="0" rIns="0" tIns="0">
            <a:spAutoFit/>
          </a:bodyPr>
          <a:lstStyle/>
          <a:p>
            <a:pPr algn="just"/>
            <a:r>
              <a:rPr altLang="en-US" lang="zh-CN" sz="1000">
                <a:solidFill>
                  <a:srgbClr val="808080"/>
                </a:solidFill>
              </a:rPr>
              <a:t>请在此处插入你需要的文字内容请在此处插入你需要的文字内容请在此处插入你需要的文字内容</a:t>
            </a:r>
          </a:p>
        </p:txBody>
      </p:sp>
      <p:sp>
        <p:nvSpPr>
          <p:cNvPr id="43" name="TextBox 42"/>
          <p:cNvSpPr txBox="1">
            <a:spLocks noChangeArrowheads="1"/>
          </p:cNvSpPr>
          <p:nvPr/>
        </p:nvSpPr>
        <p:spPr bwMode="auto">
          <a:xfrm>
            <a:off x="763588" y="3659188"/>
            <a:ext cx="2260600" cy="213360"/>
          </a:xfrm>
          <a:prstGeom prst="rect">
            <a:avLst/>
          </a:prstGeom>
          <a:noFill/>
          <a:ln w="9525">
            <a:noFill/>
            <a:miter lim="800000"/>
          </a:ln>
        </p:spPr>
        <p:txBody>
          <a:bodyPr bIns="0" lIns="0" rIns="0" tIns="0">
            <a:spAutoFit/>
          </a:bodyPr>
          <a:lstStyle/>
          <a:p>
            <a:r>
              <a:rPr altLang="en-US" lang="zh-CN" sz="1400">
                <a:solidFill>
                  <a:schemeClr val="tx2"/>
                </a:solidFill>
              </a:rPr>
              <a:t>请添加文字内容</a:t>
            </a:r>
          </a:p>
        </p:txBody>
      </p:sp>
      <p:sp>
        <p:nvSpPr>
          <p:cNvPr id="44" name="TextBox 43"/>
          <p:cNvSpPr txBox="1">
            <a:spLocks noChangeArrowheads="1"/>
          </p:cNvSpPr>
          <p:nvPr/>
        </p:nvSpPr>
        <p:spPr bwMode="auto">
          <a:xfrm>
            <a:off x="763588" y="3981450"/>
            <a:ext cx="2219325" cy="457200"/>
          </a:xfrm>
          <a:prstGeom prst="rect">
            <a:avLst/>
          </a:prstGeom>
          <a:noFill/>
          <a:ln w="9525">
            <a:noFill/>
            <a:miter lim="800000"/>
          </a:ln>
        </p:spPr>
        <p:txBody>
          <a:bodyPr bIns="0" lIns="0" rIns="0" tIns="0">
            <a:spAutoFit/>
          </a:bodyPr>
          <a:lstStyle/>
          <a:p>
            <a:pPr algn="just"/>
            <a:r>
              <a:rPr altLang="en-US" lang="zh-CN" sz="1000">
                <a:solidFill>
                  <a:srgbClr val="808080"/>
                </a:solidFill>
              </a:rPr>
              <a:t>请在此处插入你需要的文字内容请在此处插入你需要的文字内容请在此处插入你需要的文字内容</a:t>
            </a:r>
          </a:p>
        </p:txBody>
      </p:sp>
      <p:grpSp>
        <p:nvGrpSpPr>
          <p:cNvPr id="104" name="组合 103"/>
          <p:cNvGrpSpPr/>
          <p:nvPr/>
        </p:nvGrpSpPr>
        <p:grpSpPr>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len="sm" type="oval" w="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len="sm" type="oval" w="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5941245" y="3981586"/>
              <a:ext cx="0" cy="539330"/>
            </a:xfrm>
            <a:prstGeom prst="line">
              <a:avLst/>
            </a:prstGeom>
            <a:ln w="6350">
              <a:solidFill>
                <a:schemeClr val="bg2"/>
              </a:solidFill>
              <a:prstDash val="dash"/>
              <a:tailEnd len="sm" type="none" w="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len="sm" type="oval" w="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len="sm" type="oval" w="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a:off x="5939695" y="1579986"/>
              <a:ext cx="0" cy="878275"/>
            </a:xfrm>
            <a:prstGeom prst="line">
              <a:avLst/>
            </a:prstGeom>
            <a:ln w="6350">
              <a:solidFill>
                <a:schemeClr val="bg2"/>
              </a:solidFill>
              <a:prstDash val="dash"/>
              <a:tailEnd len="sm" type="none" w="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len="sm" type="oval" w="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len="sm" type="oval" w="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H="1">
              <a:off x="2987950" y="1580054"/>
              <a:ext cx="0" cy="196911"/>
            </a:xfrm>
            <a:prstGeom prst="line">
              <a:avLst/>
            </a:prstGeom>
            <a:ln w="6350">
              <a:solidFill>
                <a:schemeClr val="bg2"/>
              </a:solidFill>
              <a:prstDash val="dash"/>
              <a:tailEnd len="sm" type="none" w="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len="sm" type="oval" w="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len="sm" type="oval" w="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2987951" y="2458260"/>
              <a:ext cx="0" cy="289336"/>
            </a:xfrm>
            <a:prstGeom prst="line">
              <a:avLst/>
            </a:prstGeom>
            <a:ln w="6350">
              <a:solidFill>
                <a:schemeClr val="bg2"/>
              </a:solidFill>
              <a:prstDash val="dash"/>
              <a:tailEnd len="sm" type="none" w="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len="sm" type="oval" w="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len="sm" type="oval" w="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H="1">
              <a:off x="2987951" y="3843303"/>
              <a:ext cx="0" cy="138283"/>
            </a:xfrm>
            <a:prstGeom prst="line">
              <a:avLst/>
            </a:prstGeom>
            <a:ln w="6350">
              <a:solidFill>
                <a:schemeClr val="bg2"/>
              </a:solidFill>
              <a:prstDash val="dash"/>
              <a:tailEnd len="sm" type="none" w="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len="sm" type="oval" w="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len="sm" type="oval" w="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H="1">
              <a:off x="5940969" y="2747596"/>
              <a:ext cx="0" cy="1095708"/>
            </a:xfrm>
            <a:prstGeom prst="line">
              <a:avLst/>
            </a:prstGeom>
            <a:ln w="6350">
              <a:solidFill>
                <a:schemeClr val="bg2"/>
              </a:solidFill>
              <a:prstDash val="dash"/>
              <a:tailEnd len="sm" type="none" w="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fmla="val 30412" name="adj"/>
              <a:gd fmla="val 115470" name="vf"/>
            </a:avLst>
          </a:prstGeom>
          <a:solidFill>
            <a:schemeClr val="bg2"/>
          </a:solidFill>
          <a:ln w="9525">
            <a:noFill/>
            <a:miter lim="800000"/>
          </a:ln>
        </p:spPr>
        <p:txBody>
          <a:bodyPr anchor="ctr" wrap="none"/>
          <a:lstStyle/>
          <a:p>
            <a:endParaRPr altLang="en-US" b="0" lang="zh-CN">
              <a:ea typeface="宋体"/>
            </a:endParaRPr>
          </a:p>
        </p:txBody>
      </p:sp>
      <p:sp>
        <p:nvSpPr>
          <p:cNvPr id="14" name="TextBox 13"/>
          <p:cNvSpPr txBox="1">
            <a:spLocks noChangeArrowheads="1"/>
          </p:cNvSpPr>
          <p:nvPr/>
        </p:nvSpPr>
        <p:spPr bwMode="auto">
          <a:xfrm>
            <a:off x="4140200" y="2652714"/>
            <a:ext cx="1114425" cy="670560"/>
          </a:xfrm>
          <a:prstGeom prst="rect">
            <a:avLst/>
          </a:prstGeom>
          <a:noFill/>
          <a:ln w="9525">
            <a:noFill/>
            <a:miter lim="800000"/>
          </a:ln>
        </p:spPr>
        <p:txBody>
          <a:bodyPr bIns="0" lIns="0" rIns="0" tIns="0">
            <a:spAutoFit/>
          </a:bodyPr>
          <a:lstStyle/>
          <a:p>
            <a:pPr algn="ctr"/>
            <a:r>
              <a:rPr altLang="en-US" lang="zh-CN" sz="2200">
                <a:solidFill>
                  <a:schemeClr val="bg1"/>
                </a:solidFill>
                <a:latin charset="-122" pitchFamily="34" typeface="微软雅黑"/>
              </a:rPr>
              <a:t>点击输入标题</a:t>
            </a:r>
          </a:p>
        </p:txBody>
      </p:sp>
    </p:spTree>
  </p:cSld>
  <p:clrMapOvr>
    <a:masterClrMapping/>
  </p:clrMapOvr>
  <p:transition spd="med">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45132"/>
                                        </p:tgtEl>
                                        <p:attrNameLst>
                                          <p:attrName>style.visibility</p:attrName>
                                        </p:attrNameLst>
                                      </p:cBhvr>
                                      <p:to>
                                        <p:strVal val="visible"/>
                                      </p:to>
                                    </p:set>
                                    <p:anim calcmode="lin" valueType="num">
                                      <p:cBhvr>
                                        <p:cTn dur="500" fill="hold" id="7"/>
                                        <p:tgtEl>
                                          <p:spTgt spid="45132"/>
                                        </p:tgtEl>
                                        <p:attrNameLst>
                                          <p:attrName>ppt_w</p:attrName>
                                        </p:attrNameLst>
                                      </p:cBhvr>
                                      <p:tavLst>
                                        <p:tav tm="0">
                                          <p:val>
                                            <p:fltVal val="0"/>
                                          </p:val>
                                        </p:tav>
                                        <p:tav tm="100000">
                                          <p:val>
                                            <p:strVal val="#ppt_w"/>
                                          </p:val>
                                        </p:tav>
                                      </p:tavLst>
                                    </p:anim>
                                    <p:anim calcmode="lin" valueType="num">
                                      <p:cBhvr>
                                        <p:cTn dur="500" fill="hold" id="8"/>
                                        <p:tgtEl>
                                          <p:spTgt spid="45132"/>
                                        </p:tgtEl>
                                        <p:attrNameLst>
                                          <p:attrName>ppt_h</p:attrName>
                                        </p:attrNameLst>
                                      </p:cBhvr>
                                      <p:tavLst>
                                        <p:tav tm="0">
                                          <p:val>
                                            <p:fltVal val="0"/>
                                          </p:val>
                                        </p:tav>
                                        <p:tav tm="100000">
                                          <p:val>
                                            <p:strVal val="#ppt_h"/>
                                          </p:val>
                                        </p:tav>
                                      </p:tavLst>
                                    </p:anim>
                                  </p:childTnLst>
                                </p:cTn>
                              </p:par>
                            </p:childTnLst>
                          </p:cTn>
                        </p:par>
                        <p:par>
                          <p:cTn fill="hold" id="9" nodeType="afterGroup">
                            <p:stCondLst>
                              <p:cond delay="500"/>
                            </p:stCondLst>
                            <p:childTnLst>
                              <p:par>
                                <p:cTn decel="100000" fill="hold" id="10" nodeType="afterEffect" presetClass="entr" presetID="49" presetSubtype="0">
                                  <p:stCondLst>
                                    <p:cond delay="0"/>
                                  </p:stCondLst>
                                  <p:childTnLst>
                                    <p:set>
                                      <p:cBhvr>
                                        <p:cTn dur="1" fill="hold" id="11">
                                          <p:stCondLst>
                                            <p:cond delay="0"/>
                                          </p:stCondLst>
                                        </p:cTn>
                                        <p:tgtEl>
                                          <p:spTgt spid="45130"/>
                                        </p:tgtEl>
                                        <p:attrNameLst>
                                          <p:attrName>style.visibility</p:attrName>
                                        </p:attrNameLst>
                                      </p:cBhvr>
                                      <p:to>
                                        <p:strVal val="visible"/>
                                      </p:to>
                                    </p:set>
                                    <p:anim calcmode="lin" valueType="num">
                                      <p:cBhvr>
                                        <p:cTn dur="1000" fill="hold" id="12"/>
                                        <p:tgtEl>
                                          <p:spTgt spid="45130"/>
                                        </p:tgtEl>
                                        <p:attrNameLst>
                                          <p:attrName>ppt_w</p:attrName>
                                        </p:attrNameLst>
                                      </p:cBhvr>
                                      <p:tavLst>
                                        <p:tav tm="0">
                                          <p:val>
                                            <p:fltVal val="0"/>
                                          </p:val>
                                        </p:tav>
                                        <p:tav tm="100000">
                                          <p:val>
                                            <p:strVal val="#ppt_w"/>
                                          </p:val>
                                        </p:tav>
                                      </p:tavLst>
                                    </p:anim>
                                    <p:anim calcmode="lin" valueType="num">
                                      <p:cBhvr>
                                        <p:cTn dur="1000" fill="hold" id="13"/>
                                        <p:tgtEl>
                                          <p:spTgt spid="45130"/>
                                        </p:tgtEl>
                                        <p:attrNameLst>
                                          <p:attrName>ppt_h</p:attrName>
                                        </p:attrNameLst>
                                      </p:cBhvr>
                                      <p:tavLst>
                                        <p:tav tm="0">
                                          <p:val>
                                            <p:fltVal val="0"/>
                                          </p:val>
                                        </p:tav>
                                        <p:tav tm="100000">
                                          <p:val>
                                            <p:strVal val="#ppt_h"/>
                                          </p:val>
                                        </p:tav>
                                      </p:tavLst>
                                    </p:anim>
                                    <p:anim calcmode="lin" valueType="num">
                                      <p:cBhvr>
                                        <p:cTn dur="1000" fill="hold" id="14"/>
                                        <p:tgtEl>
                                          <p:spTgt spid="45130"/>
                                        </p:tgtEl>
                                        <p:attrNameLst>
                                          <p:attrName>style.rotation</p:attrName>
                                        </p:attrNameLst>
                                      </p:cBhvr>
                                      <p:tavLst>
                                        <p:tav tm="0">
                                          <p:val>
                                            <p:fltVal val="360"/>
                                          </p:val>
                                        </p:tav>
                                        <p:tav tm="100000">
                                          <p:val>
                                            <p:fltVal val="0"/>
                                          </p:val>
                                        </p:tav>
                                      </p:tavLst>
                                    </p:anim>
                                    <p:animEffect filter="fade" transition="in">
                                      <p:cBhvr>
                                        <p:cTn dur="1000" id="15"/>
                                        <p:tgtEl>
                                          <p:spTgt spid="45130"/>
                                        </p:tgtEl>
                                      </p:cBhvr>
                                    </p:animEffect>
                                  </p:childTnLst>
                                </p:cTn>
                              </p:par>
                            </p:childTnLst>
                          </p:cTn>
                        </p:par>
                        <p:par>
                          <p:cTn fill="hold" id="16" nodeType="afterGroup">
                            <p:stCondLst>
                              <p:cond delay="1500"/>
                            </p:stCondLst>
                            <p:childTnLst>
                              <p:par>
                                <p:cTn fill="hold" grpId="0" id="17" nodeType="afterEffect" presetClass="entr" presetID="31" presetSubtype="0">
                                  <p:stCondLst>
                                    <p:cond delay="0"/>
                                  </p:stCondLst>
                                  <p:iterate type="lt">
                                    <p:tmPct val="5000"/>
                                  </p:iterate>
                                  <p:childTnLst>
                                    <p:set>
                                      <p:cBhvr>
                                        <p:cTn dur="1" fill="hold" id="18">
                                          <p:stCondLst>
                                            <p:cond delay="0"/>
                                          </p:stCondLst>
                                        </p:cTn>
                                        <p:tgtEl>
                                          <p:spTgt spid="45098"/>
                                        </p:tgtEl>
                                        <p:attrNameLst>
                                          <p:attrName>style.visibility</p:attrName>
                                        </p:attrNameLst>
                                      </p:cBhvr>
                                      <p:to>
                                        <p:strVal val="visible"/>
                                      </p:to>
                                    </p:set>
                                    <p:anim calcmode="lin" valueType="num">
                                      <p:cBhvr>
                                        <p:cTn dur="500" fill="hold" id="19"/>
                                        <p:tgtEl>
                                          <p:spTgt spid="45098"/>
                                        </p:tgtEl>
                                        <p:attrNameLst>
                                          <p:attrName>ppt_w</p:attrName>
                                        </p:attrNameLst>
                                      </p:cBhvr>
                                      <p:tavLst>
                                        <p:tav tm="0">
                                          <p:val>
                                            <p:fltVal val="0"/>
                                          </p:val>
                                        </p:tav>
                                        <p:tav tm="100000">
                                          <p:val>
                                            <p:strVal val="#ppt_w"/>
                                          </p:val>
                                        </p:tav>
                                      </p:tavLst>
                                    </p:anim>
                                    <p:anim calcmode="lin" valueType="num">
                                      <p:cBhvr>
                                        <p:cTn dur="500" fill="hold" id="20"/>
                                        <p:tgtEl>
                                          <p:spTgt spid="45098"/>
                                        </p:tgtEl>
                                        <p:attrNameLst>
                                          <p:attrName>ppt_h</p:attrName>
                                        </p:attrNameLst>
                                      </p:cBhvr>
                                      <p:tavLst>
                                        <p:tav tm="0">
                                          <p:val>
                                            <p:fltVal val="0"/>
                                          </p:val>
                                        </p:tav>
                                        <p:tav tm="100000">
                                          <p:val>
                                            <p:strVal val="#ppt_h"/>
                                          </p:val>
                                        </p:tav>
                                      </p:tavLst>
                                    </p:anim>
                                    <p:anim calcmode="lin" valueType="num">
                                      <p:cBhvr>
                                        <p:cTn dur="500" fill="hold" id="21"/>
                                        <p:tgtEl>
                                          <p:spTgt spid="45098"/>
                                        </p:tgtEl>
                                        <p:attrNameLst>
                                          <p:attrName>style.rotation</p:attrName>
                                        </p:attrNameLst>
                                      </p:cBhvr>
                                      <p:tavLst>
                                        <p:tav tm="0">
                                          <p:val>
                                            <p:fltVal val="90"/>
                                          </p:val>
                                        </p:tav>
                                        <p:tav tm="100000">
                                          <p:val>
                                            <p:fltVal val="0"/>
                                          </p:val>
                                        </p:tav>
                                      </p:tavLst>
                                    </p:anim>
                                    <p:animEffect filter="fade" transition="in">
                                      <p:cBhvr>
                                        <p:cTn dur="500" id="22"/>
                                        <p:tgtEl>
                                          <p:spTgt spid="45098"/>
                                        </p:tgtEl>
                                      </p:cBhvr>
                                    </p:animEffect>
                                  </p:childTnLst>
                                </p:cTn>
                              </p:par>
                              <p:par>
                                <p:cTn fill="hold" grpId="0" id="23" nodeType="withEffect" presetClass="entr" presetID="31" presetSubtype="0">
                                  <p:stCondLst>
                                    <p:cond delay="0"/>
                                  </p:stCondLst>
                                  <p:iterate type="lt">
                                    <p:tmPct val="5000"/>
                                  </p:iterate>
                                  <p:childTnLst>
                                    <p:set>
                                      <p:cBhvr>
                                        <p:cTn dur="1" fill="hold" id="24">
                                          <p:stCondLst>
                                            <p:cond delay="0"/>
                                          </p:stCondLst>
                                        </p:cTn>
                                        <p:tgtEl>
                                          <p:spTgt spid="45103"/>
                                        </p:tgtEl>
                                        <p:attrNameLst>
                                          <p:attrName>style.visibility</p:attrName>
                                        </p:attrNameLst>
                                      </p:cBhvr>
                                      <p:to>
                                        <p:strVal val="visible"/>
                                      </p:to>
                                    </p:set>
                                    <p:anim calcmode="lin" valueType="num">
                                      <p:cBhvr>
                                        <p:cTn dur="500" fill="hold" id="25"/>
                                        <p:tgtEl>
                                          <p:spTgt spid="45103"/>
                                        </p:tgtEl>
                                        <p:attrNameLst>
                                          <p:attrName>ppt_w</p:attrName>
                                        </p:attrNameLst>
                                      </p:cBhvr>
                                      <p:tavLst>
                                        <p:tav tm="0">
                                          <p:val>
                                            <p:fltVal val="0"/>
                                          </p:val>
                                        </p:tav>
                                        <p:tav tm="100000">
                                          <p:val>
                                            <p:strVal val="#ppt_w"/>
                                          </p:val>
                                        </p:tav>
                                      </p:tavLst>
                                    </p:anim>
                                    <p:anim calcmode="lin" valueType="num">
                                      <p:cBhvr>
                                        <p:cTn dur="500" fill="hold" id="26"/>
                                        <p:tgtEl>
                                          <p:spTgt spid="45103"/>
                                        </p:tgtEl>
                                        <p:attrNameLst>
                                          <p:attrName>ppt_h</p:attrName>
                                        </p:attrNameLst>
                                      </p:cBhvr>
                                      <p:tavLst>
                                        <p:tav tm="0">
                                          <p:val>
                                            <p:fltVal val="0"/>
                                          </p:val>
                                        </p:tav>
                                        <p:tav tm="100000">
                                          <p:val>
                                            <p:strVal val="#ppt_h"/>
                                          </p:val>
                                        </p:tav>
                                      </p:tavLst>
                                    </p:anim>
                                    <p:anim calcmode="lin" valueType="num">
                                      <p:cBhvr>
                                        <p:cTn dur="500" fill="hold" id="27"/>
                                        <p:tgtEl>
                                          <p:spTgt spid="45103"/>
                                        </p:tgtEl>
                                        <p:attrNameLst>
                                          <p:attrName>style.rotation</p:attrName>
                                        </p:attrNameLst>
                                      </p:cBhvr>
                                      <p:tavLst>
                                        <p:tav tm="0">
                                          <p:val>
                                            <p:fltVal val="90"/>
                                          </p:val>
                                        </p:tav>
                                        <p:tav tm="100000">
                                          <p:val>
                                            <p:fltVal val="0"/>
                                          </p:val>
                                        </p:tav>
                                      </p:tavLst>
                                    </p:anim>
                                    <p:animEffect filter="fade" transition="in">
                                      <p:cBhvr>
                                        <p:cTn dur="500" id="28"/>
                                        <p:tgtEl>
                                          <p:spTgt spid="45103"/>
                                        </p:tgtEl>
                                      </p:cBhvr>
                                    </p:animEffect>
                                  </p:childTnLst>
                                </p:cTn>
                              </p:par>
                              <p:par>
                                <p:cTn fill="hold" grpId="0" id="29" nodeType="withEffect" presetClass="entr" presetID="31" presetSubtype="0">
                                  <p:stCondLst>
                                    <p:cond delay="0"/>
                                  </p:stCondLst>
                                  <p:iterate type="lt">
                                    <p:tmPct val="5000"/>
                                  </p:iterate>
                                  <p:childTnLst>
                                    <p:set>
                                      <p:cBhvr>
                                        <p:cTn dur="1" fill="hold" id="30">
                                          <p:stCondLst>
                                            <p:cond delay="0"/>
                                          </p:stCondLst>
                                        </p:cTn>
                                        <p:tgtEl>
                                          <p:spTgt spid="45102"/>
                                        </p:tgtEl>
                                        <p:attrNameLst>
                                          <p:attrName>style.visibility</p:attrName>
                                        </p:attrNameLst>
                                      </p:cBhvr>
                                      <p:to>
                                        <p:strVal val="visible"/>
                                      </p:to>
                                    </p:set>
                                    <p:anim calcmode="lin" valueType="num">
                                      <p:cBhvr>
                                        <p:cTn dur="500" fill="hold" id="31"/>
                                        <p:tgtEl>
                                          <p:spTgt spid="45102"/>
                                        </p:tgtEl>
                                        <p:attrNameLst>
                                          <p:attrName>ppt_w</p:attrName>
                                        </p:attrNameLst>
                                      </p:cBhvr>
                                      <p:tavLst>
                                        <p:tav tm="0">
                                          <p:val>
                                            <p:fltVal val="0"/>
                                          </p:val>
                                        </p:tav>
                                        <p:tav tm="100000">
                                          <p:val>
                                            <p:strVal val="#ppt_w"/>
                                          </p:val>
                                        </p:tav>
                                      </p:tavLst>
                                    </p:anim>
                                    <p:anim calcmode="lin" valueType="num">
                                      <p:cBhvr>
                                        <p:cTn dur="500" fill="hold" id="32"/>
                                        <p:tgtEl>
                                          <p:spTgt spid="45102"/>
                                        </p:tgtEl>
                                        <p:attrNameLst>
                                          <p:attrName>ppt_h</p:attrName>
                                        </p:attrNameLst>
                                      </p:cBhvr>
                                      <p:tavLst>
                                        <p:tav tm="0">
                                          <p:val>
                                            <p:fltVal val="0"/>
                                          </p:val>
                                        </p:tav>
                                        <p:tav tm="100000">
                                          <p:val>
                                            <p:strVal val="#ppt_h"/>
                                          </p:val>
                                        </p:tav>
                                      </p:tavLst>
                                    </p:anim>
                                    <p:anim calcmode="lin" valueType="num">
                                      <p:cBhvr>
                                        <p:cTn dur="500" fill="hold" id="33"/>
                                        <p:tgtEl>
                                          <p:spTgt spid="45102"/>
                                        </p:tgtEl>
                                        <p:attrNameLst>
                                          <p:attrName>style.rotation</p:attrName>
                                        </p:attrNameLst>
                                      </p:cBhvr>
                                      <p:tavLst>
                                        <p:tav tm="0">
                                          <p:val>
                                            <p:fltVal val="90"/>
                                          </p:val>
                                        </p:tav>
                                        <p:tav tm="100000">
                                          <p:val>
                                            <p:fltVal val="0"/>
                                          </p:val>
                                        </p:tav>
                                      </p:tavLst>
                                    </p:anim>
                                    <p:animEffect filter="fade" transition="in">
                                      <p:cBhvr>
                                        <p:cTn dur="500" id="34"/>
                                        <p:tgtEl>
                                          <p:spTgt spid="45102"/>
                                        </p:tgtEl>
                                      </p:cBhvr>
                                    </p:animEffect>
                                  </p:childTnLst>
                                </p:cTn>
                              </p:par>
                              <p:par>
                                <p:cTn fill="hold" grpId="0" id="35" nodeType="withEffect" presetClass="entr" presetID="31" presetSubtype="0">
                                  <p:stCondLst>
                                    <p:cond delay="0"/>
                                  </p:stCondLst>
                                  <p:iterate type="lt">
                                    <p:tmPct val="5000"/>
                                  </p:iterate>
                                  <p:childTnLst>
                                    <p:set>
                                      <p:cBhvr>
                                        <p:cTn dur="1" fill="hold" id="36">
                                          <p:stCondLst>
                                            <p:cond delay="0"/>
                                          </p:stCondLst>
                                        </p:cTn>
                                        <p:tgtEl>
                                          <p:spTgt spid="45101"/>
                                        </p:tgtEl>
                                        <p:attrNameLst>
                                          <p:attrName>style.visibility</p:attrName>
                                        </p:attrNameLst>
                                      </p:cBhvr>
                                      <p:to>
                                        <p:strVal val="visible"/>
                                      </p:to>
                                    </p:set>
                                    <p:anim calcmode="lin" valueType="num">
                                      <p:cBhvr>
                                        <p:cTn dur="500" fill="hold" id="37"/>
                                        <p:tgtEl>
                                          <p:spTgt spid="45101"/>
                                        </p:tgtEl>
                                        <p:attrNameLst>
                                          <p:attrName>ppt_w</p:attrName>
                                        </p:attrNameLst>
                                      </p:cBhvr>
                                      <p:tavLst>
                                        <p:tav tm="0">
                                          <p:val>
                                            <p:fltVal val="0"/>
                                          </p:val>
                                        </p:tav>
                                        <p:tav tm="100000">
                                          <p:val>
                                            <p:strVal val="#ppt_w"/>
                                          </p:val>
                                        </p:tav>
                                      </p:tavLst>
                                    </p:anim>
                                    <p:anim calcmode="lin" valueType="num">
                                      <p:cBhvr>
                                        <p:cTn dur="500" fill="hold" id="38"/>
                                        <p:tgtEl>
                                          <p:spTgt spid="45101"/>
                                        </p:tgtEl>
                                        <p:attrNameLst>
                                          <p:attrName>ppt_h</p:attrName>
                                        </p:attrNameLst>
                                      </p:cBhvr>
                                      <p:tavLst>
                                        <p:tav tm="0">
                                          <p:val>
                                            <p:fltVal val="0"/>
                                          </p:val>
                                        </p:tav>
                                        <p:tav tm="100000">
                                          <p:val>
                                            <p:strVal val="#ppt_h"/>
                                          </p:val>
                                        </p:tav>
                                      </p:tavLst>
                                    </p:anim>
                                    <p:anim calcmode="lin" valueType="num">
                                      <p:cBhvr>
                                        <p:cTn dur="500" fill="hold" id="39"/>
                                        <p:tgtEl>
                                          <p:spTgt spid="45101"/>
                                        </p:tgtEl>
                                        <p:attrNameLst>
                                          <p:attrName>style.rotation</p:attrName>
                                        </p:attrNameLst>
                                      </p:cBhvr>
                                      <p:tavLst>
                                        <p:tav tm="0">
                                          <p:val>
                                            <p:fltVal val="90"/>
                                          </p:val>
                                        </p:tav>
                                        <p:tav tm="100000">
                                          <p:val>
                                            <p:fltVal val="0"/>
                                          </p:val>
                                        </p:tav>
                                      </p:tavLst>
                                    </p:anim>
                                    <p:animEffect filter="fade" transition="in">
                                      <p:cBhvr>
                                        <p:cTn dur="500" id="40"/>
                                        <p:tgtEl>
                                          <p:spTgt spid="45101"/>
                                        </p:tgtEl>
                                      </p:cBhvr>
                                    </p:animEffect>
                                  </p:childTnLst>
                                </p:cTn>
                              </p:par>
                              <p:par>
                                <p:cTn fill="hold" grpId="0" id="41" nodeType="withEffect" presetClass="entr" presetID="31" presetSubtype="0">
                                  <p:stCondLst>
                                    <p:cond delay="0"/>
                                  </p:stCondLst>
                                  <p:iterate type="lt">
                                    <p:tmPct val="5000"/>
                                  </p:iterate>
                                  <p:childTnLst>
                                    <p:set>
                                      <p:cBhvr>
                                        <p:cTn dur="1" fill="hold" id="42">
                                          <p:stCondLst>
                                            <p:cond delay="0"/>
                                          </p:stCondLst>
                                        </p:cTn>
                                        <p:tgtEl>
                                          <p:spTgt spid="45100"/>
                                        </p:tgtEl>
                                        <p:attrNameLst>
                                          <p:attrName>style.visibility</p:attrName>
                                        </p:attrNameLst>
                                      </p:cBhvr>
                                      <p:to>
                                        <p:strVal val="visible"/>
                                      </p:to>
                                    </p:set>
                                    <p:anim calcmode="lin" valueType="num">
                                      <p:cBhvr>
                                        <p:cTn dur="500" fill="hold" id="43"/>
                                        <p:tgtEl>
                                          <p:spTgt spid="45100"/>
                                        </p:tgtEl>
                                        <p:attrNameLst>
                                          <p:attrName>ppt_w</p:attrName>
                                        </p:attrNameLst>
                                      </p:cBhvr>
                                      <p:tavLst>
                                        <p:tav tm="0">
                                          <p:val>
                                            <p:fltVal val="0"/>
                                          </p:val>
                                        </p:tav>
                                        <p:tav tm="100000">
                                          <p:val>
                                            <p:strVal val="#ppt_w"/>
                                          </p:val>
                                        </p:tav>
                                      </p:tavLst>
                                    </p:anim>
                                    <p:anim calcmode="lin" valueType="num">
                                      <p:cBhvr>
                                        <p:cTn dur="500" fill="hold" id="44"/>
                                        <p:tgtEl>
                                          <p:spTgt spid="45100"/>
                                        </p:tgtEl>
                                        <p:attrNameLst>
                                          <p:attrName>ppt_h</p:attrName>
                                        </p:attrNameLst>
                                      </p:cBhvr>
                                      <p:tavLst>
                                        <p:tav tm="0">
                                          <p:val>
                                            <p:fltVal val="0"/>
                                          </p:val>
                                        </p:tav>
                                        <p:tav tm="100000">
                                          <p:val>
                                            <p:strVal val="#ppt_h"/>
                                          </p:val>
                                        </p:tav>
                                      </p:tavLst>
                                    </p:anim>
                                    <p:anim calcmode="lin" valueType="num">
                                      <p:cBhvr>
                                        <p:cTn dur="500" fill="hold" id="45"/>
                                        <p:tgtEl>
                                          <p:spTgt spid="45100"/>
                                        </p:tgtEl>
                                        <p:attrNameLst>
                                          <p:attrName>style.rotation</p:attrName>
                                        </p:attrNameLst>
                                      </p:cBhvr>
                                      <p:tavLst>
                                        <p:tav tm="0">
                                          <p:val>
                                            <p:fltVal val="90"/>
                                          </p:val>
                                        </p:tav>
                                        <p:tav tm="100000">
                                          <p:val>
                                            <p:fltVal val="0"/>
                                          </p:val>
                                        </p:tav>
                                      </p:tavLst>
                                    </p:anim>
                                    <p:animEffect filter="fade" transition="in">
                                      <p:cBhvr>
                                        <p:cTn dur="500" id="46"/>
                                        <p:tgtEl>
                                          <p:spTgt spid="45100"/>
                                        </p:tgtEl>
                                      </p:cBhvr>
                                    </p:animEffect>
                                  </p:childTnLst>
                                </p:cTn>
                              </p:par>
                              <p:par>
                                <p:cTn fill="hold" grpId="0" id="47" nodeType="withEffect" presetClass="entr" presetID="31" presetSubtype="0">
                                  <p:stCondLst>
                                    <p:cond delay="0"/>
                                  </p:stCondLst>
                                  <p:iterate type="lt">
                                    <p:tmPct val="5000"/>
                                  </p:iterate>
                                  <p:childTnLst>
                                    <p:set>
                                      <p:cBhvr>
                                        <p:cTn dur="1" fill="hold" id="48">
                                          <p:stCondLst>
                                            <p:cond delay="0"/>
                                          </p:stCondLst>
                                        </p:cTn>
                                        <p:tgtEl>
                                          <p:spTgt spid="45099"/>
                                        </p:tgtEl>
                                        <p:attrNameLst>
                                          <p:attrName>style.visibility</p:attrName>
                                        </p:attrNameLst>
                                      </p:cBhvr>
                                      <p:to>
                                        <p:strVal val="visible"/>
                                      </p:to>
                                    </p:set>
                                    <p:anim calcmode="lin" valueType="num">
                                      <p:cBhvr>
                                        <p:cTn dur="500" fill="hold" id="49"/>
                                        <p:tgtEl>
                                          <p:spTgt spid="45099"/>
                                        </p:tgtEl>
                                        <p:attrNameLst>
                                          <p:attrName>ppt_w</p:attrName>
                                        </p:attrNameLst>
                                      </p:cBhvr>
                                      <p:tavLst>
                                        <p:tav tm="0">
                                          <p:val>
                                            <p:fltVal val="0"/>
                                          </p:val>
                                        </p:tav>
                                        <p:tav tm="100000">
                                          <p:val>
                                            <p:strVal val="#ppt_w"/>
                                          </p:val>
                                        </p:tav>
                                      </p:tavLst>
                                    </p:anim>
                                    <p:anim calcmode="lin" valueType="num">
                                      <p:cBhvr>
                                        <p:cTn dur="500" fill="hold" id="50"/>
                                        <p:tgtEl>
                                          <p:spTgt spid="45099"/>
                                        </p:tgtEl>
                                        <p:attrNameLst>
                                          <p:attrName>ppt_h</p:attrName>
                                        </p:attrNameLst>
                                      </p:cBhvr>
                                      <p:tavLst>
                                        <p:tav tm="0">
                                          <p:val>
                                            <p:fltVal val="0"/>
                                          </p:val>
                                        </p:tav>
                                        <p:tav tm="100000">
                                          <p:val>
                                            <p:strVal val="#ppt_h"/>
                                          </p:val>
                                        </p:tav>
                                      </p:tavLst>
                                    </p:anim>
                                    <p:anim calcmode="lin" valueType="num">
                                      <p:cBhvr>
                                        <p:cTn dur="500" fill="hold" id="51"/>
                                        <p:tgtEl>
                                          <p:spTgt spid="45099"/>
                                        </p:tgtEl>
                                        <p:attrNameLst>
                                          <p:attrName>style.rotation</p:attrName>
                                        </p:attrNameLst>
                                      </p:cBhvr>
                                      <p:tavLst>
                                        <p:tav tm="0">
                                          <p:val>
                                            <p:fltVal val="90"/>
                                          </p:val>
                                        </p:tav>
                                        <p:tav tm="100000">
                                          <p:val>
                                            <p:fltVal val="0"/>
                                          </p:val>
                                        </p:tav>
                                      </p:tavLst>
                                    </p:anim>
                                    <p:animEffect filter="fade" transition="in">
                                      <p:cBhvr>
                                        <p:cTn dur="500" id="52"/>
                                        <p:tgtEl>
                                          <p:spTgt spid="45099"/>
                                        </p:tgtEl>
                                      </p:cBhvr>
                                    </p:animEffect>
                                  </p:childTnLst>
                                </p:cTn>
                              </p:par>
                            </p:childTnLst>
                          </p:cTn>
                        </p:par>
                        <p:par>
                          <p:cTn fill="hold" id="53" nodeType="afterGroup">
                            <p:stCondLst>
                              <p:cond delay="2000"/>
                            </p:stCondLst>
                            <p:childTnLst>
                              <p:par>
                                <p:cTn fill="hold" grpId="0" id="54" nodeType="afterEffect" presetClass="entr" presetID="53" presetSubtype="0">
                                  <p:stCondLst>
                                    <p:cond delay="0"/>
                                  </p:stCondLst>
                                  <p:childTnLst>
                                    <p:set>
                                      <p:cBhvr>
                                        <p:cTn dur="1" fill="hold" id="55">
                                          <p:stCondLst>
                                            <p:cond delay="0"/>
                                          </p:stCondLst>
                                        </p:cTn>
                                        <p:tgtEl>
                                          <p:spTgt spid="14"/>
                                        </p:tgtEl>
                                        <p:attrNameLst>
                                          <p:attrName>style.visibility</p:attrName>
                                        </p:attrNameLst>
                                      </p:cBhvr>
                                      <p:to>
                                        <p:strVal val="visible"/>
                                      </p:to>
                                    </p:set>
                                    <p:anim calcmode="lin" valueType="num">
                                      <p:cBhvr>
                                        <p:cTn dur="500" fill="hold" id="56"/>
                                        <p:tgtEl>
                                          <p:spTgt spid="14"/>
                                        </p:tgtEl>
                                        <p:attrNameLst>
                                          <p:attrName>ppt_w</p:attrName>
                                        </p:attrNameLst>
                                      </p:cBhvr>
                                      <p:tavLst>
                                        <p:tav tm="0">
                                          <p:val>
                                            <p:fltVal val="0"/>
                                          </p:val>
                                        </p:tav>
                                        <p:tav tm="100000">
                                          <p:val>
                                            <p:strVal val="#ppt_w"/>
                                          </p:val>
                                        </p:tav>
                                      </p:tavLst>
                                    </p:anim>
                                    <p:anim calcmode="lin" valueType="num">
                                      <p:cBhvr>
                                        <p:cTn dur="500" fill="hold" id="57"/>
                                        <p:tgtEl>
                                          <p:spTgt spid="14"/>
                                        </p:tgtEl>
                                        <p:attrNameLst>
                                          <p:attrName>ppt_h</p:attrName>
                                        </p:attrNameLst>
                                      </p:cBhvr>
                                      <p:tavLst>
                                        <p:tav tm="0">
                                          <p:val>
                                            <p:fltVal val="0"/>
                                          </p:val>
                                        </p:tav>
                                        <p:tav tm="100000">
                                          <p:val>
                                            <p:strVal val="#ppt_h"/>
                                          </p:val>
                                        </p:tav>
                                      </p:tavLst>
                                    </p:anim>
                                    <p:animEffect filter="fade" transition="in">
                                      <p:cBhvr>
                                        <p:cTn dur="500" id="58"/>
                                        <p:tgtEl>
                                          <p:spTgt spid="14"/>
                                        </p:tgtEl>
                                      </p:cBhvr>
                                    </p:animEffect>
                                  </p:childTnLst>
                                </p:cTn>
                              </p:par>
                            </p:childTnLst>
                          </p:cTn>
                        </p:par>
                        <p:par>
                          <p:cTn fill="hold" id="59" nodeType="afterGroup">
                            <p:stCondLst>
                              <p:cond delay="2500"/>
                            </p:stCondLst>
                            <p:childTnLst>
                              <p:par>
                                <p:cTn fill="hold" id="60" nodeType="afterEffect" presetClass="entr" presetID="22" presetSubtype="2">
                                  <p:stCondLst>
                                    <p:cond delay="0"/>
                                  </p:stCondLst>
                                  <p:childTnLst>
                                    <p:set>
                                      <p:cBhvr>
                                        <p:cTn dur="1" fill="hold" id="61">
                                          <p:stCondLst>
                                            <p:cond delay="0"/>
                                          </p:stCondLst>
                                        </p:cTn>
                                        <p:tgtEl>
                                          <p:spTgt spid="96"/>
                                        </p:tgtEl>
                                        <p:attrNameLst>
                                          <p:attrName>style.visibility</p:attrName>
                                        </p:attrNameLst>
                                      </p:cBhvr>
                                      <p:to>
                                        <p:strVal val="visible"/>
                                      </p:to>
                                    </p:set>
                                    <p:animEffect filter="wipe(right)" transition="in">
                                      <p:cBhvr>
                                        <p:cTn dur="500" id="62"/>
                                        <p:tgtEl>
                                          <p:spTgt spid="96"/>
                                        </p:tgtEl>
                                      </p:cBhvr>
                                    </p:animEffect>
                                  </p:childTnLst>
                                </p:cTn>
                              </p:par>
                              <p:par>
                                <p:cTn fill="hold" id="63" nodeType="withEffect" presetClass="entr" presetID="22" presetSubtype="2">
                                  <p:stCondLst>
                                    <p:cond delay="0"/>
                                  </p:stCondLst>
                                  <p:childTnLst>
                                    <p:set>
                                      <p:cBhvr>
                                        <p:cTn dur="1" fill="hold" id="64">
                                          <p:stCondLst>
                                            <p:cond delay="0"/>
                                          </p:stCondLst>
                                        </p:cTn>
                                        <p:tgtEl>
                                          <p:spTgt spid="102"/>
                                        </p:tgtEl>
                                        <p:attrNameLst>
                                          <p:attrName>style.visibility</p:attrName>
                                        </p:attrNameLst>
                                      </p:cBhvr>
                                      <p:to>
                                        <p:strVal val="visible"/>
                                      </p:to>
                                    </p:set>
                                    <p:animEffect filter="wipe(right)" transition="in">
                                      <p:cBhvr>
                                        <p:cTn dur="500" id="65"/>
                                        <p:tgtEl>
                                          <p:spTgt spid="102"/>
                                        </p:tgtEl>
                                      </p:cBhvr>
                                    </p:animEffect>
                                  </p:childTnLst>
                                </p:cTn>
                              </p:par>
                              <p:par>
                                <p:cTn fill="hold" id="66" nodeType="withEffect" presetClass="entr" presetID="22" presetSubtype="2">
                                  <p:stCondLst>
                                    <p:cond delay="0"/>
                                  </p:stCondLst>
                                  <p:childTnLst>
                                    <p:set>
                                      <p:cBhvr>
                                        <p:cTn dur="1" fill="hold" id="67">
                                          <p:stCondLst>
                                            <p:cond delay="0"/>
                                          </p:stCondLst>
                                        </p:cTn>
                                        <p:tgtEl>
                                          <p:spTgt spid="103"/>
                                        </p:tgtEl>
                                        <p:attrNameLst>
                                          <p:attrName>style.visibility</p:attrName>
                                        </p:attrNameLst>
                                      </p:cBhvr>
                                      <p:to>
                                        <p:strVal val="visible"/>
                                      </p:to>
                                    </p:set>
                                    <p:animEffect filter="wipe(right)" transition="in">
                                      <p:cBhvr>
                                        <p:cTn dur="500" id="68"/>
                                        <p:tgtEl>
                                          <p:spTgt spid="103"/>
                                        </p:tgtEl>
                                      </p:cBhvr>
                                    </p:animEffect>
                                  </p:childTnLst>
                                </p:cTn>
                              </p:par>
                              <p:par>
                                <p:cTn fill="hold" id="69" nodeType="withEffect" presetClass="entr" presetID="22" presetSubtype="8">
                                  <p:stCondLst>
                                    <p:cond delay="0"/>
                                  </p:stCondLst>
                                  <p:childTnLst>
                                    <p:set>
                                      <p:cBhvr>
                                        <p:cTn dur="1" fill="hold" id="70">
                                          <p:stCondLst>
                                            <p:cond delay="0"/>
                                          </p:stCondLst>
                                        </p:cTn>
                                        <p:tgtEl>
                                          <p:spTgt spid="104"/>
                                        </p:tgtEl>
                                        <p:attrNameLst>
                                          <p:attrName>style.visibility</p:attrName>
                                        </p:attrNameLst>
                                      </p:cBhvr>
                                      <p:to>
                                        <p:strVal val="visible"/>
                                      </p:to>
                                    </p:set>
                                    <p:animEffect filter="wipe(left)" transition="in">
                                      <p:cBhvr>
                                        <p:cTn dur="500" id="71"/>
                                        <p:tgtEl>
                                          <p:spTgt spid="104"/>
                                        </p:tgtEl>
                                      </p:cBhvr>
                                    </p:animEffect>
                                  </p:childTnLst>
                                </p:cTn>
                              </p:par>
                              <p:par>
                                <p:cTn fill="hold" id="72" nodeType="withEffect" presetClass="entr" presetID="22" presetSubtype="8">
                                  <p:stCondLst>
                                    <p:cond delay="0"/>
                                  </p:stCondLst>
                                  <p:childTnLst>
                                    <p:set>
                                      <p:cBhvr>
                                        <p:cTn dur="1" fill="hold" id="73">
                                          <p:stCondLst>
                                            <p:cond delay="0"/>
                                          </p:stCondLst>
                                        </p:cTn>
                                        <p:tgtEl>
                                          <p:spTgt spid="109"/>
                                        </p:tgtEl>
                                        <p:attrNameLst>
                                          <p:attrName>style.visibility</p:attrName>
                                        </p:attrNameLst>
                                      </p:cBhvr>
                                      <p:to>
                                        <p:strVal val="visible"/>
                                      </p:to>
                                    </p:set>
                                    <p:animEffect filter="wipe(left)" transition="in">
                                      <p:cBhvr>
                                        <p:cTn dur="500" id="74"/>
                                        <p:tgtEl>
                                          <p:spTgt spid="109"/>
                                        </p:tgtEl>
                                      </p:cBhvr>
                                    </p:animEffect>
                                  </p:childTnLst>
                                </p:cTn>
                              </p:par>
                              <p:par>
                                <p:cTn fill="hold" id="75" nodeType="withEffect" presetClass="entr" presetID="22" presetSubtype="8">
                                  <p:stCondLst>
                                    <p:cond delay="0"/>
                                  </p:stCondLst>
                                  <p:childTnLst>
                                    <p:set>
                                      <p:cBhvr>
                                        <p:cTn dur="1" fill="hold" id="76">
                                          <p:stCondLst>
                                            <p:cond delay="0"/>
                                          </p:stCondLst>
                                        </p:cTn>
                                        <p:tgtEl>
                                          <p:spTgt spid="111"/>
                                        </p:tgtEl>
                                        <p:attrNameLst>
                                          <p:attrName>style.visibility</p:attrName>
                                        </p:attrNameLst>
                                      </p:cBhvr>
                                      <p:to>
                                        <p:strVal val="visible"/>
                                      </p:to>
                                    </p:set>
                                    <p:animEffect filter="wipe(left)" transition="in">
                                      <p:cBhvr>
                                        <p:cTn dur="500" id="77"/>
                                        <p:tgtEl>
                                          <p:spTgt spid="111"/>
                                        </p:tgtEl>
                                      </p:cBhvr>
                                    </p:animEffect>
                                  </p:childTnLst>
                                </p:cTn>
                              </p:par>
                            </p:childTnLst>
                          </p:cTn>
                        </p:par>
                        <p:par>
                          <p:cTn fill="hold" id="78" nodeType="afterGroup">
                            <p:stCondLst>
                              <p:cond delay="3000"/>
                            </p:stCondLst>
                            <p:childTnLst>
                              <p:par>
                                <p:cTn fill="hold" grpId="0" id="79" nodeType="afterEffect" presetClass="entr" presetID="22" presetSubtype="8">
                                  <p:stCondLst>
                                    <p:cond delay="0"/>
                                  </p:stCondLst>
                                  <p:childTnLst>
                                    <p:set>
                                      <p:cBhvr>
                                        <p:cTn dur="1" fill="hold" id="80">
                                          <p:stCondLst>
                                            <p:cond delay="0"/>
                                          </p:stCondLst>
                                        </p:cTn>
                                        <p:tgtEl>
                                          <p:spTgt spid="23"/>
                                        </p:tgtEl>
                                        <p:attrNameLst>
                                          <p:attrName>style.visibility</p:attrName>
                                        </p:attrNameLst>
                                      </p:cBhvr>
                                      <p:to>
                                        <p:strVal val="visible"/>
                                      </p:to>
                                    </p:set>
                                    <p:animEffect filter="wipe(left)" transition="in">
                                      <p:cBhvr>
                                        <p:cTn dur="500" id="81"/>
                                        <p:tgtEl>
                                          <p:spTgt spid="23"/>
                                        </p:tgtEl>
                                      </p:cBhvr>
                                    </p:animEffect>
                                  </p:childTnLst>
                                </p:cTn>
                              </p:par>
                              <p:par>
                                <p:cTn fill="hold" grpId="0" id="82" nodeType="withEffect" presetClass="entr" presetID="22" presetSubtype="8">
                                  <p:stCondLst>
                                    <p:cond delay="0"/>
                                  </p:stCondLst>
                                  <p:childTnLst>
                                    <p:set>
                                      <p:cBhvr>
                                        <p:cTn dur="1" fill="hold" id="83">
                                          <p:stCondLst>
                                            <p:cond delay="0"/>
                                          </p:stCondLst>
                                        </p:cTn>
                                        <p:tgtEl>
                                          <p:spTgt spid="24"/>
                                        </p:tgtEl>
                                        <p:attrNameLst>
                                          <p:attrName>style.visibility</p:attrName>
                                        </p:attrNameLst>
                                      </p:cBhvr>
                                      <p:to>
                                        <p:strVal val="visible"/>
                                      </p:to>
                                    </p:set>
                                    <p:animEffect filter="wipe(left)" transition="in">
                                      <p:cBhvr>
                                        <p:cTn dur="500" id="84"/>
                                        <p:tgtEl>
                                          <p:spTgt spid="24"/>
                                        </p:tgtEl>
                                      </p:cBhvr>
                                    </p:animEffect>
                                  </p:childTnLst>
                                </p:cTn>
                              </p:par>
                              <p:par>
                                <p:cTn fill="hold" grpId="0" id="85" nodeType="withEffect" presetClass="entr" presetID="22" presetSubtype="8">
                                  <p:stCondLst>
                                    <p:cond delay="0"/>
                                  </p:stCondLst>
                                  <p:childTnLst>
                                    <p:set>
                                      <p:cBhvr>
                                        <p:cTn dur="1" fill="hold" id="86">
                                          <p:stCondLst>
                                            <p:cond delay="0"/>
                                          </p:stCondLst>
                                        </p:cTn>
                                        <p:tgtEl>
                                          <p:spTgt spid="25"/>
                                        </p:tgtEl>
                                        <p:attrNameLst>
                                          <p:attrName>style.visibility</p:attrName>
                                        </p:attrNameLst>
                                      </p:cBhvr>
                                      <p:to>
                                        <p:strVal val="visible"/>
                                      </p:to>
                                    </p:set>
                                    <p:animEffect filter="wipe(left)" transition="in">
                                      <p:cBhvr>
                                        <p:cTn dur="500" id="87"/>
                                        <p:tgtEl>
                                          <p:spTgt spid="25"/>
                                        </p:tgtEl>
                                      </p:cBhvr>
                                    </p:animEffect>
                                  </p:childTnLst>
                                </p:cTn>
                              </p:par>
                              <p:par>
                                <p:cTn fill="hold" grpId="0" id="88" nodeType="withEffect" presetClass="entr" presetID="22" presetSubtype="8">
                                  <p:stCondLst>
                                    <p:cond delay="0"/>
                                  </p:stCondLst>
                                  <p:childTnLst>
                                    <p:set>
                                      <p:cBhvr>
                                        <p:cTn dur="1" fill="hold" id="89">
                                          <p:stCondLst>
                                            <p:cond delay="0"/>
                                          </p:stCondLst>
                                        </p:cTn>
                                        <p:tgtEl>
                                          <p:spTgt spid="26"/>
                                        </p:tgtEl>
                                        <p:attrNameLst>
                                          <p:attrName>style.visibility</p:attrName>
                                        </p:attrNameLst>
                                      </p:cBhvr>
                                      <p:to>
                                        <p:strVal val="visible"/>
                                      </p:to>
                                    </p:set>
                                    <p:animEffect filter="wipe(left)" transition="in">
                                      <p:cBhvr>
                                        <p:cTn dur="500" id="90"/>
                                        <p:tgtEl>
                                          <p:spTgt spid="26"/>
                                        </p:tgtEl>
                                      </p:cBhvr>
                                    </p:animEffect>
                                  </p:childTnLst>
                                </p:cTn>
                              </p:par>
                              <p:par>
                                <p:cTn fill="hold" grpId="0" id="91" nodeType="withEffect" presetClass="entr" presetID="22" presetSubtype="8">
                                  <p:stCondLst>
                                    <p:cond delay="0"/>
                                  </p:stCondLst>
                                  <p:childTnLst>
                                    <p:set>
                                      <p:cBhvr>
                                        <p:cTn dur="1" fill="hold" id="92">
                                          <p:stCondLst>
                                            <p:cond delay="0"/>
                                          </p:stCondLst>
                                        </p:cTn>
                                        <p:tgtEl>
                                          <p:spTgt spid="37"/>
                                        </p:tgtEl>
                                        <p:attrNameLst>
                                          <p:attrName>style.visibility</p:attrName>
                                        </p:attrNameLst>
                                      </p:cBhvr>
                                      <p:to>
                                        <p:strVal val="visible"/>
                                      </p:to>
                                    </p:set>
                                    <p:animEffect filter="wipe(left)" transition="in">
                                      <p:cBhvr>
                                        <p:cTn dur="500" id="93"/>
                                        <p:tgtEl>
                                          <p:spTgt spid="37"/>
                                        </p:tgtEl>
                                      </p:cBhvr>
                                    </p:animEffect>
                                  </p:childTnLst>
                                </p:cTn>
                              </p:par>
                              <p:par>
                                <p:cTn fill="hold" grpId="0" id="94" nodeType="withEffect" presetClass="entr" presetID="22" presetSubtype="8">
                                  <p:stCondLst>
                                    <p:cond delay="0"/>
                                  </p:stCondLst>
                                  <p:childTnLst>
                                    <p:set>
                                      <p:cBhvr>
                                        <p:cTn dur="1" fill="hold" id="95">
                                          <p:stCondLst>
                                            <p:cond delay="0"/>
                                          </p:stCondLst>
                                        </p:cTn>
                                        <p:tgtEl>
                                          <p:spTgt spid="38"/>
                                        </p:tgtEl>
                                        <p:attrNameLst>
                                          <p:attrName>style.visibility</p:attrName>
                                        </p:attrNameLst>
                                      </p:cBhvr>
                                      <p:to>
                                        <p:strVal val="visible"/>
                                      </p:to>
                                    </p:set>
                                    <p:animEffect filter="wipe(left)" transition="in">
                                      <p:cBhvr>
                                        <p:cTn dur="500" id="96"/>
                                        <p:tgtEl>
                                          <p:spTgt spid="38"/>
                                        </p:tgtEl>
                                      </p:cBhvr>
                                    </p:animEffect>
                                  </p:childTnLst>
                                </p:cTn>
                              </p:par>
                              <p:par>
                                <p:cTn fill="hold" grpId="0" id="97" nodeType="withEffect" presetClass="entr" presetID="22" presetSubtype="2">
                                  <p:stCondLst>
                                    <p:cond delay="0"/>
                                  </p:stCondLst>
                                  <p:childTnLst>
                                    <p:set>
                                      <p:cBhvr>
                                        <p:cTn dur="1" fill="hold" id="98">
                                          <p:stCondLst>
                                            <p:cond delay="0"/>
                                          </p:stCondLst>
                                        </p:cTn>
                                        <p:tgtEl>
                                          <p:spTgt spid="39"/>
                                        </p:tgtEl>
                                        <p:attrNameLst>
                                          <p:attrName>style.visibility</p:attrName>
                                        </p:attrNameLst>
                                      </p:cBhvr>
                                      <p:to>
                                        <p:strVal val="visible"/>
                                      </p:to>
                                    </p:set>
                                    <p:animEffect filter="wipe(right)" transition="in">
                                      <p:cBhvr>
                                        <p:cTn dur="500" id="99"/>
                                        <p:tgtEl>
                                          <p:spTgt spid="39"/>
                                        </p:tgtEl>
                                      </p:cBhvr>
                                    </p:animEffect>
                                  </p:childTnLst>
                                </p:cTn>
                              </p:par>
                              <p:par>
                                <p:cTn fill="hold" grpId="0" id="100" nodeType="withEffect" presetClass="entr" presetID="22" presetSubtype="2">
                                  <p:stCondLst>
                                    <p:cond delay="0"/>
                                  </p:stCondLst>
                                  <p:childTnLst>
                                    <p:set>
                                      <p:cBhvr>
                                        <p:cTn dur="1" fill="hold" id="101">
                                          <p:stCondLst>
                                            <p:cond delay="0"/>
                                          </p:stCondLst>
                                        </p:cTn>
                                        <p:tgtEl>
                                          <p:spTgt spid="40"/>
                                        </p:tgtEl>
                                        <p:attrNameLst>
                                          <p:attrName>style.visibility</p:attrName>
                                        </p:attrNameLst>
                                      </p:cBhvr>
                                      <p:to>
                                        <p:strVal val="visible"/>
                                      </p:to>
                                    </p:set>
                                    <p:animEffect filter="wipe(right)" transition="in">
                                      <p:cBhvr>
                                        <p:cTn dur="500" id="102"/>
                                        <p:tgtEl>
                                          <p:spTgt spid="40"/>
                                        </p:tgtEl>
                                      </p:cBhvr>
                                    </p:animEffect>
                                  </p:childTnLst>
                                </p:cTn>
                              </p:par>
                              <p:par>
                                <p:cTn fill="hold" grpId="0" id="103" nodeType="withEffect" presetClass="entr" presetID="22" presetSubtype="2">
                                  <p:stCondLst>
                                    <p:cond delay="0"/>
                                  </p:stCondLst>
                                  <p:childTnLst>
                                    <p:set>
                                      <p:cBhvr>
                                        <p:cTn dur="1" fill="hold" id="104">
                                          <p:stCondLst>
                                            <p:cond delay="0"/>
                                          </p:stCondLst>
                                        </p:cTn>
                                        <p:tgtEl>
                                          <p:spTgt spid="41"/>
                                        </p:tgtEl>
                                        <p:attrNameLst>
                                          <p:attrName>style.visibility</p:attrName>
                                        </p:attrNameLst>
                                      </p:cBhvr>
                                      <p:to>
                                        <p:strVal val="visible"/>
                                      </p:to>
                                    </p:set>
                                    <p:animEffect filter="wipe(right)" transition="in">
                                      <p:cBhvr>
                                        <p:cTn dur="500" id="105"/>
                                        <p:tgtEl>
                                          <p:spTgt spid="41"/>
                                        </p:tgtEl>
                                      </p:cBhvr>
                                    </p:animEffect>
                                  </p:childTnLst>
                                </p:cTn>
                              </p:par>
                              <p:par>
                                <p:cTn fill="hold" grpId="0" id="106" nodeType="withEffect" presetClass="entr" presetID="22" presetSubtype="2">
                                  <p:stCondLst>
                                    <p:cond delay="0"/>
                                  </p:stCondLst>
                                  <p:childTnLst>
                                    <p:set>
                                      <p:cBhvr>
                                        <p:cTn dur="1" fill="hold" id="107">
                                          <p:stCondLst>
                                            <p:cond delay="0"/>
                                          </p:stCondLst>
                                        </p:cTn>
                                        <p:tgtEl>
                                          <p:spTgt spid="42"/>
                                        </p:tgtEl>
                                        <p:attrNameLst>
                                          <p:attrName>style.visibility</p:attrName>
                                        </p:attrNameLst>
                                      </p:cBhvr>
                                      <p:to>
                                        <p:strVal val="visible"/>
                                      </p:to>
                                    </p:set>
                                    <p:animEffect filter="wipe(right)" transition="in">
                                      <p:cBhvr>
                                        <p:cTn dur="500" id="108"/>
                                        <p:tgtEl>
                                          <p:spTgt spid="42"/>
                                        </p:tgtEl>
                                      </p:cBhvr>
                                    </p:animEffect>
                                  </p:childTnLst>
                                </p:cTn>
                              </p:par>
                              <p:par>
                                <p:cTn fill="hold" grpId="0" id="109" nodeType="withEffect" presetClass="entr" presetID="22" presetSubtype="2">
                                  <p:stCondLst>
                                    <p:cond delay="0"/>
                                  </p:stCondLst>
                                  <p:childTnLst>
                                    <p:set>
                                      <p:cBhvr>
                                        <p:cTn dur="1" fill="hold" id="110">
                                          <p:stCondLst>
                                            <p:cond delay="0"/>
                                          </p:stCondLst>
                                        </p:cTn>
                                        <p:tgtEl>
                                          <p:spTgt spid="43"/>
                                        </p:tgtEl>
                                        <p:attrNameLst>
                                          <p:attrName>style.visibility</p:attrName>
                                        </p:attrNameLst>
                                      </p:cBhvr>
                                      <p:to>
                                        <p:strVal val="visible"/>
                                      </p:to>
                                    </p:set>
                                    <p:animEffect filter="wipe(right)" transition="in">
                                      <p:cBhvr>
                                        <p:cTn dur="500" id="111"/>
                                        <p:tgtEl>
                                          <p:spTgt spid="43"/>
                                        </p:tgtEl>
                                      </p:cBhvr>
                                    </p:animEffect>
                                  </p:childTnLst>
                                </p:cTn>
                              </p:par>
                              <p:par>
                                <p:cTn fill="hold" grpId="0" id="112" nodeType="withEffect" presetClass="entr" presetID="22" presetSubtype="2">
                                  <p:stCondLst>
                                    <p:cond delay="0"/>
                                  </p:stCondLst>
                                  <p:childTnLst>
                                    <p:set>
                                      <p:cBhvr>
                                        <p:cTn dur="1" fill="hold" id="113">
                                          <p:stCondLst>
                                            <p:cond delay="0"/>
                                          </p:stCondLst>
                                        </p:cTn>
                                        <p:tgtEl>
                                          <p:spTgt spid="44"/>
                                        </p:tgtEl>
                                        <p:attrNameLst>
                                          <p:attrName>style.visibility</p:attrName>
                                        </p:attrNameLst>
                                      </p:cBhvr>
                                      <p:to>
                                        <p:strVal val="visible"/>
                                      </p:to>
                                    </p:set>
                                    <p:animEffect filter="wipe(right)" transition="in">
                                      <p:cBhvr>
                                        <p:cTn dur="500" id="114"/>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098"/>
      <p:bldP grpId="0" spid="45099"/>
      <p:bldP grpId="0" spid="45100"/>
      <p:bldP grpId="0" spid="45101"/>
      <p:bldP grpId="0" spid="45102"/>
      <p:bldP grpId="0" spid="45103"/>
      <p:bldP grpId="0" spid="23"/>
      <p:bldP grpId="0" spid="24"/>
      <p:bldP grpId="0" spid="25"/>
      <p:bldP grpId="0" spid="26"/>
      <p:bldP grpId="0" spid="37"/>
      <p:bldP grpId="0" spid="38"/>
      <p:bldP grpId="0" spid="39"/>
      <p:bldP grpId="0" spid="40"/>
      <p:bldP grpId="0" spid="41"/>
      <p:bldP grpId="0" spid="42"/>
      <p:bldP grpId="0" spid="43"/>
      <p:bldP grpId="0" spid="44"/>
      <p:bldP grpId="0" spid="45132"/>
      <p:bldP grpId="0" spid="14"/>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任意多边形 16"/>
          <p:cNvSpPr/>
          <p:nvPr/>
        </p:nvSpPr>
        <p:spPr bwMode="auto">
          <a:xfrm>
            <a:off x="852488" y="3067050"/>
            <a:ext cx="1741487" cy="879475"/>
          </a:xfrm>
          <a:custGeom>
            <a:gdLst>
              <a:gd fmla="*/ 54 w 2184400" name="T0"/>
              <a:gd fmla="*/ 0 h 1117600" name="T1"/>
              <a:gd fmla="*/ 10928 w 2184400" name="T2"/>
              <a:gd fmla="*/ 0 h 1117600" name="T3"/>
              <a:gd fmla="*/ 10821 w 2184400" name="T4"/>
              <a:gd fmla="*/ 888 h 1117600" name="T5"/>
              <a:gd fmla="*/ 45765 w 2184400" name="T6"/>
              <a:gd fmla="*/ 30012 h 1117600" name="T7"/>
              <a:gd fmla="*/ 80709 w 2184400" name="T8"/>
              <a:gd fmla="*/ 888 h 1117600" name="T9"/>
              <a:gd fmla="*/ 80602 w 2184400" name="T10"/>
              <a:gd fmla="*/ 0 h 1117600" name="T11"/>
              <a:gd fmla="*/ 91477 w 2184400" name="T12"/>
              <a:gd fmla="*/ 0 h 1117600" name="T13"/>
              <a:gd fmla="*/ 91530 w 2184400" name="T14"/>
              <a:gd fmla="*/ 888 h 1117600" name="T15"/>
              <a:gd fmla="*/ 45765 w 2184400" name="T16"/>
              <a:gd fmla="*/ 39031 h 1117600" name="T17"/>
              <a:gd fmla="*/ 0 w 2184400" name="T18"/>
              <a:gd fmla="*/ 888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algn="ctr" cap="flat" cmpd="sng" w="12700">
            <a:noFill/>
            <a:prstDash val="solid"/>
            <a:miter lim="800000"/>
          </a:ln>
        </p:spPr>
        <p:txBody>
          <a:bodyPr anchor="ctr"/>
          <a:lstStyle/>
          <a:p>
            <a:endParaRPr altLang="en-US" lang="zh-CN"/>
          </a:p>
        </p:txBody>
      </p:sp>
      <p:sp>
        <p:nvSpPr>
          <p:cNvPr id="19" name="任意多边形 18"/>
          <p:cNvSpPr/>
          <p:nvPr/>
        </p:nvSpPr>
        <p:spPr bwMode="auto">
          <a:xfrm>
            <a:off x="3943350" y="3067050"/>
            <a:ext cx="1741488" cy="879475"/>
          </a:xfrm>
          <a:custGeom>
            <a:gdLst>
              <a:gd fmla="*/ 54 w 2184400" name="T0"/>
              <a:gd fmla="*/ 0 h 1117600" name="T1"/>
              <a:gd fmla="*/ 10928 w 2184400" name="T2"/>
              <a:gd fmla="*/ 0 h 1117600" name="T3"/>
              <a:gd fmla="*/ 10821 w 2184400" name="T4"/>
              <a:gd fmla="*/ 888 h 1117600" name="T5"/>
              <a:gd fmla="*/ 45765 w 2184400" name="T6"/>
              <a:gd fmla="*/ 30012 h 1117600" name="T7"/>
              <a:gd fmla="*/ 80710 w 2184400" name="T8"/>
              <a:gd fmla="*/ 888 h 1117600" name="T9"/>
              <a:gd fmla="*/ 80603 w 2184400" name="T10"/>
              <a:gd fmla="*/ 0 h 1117600" name="T11"/>
              <a:gd fmla="*/ 91478 w 2184400" name="T12"/>
              <a:gd fmla="*/ 0 h 1117600" name="T13"/>
              <a:gd fmla="*/ 91531 w 2184400" name="T14"/>
              <a:gd fmla="*/ 888 h 1117600" name="T15"/>
              <a:gd fmla="*/ 45765 w 2184400" name="T16"/>
              <a:gd fmla="*/ 39031 h 1117600" name="T17"/>
              <a:gd fmla="*/ 0 w 2184400" name="T18"/>
              <a:gd fmla="*/ 888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algn="ctr" cap="flat" cmpd="sng" w="12700">
            <a:noFill/>
            <a:prstDash val="solid"/>
            <a:miter lim="800000"/>
          </a:ln>
        </p:spPr>
        <p:txBody>
          <a:bodyPr anchor="ctr"/>
          <a:lstStyle/>
          <a:p>
            <a:endParaRPr altLang="en-US" lang="zh-CN"/>
          </a:p>
        </p:txBody>
      </p:sp>
      <p:sp>
        <p:nvSpPr>
          <p:cNvPr id="21" name="任意多边形 20"/>
          <p:cNvSpPr/>
          <p:nvPr/>
        </p:nvSpPr>
        <p:spPr bwMode="auto">
          <a:xfrm>
            <a:off x="7008813" y="3067050"/>
            <a:ext cx="1741487" cy="879475"/>
          </a:xfrm>
          <a:custGeom>
            <a:gdLst>
              <a:gd fmla="*/ 54 w 2184400" name="T0"/>
              <a:gd fmla="*/ 0 h 1117600" name="T1"/>
              <a:gd fmla="*/ 10928 w 2184400" name="T2"/>
              <a:gd fmla="*/ 0 h 1117600" name="T3"/>
              <a:gd fmla="*/ 10821 w 2184400" name="T4"/>
              <a:gd fmla="*/ 888 h 1117600" name="T5"/>
              <a:gd fmla="*/ 45765 w 2184400" name="T6"/>
              <a:gd fmla="*/ 30012 h 1117600" name="T7"/>
              <a:gd fmla="*/ 80709 w 2184400" name="T8"/>
              <a:gd fmla="*/ 888 h 1117600" name="T9"/>
              <a:gd fmla="*/ 80602 w 2184400" name="T10"/>
              <a:gd fmla="*/ 0 h 1117600" name="T11"/>
              <a:gd fmla="*/ 91477 w 2184400" name="T12"/>
              <a:gd fmla="*/ 0 h 1117600" name="T13"/>
              <a:gd fmla="*/ 91530 w 2184400" name="T14"/>
              <a:gd fmla="*/ 888 h 1117600" name="T15"/>
              <a:gd fmla="*/ 45765 w 2184400" name="T16"/>
              <a:gd fmla="*/ 39031 h 1117600" name="T17"/>
              <a:gd fmla="*/ 0 w 2184400" name="T18"/>
              <a:gd fmla="*/ 888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algn="ctr" cap="flat" cmpd="sng" w="12700">
            <a:noFill/>
            <a:prstDash val="solid"/>
            <a:miter lim="800000"/>
          </a:ln>
        </p:spPr>
        <p:txBody>
          <a:bodyPr anchor="ctr"/>
          <a:lstStyle/>
          <a:p>
            <a:endParaRPr altLang="en-US" lang="zh-CN"/>
          </a:p>
        </p:txBody>
      </p:sp>
      <p:sp>
        <p:nvSpPr>
          <p:cNvPr id="23" name="任意多边形 22"/>
          <p:cNvSpPr/>
          <p:nvPr/>
        </p:nvSpPr>
        <p:spPr bwMode="auto">
          <a:xfrm flipV="1">
            <a:off x="2403475" y="2185988"/>
            <a:ext cx="1741488" cy="881062"/>
          </a:xfrm>
          <a:custGeom>
            <a:gdLst>
              <a:gd fmla="*/ 54 w 2184400" name="T0"/>
              <a:gd fmla="*/ 0 h 1117600" name="T1"/>
              <a:gd fmla="*/ 10928 w 2184400" name="T2"/>
              <a:gd fmla="*/ 0 h 1117600" name="T3"/>
              <a:gd fmla="*/ 10821 w 2184400" name="T4"/>
              <a:gd fmla="*/ 910 h 1117600" name="T5"/>
              <a:gd fmla="*/ 45765 w 2184400" name="T6"/>
              <a:gd fmla="*/ 30779 h 1117600" name="T7"/>
              <a:gd fmla="*/ 80710 w 2184400" name="T8"/>
              <a:gd fmla="*/ 910 h 1117600" name="T9"/>
              <a:gd fmla="*/ 80603 w 2184400" name="T10"/>
              <a:gd fmla="*/ 0 h 1117600" name="T11"/>
              <a:gd fmla="*/ 91478 w 2184400" name="T12"/>
              <a:gd fmla="*/ 0 h 1117600" name="T13"/>
              <a:gd fmla="*/ 91531 w 2184400" name="T14"/>
              <a:gd fmla="*/ 910 h 1117600" name="T15"/>
              <a:gd fmla="*/ 45765 w 2184400" name="T16"/>
              <a:gd fmla="*/ 40029 h 1117600" name="T17"/>
              <a:gd fmla="*/ 0 w 2184400" name="T18"/>
              <a:gd fmla="*/ 910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algn="ctr" cap="flat" cmpd="sng" w="12700">
            <a:noFill/>
            <a:prstDash val="solid"/>
            <a:miter lim="800000"/>
          </a:ln>
        </p:spPr>
        <p:txBody>
          <a:bodyPr anchor="ctr"/>
          <a:lstStyle/>
          <a:p>
            <a:endParaRPr altLang="en-US" lang="zh-CN"/>
          </a:p>
        </p:txBody>
      </p:sp>
      <p:sp>
        <p:nvSpPr>
          <p:cNvPr id="25" name="任意多边形 24"/>
          <p:cNvSpPr/>
          <p:nvPr/>
        </p:nvSpPr>
        <p:spPr bwMode="auto">
          <a:xfrm flipV="1">
            <a:off x="5483225" y="2185988"/>
            <a:ext cx="1741488" cy="881062"/>
          </a:xfrm>
          <a:custGeom>
            <a:gdLst>
              <a:gd fmla="*/ 54 w 2184400" name="T0"/>
              <a:gd fmla="*/ 0 h 1117600" name="T1"/>
              <a:gd fmla="*/ 10928 w 2184400" name="T2"/>
              <a:gd fmla="*/ 0 h 1117600" name="T3"/>
              <a:gd fmla="*/ 10821 w 2184400" name="T4"/>
              <a:gd fmla="*/ 910 h 1117600" name="T5"/>
              <a:gd fmla="*/ 45765 w 2184400" name="T6"/>
              <a:gd fmla="*/ 30779 h 1117600" name="T7"/>
              <a:gd fmla="*/ 80710 w 2184400" name="T8"/>
              <a:gd fmla="*/ 910 h 1117600" name="T9"/>
              <a:gd fmla="*/ 80603 w 2184400" name="T10"/>
              <a:gd fmla="*/ 0 h 1117600" name="T11"/>
              <a:gd fmla="*/ 91478 w 2184400" name="T12"/>
              <a:gd fmla="*/ 0 h 1117600" name="T13"/>
              <a:gd fmla="*/ 91531 w 2184400" name="T14"/>
              <a:gd fmla="*/ 910 h 1117600" name="T15"/>
              <a:gd fmla="*/ 45765 w 2184400" name="T16"/>
              <a:gd fmla="*/ 40029 h 1117600" name="T17"/>
              <a:gd fmla="*/ 0 w 2184400" name="T18"/>
              <a:gd fmla="*/ 910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algn="ctr" cap="flat" cmpd="sng" w="12700">
            <a:noFill/>
            <a:prstDash val="solid"/>
            <a:miter lim="800000"/>
          </a:ln>
        </p:spPr>
        <p:txBody>
          <a:bodyPr anchor="ctr"/>
          <a:lstStyle/>
          <a:p>
            <a:endParaRPr altLang="en-US" lang="zh-CN"/>
          </a:p>
        </p:txBody>
      </p:sp>
      <p:sp>
        <p:nvSpPr>
          <p:cNvPr id="18" name="任意多边形 17"/>
          <p:cNvSpPr/>
          <p:nvPr/>
        </p:nvSpPr>
        <p:spPr bwMode="auto">
          <a:xfrm>
            <a:off x="2389188" y="3067050"/>
            <a:ext cx="1743075" cy="879475"/>
          </a:xfrm>
          <a:custGeom>
            <a:gdLst>
              <a:gd fmla="*/ 54 w 2184400" name="T0"/>
              <a:gd fmla="*/ 0 h 1117600" name="T1"/>
              <a:gd fmla="*/ 11069 w 2184400" name="T2"/>
              <a:gd fmla="*/ 0 h 1117600" name="T3"/>
              <a:gd fmla="*/ 10960 w 2184400" name="T4"/>
              <a:gd fmla="*/ 888 h 1117600" name="T5"/>
              <a:gd fmla="*/ 46353 w 2184400" name="T6"/>
              <a:gd fmla="*/ 30012 h 1117600" name="T7"/>
              <a:gd fmla="*/ 81746 w 2184400" name="T8"/>
              <a:gd fmla="*/ 888 h 1117600" name="T9"/>
              <a:gd fmla="*/ 81637 w 2184400" name="T10"/>
              <a:gd fmla="*/ 0 h 1117600" name="T11"/>
              <a:gd fmla="*/ 92652 w 2184400" name="T12"/>
              <a:gd fmla="*/ 0 h 1117600" name="T13"/>
              <a:gd fmla="*/ 92706 w 2184400" name="T14"/>
              <a:gd fmla="*/ 888 h 1117600" name="T15"/>
              <a:gd fmla="*/ 46353 w 2184400" name="T16"/>
              <a:gd fmla="*/ 39031 h 1117600" name="T17"/>
              <a:gd fmla="*/ 0 w 2184400" name="T18"/>
              <a:gd fmla="*/ 888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algn="ctr" cap="flat" cmpd="sng" w="12700">
            <a:noFill/>
            <a:prstDash val="solid"/>
            <a:miter lim="800000"/>
          </a:ln>
        </p:spPr>
        <p:txBody>
          <a:bodyPr anchor="ctr"/>
          <a:lstStyle/>
          <a:p>
            <a:endParaRPr altLang="en-US" lang="zh-CN"/>
          </a:p>
        </p:txBody>
      </p:sp>
      <p:sp>
        <p:nvSpPr>
          <p:cNvPr id="20" name="任意多边形 19"/>
          <p:cNvSpPr/>
          <p:nvPr/>
        </p:nvSpPr>
        <p:spPr bwMode="auto">
          <a:xfrm>
            <a:off x="5470525" y="3067050"/>
            <a:ext cx="1741488" cy="879475"/>
          </a:xfrm>
          <a:custGeom>
            <a:gdLst>
              <a:gd fmla="*/ 54 w 2184400" name="T0"/>
              <a:gd fmla="*/ 0 h 1117600" name="T1"/>
              <a:gd fmla="*/ 10928 w 2184400" name="T2"/>
              <a:gd fmla="*/ 0 h 1117600" name="T3"/>
              <a:gd fmla="*/ 10821 w 2184400" name="T4"/>
              <a:gd fmla="*/ 888 h 1117600" name="T5"/>
              <a:gd fmla="*/ 45765 w 2184400" name="T6"/>
              <a:gd fmla="*/ 30012 h 1117600" name="T7"/>
              <a:gd fmla="*/ 80710 w 2184400" name="T8"/>
              <a:gd fmla="*/ 888 h 1117600" name="T9"/>
              <a:gd fmla="*/ 80603 w 2184400" name="T10"/>
              <a:gd fmla="*/ 0 h 1117600" name="T11"/>
              <a:gd fmla="*/ 91478 w 2184400" name="T12"/>
              <a:gd fmla="*/ 0 h 1117600" name="T13"/>
              <a:gd fmla="*/ 91531 w 2184400" name="T14"/>
              <a:gd fmla="*/ 888 h 1117600" name="T15"/>
              <a:gd fmla="*/ 45765 w 2184400" name="T16"/>
              <a:gd fmla="*/ 39031 h 1117600" name="T17"/>
              <a:gd fmla="*/ 0 w 2184400" name="T18"/>
              <a:gd fmla="*/ 888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algn="ctr" cap="flat" cmpd="sng" w="12700">
            <a:noFill/>
            <a:prstDash val="solid"/>
            <a:miter lim="800000"/>
          </a:ln>
        </p:spPr>
        <p:txBody>
          <a:bodyPr anchor="ctr"/>
          <a:lstStyle/>
          <a:p>
            <a:endParaRPr altLang="en-US" lang="zh-CN"/>
          </a:p>
        </p:txBody>
      </p:sp>
      <p:sp>
        <p:nvSpPr>
          <p:cNvPr id="22" name="任意多边形 21"/>
          <p:cNvSpPr/>
          <p:nvPr/>
        </p:nvSpPr>
        <p:spPr bwMode="auto">
          <a:xfrm flipV="1">
            <a:off x="852488" y="2185988"/>
            <a:ext cx="1741487" cy="881062"/>
          </a:xfrm>
          <a:custGeom>
            <a:gdLst>
              <a:gd fmla="*/ 54 w 2184400" name="T0"/>
              <a:gd fmla="*/ 0 h 1117600" name="T1"/>
              <a:gd fmla="*/ 10928 w 2184400" name="T2"/>
              <a:gd fmla="*/ 0 h 1117600" name="T3"/>
              <a:gd fmla="*/ 10821 w 2184400" name="T4"/>
              <a:gd fmla="*/ 910 h 1117600" name="T5"/>
              <a:gd fmla="*/ 45765 w 2184400" name="T6"/>
              <a:gd fmla="*/ 30779 h 1117600" name="T7"/>
              <a:gd fmla="*/ 80709 w 2184400" name="T8"/>
              <a:gd fmla="*/ 910 h 1117600" name="T9"/>
              <a:gd fmla="*/ 80602 w 2184400" name="T10"/>
              <a:gd fmla="*/ 0 h 1117600" name="T11"/>
              <a:gd fmla="*/ 91477 w 2184400" name="T12"/>
              <a:gd fmla="*/ 0 h 1117600" name="T13"/>
              <a:gd fmla="*/ 91530 w 2184400" name="T14"/>
              <a:gd fmla="*/ 910 h 1117600" name="T15"/>
              <a:gd fmla="*/ 45765 w 2184400" name="T16"/>
              <a:gd fmla="*/ 40029 h 1117600" name="T17"/>
              <a:gd fmla="*/ 0 w 2184400" name="T18"/>
              <a:gd fmla="*/ 910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algn="ctr" cap="flat" cmpd="sng" w="12700">
            <a:noFill/>
            <a:prstDash val="solid"/>
            <a:miter lim="800000"/>
          </a:ln>
        </p:spPr>
        <p:txBody>
          <a:bodyPr anchor="ctr"/>
          <a:lstStyle/>
          <a:p>
            <a:endParaRPr altLang="en-US" lang="zh-CN"/>
          </a:p>
        </p:txBody>
      </p:sp>
      <p:sp>
        <p:nvSpPr>
          <p:cNvPr id="24" name="任意多边形 23"/>
          <p:cNvSpPr/>
          <p:nvPr/>
        </p:nvSpPr>
        <p:spPr bwMode="auto">
          <a:xfrm flipV="1">
            <a:off x="3930650" y="2185988"/>
            <a:ext cx="1741488" cy="881062"/>
          </a:xfrm>
          <a:custGeom>
            <a:gdLst>
              <a:gd fmla="*/ 54 w 2184400" name="T0"/>
              <a:gd fmla="*/ 0 h 1117600" name="T1"/>
              <a:gd fmla="*/ 10928 w 2184400" name="T2"/>
              <a:gd fmla="*/ 0 h 1117600" name="T3"/>
              <a:gd fmla="*/ 10821 w 2184400" name="T4"/>
              <a:gd fmla="*/ 910 h 1117600" name="T5"/>
              <a:gd fmla="*/ 45765 w 2184400" name="T6"/>
              <a:gd fmla="*/ 30779 h 1117600" name="T7"/>
              <a:gd fmla="*/ 80710 w 2184400" name="T8"/>
              <a:gd fmla="*/ 910 h 1117600" name="T9"/>
              <a:gd fmla="*/ 80603 w 2184400" name="T10"/>
              <a:gd fmla="*/ 0 h 1117600" name="T11"/>
              <a:gd fmla="*/ 91478 w 2184400" name="T12"/>
              <a:gd fmla="*/ 0 h 1117600" name="T13"/>
              <a:gd fmla="*/ 91531 w 2184400" name="T14"/>
              <a:gd fmla="*/ 910 h 1117600" name="T15"/>
              <a:gd fmla="*/ 45765 w 2184400" name="T16"/>
              <a:gd fmla="*/ 40029 h 1117600" name="T17"/>
              <a:gd fmla="*/ 0 w 2184400" name="T18"/>
              <a:gd fmla="*/ 910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algn="ctr" cap="flat" cmpd="sng" w="12700">
            <a:noFill/>
            <a:prstDash val="solid"/>
            <a:miter lim="800000"/>
          </a:ln>
        </p:spPr>
        <p:txBody>
          <a:bodyPr anchor="ctr"/>
          <a:lstStyle/>
          <a:p>
            <a:endParaRPr altLang="en-US" lang="zh-CN"/>
          </a:p>
        </p:txBody>
      </p:sp>
      <p:sp>
        <p:nvSpPr>
          <p:cNvPr id="26" name="任意多边形 25"/>
          <p:cNvSpPr/>
          <p:nvPr/>
        </p:nvSpPr>
        <p:spPr bwMode="auto">
          <a:xfrm flipV="1">
            <a:off x="7008813" y="2185988"/>
            <a:ext cx="1741487" cy="881062"/>
          </a:xfrm>
          <a:custGeom>
            <a:gdLst>
              <a:gd fmla="*/ 54 w 2184400" name="T0"/>
              <a:gd fmla="*/ 0 h 1117600" name="T1"/>
              <a:gd fmla="*/ 10928 w 2184400" name="T2"/>
              <a:gd fmla="*/ 0 h 1117600" name="T3"/>
              <a:gd fmla="*/ 10821 w 2184400" name="T4"/>
              <a:gd fmla="*/ 910 h 1117600" name="T5"/>
              <a:gd fmla="*/ 45765 w 2184400" name="T6"/>
              <a:gd fmla="*/ 30779 h 1117600" name="T7"/>
              <a:gd fmla="*/ 80709 w 2184400" name="T8"/>
              <a:gd fmla="*/ 910 h 1117600" name="T9"/>
              <a:gd fmla="*/ 80602 w 2184400" name="T10"/>
              <a:gd fmla="*/ 0 h 1117600" name="T11"/>
              <a:gd fmla="*/ 91477 w 2184400" name="T12"/>
              <a:gd fmla="*/ 0 h 1117600" name="T13"/>
              <a:gd fmla="*/ 91530 w 2184400" name="T14"/>
              <a:gd fmla="*/ 910 h 1117600" name="T15"/>
              <a:gd fmla="*/ 45765 w 2184400" name="T16"/>
              <a:gd fmla="*/ 40029 h 1117600" name="T17"/>
              <a:gd fmla="*/ 0 w 2184400" name="T18"/>
              <a:gd fmla="*/ 910 h 11176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184400" name="T30"/>
              <a:gd fmla="*/ 0 h 1117600" name="T31"/>
              <a:gd fmla="*/ 2184400 w 2184400" name="T32"/>
              <a:gd fmla="*/ 1117600 h 11176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17600" w="21844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algn="ctr" cap="flat" cmpd="sng" w="12700">
            <a:noFill/>
            <a:prstDash val="solid"/>
            <a:miter lim="800000"/>
          </a:ln>
        </p:spPr>
        <p:txBody>
          <a:bodyPr anchor="ctr"/>
          <a:lstStyle/>
          <a:p>
            <a:endParaRPr altLang="en-US" lang="zh-CN"/>
          </a:p>
        </p:txBody>
      </p:sp>
      <p:sp>
        <p:nvSpPr>
          <p:cNvPr id="102415" name="文本框 27"/>
          <p:cNvSpPr txBox="1">
            <a:spLocks noChangeArrowheads="1"/>
          </p:cNvSpPr>
          <p:nvPr/>
        </p:nvSpPr>
        <p:spPr bwMode="auto">
          <a:xfrm>
            <a:off x="1323975" y="2703513"/>
            <a:ext cx="782638" cy="727906"/>
          </a:xfrm>
          <a:prstGeom prst="rect">
            <a:avLst/>
          </a:prstGeom>
          <a:noFill/>
          <a:ln w="9525">
            <a:noFill/>
            <a:miter lim="800000"/>
          </a:ln>
        </p:spPr>
        <p:txBody>
          <a:bodyPr bIns="36293" lIns="72585" rIns="72585" tIns="36293">
            <a:spAutoFit/>
          </a:bodyPr>
          <a:lstStyle/>
          <a:p>
            <a:pPr algn="ctr" defTabSz="725488"/>
            <a:r>
              <a:rPr altLang="zh-CN" b="0" lang="en-US" sz="4300">
                <a:solidFill>
                  <a:srgbClr val="5F5F5F"/>
                </a:solidFill>
                <a:latin charset="0" pitchFamily="34" typeface="Impact"/>
                <a:ea charset="-122" pitchFamily="2" typeface="时尚中黑简体"/>
                <a:cs typeface="Arial"/>
              </a:rPr>
              <a:t>01</a:t>
            </a:r>
          </a:p>
        </p:txBody>
      </p:sp>
      <p:sp>
        <p:nvSpPr>
          <p:cNvPr id="102416" name="文本框 28"/>
          <p:cNvSpPr txBox="1">
            <a:spLocks noChangeArrowheads="1"/>
          </p:cNvSpPr>
          <p:nvPr/>
        </p:nvSpPr>
        <p:spPr bwMode="auto">
          <a:xfrm>
            <a:off x="2863850" y="2703513"/>
            <a:ext cx="782638" cy="727906"/>
          </a:xfrm>
          <a:prstGeom prst="rect">
            <a:avLst/>
          </a:prstGeom>
          <a:noFill/>
          <a:ln w="9525">
            <a:noFill/>
            <a:miter lim="800000"/>
          </a:ln>
        </p:spPr>
        <p:txBody>
          <a:bodyPr bIns="36293" lIns="72585" rIns="72585" tIns="36293">
            <a:spAutoFit/>
          </a:bodyPr>
          <a:lstStyle/>
          <a:p>
            <a:pPr algn="ctr" defTabSz="725488"/>
            <a:r>
              <a:rPr altLang="zh-CN" b="0" lang="en-US" sz="4300">
                <a:solidFill>
                  <a:srgbClr val="5F5F5F"/>
                </a:solidFill>
                <a:latin charset="0" pitchFamily="34" typeface="Impact"/>
                <a:ea charset="-122" pitchFamily="2" typeface="时尚中黑简体"/>
                <a:cs typeface="Arial"/>
              </a:rPr>
              <a:t>02</a:t>
            </a:r>
          </a:p>
        </p:txBody>
      </p:sp>
      <p:sp>
        <p:nvSpPr>
          <p:cNvPr id="102417" name="文本框 29"/>
          <p:cNvSpPr txBox="1">
            <a:spLocks noChangeArrowheads="1"/>
          </p:cNvSpPr>
          <p:nvPr/>
        </p:nvSpPr>
        <p:spPr bwMode="auto">
          <a:xfrm>
            <a:off x="4414838" y="2703513"/>
            <a:ext cx="784225" cy="727906"/>
          </a:xfrm>
          <a:prstGeom prst="rect">
            <a:avLst/>
          </a:prstGeom>
          <a:noFill/>
          <a:ln w="9525">
            <a:noFill/>
            <a:miter lim="800000"/>
          </a:ln>
        </p:spPr>
        <p:txBody>
          <a:bodyPr bIns="36293" lIns="72585" rIns="72585" tIns="36293">
            <a:spAutoFit/>
          </a:bodyPr>
          <a:lstStyle/>
          <a:p>
            <a:pPr algn="ctr" defTabSz="725488"/>
            <a:r>
              <a:rPr altLang="zh-CN" b="0" lang="en-US" sz="4300">
                <a:solidFill>
                  <a:srgbClr val="5F5F5F"/>
                </a:solidFill>
                <a:latin charset="0" pitchFamily="34" typeface="Impact"/>
                <a:ea charset="-122" pitchFamily="2" typeface="时尚中黑简体"/>
                <a:cs typeface="Arial"/>
              </a:rPr>
              <a:t>03</a:t>
            </a:r>
          </a:p>
        </p:txBody>
      </p:sp>
      <p:sp>
        <p:nvSpPr>
          <p:cNvPr id="102418" name="文本框 30"/>
          <p:cNvSpPr txBox="1">
            <a:spLocks noChangeArrowheads="1"/>
          </p:cNvSpPr>
          <p:nvPr/>
        </p:nvSpPr>
        <p:spPr bwMode="auto">
          <a:xfrm>
            <a:off x="5981700" y="2703513"/>
            <a:ext cx="784225" cy="727906"/>
          </a:xfrm>
          <a:prstGeom prst="rect">
            <a:avLst/>
          </a:prstGeom>
          <a:noFill/>
          <a:ln w="9525">
            <a:noFill/>
            <a:miter lim="800000"/>
          </a:ln>
        </p:spPr>
        <p:txBody>
          <a:bodyPr bIns="36293" lIns="72585" rIns="72585" tIns="36293">
            <a:spAutoFit/>
          </a:bodyPr>
          <a:lstStyle/>
          <a:p>
            <a:pPr algn="ctr" defTabSz="725488"/>
            <a:r>
              <a:rPr altLang="zh-CN" b="0" lang="en-US" sz="4300">
                <a:solidFill>
                  <a:srgbClr val="5F5F5F"/>
                </a:solidFill>
                <a:latin charset="0" pitchFamily="34" typeface="Impact"/>
                <a:ea charset="-122" pitchFamily="2" typeface="时尚中黑简体"/>
                <a:cs typeface="Arial"/>
              </a:rPr>
              <a:t>04</a:t>
            </a:r>
          </a:p>
        </p:txBody>
      </p:sp>
      <p:sp>
        <p:nvSpPr>
          <p:cNvPr id="102419" name="文本框 31"/>
          <p:cNvSpPr txBox="1">
            <a:spLocks noChangeArrowheads="1"/>
          </p:cNvSpPr>
          <p:nvPr/>
        </p:nvSpPr>
        <p:spPr bwMode="auto">
          <a:xfrm>
            <a:off x="7494588" y="2703513"/>
            <a:ext cx="784225" cy="727906"/>
          </a:xfrm>
          <a:prstGeom prst="rect">
            <a:avLst/>
          </a:prstGeom>
          <a:noFill/>
          <a:ln w="9525">
            <a:noFill/>
            <a:miter lim="800000"/>
          </a:ln>
        </p:spPr>
        <p:txBody>
          <a:bodyPr bIns="36293" lIns="72585" rIns="72585" tIns="36293">
            <a:spAutoFit/>
          </a:bodyPr>
          <a:lstStyle/>
          <a:p>
            <a:pPr algn="ctr" defTabSz="725488"/>
            <a:r>
              <a:rPr altLang="zh-CN" b="0" lang="en-US" sz="4300">
                <a:solidFill>
                  <a:srgbClr val="5F5F5F"/>
                </a:solidFill>
                <a:latin charset="0" pitchFamily="34" typeface="Impact"/>
                <a:ea charset="-122" pitchFamily="2" typeface="时尚中黑简体"/>
                <a:cs typeface="Arial"/>
              </a:rPr>
              <a:t>05</a:t>
            </a:r>
          </a:p>
        </p:txBody>
      </p:sp>
      <p:grpSp>
        <p:nvGrpSpPr>
          <p:cNvPr id="102430" name="Group 30"/>
          <p:cNvGrpSpPr/>
          <p:nvPr/>
        </p:nvGrpSpPr>
        <p:grpSpPr>
          <a:xfrm>
            <a:off x="596900" y="1333500"/>
            <a:ext cx="2198688" cy="957263"/>
            <a:chOff x="376" y="840"/>
            <a:chExt cx="1385" cy="603"/>
          </a:xfrm>
        </p:grpSpPr>
        <p:sp>
          <p:nvSpPr>
            <p:cNvPr id="46109" name="文本框 32"/>
            <p:cNvSpPr txBox="1">
              <a:spLocks noChangeArrowheads="1"/>
            </p:cNvSpPr>
            <p:nvPr/>
          </p:nvSpPr>
          <p:spPr bwMode="auto">
            <a:xfrm>
              <a:off x="376" y="840"/>
              <a:ext cx="1385" cy="199"/>
            </a:xfrm>
            <a:prstGeom prst="rect">
              <a:avLst/>
            </a:prstGeom>
            <a:noFill/>
            <a:ln w="9525">
              <a:noFill/>
              <a:miter lim="800000"/>
            </a:ln>
          </p:spPr>
          <p:txBody>
            <a:bodyPr bIns="36293" lIns="72585" rIns="72585" tIns="36293">
              <a:spAutoFit/>
            </a:bodyPr>
            <a:lstStyle/>
            <a:p>
              <a:pPr algn="ctr" defTabSz="725488"/>
              <a:r>
                <a:rPr altLang="en-US" lang="zh-CN" sz="1600">
                  <a:solidFill>
                    <a:srgbClr val="5F5F5F"/>
                  </a:solidFill>
                </a:rPr>
                <a:t>点击输入标题</a:t>
              </a:r>
            </a:p>
          </p:txBody>
        </p:sp>
        <p:sp>
          <p:nvSpPr>
            <p:cNvPr id="46110" name="矩形 33"/>
            <p:cNvSpPr>
              <a:spLocks noChangeArrowheads="1"/>
            </p:cNvSpPr>
            <p:nvPr/>
          </p:nvSpPr>
          <p:spPr bwMode="auto">
            <a:xfrm>
              <a:off x="399" y="1089"/>
              <a:ext cx="1310" cy="276"/>
            </a:xfrm>
            <a:prstGeom prst="rect">
              <a:avLst/>
            </a:prstGeom>
            <a:noFill/>
            <a:ln w="9525">
              <a:noFill/>
              <a:miter lim="800000"/>
            </a:ln>
          </p:spPr>
          <p:txBody>
            <a:bodyPr bIns="36293" lIns="72585" rIns="72585" tIns="36293">
              <a:spAutoFit/>
            </a:bodyPr>
            <a:lstStyle/>
            <a:p>
              <a:pPr algn="just" defTabSz="725488">
                <a:tabLst>
                  <a:tab pos="1077913"/>
                </a:tabLst>
              </a:pPr>
              <a:r>
                <a:rPr altLang="en-US" b="0" lang="zh-CN" sz="800">
                  <a:solidFill>
                    <a:srgbClr val="595959"/>
                  </a:solidFill>
                </a:rPr>
                <a:t>详写内容……点击输入本栏的具体文字，简明扼要的说明分项内容，此为概念图解，请根据您的具体内容酌情修改</a:t>
              </a:r>
            </a:p>
          </p:txBody>
        </p:sp>
      </p:grpSp>
      <p:grpSp>
        <p:nvGrpSpPr>
          <p:cNvPr id="102433" name="Group 33"/>
          <p:cNvGrpSpPr/>
          <p:nvPr/>
        </p:nvGrpSpPr>
        <p:grpSpPr>
          <a:xfrm>
            <a:off x="2206625" y="4021138"/>
            <a:ext cx="2198688" cy="955675"/>
            <a:chOff x="1390" y="2533"/>
            <a:chExt cx="1385" cy="602"/>
          </a:xfrm>
        </p:grpSpPr>
        <p:sp>
          <p:nvSpPr>
            <p:cNvPr id="46107" name="文本框 34"/>
            <p:cNvSpPr txBox="1">
              <a:spLocks noChangeArrowheads="1"/>
            </p:cNvSpPr>
            <p:nvPr/>
          </p:nvSpPr>
          <p:spPr bwMode="auto">
            <a:xfrm>
              <a:off x="1390" y="2533"/>
              <a:ext cx="1385" cy="199"/>
            </a:xfrm>
            <a:prstGeom prst="rect">
              <a:avLst/>
            </a:prstGeom>
            <a:noFill/>
            <a:ln w="9525">
              <a:noFill/>
              <a:miter lim="800000"/>
            </a:ln>
          </p:spPr>
          <p:txBody>
            <a:bodyPr bIns="36293" lIns="72585" rIns="72585" tIns="36293">
              <a:spAutoFit/>
            </a:bodyPr>
            <a:lstStyle/>
            <a:p>
              <a:pPr algn="ctr" defTabSz="725488"/>
              <a:r>
                <a:rPr altLang="en-US" lang="zh-CN" sz="1600">
                  <a:solidFill>
                    <a:srgbClr val="5F5F5F"/>
                  </a:solidFill>
                </a:rPr>
                <a:t>点击输入标题</a:t>
              </a:r>
            </a:p>
          </p:txBody>
        </p:sp>
        <p:sp>
          <p:nvSpPr>
            <p:cNvPr id="46108" name="矩形 35"/>
            <p:cNvSpPr>
              <a:spLocks noChangeArrowheads="1"/>
            </p:cNvSpPr>
            <p:nvPr/>
          </p:nvSpPr>
          <p:spPr bwMode="auto">
            <a:xfrm>
              <a:off x="1413" y="2781"/>
              <a:ext cx="1309" cy="276"/>
            </a:xfrm>
            <a:prstGeom prst="rect">
              <a:avLst/>
            </a:prstGeom>
            <a:noFill/>
            <a:ln w="9525">
              <a:noFill/>
              <a:miter lim="800000"/>
            </a:ln>
          </p:spPr>
          <p:txBody>
            <a:bodyPr bIns="36293" lIns="72585" rIns="72585" tIns="36293">
              <a:spAutoFit/>
            </a:bodyPr>
            <a:lstStyle/>
            <a:p>
              <a:pPr algn="just" defTabSz="725488">
                <a:tabLst>
                  <a:tab pos="1077913"/>
                </a:tabLst>
              </a:pPr>
              <a:r>
                <a:rPr altLang="en-US" b="0" lang="zh-CN" sz="800">
                  <a:solidFill>
                    <a:srgbClr val="595959"/>
                  </a:solidFill>
                </a:rPr>
                <a:t>详写内容……点击输入本栏的具体文字，简明扼要的说明分项内容，此为概念图解，请根据您的具体内容酌情修改</a:t>
              </a:r>
            </a:p>
          </p:txBody>
        </p:sp>
      </p:grpSp>
      <p:grpSp>
        <p:nvGrpSpPr>
          <p:cNvPr id="102434" name="Group 34"/>
          <p:cNvGrpSpPr/>
          <p:nvPr/>
        </p:nvGrpSpPr>
        <p:grpSpPr>
          <a:xfrm>
            <a:off x="5294313" y="4021138"/>
            <a:ext cx="2198687" cy="955675"/>
            <a:chOff x="3335" y="2533"/>
            <a:chExt cx="1385" cy="602"/>
          </a:xfrm>
        </p:grpSpPr>
        <p:sp>
          <p:nvSpPr>
            <p:cNvPr id="46105" name="文本框 36"/>
            <p:cNvSpPr txBox="1">
              <a:spLocks noChangeArrowheads="1"/>
            </p:cNvSpPr>
            <p:nvPr/>
          </p:nvSpPr>
          <p:spPr bwMode="auto">
            <a:xfrm>
              <a:off x="3335" y="2533"/>
              <a:ext cx="1385" cy="199"/>
            </a:xfrm>
            <a:prstGeom prst="rect">
              <a:avLst/>
            </a:prstGeom>
            <a:noFill/>
            <a:ln w="9525">
              <a:noFill/>
              <a:miter lim="800000"/>
            </a:ln>
          </p:spPr>
          <p:txBody>
            <a:bodyPr bIns="36293" lIns="72585" rIns="72585" tIns="36293">
              <a:spAutoFit/>
            </a:bodyPr>
            <a:lstStyle/>
            <a:p>
              <a:pPr algn="ctr" defTabSz="725488"/>
              <a:r>
                <a:rPr altLang="en-US" lang="zh-CN" sz="1600">
                  <a:solidFill>
                    <a:srgbClr val="5F5F5F"/>
                  </a:solidFill>
                </a:rPr>
                <a:t>点击输入标题</a:t>
              </a:r>
            </a:p>
          </p:txBody>
        </p:sp>
        <p:sp>
          <p:nvSpPr>
            <p:cNvPr id="46106" name="矩形 37"/>
            <p:cNvSpPr>
              <a:spLocks noChangeArrowheads="1"/>
            </p:cNvSpPr>
            <p:nvPr/>
          </p:nvSpPr>
          <p:spPr bwMode="auto">
            <a:xfrm>
              <a:off x="3358" y="2781"/>
              <a:ext cx="1309" cy="276"/>
            </a:xfrm>
            <a:prstGeom prst="rect">
              <a:avLst/>
            </a:prstGeom>
            <a:noFill/>
            <a:ln w="9525">
              <a:noFill/>
              <a:miter lim="800000"/>
            </a:ln>
          </p:spPr>
          <p:txBody>
            <a:bodyPr bIns="36293" lIns="72585" rIns="72585" tIns="36293">
              <a:spAutoFit/>
            </a:bodyPr>
            <a:lstStyle/>
            <a:p>
              <a:pPr algn="just" defTabSz="725488">
                <a:tabLst>
                  <a:tab pos="1077913"/>
                </a:tabLst>
              </a:pPr>
              <a:r>
                <a:rPr altLang="en-US" b="0" lang="zh-CN" sz="800">
                  <a:solidFill>
                    <a:srgbClr val="595959"/>
                  </a:solidFill>
                </a:rPr>
                <a:t>详写内容……点击输入本栏的具体文字，简明扼要的说明分项内容，此为概念图解，请根据您的具体内容酌情修改</a:t>
              </a:r>
            </a:p>
          </p:txBody>
        </p:sp>
      </p:grpSp>
      <p:grpSp>
        <p:nvGrpSpPr>
          <p:cNvPr id="102432" name="Group 32"/>
          <p:cNvGrpSpPr/>
          <p:nvPr/>
        </p:nvGrpSpPr>
        <p:grpSpPr>
          <a:xfrm>
            <a:off x="6765925" y="1333500"/>
            <a:ext cx="2198688" cy="957263"/>
            <a:chOff x="4262" y="840"/>
            <a:chExt cx="1385" cy="603"/>
          </a:xfrm>
        </p:grpSpPr>
        <p:sp>
          <p:nvSpPr>
            <p:cNvPr id="46103" name="文本框 38"/>
            <p:cNvSpPr txBox="1">
              <a:spLocks noChangeArrowheads="1"/>
            </p:cNvSpPr>
            <p:nvPr/>
          </p:nvSpPr>
          <p:spPr bwMode="auto">
            <a:xfrm>
              <a:off x="4262" y="840"/>
              <a:ext cx="1385" cy="199"/>
            </a:xfrm>
            <a:prstGeom prst="rect">
              <a:avLst/>
            </a:prstGeom>
            <a:noFill/>
            <a:ln w="9525">
              <a:noFill/>
              <a:miter lim="800000"/>
            </a:ln>
          </p:spPr>
          <p:txBody>
            <a:bodyPr bIns="36293" lIns="72585" rIns="72585" tIns="36293">
              <a:spAutoFit/>
            </a:bodyPr>
            <a:lstStyle/>
            <a:p>
              <a:pPr algn="ctr" defTabSz="725488"/>
              <a:r>
                <a:rPr altLang="en-US" lang="zh-CN" sz="1600">
                  <a:solidFill>
                    <a:srgbClr val="5F5F5F"/>
                  </a:solidFill>
                </a:rPr>
                <a:t>点击输入标题</a:t>
              </a:r>
            </a:p>
          </p:txBody>
        </p:sp>
        <p:sp>
          <p:nvSpPr>
            <p:cNvPr id="46104" name="矩形 39"/>
            <p:cNvSpPr>
              <a:spLocks noChangeArrowheads="1"/>
            </p:cNvSpPr>
            <p:nvPr/>
          </p:nvSpPr>
          <p:spPr bwMode="auto">
            <a:xfrm>
              <a:off x="4285" y="1089"/>
              <a:ext cx="1309" cy="276"/>
            </a:xfrm>
            <a:prstGeom prst="rect">
              <a:avLst/>
            </a:prstGeom>
            <a:noFill/>
            <a:ln w="9525">
              <a:noFill/>
              <a:miter lim="800000"/>
            </a:ln>
          </p:spPr>
          <p:txBody>
            <a:bodyPr bIns="36293" lIns="72585" rIns="72585" tIns="36293">
              <a:spAutoFit/>
            </a:bodyPr>
            <a:lstStyle/>
            <a:p>
              <a:pPr algn="just" defTabSz="725488">
                <a:tabLst>
                  <a:tab pos="1077913"/>
                </a:tabLst>
              </a:pPr>
              <a:r>
                <a:rPr altLang="en-US" b="0" lang="zh-CN" sz="800">
                  <a:solidFill>
                    <a:srgbClr val="595959"/>
                  </a:solidFill>
                </a:rPr>
                <a:t>详写内容……点击输入本栏的具体文字，简明扼要的说明分项内容，此为概念图解，请根据您的具体内容酌情修改</a:t>
              </a:r>
            </a:p>
          </p:txBody>
        </p:sp>
      </p:grpSp>
      <p:grpSp>
        <p:nvGrpSpPr>
          <p:cNvPr id="102431" name="Group 31"/>
          <p:cNvGrpSpPr/>
          <p:nvPr/>
        </p:nvGrpSpPr>
        <p:grpSpPr>
          <a:xfrm>
            <a:off x="3724275" y="1333500"/>
            <a:ext cx="2197100" cy="957263"/>
            <a:chOff x="2346" y="840"/>
            <a:chExt cx="1384" cy="603"/>
          </a:xfrm>
        </p:grpSpPr>
        <p:sp>
          <p:nvSpPr>
            <p:cNvPr id="46101" name="文本框 40"/>
            <p:cNvSpPr txBox="1">
              <a:spLocks noChangeArrowheads="1"/>
            </p:cNvSpPr>
            <p:nvPr/>
          </p:nvSpPr>
          <p:spPr bwMode="auto">
            <a:xfrm>
              <a:off x="2346" y="840"/>
              <a:ext cx="1384" cy="199"/>
            </a:xfrm>
            <a:prstGeom prst="rect">
              <a:avLst/>
            </a:prstGeom>
            <a:noFill/>
            <a:ln w="9525">
              <a:noFill/>
              <a:miter lim="800000"/>
            </a:ln>
          </p:spPr>
          <p:txBody>
            <a:bodyPr bIns="36293" lIns="72585" rIns="72585" tIns="36293">
              <a:spAutoFit/>
            </a:bodyPr>
            <a:lstStyle/>
            <a:p>
              <a:pPr algn="ctr" defTabSz="725488"/>
              <a:r>
                <a:rPr altLang="en-US" lang="zh-CN" sz="1600">
                  <a:solidFill>
                    <a:srgbClr val="5F5F5F"/>
                  </a:solidFill>
                </a:rPr>
                <a:t>点击输入标题</a:t>
              </a:r>
            </a:p>
          </p:txBody>
        </p:sp>
        <p:sp>
          <p:nvSpPr>
            <p:cNvPr id="46102" name="矩形 41"/>
            <p:cNvSpPr>
              <a:spLocks noChangeArrowheads="1"/>
            </p:cNvSpPr>
            <p:nvPr/>
          </p:nvSpPr>
          <p:spPr bwMode="auto">
            <a:xfrm>
              <a:off x="2369" y="1089"/>
              <a:ext cx="1309" cy="276"/>
            </a:xfrm>
            <a:prstGeom prst="rect">
              <a:avLst/>
            </a:prstGeom>
            <a:noFill/>
            <a:ln w="9525">
              <a:noFill/>
              <a:miter lim="800000"/>
            </a:ln>
          </p:spPr>
          <p:txBody>
            <a:bodyPr bIns="36293" lIns="72585" rIns="72585" tIns="36293">
              <a:spAutoFit/>
            </a:bodyPr>
            <a:lstStyle/>
            <a:p>
              <a:pPr algn="just" defTabSz="725488">
                <a:tabLst>
                  <a:tab pos="1077913"/>
                </a:tabLst>
              </a:pPr>
              <a:r>
                <a:rPr altLang="en-US" b="0" lang="zh-CN" sz="800">
                  <a:solidFill>
                    <a:srgbClr val="595959"/>
                  </a:solidFill>
                </a:rPr>
                <a:t>详写内容……点击输入本栏的具体文字，简明扼要的说明分项内容，此为概念图解，请根据您的具体内容酌情修改</a:t>
              </a:r>
            </a:p>
          </p:txBody>
        </p:sp>
      </p:gr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22"/>
                                        </p:tgtEl>
                                        <p:attrNameLst>
                                          <p:attrName>style.visibility</p:attrName>
                                        </p:attrNameLst>
                                      </p:cBhvr>
                                      <p:to>
                                        <p:strVal val="visible"/>
                                      </p:to>
                                    </p:set>
                                    <p:animEffect filter="wipe(left)" transition="in">
                                      <p:cBhvr>
                                        <p:cTn dur="500" id="7"/>
                                        <p:tgtEl>
                                          <p:spTgt spid="22"/>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18"/>
                                        </p:tgtEl>
                                        <p:attrNameLst>
                                          <p:attrName>style.visibility</p:attrName>
                                        </p:attrNameLst>
                                      </p:cBhvr>
                                      <p:to>
                                        <p:strVal val="visible"/>
                                      </p:to>
                                    </p:set>
                                    <p:animEffect filter="wipe(left)" transition="in">
                                      <p:cBhvr>
                                        <p:cTn dur="500" id="11"/>
                                        <p:tgtEl>
                                          <p:spTgt spid="18"/>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4"/>
                                        </p:tgtEl>
                                        <p:attrNameLst>
                                          <p:attrName>style.visibility</p:attrName>
                                        </p:attrNameLst>
                                      </p:cBhvr>
                                      <p:to>
                                        <p:strVal val="visible"/>
                                      </p:to>
                                    </p:set>
                                    <p:animEffect filter="wipe(left)" transition="in">
                                      <p:cBhvr>
                                        <p:cTn dur="500" id="15"/>
                                        <p:tgtEl>
                                          <p:spTgt spid="24"/>
                                        </p:tgtEl>
                                      </p:cBhvr>
                                    </p:animEffect>
                                  </p:childTnLst>
                                </p:cTn>
                              </p:par>
                            </p:childTnLst>
                          </p:cTn>
                        </p:par>
                        <p:par>
                          <p:cTn fill="hold" id="16" nodeType="afterGroup">
                            <p:stCondLst>
                              <p:cond delay="1500"/>
                            </p:stCondLst>
                            <p:childTnLst>
                              <p:par>
                                <p:cTn fill="hold" grpId="0" id="17" nodeType="afterEffect" presetClass="entr" presetID="22" presetSubtype="8">
                                  <p:stCondLst>
                                    <p:cond delay="0"/>
                                  </p:stCondLst>
                                  <p:childTnLst>
                                    <p:set>
                                      <p:cBhvr>
                                        <p:cTn dur="1" fill="hold" id="18">
                                          <p:stCondLst>
                                            <p:cond delay="0"/>
                                          </p:stCondLst>
                                        </p:cTn>
                                        <p:tgtEl>
                                          <p:spTgt spid="20"/>
                                        </p:tgtEl>
                                        <p:attrNameLst>
                                          <p:attrName>style.visibility</p:attrName>
                                        </p:attrNameLst>
                                      </p:cBhvr>
                                      <p:to>
                                        <p:strVal val="visible"/>
                                      </p:to>
                                    </p:set>
                                    <p:animEffect filter="wipe(left)" transition="in">
                                      <p:cBhvr>
                                        <p:cTn dur="500" id="19"/>
                                        <p:tgtEl>
                                          <p:spTgt spid="20"/>
                                        </p:tgtEl>
                                      </p:cBhvr>
                                    </p:animEffect>
                                  </p:childTnLst>
                                </p:cTn>
                              </p:par>
                            </p:childTnLst>
                          </p:cTn>
                        </p:par>
                        <p:par>
                          <p:cTn fill="hold" id="20" nodeType="afterGroup">
                            <p:stCondLst>
                              <p:cond delay="2000"/>
                            </p:stCondLst>
                            <p:childTnLst>
                              <p:par>
                                <p:cTn fill="hold" grpId="0" id="21" nodeType="afterEffect" presetClass="entr" presetID="22" presetSubtype="8">
                                  <p:stCondLst>
                                    <p:cond delay="0"/>
                                  </p:stCondLst>
                                  <p:childTnLst>
                                    <p:set>
                                      <p:cBhvr>
                                        <p:cTn dur="1" fill="hold" id="22">
                                          <p:stCondLst>
                                            <p:cond delay="0"/>
                                          </p:stCondLst>
                                        </p:cTn>
                                        <p:tgtEl>
                                          <p:spTgt spid="26"/>
                                        </p:tgtEl>
                                        <p:attrNameLst>
                                          <p:attrName>style.visibility</p:attrName>
                                        </p:attrNameLst>
                                      </p:cBhvr>
                                      <p:to>
                                        <p:strVal val="visible"/>
                                      </p:to>
                                    </p:set>
                                    <p:animEffect filter="wipe(left)" transition="in">
                                      <p:cBhvr>
                                        <p:cTn dur="500" id="23"/>
                                        <p:tgtEl>
                                          <p:spTgt spid="26"/>
                                        </p:tgtEl>
                                      </p:cBhvr>
                                    </p:animEffect>
                                  </p:childTnLst>
                                </p:cTn>
                              </p:par>
                            </p:childTnLst>
                          </p:cTn>
                        </p:par>
                        <p:par>
                          <p:cTn fill="hold" id="24" nodeType="afterGroup">
                            <p:stCondLst>
                              <p:cond delay="2500"/>
                            </p:stCondLst>
                            <p:childTnLst>
                              <p:par>
                                <p:cTn fill="hold" grpId="0" id="25" nodeType="afterEffect" presetClass="entr" presetID="22" presetSubtype="8">
                                  <p:stCondLst>
                                    <p:cond delay="0"/>
                                  </p:stCondLst>
                                  <p:childTnLst>
                                    <p:set>
                                      <p:cBhvr>
                                        <p:cTn dur="1" fill="hold" id="26">
                                          <p:stCondLst>
                                            <p:cond delay="0"/>
                                          </p:stCondLst>
                                        </p:cTn>
                                        <p:tgtEl>
                                          <p:spTgt spid="17"/>
                                        </p:tgtEl>
                                        <p:attrNameLst>
                                          <p:attrName>style.visibility</p:attrName>
                                        </p:attrNameLst>
                                      </p:cBhvr>
                                      <p:to>
                                        <p:strVal val="visible"/>
                                      </p:to>
                                    </p:set>
                                    <p:animEffect filter="wipe(left)" transition="in">
                                      <p:cBhvr>
                                        <p:cTn dur="500" id="27"/>
                                        <p:tgtEl>
                                          <p:spTgt spid="17"/>
                                        </p:tgtEl>
                                      </p:cBhvr>
                                    </p:animEffect>
                                  </p:childTnLst>
                                </p:cTn>
                              </p:par>
                            </p:childTnLst>
                          </p:cTn>
                        </p:par>
                        <p:par>
                          <p:cTn fill="hold" id="28" nodeType="afterGroup">
                            <p:stCondLst>
                              <p:cond delay="3000"/>
                            </p:stCondLst>
                            <p:childTnLst>
                              <p:par>
                                <p:cTn fill="hold" grpId="0" id="29" nodeType="afterEffect" presetClass="entr" presetID="22" presetSubtype="8">
                                  <p:stCondLst>
                                    <p:cond delay="0"/>
                                  </p:stCondLst>
                                  <p:childTnLst>
                                    <p:set>
                                      <p:cBhvr>
                                        <p:cTn dur="1" fill="hold" id="30">
                                          <p:stCondLst>
                                            <p:cond delay="0"/>
                                          </p:stCondLst>
                                        </p:cTn>
                                        <p:tgtEl>
                                          <p:spTgt spid="23"/>
                                        </p:tgtEl>
                                        <p:attrNameLst>
                                          <p:attrName>style.visibility</p:attrName>
                                        </p:attrNameLst>
                                      </p:cBhvr>
                                      <p:to>
                                        <p:strVal val="visible"/>
                                      </p:to>
                                    </p:set>
                                    <p:animEffect filter="wipe(left)" transition="in">
                                      <p:cBhvr>
                                        <p:cTn dur="500" id="31"/>
                                        <p:tgtEl>
                                          <p:spTgt spid="23"/>
                                        </p:tgtEl>
                                      </p:cBhvr>
                                    </p:animEffect>
                                  </p:childTnLst>
                                </p:cTn>
                              </p:par>
                            </p:childTnLst>
                          </p:cTn>
                        </p:par>
                        <p:par>
                          <p:cTn fill="hold" id="32" nodeType="afterGroup">
                            <p:stCondLst>
                              <p:cond delay="3500"/>
                            </p:stCondLst>
                            <p:childTnLst>
                              <p:par>
                                <p:cTn fill="hold" grpId="0" id="33" nodeType="afterEffect" presetClass="entr" presetID="22" presetSubtype="8">
                                  <p:stCondLst>
                                    <p:cond delay="0"/>
                                  </p:stCondLst>
                                  <p:childTnLst>
                                    <p:set>
                                      <p:cBhvr>
                                        <p:cTn dur="1" fill="hold" id="34">
                                          <p:stCondLst>
                                            <p:cond delay="0"/>
                                          </p:stCondLst>
                                        </p:cTn>
                                        <p:tgtEl>
                                          <p:spTgt spid="19"/>
                                        </p:tgtEl>
                                        <p:attrNameLst>
                                          <p:attrName>style.visibility</p:attrName>
                                        </p:attrNameLst>
                                      </p:cBhvr>
                                      <p:to>
                                        <p:strVal val="visible"/>
                                      </p:to>
                                    </p:set>
                                    <p:animEffect filter="wipe(left)" transition="in">
                                      <p:cBhvr>
                                        <p:cTn dur="500" id="35"/>
                                        <p:tgtEl>
                                          <p:spTgt spid="19"/>
                                        </p:tgtEl>
                                      </p:cBhvr>
                                    </p:animEffect>
                                  </p:childTnLst>
                                </p:cTn>
                              </p:par>
                            </p:childTnLst>
                          </p:cTn>
                        </p:par>
                        <p:par>
                          <p:cTn fill="hold" id="36" nodeType="afterGroup">
                            <p:stCondLst>
                              <p:cond delay="4000"/>
                            </p:stCondLst>
                            <p:childTnLst>
                              <p:par>
                                <p:cTn fill="hold" grpId="0" id="37" nodeType="afterEffect" presetClass="entr" presetID="22" presetSubtype="8">
                                  <p:stCondLst>
                                    <p:cond delay="0"/>
                                  </p:stCondLst>
                                  <p:childTnLst>
                                    <p:set>
                                      <p:cBhvr>
                                        <p:cTn dur="1" fill="hold" id="38">
                                          <p:stCondLst>
                                            <p:cond delay="0"/>
                                          </p:stCondLst>
                                        </p:cTn>
                                        <p:tgtEl>
                                          <p:spTgt spid="25"/>
                                        </p:tgtEl>
                                        <p:attrNameLst>
                                          <p:attrName>style.visibility</p:attrName>
                                        </p:attrNameLst>
                                      </p:cBhvr>
                                      <p:to>
                                        <p:strVal val="visible"/>
                                      </p:to>
                                    </p:set>
                                    <p:animEffect filter="wipe(left)" transition="in">
                                      <p:cBhvr>
                                        <p:cTn dur="500" id="39"/>
                                        <p:tgtEl>
                                          <p:spTgt spid="25"/>
                                        </p:tgtEl>
                                      </p:cBhvr>
                                    </p:animEffect>
                                  </p:childTnLst>
                                </p:cTn>
                              </p:par>
                            </p:childTnLst>
                          </p:cTn>
                        </p:par>
                        <p:par>
                          <p:cTn fill="hold" id="40" nodeType="afterGroup">
                            <p:stCondLst>
                              <p:cond delay="4500"/>
                            </p:stCondLst>
                            <p:childTnLst>
                              <p:par>
                                <p:cTn fill="hold" grpId="0" id="41" nodeType="afterEffect" presetClass="entr" presetID="22" presetSubtype="8">
                                  <p:stCondLst>
                                    <p:cond delay="0"/>
                                  </p:stCondLst>
                                  <p:childTnLst>
                                    <p:set>
                                      <p:cBhvr>
                                        <p:cTn dur="1" fill="hold" id="42">
                                          <p:stCondLst>
                                            <p:cond delay="0"/>
                                          </p:stCondLst>
                                        </p:cTn>
                                        <p:tgtEl>
                                          <p:spTgt spid="21"/>
                                        </p:tgtEl>
                                        <p:attrNameLst>
                                          <p:attrName>style.visibility</p:attrName>
                                        </p:attrNameLst>
                                      </p:cBhvr>
                                      <p:to>
                                        <p:strVal val="visible"/>
                                      </p:to>
                                    </p:set>
                                    <p:animEffect filter="wipe(left)" transition="in">
                                      <p:cBhvr>
                                        <p:cTn dur="500" id="43"/>
                                        <p:tgtEl>
                                          <p:spTgt spid="21"/>
                                        </p:tgtEl>
                                      </p:cBhvr>
                                    </p:animEffect>
                                  </p:childTnLst>
                                </p:cTn>
                              </p:par>
                            </p:childTnLst>
                          </p:cTn>
                        </p:par>
                        <p:par>
                          <p:cTn fill="hold" id="44" nodeType="afterGroup">
                            <p:stCondLst>
                              <p:cond delay="5000"/>
                            </p:stCondLst>
                            <p:childTnLst>
                              <p:par>
                                <p:cTn fill="hold" grpId="0" id="45" nodeType="afterEffect" presetClass="entr" presetID="9" presetSubtype="0">
                                  <p:stCondLst>
                                    <p:cond delay="0"/>
                                  </p:stCondLst>
                                  <p:childTnLst>
                                    <p:set>
                                      <p:cBhvr>
                                        <p:cTn dur="1" fill="hold" id="46">
                                          <p:stCondLst>
                                            <p:cond delay="0"/>
                                          </p:stCondLst>
                                        </p:cTn>
                                        <p:tgtEl>
                                          <p:spTgt spid="102415"/>
                                        </p:tgtEl>
                                        <p:attrNameLst>
                                          <p:attrName>style.visibility</p:attrName>
                                        </p:attrNameLst>
                                      </p:cBhvr>
                                      <p:to>
                                        <p:strVal val="visible"/>
                                      </p:to>
                                    </p:set>
                                    <p:animEffect filter="dissolve" transition="in">
                                      <p:cBhvr>
                                        <p:cTn dur="500" id="47"/>
                                        <p:tgtEl>
                                          <p:spTgt spid="102415"/>
                                        </p:tgtEl>
                                      </p:cBhvr>
                                    </p:animEffect>
                                  </p:childTnLst>
                                </p:cTn>
                              </p:par>
                            </p:childTnLst>
                          </p:cTn>
                        </p:par>
                        <p:par>
                          <p:cTn fill="hold" id="48" nodeType="afterGroup">
                            <p:stCondLst>
                              <p:cond delay="5500"/>
                            </p:stCondLst>
                            <p:childTnLst>
                              <p:par>
                                <p:cTn fill="hold" grpId="0" id="49" nodeType="afterEffect" presetClass="entr" presetID="9" presetSubtype="0">
                                  <p:stCondLst>
                                    <p:cond delay="0"/>
                                  </p:stCondLst>
                                  <p:childTnLst>
                                    <p:set>
                                      <p:cBhvr>
                                        <p:cTn dur="1" fill="hold" id="50">
                                          <p:stCondLst>
                                            <p:cond delay="0"/>
                                          </p:stCondLst>
                                        </p:cTn>
                                        <p:tgtEl>
                                          <p:spTgt spid="102416"/>
                                        </p:tgtEl>
                                        <p:attrNameLst>
                                          <p:attrName>style.visibility</p:attrName>
                                        </p:attrNameLst>
                                      </p:cBhvr>
                                      <p:to>
                                        <p:strVal val="visible"/>
                                      </p:to>
                                    </p:set>
                                    <p:animEffect filter="dissolve" transition="in">
                                      <p:cBhvr>
                                        <p:cTn dur="500" id="51"/>
                                        <p:tgtEl>
                                          <p:spTgt spid="102416"/>
                                        </p:tgtEl>
                                      </p:cBhvr>
                                    </p:animEffect>
                                  </p:childTnLst>
                                </p:cTn>
                              </p:par>
                            </p:childTnLst>
                          </p:cTn>
                        </p:par>
                        <p:par>
                          <p:cTn fill="hold" id="52" nodeType="afterGroup">
                            <p:stCondLst>
                              <p:cond delay="6000"/>
                            </p:stCondLst>
                            <p:childTnLst>
                              <p:par>
                                <p:cTn fill="hold" grpId="0" id="53" nodeType="afterEffect" presetClass="entr" presetID="9" presetSubtype="0">
                                  <p:stCondLst>
                                    <p:cond delay="0"/>
                                  </p:stCondLst>
                                  <p:childTnLst>
                                    <p:set>
                                      <p:cBhvr>
                                        <p:cTn dur="1" fill="hold" id="54">
                                          <p:stCondLst>
                                            <p:cond delay="0"/>
                                          </p:stCondLst>
                                        </p:cTn>
                                        <p:tgtEl>
                                          <p:spTgt spid="102417"/>
                                        </p:tgtEl>
                                        <p:attrNameLst>
                                          <p:attrName>style.visibility</p:attrName>
                                        </p:attrNameLst>
                                      </p:cBhvr>
                                      <p:to>
                                        <p:strVal val="visible"/>
                                      </p:to>
                                    </p:set>
                                    <p:animEffect filter="dissolve" transition="in">
                                      <p:cBhvr>
                                        <p:cTn dur="500" id="55"/>
                                        <p:tgtEl>
                                          <p:spTgt spid="102417"/>
                                        </p:tgtEl>
                                      </p:cBhvr>
                                    </p:animEffect>
                                  </p:childTnLst>
                                </p:cTn>
                              </p:par>
                            </p:childTnLst>
                          </p:cTn>
                        </p:par>
                        <p:par>
                          <p:cTn fill="hold" id="56" nodeType="afterGroup">
                            <p:stCondLst>
                              <p:cond delay="6500"/>
                            </p:stCondLst>
                            <p:childTnLst>
                              <p:par>
                                <p:cTn fill="hold" grpId="0" id="57" nodeType="afterEffect" presetClass="entr" presetID="9" presetSubtype="0">
                                  <p:stCondLst>
                                    <p:cond delay="0"/>
                                  </p:stCondLst>
                                  <p:childTnLst>
                                    <p:set>
                                      <p:cBhvr>
                                        <p:cTn dur="1" fill="hold" id="58">
                                          <p:stCondLst>
                                            <p:cond delay="0"/>
                                          </p:stCondLst>
                                        </p:cTn>
                                        <p:tgtEl>
                                          <p:spTgt spid="102418"/>
                                        </p:tgtEl>
                                        <p:attrNameLst>
                                          <p:attrName>style.visibility</p:attrName>
                                        </p:attrNameLst>
                                      </p:cBhvr>
                                      <p:to>
                                        <p:strVal val="visible"/>
                                      </p:to>
                                    </p:set>
                                    <p:animEffect filter="dissolve" transition="in">
                                      <p:cBhvr>
                                        <p:cTn dur="500" id="59"/>
                                        <p:tgtEl>
                                          <p:spTgt spid="102418"/>
                                        </p:tgtEl>
                                      </p:cBhvr>
                                    </p:animEffect>
                                  </p:childTnLst>
                                </p:cTn>
                              </p:par>
                            </p:childTnLst>
                          </p:cTn>
                        </p:par>
                        <p:par>
                          <p:cTn fill="hold" id="60" nodeType="afterGroup">
                            <p:stCondLst>
                              <p:cond delay="7000"/>
                            </p:stCondLst>
                            <p:childTnLst>
                              <p:par>
                                <p:cTn fill="hold" grpId="0" id="61" nodeType="afterEffect" presetClass="entr" presetID="9" presetSubtype="0">
                                  <p:stCondLst>
                                    <p:cond delay="0"/>
                                  </p:stCondLst>
                                  <p:childTnLst>
                                    <p:set>
                                      <p:cBhvr>
                                        <p:cTn dur="1" fill="hold" id="62">
                                          <p:stCondLst>
                                            <p:cond delay="0"/>
                                          </p:stCondLst>
                                        </p:cTn>
                                        <p:tgtEl>
                                          <p:spTgt spid="102419"/>
                                        </p:tgtEl>
                                        <p:attrNameLst>
                                          <p:attrName>style.visibility</p:attrName>
                                        </p:attrNameLst>
                                      </p:cBhvr>
                                      <p:to>
                                        <p:strVal val="visible"/>
                                      </p:to>
                                    </p:set>
                                    <p:animEffect filter="dissolve" transition="in">
                                      <p:cBhvr>
                                        <p:cTn dur="500" id="63"/>
                                        <p:tgtEl>
                                          <p:spTgt spid="102419"/>
                                        </p:tgtEl>
                                      </p:cBhvr>
                                    </p:animEffect>
                                  </p:childTnLst>
                                </p:cTn>
                              </p:par>
                            </p:childTnLst>
                          </p:cTn>
                        </p:par>
                        <p:par>
                          <p:cTn fill="hold" id="64" nodeType="afterGroup">
                            <p:stCondLst>
                              <p:cond delay="7500"/>
                            </p:stCondLst>
                            <p:childTnLst>
                              <p:par>
                                <p:cTn fill="hold" id="65" nodeType="afterEffect" presetClass="entr" presetID="42" presetSubtype="0">
                                  <p:stCondLst>
                                    <p:cond delay="0"/>
                                  </p:stCondLst>
                                  <p:childTnLst>
                                    <p:set>
                                      <p:cBhvr>
                                        <p:cTn dur="1" fill="hold" id="66">
                                          <p:stCondLst>
                                            <p:cond delay="0"/>
                                          </p:stCondLst>
                                        </p:cTn>
                                        <p:tgtEl>
                                          <p:spTgt spid="102430"/>
                                        </p:tgtEl>
                                        <p:attrNameLst>
                                          <p:attrName>style.visibility</p:attrName>
                                        </p:attrNameLst>
                                      </p:cBhvr>
                                      <p:to>
                                        <p:strVal val="visible"/>
                                      </p:to>
                                    </p:set>
                                    <p:animEffect filter="fade" transition="in">
                                      <p:cBhvr>
                                        <p:cTn dur="1000" id="67"/>
                                        <p:tgtEl>
                                          <p:spTgt spid="102430"/>
                                        </p:tgtEl>
                                      </p:cBhvr>
                                    </p:animEffect>
                                    <p:anim calcmode="lin" valueType="num">
                                      <p:cBhvr>
                                        <p:cTn dur="1000" fill="hold" id="68"/>
                                        <p:tgtEl>
                                          <p:spTgt spid="102430"/>
                                        </p:tgtEl>
                                        <p:attrNameLst>
                                          <p:attrName>ppt_x</p:attrName>
                                        </p:attrNameLst>
                                      </p:cBhvr>
                                      <p:tavLst>
                                        <p:tav tm="0">
                                          <p:val>
                                            <p:strVal val="#ppt_x"/>
                                          </p:val>
                                        </p:tav>
                                        <p:tav tm="100000">
                                          <p:val>
                                            <p:strVal val="#ppt_x"/>
                                          </p:val>
                                        </p:tav>
                                      </p:tavLst>
                                    </p:anim>
                                    <p:anim calcmode="lin" valueType="num">
                                      <p:cBhvr>
                                        <p:cTn dur="1000" fill="hold" id="69"/>
                                        <p:tgtEl>
                                          <p:spTgt spid="102430"/>
                                        </p:tgtEl>
                                        <p:attrNameLst>
                                          <p:attrName>ppt_y</p:attrName>
                                        </p:attrNameLst>
                                      </p:cBhvr>
                                      <p:tavLst>
                                        <p:tav tm="0">
                                          <p:val>
                                            <p:strVal val="#ppt_y+.1"/>
                                          </p:val>
                                        </p:tav>
                                        <p:tav tm="100000">
                                          <p:val>
                                            <p:strVal val="#ppt_y"/>
                                          </p:val>
                                        </p:tav>
                                      </p:tavLst>
                                    </p:anim>
                                  </p:childTnLst>
                                </p:cTn>
                              </p:par>
                              <p:par>
                                <p:cTn fill="hold" id="70" nodeType="withEffect" presetClass="entr" presetID="42" presetSubtype="0">
                                  <p:stCondLst>
                                    <p:cond delay="0"/>
                                  </p:stCondLst>
                                  <p:childTnLst>
                                    <p:set>
                                      <p:cBhvr>
                                        <p:cTn dur="1" fill="hold" id="71">
                                          <p:stCondLst>
                                            <p:cond delay="0"/>
                                          </p:stCondLst>
                                        </p:cTn>
                                        <p:tgtEl>
                                          <p:spTgt spid="102431"/>
                                        </p:tgtEl>
                                        <p:attrNameLst>
                                          <p:attrName>style.visibility</p:attrName>
                                        </p:attrNameLst>
                                      </p:cBhvr>
                                      <p:to>
                                        <p:strVal val="visible"/>
                                      </p:to>
                                    </p:set>
                                    <p:animEffect filter="fade" transition="in">
                                      <p:cBhvr>
                                        <p:cTn dur="1000" id="72"/>
                                        <p:tgtEl>
                                          <p:spTgt spid="102431"/>
                                        </p:tgtEl>
                                      </p:cBhvr>
                                    </p:animEffect>
                                    <p:anim calcmode="lin" valueType="num">
                                      <p:cBhvr>
                                        <p:cTn dur="1000" fill="hold" id="73"/>
                                        <p:tgtEl>
                                          <p:spTgt spid="102431"/>
                                        </p:tgtEl>
                                        <p:attrNameLst>
                                          <p:attrName>ppt_x</p:attrName>
                                        </p:attrNameLst>
                                      </p:cBhvr>
                                      <p:tavLst>
                                        <p:tav tm="0">
                                          <p:val>
                                            <p:strVal val="#ppt_x"/>
                                          </p:val>
                                        </p:tav>
                                        <p:tav tm="100000">
                                          <p:val>
                                            <p:strVal val="#ppt_x"/>
                                          </p:val>
                                        </p:tav>
                                      </p:tavLst>
                                    </p:anim>
                                    <p:anim calcmode="lin" valueType="num">
                                      <p:cBhvr>
                                        <p:cTn dur="1000" fill="hold" id="74"/>
                                        <p:tgtEl>
                                          <p:spTgt spid="102431"/>
                                        </p:tgtEl>
                                        <p:attrNameLst>
                                          <p:attrName>ppt_y</p:attrName>
                                        </p:attrNameLst>
                                      </p:cBhvr>
                                      <p:tavLst>
                                        <p:tav tm="0">
                                          <p:val>
                                            <p:strVal val="#ppt_y+.1"/>
                                          </p:val>
                                        </p:tav>
                                        <p:tav tm="100000">
                                          <p:val>
                                            <p:strVal val="#ppt_y"/>
                                          </p:val>
                                        </p:tav>
                                      </p:tavLst>
                                    </p:anim>
                                  </p:childTnLst>
                                </p:cTn>
                              </p:par>
                              <p:par>
                                <p:cTn fill="hold" id="75" nodeType="withEffect" presetClass="entr" presetID="42" presetSubtype="0">
                                  <p:stCondLst>
                                    <p:cond delay="0"/>
                                  </p:stCondLst>
                                  <p:childTnLst>
                                    <p:set>
                                      <p:cBhvr>
                                        <p:cTn dur="1" fill="hold" id="76">
                                          <p:stCondLst>
                                            <p:cond delay="0"/>
                                          </p:stCondLst>
                                        </p:cTn>
                                        <p:tgtEl>
                                          <p:spTgt spid="102432"/>
                                        </p:tgtEl>
                                        <p:attrNameLst>
                                          <p:attrName>style.visibility</p:attrName>
                                        </p:attrNameLst>
                                      </p:cBhvr>
                                      <p:to>
                                        <p:strVal val="visible"/>
                                      </p:to>
                                    </p:set>
                                    <p:animEffect filter="fade" transition="in">
                                      <p:cBhvr>
                                        <p:cTn dur="1000" id="77"/>
                                        <p:tgtEl>
                                          <p:spTgt spid="102432"/>
                                        </p:tgtEl>
                                      </p:cBhvr>
                                    </p:animEffect>
                                    <p:anim calcmode="lin" valueType="num">
                                      <p:cBhvr>
                                        <p:cTn dur="1000" fill="hold" id="78"/>
                                        <p:tgtEl>
                                          <p:spTgt spid="102432"/>
                                        </p:tgtEl>
                                        <p:attrNameLst>
                                          <p:attrName>ppt_x</p:attrName>
                                        </p:attrNameLst>
                                      </p:cBhvr>
                                      <p:tavLst>
                                        <p:tav tm="0">
                                          <p:val>
                                            <p:strVal val="#ppt_x"/>
                                          </p:val>
                                        </p:tav>
                                        <p:tav tm="100000">
                                          <p:val>
                                            <p:strVal val="#ppt_x"/>
                                          </p:val>
                                        </p:tav>
                                      </p:tavLst>
                                    </p:anim>
                                    <p:anim calcmode="lin" valueType="num">
                                      <p:cBhvr>
                                        <p:cTn dur="1000" fill="hold" id="79"/>
                                        <p:tgtEl>
                                          <p:spTgt spid="102432"/>
                                        </p:tgtEl>
                                        <p:attrNameLst>
                                          <p:attrName>ppt_y</p:attrName>
                                        </p:attrNameLst>
                                      </p:cBhvr>
                                      <p:tavLst>
                                        <p:tav tm="0">
                                          <p:val>
                                            <p:strVal val="#ppt_y+.1"/>
                                          </p:val>
                                        </p:tav>
                                        <p:tav tm="100000">
                                          <p:val>
                                            <p:strVal val="#ppt_y"/>
                                          </p:val>
                                        </p:tav>
                                      </p:tavLst>
                                    </p:anim>
                                  </p:childTnLst>
                                </p:cTn>
                              </p:par>
                              <p:par>
                                <p:cTn fill="hold" id="80" nodeType="withEffect" presetClass="entr" presetID="47" presetSubtype="0">
                                  <p:stCondLst>
                                    <p:cond delay="0"/>
                                  </p:stCondLst>
                                  <p:childTnLst>
                                    <p:set>
                                      <p:cBhvr>
                                        <p:cTn dur="1" fill="hold" id="81">
                                          <p:stCondLst>
                                            <p:cond delay="0"/>
                                          </p:stCondLst>
                                        </p:cTn>
                                        <p:tgtEl>
                                          <p:spTgt spid="102434"/>
                                        </p:tgtEl>
                                        <p:attrNameLst>
                                          <p:attrName>style.visibility</p:attrName>
                                        </p:attrNameLst>
                                      </p:cBhvr>
                                      <p:to>
                                        <p:strVal val="visible"/>
                                      </p:to>
                                    </p:set>
                                    <p:animEffect filter="fade" transition="in">
                                      <p:cBhvr>
                                        <p:cTn dur="1000" id="82"/>
                                        <p:tgtEl>
                                          <p:spTgt spid="102434"/>
                                        </p:tgtEl>
                                      </p:cBhvr>
                                    </p:animEffect>
                                    <p:anim calcmode="lin" valueType="num">
                                      <p:cBhvr>
                                        <p:cTn dur="1000" fill="hold" id="83"/>
                                        <p:tgtEl>
                                          <p:spTgt spid="102434"/>
                                        </p:tgtEl>
                                        <p:attrNameLst>
                                          <p:attrName>ppt_x</p:attrName>
                                        </p:attrNameLst>
                                      </p:cBhvr>
                                      <p:tavLst>
                                        <p:tav tm="0">
                                          <p:val>
                                            <p:strVal val="#ppt_x"/>
                                          </p:val>
                                        </p:tav>
                                        <p:tav tm="100000">
                                          <p:val>
                                            <p:strVal val="#ppt_x"/>
                                          </p:val>
                                        </p:tav>
                                      </p:tavLst>
                                    </p:anim>
                                    <p:anim calcmode="lin" valueType="num">
                                      <p:cBhvr>
                                        <p:cTn dur="1000" fill="hold" id="84"/>
                                        <p:tgtEl>
                                          <p:spTgt spid="102434"/>
                                        </p:tgtEl>
                                        <p:attrNameLst>
                                          <p:attrName>ppt_y</p:attrName>
                                        </p:attrNameLst>
                                      </p:cBhvr>
                                      <p:tavLst>
                                        <p:tav tm="0">
                                          <p:val>
                                            <p:strVal val="#ppt_y-.1"/>
                                          </p:val>
                                        </p:tav>
                                        <p:tav tm="100000">
                                          <p:val>
                                            <p:strVal val="#ppt_y"/>
                                          </p:val>
                                        </p:tav>
                                      </p:tavLst>
                                    </p:anim>
                                  </p:childTnLst>
                                </p:cTn>
                              </p:par>
                              <p:par>
                                <p:cTn fill="hold" id="85" nodeType="withEffect" presetClass="entr" presetID="47" presetSubtype="0">
                                  <p:stCondLst>
                                    <p:cond delay="0"/>
                                  </p:stCondLst>
                                  <p:childTnLst>
                                    <p:set>
                                      <p:cBhvr>
                                        <p:cTn dur="1" fill="hold" id="86">
                                          <p:stCondLst>
                                            <p:cond delay="0"/>
                                          </p:stCondLst>
                                        </p:cTn>
                                        <p:tgtEl>
                                          <p:spTgt spid="102433"/>
                                        </p:tgtEl>
                                        <p:attrNameLst>
                                          <p:attrName>style.visibility</p:attrName>
                                        </p:attrNameLst>
                                      </p:cBhvr>
                                      <p:to>
                                        <p:strVal val="visible"/>
                                      </p:to>
                                    </p:set>
                                    <p:animEffect filter="fade" transition="in">
                                      <p:cBhvr>
                                        <p:cTn dur="1000" id="87"/>
                                        <p:tgtEl>
                                          <p:spTgt spid="102433"/>
                                        </p:tgtEl>
                                      </p:cBhvr>
                                    </p:animEffect>
                                    <p:anim calcmode="lin" valueType="num">
                                      <p:cBhvr>
                                        <p:cTn dur="1000" fill="hold" id="88"/>
                                        <p:tgtEl>
                                          <p:spTgt spid="102433"/>
                                        </p:tgtEl>
                                        <p:attrNameLst>
                                          <p:attrName>ppt_x</p:attrName>
                                        </p:attrNameLst>
                                      </p:cBhvr>
                                      <p:tavLst>
                                        <p:tav tm="0">
                                          <p:val>
                                            <p:strVal val="#ppt_x"/>
                                          </p:val>
                                        </p:tav>
                                        <p:tav tm="100000">
                                          <p:val>
                                            <p:strVal val="#ppt_x"/>
                                          </p:val>
                                        </p:tav>
                                      </p:tavLst>
                                    </p:anim>
                                    <p:anim calcmode="lin" valueType="num">
                                      <p:cBhvr>
                                        <p:cTn dur="1000" fill="hold" id="89"/>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9"/>
      <p:bldP grpId="0" spid="21"/>
      <p:bldP grpId="0" spid="23"/>
      <p:bldP grpId="0" spid="25"/>
      <p:bldP grpId="0" spid="18"/>
      <p:bldP grpId="0" spid="20"/>
      <p:bldP grpId="0" spid="22"/>
      <p:bldP grpId="0" spid="24"/>
      <p:bldP grpId="0" spid="26"/>
      <p:bldP grpId="0" spid="102415"/>
      <p:bldP grpId="0" spid="102416"/>
      <p:bldP grpId="0" spid="102417"/>
      <p:bldP grpId="0" spid="102418"/>
      <p:bldP grpId="0" spid="102419"/>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空心弧 11"/>
          <p:cNvSpPr>
            <a:spLocks noChangeArrowheads="1"/>
          </p:cNvSpPr>
          <p:nvPr/>
        </p:nvSpPr>
        <p:spPr bwMode="auto">
          <a:xfrm>
            <a:off x="3602038" y="1643063"/>
            <a:ext cx="2619375" cy="2587625"/>
          </a:xfrm>
          <a:custGeom>
            <a:gdLst>
              <a:gd fmla="*/ 87349 w 3286125" name="T0"/>
              <a:gd fmla="*/ 497439 h 3286125" name="T1"/>
              <a:gd fmla="*/ 525850 w 3286125" name="T2"/>
              <a:gd fmla="*/ 82191 h 3286125" name="T3"/>
              <a:gd fmla="*/ 528717 w 3286125" name="T4"/>
              <a:gd fmla="*/ 497441 h 3286125" name="T5"/>
              <a:gd fmla="*/ 5898240 60000 65536" name="T6"/>
              <a:gd fmla="*/ 0 60000 65536" name="T7"/>
              <a:gd fmla="*/ 17694720 60000 65536" name="T8"/>
              <a:gd fmla="*/ 0 w 3286125" name="T9"/>
              <a:gd fmla="*/ 36 h 3286125" name="T10"/>
              <a:gd fmla="*/ 1635918 w 3286125" name="T11"/>
              <a:gd fmla="*/ 1643063 h 3286125" name="T12"/>
            </a:gdLst>
            <a:cxnLst>
              <a:cxn ang="T6">
                <a:pos x="T0" y="T1"/>
              </a:cxn>
              <a:cxn ang="T7">
                <a:pos x="T2" y="T3"/>
              </a:cxn>
              <a:cxn ang="T8">
                <a:pos x="T4" y="T5"/>
              </a:cxn>
            </a:cxnLst>
            <a:rect b="T12" l="T9" r="T11" t="T10"/>
            <a:pathLst>
              <a:path h="3286125" w="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algn="ctr" w="12700">
            <a:solidFill>
              <a:schemeClr val="bg1"/>
            </a:solidFill>
            <a:miter lim="800000"/>
          </a:ln>
        </p:spPr>
        <p:txBody>
          <a:bodyPr anchor="ctr" bIns="171461" lIns="0" rIns="342922" tIns="36293"/>
          <a:lstStyle/>
          <a:p>
            <a:pPr algn="ctr" defTabSz="725488"/>
            <a:r>
              <a:rPr altLang="zh-CN" b="0" lang="en-US" sz="2200">
                <a:solidFill>
                  <a:schemeClr val="bg1"/>
                </a:solidFill>
                <a:latin charset="-122" pitchFamily="34" typeface="微软雅黑"/>
              </a:rPr>
              <a:t>A</a:t>
            </a:r>
          </a:p>
        </p:txBody>
      </p:sp>
      <p:sp>
        <p:nvSpPr>
          <p:cNvPr id="13" name="空心弧 12"/>
          <p:cNvSpPr>
            <a:spLocks noChangeArrowheads="1"/>
          </p:cNvSpPr>
          <p:nvPr/>
        </p:nvSpPr>
        <p:spPr bwMode="auto">
          <a:xfrm flipH="1">
            <a:off x="3602038" y="1643063"/>
            <a:ext cx="2619375" cy="2587625"/>
          </a:xfrm>
          <a:custGeom>
            <a:gdLst>
              <a:gd fmla="*/ 87349 w 3286125" name="T0"/>
              <a:gd fmla="*/ 497439 h 3286125" name="T1"/>
              <a:gd fmla="*/ 525850 w 3286125" name="T2"/>
              <a:gd fmla="*/ 82191 h 3286125" name="T3"/>
              <a:gd fmla="*/ 528717 w 3286125" name="T4"/>
              <a:gd fmla="*/ 497441 h 3286125" name="T5"/>
              <a:gd fmla="*/ 5898240 60000 65536" name="T6"/>
              <a:gd fmla="*/ 0 60000 65536" name="T7"/>
              <a:gd fmla="*/ 17694720 60000 65536" name="T8"/>
              <a:gd fmla="*/ 0 w 3286125" name="T9"/>
              <a:gd fmla="*/ 36 h 3286125" name="T10"/>
              <a:gd fmla="*/ 1635918 w 3286125" name="T11"/>
              <a:gd fmla="*/ 1643063 h 3286125" name="T12"/>
            </a:gdLst>
            <a:cxnLst>
              <a:cxn ang="T6">
                <a:pos x="T0" y="T1"/>
              </a:cxn>
              <a:cxn ang="T7">
                <a:pos x="T2" y="T3"/>
              </a:cxn>
              <a:cxn ang="T8">
                <a:pos x="T4" y="T5"/>
              </a:cxn>
            </a:cxnLst>
            <a:rect b="T12" l="T9" r="T11" t="T10"/>
            <a:pathLst>
              <a:path h="3286125" w="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algn="ctr" w="12700">
            <a:solidFill>
              <a:schemeClr val="bg1"/>
            </a:solidFill>
            <a:miter lim="800000"/>
          </a:ln>
        </p:spPr>
        <p:txBody>
          <a:bodyPr anchor="ctr" bIns="171461" lIns="342922" rIns="0" tIns="36293"/>
          <a:lstStyle/>
          <a:p>
            <a:pPr algn="ctr" defTabSz="725488"/>
            <a:r>
              <a:rPr altLang="zh-CN" b="0" lang="en-US" sz="2200">
                <a:solidFill>
                  <a:schemeClr val="bg1"/>
                </a:solidFill>
                <a:latin charset="-122" pitchFamily="34" typeface="微软雅黑"/>
              </a:rPr>
              <a:t>       B</a:t>
            </a:r>
          </a:p>
        </p:txBody>
      </p:sp>
      <p:sp>
        <p:nvSpPr>
          <p:cNvPr id="14" name="空心弧 13"/>
          <p:cNvSpPr>
            <a:spLocks noChangeArrowheads="1"/>
          </p:cNvSpPr>
          <p:nvPr/>
        </p:nvSpPr>
        <p:spPr bwMode="auto">
          <a:xfrm>
            <a:off x="3602038" y="1643063"/>
            <a:ext cx="2619375" cy="2587625"/>
          </a:xfrm>
          <a:custGeom>
            <a:gdLst>
              <a:gd fmla="*/ 530009 w 3286125" name="T0"/>
              <a:gd fmla="*/ 911626 h 3286125" name="T1"/>
              <a:gd fmla="*/ 88524 w 3286125" name="T2"/>
              <a:gd fmla="*/ 502853 h 3286125" name="T3"/>
              <a:gd fmla="*/ 528717 w 3286125" name="T4"/>
              <a:gd fmla="*/ 497441 h 3286125" name="T5"/>
              <a:gd fmla="*/ 0 60000 65536" name="T6"/>
              <a:gd fmla="*/ 17694720 60000 65536" name="T7"/>
              <a:gd fmla="*/ 11796480 60000 65536" name="T8"/>
              <a:gd fmla="*/ 141 w 3286125" name="T9"/>
              <a:gd fmla="*/ 1657350 h 3286125" name="T10"/>
              <a:gd fmla="*/ 1647888 w 3286125" name="T11"/>
              <a:gd fmla="*/ 3286125 h 3286125" name="T12"/>
            </a:gdLst>
            <a:cxnLst>
              <a:cxn ang="T6">
                <a:pos x="T0" y="T1"/>
              </a:cxn>
              <a:cxn ang="T7">
                <a:pos x="T2" y="T3"/>
              </a:cxn>
              <a:cxn ang="T8">
                <a:pos x="T4" y="T5"/>
              </a:cxn>
            </a:cxnLst>
            <a:rect b="T12" l="T9" r="T11" t="T10"/>
            <a:pathLst>
              <a:path h="3286125" w="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algn="ctr" w="12700">
            <a:solidFill>
              <a:schemeClr val="bg1"/>
            </a:solidFill>
            <a:miter lim="800000"/>
          </a:ln>
        </p:spPr>
        <p:txBody>
          <a:bodyPr anchor="ctr" bIns="0" lIns="0" rIns="342922" tIns="171461"/>
          <a:lstStyle/>
          <a:p>
            <a:pPr algn="ctr" defTabSz="725488"/>
            <a:r>
              <a:rPr altLang="zh-CN" b="0" lang="en-US" sz="2200">
                <a:solidFill>
                  <a:schemeClr val="bg1"/>
                </a:solidFill>
                <a:latin charset="-122" pitchFamily="34" typeface="微软雅黑"/>
              </a:rPr>
              <a:t>C</a:t>
            </a:r>
          </a:p>
        </p:txBody>
      </p:sp>
      <p:sp>
        <p:nvSpPr>
          <p:cNvPr id="15" name="空心弧 14"/>
          <p:cNvSpPr>
            <a:spLocks noChangeArrowheads="1"/>
          </p:cNvSpPr>
          <p:nvPr/>
        </p:nvSpPr>
        <p:spPr bwMode="auto">
          <a:xfrm flipH="1">
            <a:off x="3613150" y="1643063"/>
            <a:ext cx="2619375" cy="2587625"/>
          </a:xfrm>
          <a:custGeom>
            <a:gdLst>
              <a:gd fmla="*/ 530009 w 3286125" name="T0"/>
              <a:gd fmla="*/ 911626 h 3286125" name="T1"/>
              <a:gd fmla="*/ 88524 w 3286125" name="T2"/>
              <a:gd fmla="*/ 502853 h 3286125" name="T3"/>
              <a:gd fmla="*/ 528717 w 3286125" name="T4"/>
              <a:gd fmla="*/ 497441 h 3286125" name="T5"/>
              <a:gd fmla="*/ 0 60000 65536" name="T6"/>
              <a:gd fmla="*/ 17694720 60000 65536" name="T7"/>
              <a:gd fmla="*/ 11796480 60000 65536" name="T8"/>
              <a:gd fmla="*/ 141 w 3286125" name="T9"/>
              <a:gd fmla="*/ 1657350 h 3286125" name="T10"/>
              <a:gd fmla="*/ 1647888 w 3286125" name="T11"/>
              <a:gd fmla="*/ 3286125 h 3286125" name="T12"/>
            </a:gdLst>
            <a:cxnLst>
              <a:cxn ang="T6">
                <a:pos x="T0" y="T1"/>
              </a:cxn>
              <a:cxn ang="T7">
                <a:pos x="T2" y="T3"/>
              </a:cxn>
              <a:cxn ang="T8">
                <a:pos x="T4" y="T5"/>
              </a:cxn>
            </a:cxnLst>
            <a:rect b="T12" l="T9" r="T11" t="T10"/>
            <a:pathLst>
              <a:path h="3286125" w="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algn="ctr" w="12700">
            <a:solidFill>
              <a:schemeClr val="bg1"/>
            </a:solidFill>
            <a:miter lim="800000"/>
          </a:ln>
        </p:spPr>
        <p:txBody>
          <a:bodyPr anchor="ctr" bIns="0" lIns="342922" rIns="0" tIns="171461"/>
          <a:lstStyle/>
          <a:p>
            <a:pPr algn="ctr" defTabSz="725488"/>
            <a:r>
              <a:rPr altLang="zh-CN" b="0" lang="en-US" sz="2200">
                <a:solidFill>
                  <a:schemeClr val="bg1"/>
                </a:solidFill>
                <a:latin charset="-122" pitchFamily="34" typeface="微软雅黑"/>
              </a:rPr>
              <a:t>        D</a:t>
            </a:r>
          </a:p>
        </p:txBody>
      </p:sp>
      <p:sp>
        <p:nvSpPr>
          <p:cNvPr id="16" name="等腰三角形 15"/>
          <p:cNvSpPr>
            <a:spLocks noChangeArrowheads="1"/>
          </p:cNvSpPr>
          <p:nvPr/>
        </p:nvSpPr>
        <p:spPr bwMode="auto">
          <a:xfrm rot="-2700000">
            <a:off x="3778250" y="1911350"/>
            <a:ext cx="261938" cy="222250"/>
          </a:xfrm>
          <a:prstGeom prst="triangle">
            <a:avLst>
              <a:gd fmla="val 50000" name="adj"/>
            </a:avLst>
          </a:prstGeom>
          <a:solidFill>
            <a:schemeClr val="bg2"/>
          </a:solidFill>
          <a:ln algn="ctr" w="12700">
            <a:noFill/>
            <a:miter lim="800000"/>
          </a:ln>
        </p:spPr>
        <p:txBody>
          <a:bodyPr anchor="ctr" bIns="36293" lIns="72585" rIns="72585" tIns="36293"/>
          <a:lstStyle/>
          <a:p>
            <a:pPr algn="ctr" defTabSz="725488"/>
            <a:endParaRPr altLang="en-US" b="0" lang="zh-CN" sz="1400">
              <a:solidFill>
                <a:srgbClr val="FFFFFF"/>
              </a:solidFill>
              <a:latin charset="-122" pitchFamily="34" typeface="微软雅黑"/>
            </a:endParaRPr>
          </a:p>
        </p:txBody>
      </p:sp>
      <p:sp>
        <p:nvSpPr>
          <p:cNvPr id="17" name="等腰三角形 16"/>
          <p:cNvSpPr>
            <a:spLocks noChangeArrowheads="1"/>
          </p:cNvSpPr>
          <p:nvPr/>
        </p:nvSpPr>
        <p:spPr bwMode="auto">
          <a:xfrm flipV="1" rot="2700000">
            <a:off x="3778250" y="3732213"/>
            <a:ext cx="261938" cy="223837"/>
          </a:xfrm>
          <a:prstGeom prst="triangle">
            <a:avLst>
              <a:gd fmla="val 50000" name="adj"/>
            </a:avLst>
          </a:prstGeom>
          <a:solidFill>
            <a:schemeClr val="bg2"/>
          </a:solidFill>
          <a:ln algn="ctr" w="12700">
            <a:noFill/>
            <a:miter lim="800000"/>
          </a:ln>
        </p:spPr>
        <p:txBody>
          <a:bodyPr anchor="ctr" bIns="36293" lIns="72585" rIns="72585" rot="10800000" tIns="36293"/>
          <a:lstStyle/>
          <a:p>
            <a:pPr algn="ctr" defTabSz="725488"/>
            <a:endParaRPr altLang="en-US" b="0" lang="zh-CN" sz="1400">
              <a:solidFill>
                <a:srgbClr val="FFFFFF"/>
              </a:solidFill>
              <a:latin charset="-122" pitchFamily="34" typeface="微软雅黑"/>
            </a:endParaRPr>
          </a:p>
        </p:txBody>
      </p:sp>
      <p:sp>
        <p:nvSpPr>
          <p:cNvPr id="18" name="等腰三角形 17"/>
          <p:cNvSpPr>
            <a:spLocks noChangeArrowheads="1"/>
          </p:cNvSpPr>
          <p:nvPr/>
        </p:nvSpPr>
        <p:spPr bwMode="auto">
          <a:xfrm flipH="1" rot="2700000">
            <a:off x="5783263" y="1911350"/>
            <a:ext cx="261937" cy="222250"/>
          </a:xfrm>
          <a:prstGeom prst="triangle">
            <a:avLst>
              <a:gd fmla="val 50000" name="adj"/>
            </a:avLst>
          </a:prstGeom>
          <a:solidFill>
            <a:schemeClr val="tx2"/>
          </a:solidFill>
          <a:ln algn="ctr" w="12700">
            <a:noFill/>
            <a:miter lim="800000"/>
          </a:ln>
        </p:spPr>
        <p:txBody>
          <a:bodyPr anchor="ctr" bIns="36293" lIns="72585" rIns="72585" tIns="36293"/>
          <a:lstStyle/>
          <a:p>
            <a:pPr algn="ctr" defTabSz="725488"/>
            <a:endParaRPr altLang="en-US" b="0" lang="zh-CN" sz="1400">
              <a:solidFill>
                <a:srgbClr val="FFFFFF"/>
              </a:solidFill>
              <a:latin charset="-122" pitchFamily="34" typeface="微软雅黑"/>
            </a:endParaRPr>
          </a:p>
        </p:txBody>
      </p:sp>
      <p:sp>
        <p:nvSpPr>
          <p:cNvPr id="21" name="等腰三角形 20"/>
          <p:cNvSpPr>
            <a:spLocks noChangeArrowheads="1"/>
          </p:cNvSpPr>
          <p:nvPr/>
        </p:nvSpPr>
        <p:spPr bwMode="auto">
          <a:xfrm flipH="1" flipV="1" rot="-2700000">
            <a:off x="5783263" y="3732213"/>
            <a:ext cx="261937" cy="223837"/>
          </a:xfrm>
          <a:prstGeom prst="triangle">
            <a:avLst>
              <a:gd fmla="val 50000" name="adj"/>
            </a:avLst>
          </a:prstGeom>
          <a:solidFill>
            <a:schemeClr val="tx2"/>
          </a:solidFill>
          <a:ln algn="ctr" w="12700">
            <a:noFill/>
            <a:miter lim="800000"/>
          </a:ln>
        </p:spPr>
        <p:txBody>
          <a:bodyPr anchor="ctr" bIns="36293" lIns="72585" rIns="72585" rot="10800000" tIns="36293"/>
          <a:lstStyle/>
          <a:p>
            <a:pPr algn="ctr" defTabSz="725488"/>
            <a:endParaRPr altLang="en-US" b="0" lang="zh-CN" sz="1400">
              <a:solidFill>
                <a:srgbClr val="FFFFFF"/>
              </a:solidFill>
              <a:latin charset="-122" pitchFamily="34" typeface="微软雅黑"/>
            </a:endParaRPr>
          </a:p>
        </p:txBody>
      </p:sp>
      <p:sp>
        <p:nvSpPr>
          <p:cNvPr id="23" name="椭圆 22"/>
          <p:cNvSpPr>
            <a:spLocks noChangeArrowheads="1"/>
          </p:cNvSpPr>
          <p:nvPr/>
        </p:nvSpPr>
        <p:spPr bwMode="auto">
          <a:xfrm>
            <a:off x="3340100" y="1384300"/>
            <a:ext cx="3143250" cy="3105150"/>
          </a:xfrm>
          <a:prstGeom prst="ellipse">
            <a:avLst/>
          </a:prstGeom>
          <a:noFill/>
          <a:ln algn="ctr" w="12700">
            <a:solidFill>
              <a:srgbClr val="7F7F7F"/>
            </a:solidFill>
            <a:prstDash val="dash"/>
            <a:miter lim="800000"/>
          </a:ln>
        </p:spPr>
        <p:txBody>
          <a:bodyPr anchor="ctr" bIns="36293" lIns="72585" rIns="72585" tIns="36293"/>
          <a:lstStyle/>
          <a:p>
            <a:pPr algn="ctr" defTabSz="725488"/>
            <a:endParaRPr altLang="en-US" b="0" lang="zh-CN" sz="1400">
              <a:solidFill>
                <a:srgbClr val="FFFFFF"/>
              </a:solidFill>
              <a:latin charset="-122" pitchFamily="34" typeface="微软雅黑"/>
            </a:endParaRPr>
          </a:p>
        </p:txBody>
      </p:sp>
      <p:sp>
        <p:nvSpPr>
          <p:cNvPr id="24" name="文本框 23"/>
          <p:cNvSpPr txBox="1">
            <a:spLocks noChangeArrowheads="1"/>
          </p:cNvSpPr>
          <p:nvPr/>
        </p:nvSpPr>
        <p:spPr bwMode="auto">
          <a:xfrm>
            <a:off x="4132263" y="2652713"/>
            <a:ext cx="1560512" cy="804106"/>
          </a:xfrm>
          <a:prstGeom prst="rect">
            <a:avLst/>
          </a:prstGeom>
          <a:noFill/>
          <a:ln w="9525">
            <a:noFill/>
            <a:miter lim="800000"/>
          </a:ln>
        </p:spPr>
        <p:txBody>
          <a:bodyPr bIns="36293" lIns="72585" rIns="72585" tIns="36293">
            <a:spAutoFit/>
          </a:bodyPr>
          <a:lstStyle/>
          <a:p>
            <a:pPr algn="ctr" defTabSz="725488"/>
            <a:r>
              <a:rPr altLang="en-US" lang="zh-CN" sz="2400">
                <a:solidFill>
                  <a:srgbClr val="808080"/>
                </a:solidFill>
                <a:latin charset="-122" pitchFamily="34" typeface="微软雅黑"/>
              </a:rPr>
              <a:t>标题</a:t>
            </a:r>
          </a:p>
          <a:p>
            <a:pPr algn="ctr" defTabSz="725488"/>
            <a:r>
              <a:rPr altLang="en-US" lang="zh-CN" sz="2400">
                <a:solidFill>
                  <a:srgbClr val="808080"/>
                </a:solidFill>
                <a:latin charset="-122" pitchFamily="34" typeface="微软雅黑"/>
              </a:rPr>
              <a:t>内容</a:t>
            </a:r>
          </a:p>
        </p:txBody>
      </p:sp>
      <p:sp>
        <p:nvSpPr>
          <p:cNvPr id="28" name="文本框 27"/>
          <p:cNvSpPr txBox="1">
            <a:spLocks noChangeArrowheads="1"/>
          </p:cNvSpPr>
          <p:nvPr/>
        </p:nvSpPr>
        <p:spPr bwMode="auto">
          <a:xfrm>
            <a:off x="331788" y="1597025"/>
            <a:ext cx="2973387" cy="621226"/>
          </a:xfrm>
          <a:prstGeom prst="rect">
            <a:avLst/>
          </a:prstGeom>
          <a:noFill/>
          <a:ln w="9525">
            <a:noFill/>
            <a:miter lim="800000"/>
          </a:ln>
        </p:spPr>
        <p:txBody>
          <a:bodyPr bIns="36293" lIns="72585" rIns="72585" tIns="36293">
            <a:spAutoFit/>
          </a:bodyPr>
          <a:lstStyle/>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p:txBody>
      </p:sp>
      <p:sp>
        <p:nvSpPr>
          <p:cNvPr id="2" name="文本框 27"/>
          <p:cNvSpPr txBox="1">
            <a:spLocks noChangeArrowheads="1"/>
          </p:cNvSpPr>
          <p:nvPr/>
        </p:nvSpPr>
        <p:spPr bwMode="auto">
          <a:xfrm>
            <a:off x="323850" y="3760788"/>
            <a:ext cx="2973388" cy="621226"/>
          </a:xfrm>
          <a:prstGeom prst="rect">
            <a:avLst/>
          </a:prstGeom>
          <a:noFill/>
          <a:ln w="9525">
            <a:noFill/>
            <a:miter lim="800000"/>
          </a:ln>
        </p:spPr>
        <p:txBody>
          <a:bodyPr bIns="36293" lIns="72585" rIns="72585" tIns="36293">
            <a:spAutoFit/>
          </a:bodyPr>
          <a:lstStyle/>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p:txBody>
      </p:sp>
      <p:sp>
        <p:nvSpPr>
          <p:cNvPr id="3" name="文本框 27"/>
          <p:cNvSpPr txBox="1">
            <a:spLocks noChangeArrowheads="1"/>
          </p:cNvSpPr>
          <p:nvPr/>
        </p:nvSpPr>
        <p:spPr bwMode="auto">
          <a:xfrm>
            <a:off x="5940424" y="3760788"/>
            <a:ext cx="2973388" cy="621226"/>
          </a:xfrm>
          <a:prstGeom prst="rect">
            <a:avLst/>
          </a:prstGeom>
          <a:noFill/>
          <a:ln w="9525">
            <a:noFill/>
            <a:miter lim="800000"/>
          </a:ln>
        </p:spPr>
        <p:txBody>
          <a:bodyPr bIns="36293" lIns="72585" rIns="72585" tIns="36293">
            <a:spAutoFit/>
          </a:bodyPr>
          <a:lstStyle/>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p:txBody>
      </p:sp>
      <p:sp>
        <p:nvSpPr>
          <p:cNvPr id="4" name="文本框 27"/>
          <p:cNvSpPr txBox="1">
            <a:spLocks noChangeArrowheads="1"/>
          </p:cNvSpPr>
          <p:nvPr/>
        </p:nvSpPr>
        <p:spPr bwMode="auto">
          <a:xfrm>
            <a:off x="5940424" y="1600200"/>
            <a:ext cx="2973388" cy="621226"/>
          </a:xfrm>
          <a:prstGeom prst="rect">
            <a:avLst/>
          </a:prstGeom>
          <a:noFill/>
          <a:ln w="9525">
            <a:noFill/>
            <a:miter lim="800000"/>
          </a:ln>
        </p:spPr>
        <p:txBody>
          <a:bodyPr bIns="36293" lIns="72585" rIns="72585" tIns="36293">
            <a:spAutoFit/>
          </a:bodyPr>
          <a:lstStyle/>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a:p>
            <a:pPr algn="r" defTabSz="725488" indent="-227013" marL="227013">
              <a:buFont charset="2" pitchFamily="2" typeface="Wingdings"/>
              <a:buChar char="n"/>
            </a:pPr>
            <a:r>
              <a:rPr altLang="en-US" b="0" lang="zh-CN" sz="1200">
                <a:solidFill>
                  <a:srgbClr val="808080"/>
                </a:solidFill>
                <a:latin charset="-122" pitchFamily="34" typeface="微软雅黑"/>
              </a:rPr>
              <a:t>请在此处添加您需要的文字内容</a:t>
            </a:r>
          </a:p>
        </p:txBody>
      </p:sp>
    </p:spTree>
  </p:cSld>
  <p:clrMapOvr>
    <a:masterClrMapping/>
  </p:clrMapOvr>
  <p:transition spd="med">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6" presetSubtype="42">
                                  <p:stCondLst>
                                    <p:cond delay="0"/>
                                  </p:stCondLst>
                                  <p:childTnLst>
                                    <p:set>
                                      <p:cBhvr>
                                        <p:cTn dur="1" fill="hold" id="6">
                                          <p:stCondLst>
                                            <p:cond delay="0"/>
                                          </p:stCondLst>
                                        </p:cTn>
                                        <p:tgtEl>
                                          <p:spTgt spid="24"/>
                                        </p:tgtEl>
                                        <p:attrNameLst>
                                          <p:attrName>style.visibility</p:attrName>
                                        </p:attrNameLst>
                                      </p:cBhvr>
                                      <p:to>
                                        <p:strVal val="visible"/>
                                      </p:to>
                                    </p:set>
                                    <p:animEffect filter="barn(outHorizontal)" transition="in">
                                      <p:cBhvr>
                                        <p:cTn dur="750" id="7"/>
                                        <p:tgtEl>
                                          <p:spTgt spid="24"/>
                                        </p:tgtEl>
                                      </p:cBhvr>
                                    </p:animEffect>
                                  </p:childTnLst>
                                </p:cTn>
                              </p:par>
                            </p:childTnLst>
                          </p:cTn>
                        </p:par>
                        <p:par>
                          <p:cTn fill="hold" id="8" nodeType="afterGroup">
                            <p:stCondLst>
                              <p:cond delay="750"/>
                            </p:stCondLst>
                            <p:childTnLst>
                              <p:par>
                                <p:cTn fill="hold" grpId="0" id="9" nodeType="afterEffect" presetClass="entr" presetID="22" presetSubtype="4">
                                  <p:stCondLst>
                                    <p:cond delay="0"/>
                                  </p:stCondLst>
                                  <p:childTnLst>
                                    <p:set>
                                      <p:cBhvr>
                                        <p:cTn dur="1" fill="hold" id="10">
                                          <p:stCondLst>
                                            <p:cond delay="0"/>
                                          </p:stCondLst>
                                        </p:cTn>
                                        <p:tgtEl>
                                          <p:spTgt spid="12"/>
                                        </p:tgtEl>
                                        <p:attrNameLst>
                                          <p:attrName>style.visibility</p:attrName>
                                        </p:attrNameLst>
                                      </p:cBhvr>
                                      <p:to>
                                        <p:strVal val="visible"/>
                                      </p:to>
                                    </p:set>
                                    <p:animEffect filter="wipe(down)" transition="in">
                                      <p:cBhvr>
                                        <p:cTn dur="750" id="11"/>
                                        <p:tgtEl>
                                          <p:spTgt spid="12"/>
                                        </p:tgtEl>
                                      </p:cBhvr>
                                    </p:animEffect>
                                  </p:childTnLst>
                                </p:cTn>
                              </p:par>
                            </p:childTnLst>
                          </p:cTn>
                        </p:par>
                        <p:par>
                          <p:cTn fill="hold" id="12" nodeType="afterGroup">
                            <p:stCondLst>
                              <p:cond delay="1500"/>
                            </p:stCondLst>
                            <p:childTnLst>
                              <p:par>
                                <p:cTn fill="hold" grpId="0" id="13" nodeType="afterEffect" presetClass="entr" presetID="22" presetSubtype="8">
                                  <p:stCondLst>
                                    <p:cond delay="0"/>
                                  </p:stCondLst>
                                  <p:childTnLst>
                                    <p:set>
                                      <p:cBhvr>
                                        <p:cTn dur="1" fill="hold" id="14">
                                          <p:stCondLst>
                                            <p:cond delay="0"/>
                                          </p:stCondLst>
                                        </p:cTn>
                                        <p:tgtEl>
                                          <p:spTgt spid="13"/>
                                        </p:tgtEl>
                                        <p:attrNameLst>
                                          <p:attrName>style.visibility</p:attrName>
                                        </p:attrNameLst>
                                      </p:cBhvr>
                                      <p:to>
                                        <p:strVal val="visible"/>
                                      </p:to>
                                    </p:set>
                                    <p:animEffect filter="wipe(left)" transition="in">
                                      <p:cBhvr>
                                        <p:cTn dur="750" id="15"/>
                                        <p:tgtEl>
                                          <p:spTgt spid="13"/>
                                        </p:tgtEl>
                                      </p:cBhvr>
                                    </p:animEffect>
                                  </p:childTnLst>
                                </p:cTn>
                              </p:par>
                            </p:childTnLst>
                          </p:cTn>
                        </p:par>
                        <p:par>
                          <p:cTn fill="hold" id="16" nodeType="afterGroup">
                            <p:stCondLst>
                              <p:cond delay="2250"/>
                            </p:stCondLst>
                            <p:childTnLst>
                              <p:par>
                                <p:cTn fill="hold" grpId="0" id="17" nodeType="afterEffect" presetClass="entr" presetID="22" presetSubtype="1">
                                  <p:stCondLst>
                                    <p:cond delay="0"/>
                                  </p:stCondLst>
                                  <p:childTnLst>
                                    <p:set>
                                      <p:cBhvr>
                                        <p:cTn dur="1" fill="hold" id="18">
                                          <p:stCondLst>
                                            <p:cond delay="0"/>
                                          </p:stCondLst>
                                        </p:cTn>
                                        <p:tgtEl>
                                          <p:spTgt spid="15"/>
                                        </p:tgtEl>
                                        <p:attrNameLst>
                                          <p:attrName>style.visibility</p:attrName>
                                        </p:attrNameLst>
                                      </p:cBhvr>
                                      <p:to>
                                        <p:strVal val="visible"/>
                                      </p:to>
                                    </p:set>
                                    <p:animEffect filter="wipe(up)" transition="in">
                                      <p:cBhvr>
                                        <p:cTn dur="750" id="19"/>
                                        <p:tgtEl>
                                          <p:spTgt spid="15"/>
                                        </p:tgtEl>
                                      </p:cBhvr>
                                    </p:animEffect>
                                  </p:childTnLst>
                                </p:cTn>
                              </p:par>
                            </p:childTnLst>
                          </p:cTn>
                        </p:par>
                        <p:par>
                          <p:cTn fill="hold" id="20" nodeType="afterGroup">
                            <p:stCondLst>
                              <p:cond delay="3000"/>
                            </p:stCondLst>
                            <p:childTnLst>
                              <p:par>
                                <p:cTn fill="hold" grpId="0" id="21" nodeType="afterEffect" presetClass="entr" presetID="22" presetSubtype="2">
                                  <p:stCondLst>
                                    <p:cond delay="0"/>
                                  </p:stCondLst>
                                  <p:childTnLst>
                                    <p:set>
                                      <p:cBhvr>
                                        <p:cTn dur="1" fill="hold" id="22">
                                          <p:stCondLst>
                                            <p:cond delay="0"/>
                                          </p:stCondLst>
                                        </p:cTn>
                                        <p:tgtEl>
                                          <p:spTgt spid="14"/>
                                        </p:tgtEl>
                                        <p:attrNameLst>
                                          <p:attrName>style.visibility</p:attrName>
                                        </p:attrNameLst>
                                      </p:cBhvr>
                                      <p:to>
                                        <p:strVal val="visible"/>
                                      </p:to>
                                    </p:set>
                                    <p:animEffect filter="wipe(right)" transition="in">
                                      <p:cBhvr>
                                        <p:cTn dur="750" id="23"/>
                                        <p:tgtEl>
                                          <p:spTgt spid="14"/>
                                        </p:tgtEl>
                                      </p:cBhvr>
                                    </p:animEffect>
                                  </p:childTnLst>
                                </p:cTn>
                              </p:par>
                            </p:childTnLst>
                          </p:cTn>
                        </p:par>
                        <p:par>
                          <p:cTn fill="hold" id="24" nodeType="afterGroup">
                            <p:stCondLst>
                              <p:cond delay="3750"/>
                            </p:stCondLst>
                            <p:childTnLst>
                              <p:par>
                                <p:cTn fill="hold" grpId="0" id="25" nodeType="afterEffect" presetClass="entr" presetID="21" presetSubtype="1">
                                  <p:stCondLst>
                                    <p:cond delay="0"/>
                                  </p:stCondLst>
                                  <p:childTnLst>
                                    <p:set>
                                      <p:cBhvr>
                                        <p:cTn dur="1" fill="hold" id="26">
                                          <p:stCondLst>
                                            <p:cond delay="0"/>
                                          </p:stCondLst>
                                        </p:cTn>
                                        <p:tgtEl>
                                          <p:spTgt spid="23"/>
                                        </p:tgtEl>
                                        <p:attrNameLst>
                                          <p:attrName>style.visibility</p:attrName>
                                        </p:attrNameLst>
                                      </p:cBhvr>
                                      <p:to>
                                        <p:strVal val="visible"/>
                                      </p:to>
                                    </p:set>
                                    <p:animEffect filter="wheel(1)" transition="in">
                                      <p:cBhvr>
                                        <p:cTn dur="1000" id="27"/>
                                        <p:tgtEl>
                                          <p:spTgt spid="23"/>
                                        </p:tgtEl>
                                      </p:cBhvr>
                                    </p:animEffect>
                                  </p:childTnLst>
                                </p:cTn>
                              </p:par>
                            </p:childTnLst>
                          </p:cTn>
                        </p:par>
                        <p:par>
                          <p:cTn fill="hold" id="28" nodeType="afterGroup">
                            <p:stCondLst>
                              <p:cond delay="4750"/>
                            </p:stCondLst>
                            <p:childTnLst>
                              <p:par>
                                <p:cTn fill="hold" grpId="0" id="29" nodeType="afterEffect" presetClass="entr" presetID="22" presetSubtype="2">
                                  <p:stCondLst>
                                    <p:cond delay="0"/>
                                  </p:stCondLst>
                                  <p:childTnLst>
                                    <p:set>
                                      <p:cBhvr>
                                        <p:cTn dur="1" fill="hold" id="30">
                                          <p:stCondLst>
                                            <p:cond delay="0"/>
                                          </p:stCondLst>
                                        </p:cTn>
                                        <p:tgtEl>
                                          <p:spTgt spid="16"/>
                                        </p:tgtEl>
                                        <p:attrNameLst>
                                          <p:attrName>style.visibility</p:attrName>
                                        </p:attrNameLst>
                                      </p:cBhvr>
                                      <p:to>
                                        <p:strVal val="visible"/>
                                      </p:to>
                                    </p:set>
                                    <p:animEffect filter="wipe(right)" transition="in">
                                      <p:cBhvr>
                                        <p:cTn dur="500" id="31"/>
                                        <p:tgtEl>
                                          <p:spTgt spid="16"/>
                                        </p:tgtEl>
                                      </p:cBhvr>
                                    </p:animEffect>
                                  </p:childTnLst>
                                </p:cTn>
                              </p:par>
                            </p:childTnLst>
                          </p:cTn>
                        </p:par>
                        <p:par>
                          <p:cTn fill="hold" id="32" nodeType="afterGroup">
                            <p:stCondLst>
                              <p:cond delay="5250"/>
                            </p:stCondLst>
                            <p:childTnLst>
                              <p:par>
                                <p:cTn fill="hold" grpId="0" id="33" nodeType="afterEffect" presetClass="entr" presetID="10" presetSubtype="0">
                                  <p:stCondLst>
                                    <p:cond delay="0"/>
                                  </p:stCondLst>
                                  <p:childTnLst>
                                    <p:set>
                                      <p:cBhvr>
                                        <p:cTn dur="1" fill="hold" id="34">
                                          <p:stCondLst>
                                            <p:cond delay="0"/>
                                          </p:stCondLst>
                                        </p:cTn>
                                        <p:tgtEl>
                                          <p:spTgt spid="28"/>
                                        </p:tgtEl>
                                        <p:attrNameLst>
                                          <p:attrName>style.visibility</p:attrName>
                                        </p:attrNameLst>
                                      </p:cBhvr>
                                      <p:to>
                                        <p:strVal val="visible"/>
                                      </p:to>
                                    </p:set>
                                    <p:animEffect filter="fade" transition="in">
                                      <p:cBhvr>
                                        <p:cTn dur="750" id="35"/>
                                        <p:tgtEl>
                                          <p:spTgt spid="28"/>
                                        </p:tgtEl>
                                      </p:cBhvr>
                                    </p:animEffect>
                                  </p:childTnLst>
                                </p:cTn>
                              </p:par>
                            </p:childTnLst>
                          </p:cTn>
                        </p:par>
                        <p:par>
                          <p:cTn fill="hold" id="36" nodeType="afterGroup">
                            <p:stCondLst>
                              <p:cond delay="6000"/>
                            </p:stCondLst>
                            <p:childTnLst>
                              <p:par>
                                <p:cTn fill="hold" grpId="0" id="37" nodeType="afterEffect" presetClass="entr" presetID="22" presetSubtype="8">
                                  <p:stCondLst>
                                    <p:cond delay="0"/>
                                  </p:stCondLst>
                                  <p:childTnLst>
                                    <p:set>
                                      <p:cBhvr>
                                        <p:cTn dur="1" fill="hold" id="38">
                                          <p:stCondLst>
                                            <p:cond delay="0"/>
                                          </p:stCondLst>
                                        </p:cTn>
                                        <p:tgtEl>
                                          <p:spTgt spid="18"/>
                                        </p:tgtEl>
                                        <p:attrNameLst>
                                          <p:attrName>style.visibility</p:attrName>
                                        </p:attrNameLst>
                                      </p:cBhvr>
                                      <p:to>
                                        <p:strVal val="visible"/>
                                      </p:to>
                                    </p:set>
                                    <p:animEffect filter="wipe(left)" transition="in">
                                      <p:cBhvr>
                                        <p:cTn dur="500" id="39"/>
                                        <p:tgtEl>
                                          <p:spTgt spid="18"/>
                                        </p:tgtEl>
                                      </p:cBhvr>
                                    </p:animEffect>
                                  </p:childTnLst>
                                </p:cTn>
                              </p:par>
                            </p:childTnLst>
                          </p:cTn>
                        </p:par>
                        <p:par>
                          <p:cTn fill="hold" id="40" nodeType="afterGroup">
                            <p:stCondLst>
                              <p:cond delay="6500"/>
                            </p:stCondLst>
                            <p:childTnLst>
                              <p:par>
                                <p:cTn fill="hold" grpId="0" id="41" nodeType="afterEffect" presetClass="entr" presetID="10" presetSubtype="0">
                                  <p:stCondLst>
                                    <p:cond delay="0"/>
                                  </p:stCondLst>
                                  <p:childTnLst>
                                    <p:set>
                                      <p:cBhvr>
                                        <p:cTn dur="1" fill="hold" id="42">
                                          <p:stCondLst>
                                            <p:cond delay="0"/>
                                          </p:stCondLst>
                                        </p:cTn>
                                        <p:tgtEl>
                                          <p:spTgt spid="4"/>
                                        </p:tgtEl>
                                        <p:attrNameLst>
                                          <p:attrName>style.visibility</p:attrName>
                                        </p:attrNameLst>
                                      </p:cBhvr>
                                      <p:to>
                                        <p:strVal val="visible"/>
                                      </p:to>
                                    </p:set>
                                    <p:animEffect filter="fade" transition="in">
                                      <p:cBhvr>
                                        <p:cTn dur="750" id="43"/>
                                        <p:tgtEl>
                                          <p:spTgt spid="4"/>
                                        </p:tgtEl>
                                      </p:cBhvr>
                                    </p:animEffect>
                                  </p:childTnLst>
                                </p:cTn>
                              </p:par>
                            </p:childTnLst>
                          </p:cTn>
                        </p:par>
                        <p:par>
                          <p:cTn fill="hold" id="44" nodeType="afterGroup">
                            <p:stCondLst>
                              <p:cond delay="7250"/>
                            </p:stCondLst>
                            <p:childTnLst>
                              <p:par>
                                <p:cTn fill="hold" grpId="0" id="45" nodeType="afterEffect" presetClass="entr" presetID="22" presetSubtype="2">
                                  <p:stCondLst>
                                    <p:cond delay="0"/>
                                  </p:stCondLst>
                                  <p:childTnLst>
                                    <p:set>
                                      <p:cBhvr>
                                        <p:cTn dur="1" fill="hold" id="46">
                                          <p:stCondLst>
                                            <p:cond delay="0"/>
                                          </p:stCondLst>
                                        </p:cTn>
                                        <p:tgtEl>
                                          <p:spTgt spid="17"/>
                                        </p:tgtEl>
                                        <p:attrNameLst>
                                          <p:attrName>style.visibility</p:attrName>
                                        </p:attrNameLst>
                                      </p:cBhvr>
                                      <p:to>
                                        <p:strVal val="visible"/>
                                      </p:to>
                                    </p:set>
                                    <p:animEffect filter="wipe(right)" transition="in">
                                      <p:cBhvr>
                                        <p:cTn dur="500" id="47"/>
                                        <p:tgtEl>
                                          <p:spTgt spid="17"/>
                                        </p:tgtEl>
                                      </p:cBhvr>
                                    </p:animEffect>
                                  </p:childTnLst>
                                </p:cTn>
                              </p:par>
                            </p:childTnLst>
                          </p:cTn>
                        </p:par>
                        <p:par>
                          <p:cTn fill="hold" id="48" nodeType="afterGroup">
                            <p:stCondLst>
                              <p:cond delay="7750"/>
                            </p:stCondLst>
                            <p:childTnLst>
                              <p:par>
                                <p:cTn fill="hold" grpId="0" id="49" nodeType="afterEffect" presetClass="entr" presetID="10" presetSubtype="0">
                                  <p:stCondLst>
                                    <p:cond delay="0"/>
                                  </p:stCondLst>
                                  <p:childTnLst>
                                    <p:set>
                                      <p:cBhvr>
                                        <p:cTn dur="1" fill="hold" id="50">
                                          <p:stCondLst>
                                            <p:cond delay="0"/>
                                          </p:stCondLst>
                                        </p:cTn>
                                        <p:tgtEl>
                                          <p:spTgt spid="2"/>
                                        </p:tgtEl>
                                        <p:attrNameLst>
                                          <p:attrName>style.visibility</p:attrName>
                                        </p:attrNameLst>
                                      </p:cBhvr>
                                      <p:to>
                                        <p:strVal val="visible"/>
                                      </p:to>
                                    </p:set>
                                    <p:animEffect filter="fade" transition="in">
                                      <p:cBhvr>
                                        <p:cTn dur="750" id="51"/>
                                        <p:tgtEl>
                                          <p:spTgt spid="2"/>
                                        </p:tgtEl>
                                      </p:cBhvr>
                                    </p:animEffect>
                                  </p:childTnLst>
                                </p:cTn>
                              </p:par>
                            </p:childTnLst>
                          </p:cTn>
                        </p:par>
                        <p:par>
                          <p:cTn fill="hold" id="52" nodeType="afterGroup">
                            <p:stCondLst>
                              <p:cond delay="8500"/>
                            </p:stCondLst>
                            <p:childTnLst>
                              <p:par>
                                <p:cTn fill="hold" grpId="0" id="53" nodeType="afterEffect" presetClass="entr" presetID="22" presetSubtype="8">
                                  <p:stCondLst>
                                    <p:cond delay="0"/>
                                  </p:stCondLst>
                                  <p:childTnLst>
                                    <p:set>
                                      <p:cBhvr>
                                        <p:cTn dur="1" fill="hold" id="54">
                                          <p:stCondLst>
                                            <p:cond delay="0"/>
                                          </p:stCondLst>
                                        </p:cTn>
                                        <p:tgtEl>
                                          <p:spTgt spid="21"/>
                                        </p:tgtEl>
                                        <p:attrNameLst>
                                          <p:attrName>style.visibility</p:attrName>
                                        </p:attrNameLst>
                                      </p:cBhvr>
                                      <p:to>
                                        <p:strVal val="visible"/>
                                      </p:to>
                                    </p:set>
                                    <p:animEffect filter="wipe(left)" transition="in">
                                      <p:cBhvr>
                                        <p:cTn dur="500" id="55"/>
                                        <p:tgtEl>
                                          <p:spTgt spid="21"/>
                                        </p:tgtEl>
                                      </p:cBhvr>
                                    </p:animEffect>
                                  </p:childTnLst>
                                </p:cTn>
                              </p:par>
                            </p:childTnLst>
                          </p:cTn>
                        </p:par>
                        <p:par>
                          <p:cTn fill="hold" id="56" nodeType="afterGroup">
                            <p:stCondLst>
                              <p:cond delay="9000"/>
                            </p:stCondLst>
                            <p:childTnLst>
                              <p:par>
                                <p:cTn fill="hold" grpId="0" id="57" nodeType="afterEffect" presetClass="entr" presetID="10" presetSubtype="0">
                                  <p:stCondLst>
                                    <p:cond delay="0"/>
                                  </p:stCondLst>
                                  <p:childTnLst>
                                    <p:set>
                                      <p:cBhvr>
                                        <p:cTn dur="1" fill="hold" id="58">
                                          <p:stCondLst>
                                            <p:cond delay="0"/>
                                          </p:stCondLst>
                                        </p:cTn>
                                        <p:tgtEl>
                                          <p:spTgt spid="3"/>
                                        </p:tgtEl>
                                        <p:attrNameLst>
                                          <p:attrName>style.visibility</p:attrName>
                                        </p:attrNameLst>
                                      </p:cBhvr>
                                      <p:to>
                                        <p:strVal val="visible"/>
                                      </p:to>
                                    </p:set>
                                    <p:animEffect filter="fade" transition="in">
                                      <p:cBhvr>
                                        <p:cTn dur="750" id="59"/>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P grpId="0" spid="16"/>
      <p:bldP grpId="0" spid="17"/>
      <p:bldP grpId="0" spid="18"/>
      <p:bldP grpId="0" spid="21"/>
      <p:bldP grpId="0" spid="23"/>
      <p:bldP grpId="0" spid="24"/>
      <p:bldP grpId="0" spid="28"/>
      <p:bldP grpId="0" spid="2"/>
      <p:bldP grpId="0" spid="3"/>
      <p:bldP grpId="0" spid="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ln>
        </p:spPr>
        <p:txBody>
          <a:bodyPr anchor="ctr" wrap="none"/>
          <a:lstStyle/>
          <a:p>
            <a:endParaRPr altLang="en-US" b="0" lang="zh-CN">
              <a:ea typeface="宋体"/>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ln>
        </p:spPr>
        <p:txBody>
          <a:bodyPr anchor="ctr" wrap="none"/>
          <a:lstStyle/>
          <a:p>
            <a:endParaRPr altLang="en-US" b="0" lang="zh-CN">
              <a:ea typeface="宋体"/>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ln>
        </p:spPr>
        <p:txBody>
          <a:bodyPr anchor="ctr" wrap="none"/>
          <a:lstStyle/>
          <a:p>
            <a:endParaRPr altLang="en-US" b="0" lang="zh-CN">
              <a:ea typeface="宋体"/>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ln>
        </p:spPr>
        <p:txBody>
          <a:bodyPr anchor="ctr" wrap="none"/>
          <a:lstStyle/>
          <a:p>
            <a:endParaRPr altLang="en-US" b="0" lang="zh-CN">
              <a:ea typeface="宋体"/>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ln>
        </p:spPr>
        <p:txBody>
          <a:bodyPr anchor="ctr" wrap="none"/>
          <a:lstStyle/>
          <a:p>
            <a:endParaRPr altLang="en-US" b="0" lang="zh-CN">
              <a:ea typeface="宋体"/>
            </a:endParaRPr>
          </a:p>
        </p:txBody>
      </p:sp>
      <p:grpSp>
        <p:nvGrpSpPr>
          <p:cNvPr id="43035" name="Group 27"/>
          <p:cNvGrpSpPr/>
          <p:nvPr/>
        </p:nvGrpSpPr>
        <p:grpSpPr>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anchor="ctr" wrap="none"/>
            <a:lstStyle/>
            <a:p>
              <a:endParaRPr altLang="en-US" b="0" lang="zh-CN">
                <a:ea charset="-122" pitchFamily="2" typeface="方正大黑简体"/>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ln>
          </p:spPr>
          <p:txBody>
            <a:bodyPr>
              <a:spAutoFit/>
            </a:bodyPr>
            <a:lstStyle/>
            <a:p>
              <a:pPr defTabSz="914400">
                <a:spcBef>
                  <a:spcPct val="50000"/>
                </a:spcBef>
              </a:pPr>
              <a:r>
                <a:rPr altLang="en-US" b="0" lang="zh-CN">
                  <a:solidFill>
                    <a:schemeClr val="bg1"/>
                  </a:solidFill>
                  <a:ea charset="-122" pitchFamily="2" typeface="方正大黑简体"/>
                </a:rPr>
                <a:t>添加标题</a:t>
              </a:r>
            </a:p>
          </p:txBody>
        </p:sp>
      </p:grpSp>
      <p:grpSp>
        <p:nvGrpSpPr>
          <p:cNvPr id="43036" name="Group 28"/>
          <p:cNvGrpSpPr/>
          <p:nvPr/>
        </p:nvGrpSpPr>
        <p:grpSpPr>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anchor="ctr" wrap="none"/>
            <a:lstStyle/>
            <a:p>
              <a:endParaRPr altLang="en-US" b="0" lang="zh-CN">
                <a:ea charset="-122" pitchFamily="2" typeface="方正大黑简体"/>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ln>
          </p:spPr>
          <p:txBody>
            <a:bodyPr>
              <a:spAutoFit/>
            </a:bodyPr>
            <a:lstStyle/>
            <a:p>
              <a:pPr defTabSz="914400">
                <a:spcBef>
                  <a:spcPct val="50000"/>
                </a:spcBef>
              </a:pPr>
              <a:r>
                <a:rPr altLang="en-US" b="0" lang="zh-CN">
                  <a:solidFill>
                    <a:schemeClr val="bg1"/>
                  </a:solidFill>
                  <a:ea charset="-122" pitchFamily="2" typeface="方正大黑简体"/>
                </a:rPr>
                <a:t>添加标题</a:t>
              </a:r>
            </a:p>
          </p:txBody>
        </p:sp>
      </p:grpSp>
      <p:grpSp>
        <p:nvGrpSpPr>
          <p:cNvPr id="43038" name="Group 30"/>
          <p:cNvGrpSpPr/>
          <p:nvPr/>
        </p:nvGrpSpPr>
        <p:grpSpPr>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anchor="ctr" wrap="none"/>
            <a:lstStyle/>
            <a:p>
              <a:endParaRPr altLang="en-US" b="0" lang="zh-CN">
                <a:ea charset="-122" pitchFamily="2" typeface="方正大黑简体"/>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ln>
          </p:spPr>
          <p:txBody>
            <a:bodyPr>
              <a:spAutoFit/>
            </a:bodyPr>
            <a:lstStyle/>
            <a:p>
              <a:pPr defTabSz="914400">
                <a:spcBef>
                  <a:spcPct val="50000"/>
                </a:spcBef>
              </a:pPr>
              <a:r>
                <a:rPr altLang="en-US" b="0" lang="zh-CN">
                  <a:solidFill>
                    <a:schemeClr val="bg1"/>
                  </a:solidFill>
                  <a:ea charset="-122" pitchFamily="2" typeface="方正大黑简体"/>
                </a:rPr>
                <a:t>添加标题</a:t>
              </a:r>
            </a:p>
          </p:txBody>
        </p:sp>
      </p:grpSp>
      <p:grpSp>
        <p:nvGrpSpPr>
          <p:cNvPr id="43039" name="Group 31"/>
          <p:cNvGrpSpPr/>
          <p:nvPr/>
        </p:nvGrpSpPr>
        <p:grpSpPr>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anchor="ctr" wrap="none"/>
            <a:lstStyle/>
            <a:p>
              <a:endParaRPr altLang="en-US" b="0" lang="zh-CN">
                <a:ea charset="-122" pitchFamily="2" typeface="方正大黑简体"/>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ln>
          </p:spPr>
          <p:txBody>
            <a:bodyPr>
              <a:spAutoFit/>
            </a:bodyPr>
            <a:lstStyle/>
            <a:p>
              <a:pPr defTabSz="914400">
                <a:spcBef>
                  <a:spcPct val="50000"/>
                </a:spcBef>
              </a:pPr>
              <a:r>
                <a:rPr altLang="en-US" b="0" lang="zh-CN">
                  <a:solidFill>
                    <a:schemeClr val="bg1"/>
                  </a:solidFill>
                  <a:ea charset="-122" pitchFamily="2" typeface="方正大黑简体"/>
                </a:rPr>
                <a:t>添加标题</a:t>
              </a:r>
            </a:p>
          </p:txBody>
        </p:sp>
      </p:grpSp>
      <p:grpSp>
        <p:nvGrpSpPr>
          <p:cNvPr id="43037" name="Group 29"/>
          <p:cNvGrpSpPr/>
          <p:nvPr/>
        </p:nvGrpSpPr>
        <p:grpSpPr>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anchor="ctr" wrap="none"/>
            <a:lstStyle/>
            <a:p>
              <a:endParaRPr altLang="en-US" b="0" lang="zh-CN">
                <a:ea charset="-122" pitchFamily="2" typeface="方正大黑简体"/>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ln>
          </p:spPr>
          <p:txBody>
            <a:bodyPr>
              <a:spAutoFit/>
            </a:bodyPr>
            <a:lstStyle/>
            <a:p>
              <a:pPr algn="ctr" defTabSz="914400">
                <a:spcBef>
                  <a:spcPct val="50000"/>
                </a:spcBef>
              </a:pPr>
              <a:r>
                <a:rPr altLang="en-US" b="0" lang="zh-CN" sz="3200">
                  <a:solidFill>
                    <a:schemeClr val="bg1"/>
                  </a:solidFill>
                  <a:ea charset="-122" pitchFamily="2" typeface="方正大黑简体"/>
                </a:rPr>
                <a:t>添加标题</a:t>
              </a: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ln>
        </p:spPr>
        <p:txBody>
          <a:bodyPr/>
          <a:lstStyle/>
          <a:p>
            <a:endParaRPr altLang="en-US" lang="zh-CN"/>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ln>
        </p:spPr>
        <p:txBody>
          <a:bodyPr/>
          <a:lstStyle/>
          <a:p>
            <a:endParaRPr altLang="en-US" lang="zh-CN"/>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ln>
        </p:spPr>
        <p:txBody>
          <a:bodyPr/>
          <a:lstStyle/>
          <a:p>
            <a:endParaRPr altLang="en-US" lang="zh-CN"/>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ln>
        </p:spPr>
        <p:txBody>
          <a:bodyPr/>
          <a:lstStyle/>
          <a:p>
            <a:endParaRPr altLang="en-US" lang="zh-CN"/>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ln>
        </p:spPr>
        <p:txBody>
          <a:bodyPr/>
          <a:lstStyle/>
          <a:p>
            <a:endParaRPr altLang="en-US" lang="zh-CN"/>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ln>
        </p:spPr>
        <p:txBody>
          <a:bodyPr/>
          <a:lstStyle/>
          <a:p>
            <a:endParaRPr altLang="en-US" lang="zh-CN"/>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ln>
        </p:spPr>
        <p:txBody>
          <a:bodyPr/>
          <a:lstStyle/>
          <a:p>
            <a:endParaRPr altLang="en-US" lang="zh-CN"/>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ln>
        </p:spPr>
        <p:txBody>
          <a:bodyPr/>
          <a:lstStyle/>
          <a:p>
            <a:endParaRPr altLang="en-US" lang="zh-CN"/>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ln>
        </p:spPr>
        <p:txBody>
          <a:bodyPr/>
          <a:lstStyle/>
          <a:p>
            <a:endParaRPr altLang="en-US" lang="zh-CN"/>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ln>
        </p:spPr>
        <p:txBody>
          <a:bodyPr/>
          <a:lstStyle/>
          <a:p>
            <a:endParaRPr altLang="en-US" lang="zh-CN"/>
          </a:p>
        </p:txBody>
      </p:sp>
    </p:spTree>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3010"/>
                                        </p:tgtEl>
                                        <p:attrNameLst>
                                          <p:attrName>style.visibility</p:attrName>
                                        </p:attrNameLst>
                                      </p:cBhvr>
                                      <p:to>
                                        <p:strVal val="visible"/>
                                      </p:to>
                                    </p:set>
                                    <p:anim calcmode="lin" valueType="num">
                                      <p:cBhvr>
                                        <p:cTn dur="500" fill="hold" id="7"/>
                                        <p:tgtEl>
                                          <p:spTgt spid="43010"/>
                                        </p:tgtEl>
                                        <p:attrNameLst>
                                          <p:attrName>ppt_w</p:attrName>
                                        </p:attrNameLst>
                                      </p:cBhvr>
                                      <p:tavLst>
                                        <p:tav tm="0">
                                          <p:val>
                                            <p:fltVal val="0"/>
                                          </p:val>
                                        </p:tav>
                                        <p:tav tm="100000">
                                          <p:val>
                                            <p:strVal val="#ppt_w"/>
                                          </p:val>
                                        </p:tav>
                                      </p:tavLst>
                                    </p:anim>
                                    <p:anim calcmode="lin" valueType="num">
                                      <p:cBhvr>
                                        <p:cTn dur="500" fill="hold" id="8"/>
                                        <p:tgtEl>
                                          <p:spTgt spid="43010"/>
                                        </p:tgtEl>
                                        <p:attrNameLst>
                                          <p:attrName>ppt_h</p:attrName>
                                        </p:attrNameLst>
                                      </p:cBhvr>
                                      <p:tavLst>
                                        <p:tav tm="0">
                                          <p:val>
                                            <p:fltVal val="0"/>
                                          </p:val>
                                        </p:tav>
                                        <p:tav tm="100000">
                                          <p:val>
                                            <p:strVal val="#ppt_h"/>
                                          </p:val>
                                        </p:tav>
                                      </p:tavLst>
                                    </p:anim>
                                    <p:animEffect filter="fade" transition="in">
                                      <p:cBhvr>
                                        <p:cTn dur="500" id="9"/>
                                        <p:tgtEl>
                                          <p:spTgt spid="43010"/>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43011"/>
                                        </p:tgtEl>
                                        <p:attrNameLst>
                                          <p:attrName>style.visibility</p:attrName>
                                        </p:attrNameLst>
                                      </p:cBhvr>
                                      <p:to>
                                        <p:strVal val="visible"/>
                                      </p:to>
                                    </p:set>
                                    <p:anim calcmode="lin" valueType="num">
                                      <p:cBhvr>
                                        <p:cTn dur="500" fill="hold" id="12"/>
                                        <p:tgtEl>
                                          <p:spTgt spid="43011"/>
                                        </p:tgtEl>
                                        <p:attrNameLst>
                                          <p:attrName>ppt_w</p:attrName>
                                        </p:attrNameLst>
                                      </p:cBhvr>
                                      <p:tavLst>
                                        <p:tav tm="0">
                                          <p:val>
                                            <p:fltVal val="0"/>
                                          </p:val>
                                        </p:tav>
                                        <p:tav tm="100000">
                                          <p:val>
                                            <p:strVal val="#ppt_w"/>
                                          </p:val>
                                        </p:tav>
                                      </p:tavLst>
                                    </p:anim>
                                    <p:anim calcmode="lin" valueType="num">
                                      <p:cBhvr>
                                        <p:cTn dur="500" fill="hold" id="13"/>
                                        <p:tgtEl>
                                          <p:spTgt spid="43011"/>
                                        </p:tgtEl>
                                        <p:attrNameLst>
                                          <p:attrName>ppt_h</p:attrName>
                                        </p:attrNameLst>
                                      </p:cBhvr>
                                      <p:tavLst>
                                        <p:tav tm="0">
                                          <p:val>
                                            <p:fltVal val="0"/>
                                          </p:val>
                                        </p:tav>
                                        <p:tav tm="100000">
                                          <p:val>
                                            <p:strVal val="#ppt_h"/>
                                          </p:val>
                                        </p:tav>
                                      </p:tavLst>
                                    </p:anim>
                                    <p:animEffect filter="fade" transition="in">
                                      <p:cBhvr>
                                        <p:cTn dur="500" id="14"/>
                                        <p:tgtEl>
                                          <p:spTgt spid="43011"/>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43014"/>
                                        </p:tgtEl>
                                        <p:attrNameLst>
                                          <p:attrName>style.visibility</p:attrName>
                                        </p:attrNameLst>
                                      </p:cBhvr>
                                      <p:to>
                                        <p:strVal val="visible"/>
                                      </p:to>
                                    </p:set>
                                    <p:anim calcmode="lin" valueType="num">
                                      <p:cBhvr>
                                        <p:cTn dur="500" fill="hold" id="17"/>
                                        <p:tgtEl>
                                          <p:spTgt spid="43014"/>
                                        </p:tgtEl>
                                        <p:attrNameLst>
                                          <p:attrName>ppt_w</p:attrName>
                                        </p:attrNameLst>
                                      </p:cBhvr>
                                      <p:tavLst>
                                        <p:tav tm="0">
                                          <p:val>
                                            <p:fltVal val="0"/>
                                          </p:val>
                                        </p:tav>
                                        <p:tav tm="100000">
                                          <p:val>
                                            <p:strVal val="#ppt_w"/>
                                          </p:val>
                                        </p:tav>
                                      </p:tavLst>
                                    </p:anim>
                                    <p:anim calcmode="lin" valueType="num">
                                      <p:cBhvr>
                                        <p:cTn dur="500" fill="hold" id="18"/>
                                        <p:tgtEl>
                                          <p:spTgt spid="43014"/>
                                        </p:tgtEl>
                                        <p:attrNameLst>
                                          <p:attrName>ppt_h</p:attrName>
                                        </p:attrNameLst>
                                      </p:cBhvr>
                                      <p:tavLst>
                                        <p:tav tm="0">
                                          <p:val>
                                            <p:fltVal val="0"/>
                                          </p:val>
                                        </p:tav>
                                        <p:tav tm="100000">
                                          <p:val>
                                            <p:strVal val="#ppt_h"/>
                                          </p:val>
                                        </p:tav>
                                      </p:tavLst>
                                    </p:anim>
                                    <p:animEffect filter="fade" transition="in">
                                      <p:cBhvr>
                                        <p:cTn dur="500" id="19"/>
                                        <p:tgtEl>
                                          <p:spTgt spid="43014"/>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43013"/>
                                        </p:tgtEl>
                                        <p:attrNameLst>
                                          <p:attrName>style.visibility</p:attrName>
                                        </p:attrNameLst>
                                      </p:cBhvr>
                                      <p:to>
                                        <p:strVal val="visible"/>
                                      </p:to>
                                    </p:set>
                                    <p:anim calcmode="lin" valueType="num">
                                      <p:cBhvr>
                                        <p:cTn dur="500" fill="hold" id="22"/>
                                        <p:tgtEl>
                                          <p:spTgt spid="43013"/>
                                        </p:tgtEl>
                                        <p:attrNameLst>
                                          <p:attrName>ppt_w</p:attrName>
                                        </p:attrNameLst>
                                      </p:cBhvr>
                                      <p:tavLst>
                                        <p:tav tm="0">
                                          <p:val>
                                            <p:fltVal val="0"/>
                                          </p:val>
                                        </p:tav>
                                        <p:tav tm="100000">
                                          <p:val>
                                            <p:strVal val="#ppt_w"/>
                                          </p:val>
                                        </p:tav>
                                      </p:tavLst>
                                    </p:anim>
                                    <p:anim calcmode="lin" valueType="num">
                                      <p:cBhvr>
                                        <p:cTn dur="500" fill="hold" id="23"/>
                                        <p:tgtEl>
                                          <p:spTgt spid="43013"/>
                                        </p:tgtEl>
                                        <p:attrNameLst>
                                          <p:attrName>ppt_h</p:attrName>
                                        </p:attrNameLst>
                                      </p:cBhvr>
                                      <p:tavLst>
                                        <p:tav tm="0">
                                          <p:val>
                                            <p:fltVal val="0"/>
                                          </p:val>
                                        </p:tav>
                                        <p:tav tm="100000">
                                          <p:val>
                                            <p:strVal val="#ppt_h"/>
                                          </p:val>
                                        </p:tav>
                                      </p:tavLst>
                                    </p:anim>
                                    <p:animEffect filter="fade" transition="in">
                                      <p:cBhvr>
                                        <p:cTn dur="500" id="24"/>
                                        <p:tgtEl>
                                          <p:spTgt spid="43013"/>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43012"/>
                                        </p:tgtEl>
                                        <p:attrNameLst>
                                          <p:attrName>style.visibility</p:attrName>
                                        </p:attrNameLst>
                                      </p:cBhvr>
                                      <p:to>
                                        <p:strVal val="visible"/>
                                      </p:to>
                                    </p:set>
                                    <p:anim calcmode="lin" valueType="num">
                                      <p:cBhvr>
                                        <p:cTn dur="500" fill="hold" id="27"/>
                                        <p:tgtEl>
                                          <p:spTgt spid="43012"/>
                                        </p:tgtEl>
                                        <p:attrNameLst>
                                          <p:attrName>ppt_w</p:attrName>
                                        </p:attrNameLst>
                                      </p:cBhvr>
                                      <p:tavLst>
                                        <p:tav tm="0">
                                          <p:val>
                                            <p:fltVal val="0"/>
                                          </p:val>
                                        </p:tav>
                                        <p:tav tm="100000">
                                          <p:val>
                                            <p:strVal val="#ppt_w"/>
                                          </p:val>
                                        </p:tav>
                                      </p:tavLst>
                                    </p:anim>
                                    <p:anim calcmode="lin" valueType="num">
                                      <p:cBhvr>
                                        <p:cTn dur="500" fill="hold" id="28"/>
                                        <p:tgtEl>
                                          <p:spTgt spid="43012"/>
                                        </p:tgtEl>
                                        <p:attrNameLst>
                                          <p:attrName>ppt_h</p:attrName>
                                        </p:attrNameLst>
                                      </p:cBhvr>
                                      <p:tavLst>
                                        <p:tav tm="0">
                                          <p:val>
                                            <p:fltVal val="0"/>
                                          </p:val>
                                        </p:tav>
                                        <p:tav tm="100000">
                                          <p:val>
                                            <p:strVal val="#ppt_h"/>
                                          </p:val>
                                        </p:tav>
                                      </p:tavLst>
                                    </p:anim>
                                    <p:animEffect filter="fade" transition="in">
                                      <p:cBhvr>
                                        <p:cTn dur="500" id="29"/>
                                        <p:tgtEl>
                                          <p:spTgt spid="43012"/>
                                        </p:tgtEl>
                                      </p:cBhvr>
                                    </p:animEffect>
                                  </p:childTnLst>
                                </p:cTn>
                              </p:par>
                            </p:childTnLst>
                          </p:cTn>
                        </p:par>
                        <p:par>
                          <p:cTn fill="hold" id="30" nodeType="afterGroup">
                            <p:stCondLst>
                              <p:cond delay="500"/>
                            </p:stCondLst>
                            <p:childTnLst>
                              <p:par>
                                <p:cTn fill="hold" id="31" nodeType="afterEffect" presetClass="entr" presetID="53" presetSubtype="0">
                                  <p:stCondLst>
                                    <p:cond delay="0"/>
                                  </p:stCondLst>
                                  <p:childTnLst>
                                    <p:set>
                                      <p:cBhvr>
                                        <p:cTn dur="1" fill="hold" id="32">
                                          <p:stCondLst>
                                            <p:cond delay="0"/>
                                          </p:stCondLst>
                                        </p:cTn>
                                        <p:tgtEl>
                                          <p:spTgt spid="43035"/>
                                        </p:tgtEl>
                                        <p:attrNameLst>
                                          <p:attrName>style.visibility</p:attrName>
                                        </p:attrNameLst>
                                      </p:cBhvr>
                                      <p:to>
                                        <p:strVal val="visible"/>
                                      </p:to>
                                    </p:set>
                                    <p:anim calcmode="lin" valueType="num">
                                      <p:cBhvr>
                                        <p:cTn dur="500" fill="hold" id="33"/>
                                        <p:tgtEl>
                                          <p:spTgt spid="43035"/>
                                        </p:tgtEl>
                                        <p:attrNameLst>
                                          <p:attrName>ppt_w</p:attrName>
                                        </p:attrNameLst>
                                      </p:cBhvr>
                                      <p:tavLst>
                                        <p:tav tm="0">
                                          <p:val>
                                            <p:fltVal val="0"/>
                                          </p:val>
                                        </p:tav>
                                        <p:tav tm="100000">
                                          <p:val>
                                            <p:strVal val="#ppt_w"/>
                                          </p:val>
                                        </p:tav>
                                      </p:tavLst>
                                    </p:anim>
                                    <p:anim calcmode="lin" valueType="num">
                                      <p:cBhvr>
                                        <p:cTn dur="500" fill="hold" id="34"/>
                                        <p:tgtEl>
                                          <p:spTgt spid="43035"/>
                                        </p:tgtEl>
                                        <p:attrNameLst>
                                          <p:attrName>ppt_h</p:attrName>
                                        </p:attrNameLst>
                                      </p:cBhvr>
                                      <p:tavLst>
                                        <p:tav tm="0">
                                          <p:val>
                                            <p:fltVal val="0"/>
                                          </p:val>
                                        </p:tav>
                                        <p:tav tm="100000">
                                          <p:val>
                                            <p:strVal val="#ppt_h"/>
                                          </p:val>
                                        </p:tav>
                                      </p:tavLst>
                                    </p:anim>
                                    <p:animEffect filter="fade" transition="in">
                                      <p:cBhvr>
                                        <p:cTn dur="500" id="35"/>
                                        <p:tgtEl>
                                          <p:spTgt spid="43035"/>
                                        </p:tgtEl>
                                      </p:cBhvr>
                                    </p:animEffect>
                                  </p:childTnLst>
                                </p:cTn>
                              </p:par>
                              <p:par>
                                <p:cTn fill="hold" id="36" nodeType="withEffect" presetClass="entr" presetID="53" presetSubtype="0">
                                  <p:stCondLst>
                                    <p:cond delay="0"/>
                                  </p:stCondLst>
                                  <p:childTnLst>
                                    <p:set>
                                      <p:cBhvr>
                                        <p:cTn dur="1" fill="hold" id="37">
                                          <p:stCondLst>
                                            <p:cond delay="0"/>
                                          </p:stCondLst>
                                        </p:cTn>
                                        <p:tgtEl>
                                          <p:spTgt spid="43036"/>
                                        </p:tgtEl>
                                        <p:attrNameLst>
                                          <p:attrName>style.visibility</p:attrName>
                                        </p:attrNameLst>
                                      </p:cBhvr>
                                      <p:to>
                                        <p:strVal val="visible"/>
                                      </p:to>
                                    </p:set>
                                    <p:anim calcmode="lin" valueType="num">
                                      <p:cBhvr>
                                        <p:cTn dur="500" fill="hold" id="38"/>
                                        <p:tgtEl>
                                          <p:spTgt spid="43036"/>
                                        </p:tgtEl>
                                        <p:attrNameLst>
                                          <p:attrName>ppt_w</p:attrName>
                                        </p:attrNameLst>
                                      </p:cBhvr>
                                      <p:tavLst>
                                        <p:tav tm="0">
                                          <p:val>
                                            <p:fltVal val="0"/>
                                          </p:val>
                                        </p:tav>
                                        <p:tav tm="100000">
                                          <p:val>
                                            <p:strVal val="#ppt_w"/>
                                          </p:val>
                                        </p:tav>
                                      </p:tavLst>
                                    </p:anim>
                                    <p:anim calcmode="lin" valueType="num">
                                      <p:cBhvr>
                                        <p:cTn dur="500" fill="hold" id="39"/>
                                        <p:tgtEl>
                                          <p:spTgt spid="43036"/>
                                        </p:tgtEl>
                                        <p:attrNameLst>
                                          <p:attrName>ppt_h</p:attrName>
                                        </p:attrNameLst>
                                      </p:cBhvr>
                                      <p:tavLst>
                                        <p:tav tm="0">
                                          <p:val>
                                            <p:fltVal val="0"/>
                                          </p:val>
                                        </p:tav>
                                        <p:tav tm="100000">
                                          <p:val>
                                            <p:strVal val="#ppt_h"/>
                                          </p:val>
                                        </p:tav>
                                      </p:tavLst>
                                    </p:anim>
                                    <p:animEffect filter="fade" transition="in">
                                      <p:cBhvr>
                                        <p:cTn dur="500" id="40"/>
                                        <p:tgtEl>
                                          <p:spTgt spid="43036"/>
                                        </p:tgtEl>
                                      </p:cBhvr>
                                    </p:animEffect>
                                  </p:childTnLst>
                                </p:cTn>
                              </p:par>
                              <p:par>
                                <p:cTn fill="hold" id="41" nodeType="withEffect" presetClass="entr" presetID="53" presetSubtype="0">
                                  <p:stCondLst>
                                    <p:cond delay="0"/>
                                  </p:stCondLst>
                                  <p:childTnLst>
                                    <p:set>
                                      <p:cBhvr>
                                        <p:cTn dur="1" fill="hold" id="42">
                                          <p:stCondLst>
                                            <p:cond delay="0"/>
                                          </p:stCondLst>
                                        </p:cTn>
                                        <p:tgtEl>
                                          <p:spTgt spid="43038"/>
                                        </p:tgtEl>
                                        <p:attrNameLst>
                                          <p:attrName>style.visibility</p:attrName>
                                        </p:attrNameLst>
                                      </p:cBhvr>
                                      <p:to>
                                        <p:strVal val="visible"/>
                                      </p:to>
                                    </p:set>
                                    <p:anim calcmode="lin" valueType="num">
                                      <p:cBhvr>
                                        <p:cTn dur="500" fill="hold" id="43"/>
                                        <p:tgtEl>
                                          <p:spTgt spid="43038"/>
                                        </p:tgtEl>
                                        <p:attrNameLst>
                                          <p:attrName>ppt_w</p:attrName>
                                        </p:attrNameLst>
                                      </p:cBhvr>
                                      <p:tavLst>
                                        <p:tav tm="0">
                                          <p:val>
                                            <p:fltVal val="0"/>
                                          </p:val>
                                        </p:tav>
                                        <p:tav tm="100000">
                                          <p:val>
                                            <p:strVal val="#ppt_w"/>
                                          </p:val>
                                        </p:tav>
                                      </p:tavLst>
                                    </p:anim>
                                    <p:anim calcmode="lin" valueType="num">
                                      <p:cBhvr>
                                        <p:cTn dur="500" fill="hold" id="44"/>
                                        <p:tgtEl>
                                          <p:spTgt spid="43038"/>
                                        </p:tgtEl>
                                        <p:attrNameLst>
                                          <p:attrName>ppt_h</p:attrName>
                                        </p:attrNameLst>
                                      </p:cBhvr>
                                      <p:tavLst>
                                        <p:tav tm="0">
                                          <p:val>
                                            <p:fltVal val="0"/>
                                          </p:val>
                                        </p:tav>
                                        <p:tav tm="100000">
                                          <p:val>
                                            <p:strVal val="#ppt_h"/>
                                          </p:val>
                                        </p:tav>
                                      </p:tavLst>
                                    </p:anim>
                                    <p:animEffect filter="fade" transition="in">
                                      <p:cBhvr>
                                        <p:cTn dur="500" id="45"/>
                                        <p:tgtEl>
                                          <p:spTgt spid="43038"/>
                                        </p:tgtEl>
                                      </p:cBhvr>
                                    </p:animEffect>
                                  </p:childTnLst>
                                </p:cTn>
                              </p:par>
                              <p:par>
                                <p:cTn fill="hold" id="46" nodeType="withEffect" presetClass="entr" presetID="53" presetSubtype="0">
                                  <p:stCondLst>
                                    <p:cond delay="0"/>
                                  </p:stCondLst>
                                  <p:childTnLst>
                                    <p:set>
                                      <p:cBhvr>
                                        <p:cTn dur="1" fill="hold" id="47">
                                          <p:stCondLst>
                                            <p:cond delay="0"/>
                                          </p:stCondLst>
                                        </p:cTn>
                                        <p:tgtEl>
                                          <p:spTgt spid="43039"/>
                                        </p:tgtEl>
                                        <p:attrNameLst>
                                          <p:attrName>style.visibility</p:attrName>
                                        </p:attrNameLst>
                                      </p:cBhvr>
                                      <p:to>
                                        <p:strVal val="visible"/>
                                      </p:to>
                                    </p:set>
                                    <p:anim calcmode="lin" valueType="num">
                                      <p:cBhvr>
                                        <p:cTn dur="500" fill="hold" id="48"/>
                                        <p:tgtEl>
                                          <p:spTgt spid="43039"/>
                                        </p:tgtEl>
                                        <p:attrNameLst>
                                          <p:attrName>ppt_w</p:attrName>
                                        </p:attrNameLst>
                                      </p:cBhvr>
                                      <p:tavLst>
                                        <p:tav tm="0">
                                          <p:val>
                                            <p:fltVal val="0"/>
                                          </p:val>
                                        </p:tav>
                                        <p:tav tm="100000">
                                          <p:val>
                                            <p:strVal val="#ppt_w"/>
                                          </p:val>
                                        </p:tav>
                                      </p:tavLst>
                                    </p:anim>
                                    <p:anim calcmode="lin" valueType="num">
                                      <p:cBhvr>
                                        <p:cTn dur="500" fill="hold" id="49"/>
                                        <p:tgtEl>
                                          <p:spTgt spid="43039"/>
                                        </p:tgtEl>
                                        <p:attrNameLst>
                                          <p:attrName>ppt_h</p:attrName>
                                        </p:attrNameLst>
                                      </p:cBhvr>
                                      <p:tavLst>
                                        <p:tav tm="0">
                                          <p:val>
                                            <p:fltVal val="0"/>
                                          </p:val>
                                        </p:tav>
                                        <p:tav tm="100000">
                                          <p:val>
                                            <p:strVal val="#ppt_h"/>
                                          </p:val>
                                        </p:tav>
                                      </p:tavLst>
                                    </p:anim>
                                    <p:animEffect filter="fade" transition="in">
                                      <p:cBhvr>
                                        <p:cTn dur="500" id="50"/>
                                        <p:tgtEl>
                                          <p:spTgt spid="43039"/>
                                        </p:tgtEl>
                                      </p:cBhvr>
                                    </p:animEffect>
                                  </p:childTnLst>
                                </p:cTn>
                              </p:par>
                              <p:par>
                                <p:cTn fill="hold" id="51" nodeType="withEffect" presetClass="entr" presetID="53" presetSubtype="0">
                                  <p:stCondLst>
                                    <p:cond delay="0"/>
                                  </p:stCondLst>
                                  <p:childTnLst>
                                    <p:set>
                                      <p:cBhvr>
                                        <p:cTn dur="1" fill="hold" id="52">
                                          <p:stCondLst>
                                            <p:cond delay="0"/>
                                          </p:stCondLst>
                                        </p:cTn>
                                        <p:tgtEl>
                                          <p:spTgt spid="43037"/>
                                        </p:tgtEl>
                                        <p:attrNameLst>
                                          <p:attrName>style.visibility</p:attrName>
                                        </p:attrNameLst>
                                      </p:cBhvr>
                                      <p:to>
                                        <p:strVal val="visible"/>
                                      </p:to>
                                    </p:set>
                                    <p:anim calcmode="lin" valueType="num">
                                      <p:cBhvr>
                                        <p:cTn dur="500" fill="hold" id="53"/>
                                        <p:tgtEl>
                                          <p:spTgt spid="43037"/>
                                        </p:tgtEl>
                                        <p:attrNameLst>
                                          <p:attrName>ppt_w</p:attrName>
                                        </p:attrNameLst>
                                      </p:cBhvr>
                                      <p:tavLst>
                                        <p:tav tm="0">
                                          <p:val>
                                            <p:fltVal val="0"/>
                                          </p:val>
                                        </p:tav>
                                        <p:tav tm="100000">
                                          <p:val>
                                            <p:strVal val="#ppt_w"/>
                                          </p:val>
                                        </p:tav>
                                      </p:tavLst>
                                    </p:anim>
                                    <p:anim calcmode="lin" valueType="num">
                                      <p:cBhvr>
                                        <p:cTn dur="500" fill="hold" id="54"/>
                                        <p:tgtEl>
                                          <p:spTgt spid="43037"/>
                                        </p:tgtEl>
                                        <p:attrNameLst>
                                          <p:attrName>ppt_h</p:attrName>
                                        </p:attrNameLst>
                                      </p:cBhvr>
                                      <p:tavLst>
                                        <p:tav tm="0">
                                          <p:val>
                                            <p:fltVal val="0"/>
                                          </p:val>
                                        </p:tav>
                                        <p:tav tm="100000">
                                          <p:val>
                                            <p:strVal val="#ppt_h"/>
                                          </p:val>
                                        </p:tav>
                                      </p:tavLst>
                                    </p:anim>
                                    <p:animEffect filter="fade" transition="in">
                                      <p:cBhvr>
                                        <p:cTn dur="500" id="55"/>
                                        <p:tgtEl>
                                          <p:spTgt spid="43037"/>
                                        </p:tgtEl>
                                      </p:cBhvr>
                                    </p:animEffect>
                                  </p:childTnLst>
                                </p:cTn>
                              </p:par>
                            </p:childTnLst>
                          </p:cTn>
                        </p:par>
                        <p:par>
                          <p:cTn fill="hold" id="56" nodeType="afterGroup">
                            <p:stCondLst>
                              <p:cond delay="1000"/>
                            </p:stCondLst>
                            <p:childTnLst>
                              <p:par>
                                <p:cTn fill="hold" grpId="0" id="57" nodeType="afterEffect" presetClass="entr" presetID="22" presetSubtype="4">
                                  <p:stCondLst>
                                    <p:cond delay="0"/>
                                  </p:stCondLst>
                                  <p:childTnLst>
                                    <p:set>
                                      <p:cBhvr>
                                        <p:cTn dur="1" fill="hold" id="58">
                                          <p:stCondLst>
                                            <p:cond delay="0"/>
                                          </p:stCondLst>
                                        </p:cTn>
                                        <p:tgtEl>
                                          <p:spTgt spid="43024"/>
                                        </p:tgtEl>
                                        <p:attrNameLst>
                                          <p:attrName>style.visibility</p:attrName>
                                        </p:attrNameLst>
                                      </p:cBhvr>
                                      <p:to>
                                        <p:strVal val="visible"/>
                                      </p:to>
                                    </p:set>
                                    <p:animEffect filter="wipe(down)" transition="in">
                                      <p:cBhvr>
                                        <p:cTn dur="500" id="59"/>
                                        <p:tgtEl>
                                          <p:spTgt spid="43024"/>
                                        </p:tgtEl>
                                      </p:cBhvr>
                                    </p:animEffect>
                                  </p:childTnLst>
                                </p:cTn>
                              </p:par>
                              <p:par>
                                <p:cTn fill="hold" grpId="0" id="60" nodeType="withEffect" presetClass="entr" presetID="22" presetSubtype="4">
                                  <p:stCondLst>
                                    <p:cond delay="0"/>
                                  </p:stCondLst>
                                  <p:childTnLst>
                                    <p:set>
                                      <p:cBhvr>
                                        <p:cTn dur="1" fill="hold" id="61">
                                          <p:stCondLst>
                                            <p:cond delay="0"/>
                                          </p:stCondLst>
                                        </p:cTn>
                                        <p:tgtEl>
                                          <p:spTgt spid="43025"/>
                                        </p:tgtEl>
                                        <p:attrNameLst>
                                          <p:attrName>style.visibility</p:attrName>
                                        </p:attrNameLst>
                                      </p:cBhvr>
                                      <p:to>
                                        <p:strVal val="visible"/>
                                      </p:to>
                                    </p:set>
                                    <p:animEffect filter="wipe(down)" transition="in">
                                      <p:cBhvr>
                                        <p:cTn dur="500" id="62"/>
                                        <p:tgtEl>
                                          <p:spTgt spid="43025"/>
                                        </p:tgtEl>
                                      </p:cBhvr>
                                    </p:animEffect>
                                  </p:childTnLst>
                                </p:cTn>
                              </p:par>
                              <p:par>
                                <p:cTn fill="hold" grpId="0" id="63" nodeType="withEffect" presetClass="entr" presetID="22" presetSubtype="4">
                                  <p:stCondLst>
                                    <p:cond delay="0"/>
                                  </p:stCondLst>
                                  <p:childTnLst>
                                    <p:set>
                                      <p:cBhvr>
                                        <p:cTn dur="1" fill="hold" id="64">
                                          <p:stCondLst>
                                            <p:cond delay="0"/>
                                          </p:stCondLst>
                                        </p:cTn>
                                        <p:tgtEl>
                                          <p:spTgt spid="43026"/>
                                        </p:tgtEl>
                                        <p:attrNameLst>
                                          <p:attrName>style.visibility</p:attrName>
                                        </p:attrNameLst>
                                      </p:cBhvr>
                                      <p:to>
                                        <p:strVal val="visible"/>
                                      </p:to>
                                    </p:set>
                                    <p:animEffect filter="wipe(down)" transition="in">
                                      <p:cBhvr>
                                        <p:cTn dur="500" id="65"/>
                                        <p:tgtEl>
                                          <p:spTgt spid="43026"/>
                                        </p:tgtEl>
                                      </p:cBhvr>
                                    </p:animEffect>
                                  </p:childTnLst>
                                </p:cTn>
                              </p:par>
                              <p:par>
                                <p:cTn fill="hold" grpId="0" id="66" nodeType="withEffect" presetClass="entr" presetID="22" presetSubtype="4">
                                  <p:stCondLst>
                                    <p:cond delay="0"/>
                                  </p:stCondLst>
                                  <p:childTnLst>
                                    <p:set>
                                      <p:cBhvr>
                                        <p:cTn dur="1" fill="hold" id="67">
                                          <p:stCondLst>
                                            <p:cond delay="0"/>
                                          </p:stCondLst>
                                        </p:cTn>
                                        <p:tgtEl>
                                          <p:spTgt spid="43027"/>
                                        </p:tgtEl>
                                        <p:attrNameLst>
                                          <p:attrName>style.visibility</p:attrName>
                                        </p:attrNameLst>
                                      </p:cBhvr>
                                      <p:to>
                                        <p:strVal val="visible"/>
                                      </p:to>
                                    </p:set>
                                    <p:animEffect filter="wipe(down)" transition="in">
                                      <p:cBhvr>
                                        <p:cTn dur="500" id="68"/>
                                        <p:tgtEl>
                                          <p:spTgt spid="43027"/>
                                        </p:tgtEl>
                                      </p:cBhvr>
                                    </p:animEffect>
                                  </p:childTnLst>
                                </p:cTn>
                              </p:par>
                              <p:par>
                                <p:cTn fill="hold" grpId="0" id="69" nodeType="withEffect" presetClass="entr" presetID="22" presetSubtype="4">
                                  <p:stCondLst>
                                    <p:cond delay="0"/>
                                  </p:stCondLst>
                                  <p:childTnLst>
                                    <p:set>
                                      <p:cBhvr>
                                        <p:cTn dur="1" fill="hold" id="70">
                                          <p:stCondLst>
                                            <p:cond delay="0"/>
                                          </p:stCondLst>
                                        </p:cTn>
                                        <p:tgtEl>
                                          <p:spTgt spid="43028"/>
                                        </p:tgtEl>
                                        <p:attrNameLst>
                                          <p:attrName>style.visibility</p:attrName>
                                        </p:attrNameLst>
                                      </p:cBhvr>
                                      <p:to>
                                        <p:strVal val="visible"/>
                                      </p:to>
                                    </p:set>
                                    <p:animEffect filter="wipe(down)" transition="in">
                                      <p:cBhvr>
                                        <p:cTn dur="500" id="71"/>
                                        <p:tgtEl>
                                          <p:spTgt spid="43028"/>
                                        </p:tgtEl>
                                      </p:cBhvr>
                                    </p:animEffect>
                                  </p:childTnLst>
                                </p:cTn>
                              </p:par>
                              <p:par>
                                <p:cTn fill="hold" grpId="0" id="72" nodeType="withEffect" presetClass="entr" presetID="22" presetSubtype="4">
                                  <p:stCondLst>
                                    <p:cond delay="0"/>
                                  </p:stCondLst>
                                  <p:childTnLst>
                                    <p:set>
                                      <p:cBhvr>
                                        <p:cTn dur="1" fill="hold" id="73">
                                          <p:stCondLst>
                                            <p:cond delay="0"/>
                                          </p:stCondLst>
                                        </p:cTn>
                                        <p:tgtEl>
                                          <p:spTgt spid="43029"/>
                                        </p:tgtEl>
                                        <p:attrNameLst>
                                          <p:attrName>style.visibility</p:attrName>
                                        </p:attrNameLst>
                                      </p:cBhvr>
                                      <p:to>
                                        <p:strVal val="visible"/>
                                      </p:to>
                                    </p:set>
                                    <p:animEffect filter="wipe(down)" transition="in">
                                      <p:cBhvr>
                                        <p:cTn dur="500" id="74"/>
                                        <p:tgtEl>
                                          <p:spTgt spid="43029"/>
                                        </p:tgtEl>
                                      </p:cBhvr>
                                    </p:animEffect>
                                  </p:childTnLst>
                                </p:cTn>
                              </p:par>
                              <p:par>
                                <p:cTn fill="hold" grpId="0" id="75" nodeType="withEffect" presetClass="entr" presetID="22" presetSubtype="4">
                                  <p:stCondLst>
                                    <p:cond delay="0"/>
                                  </p:stCondLst>
                                  <p:childTnLst>
                                    <p:set>
                                      <p:cBhvr>
                                        <p:cTn dur="1" fill="hold" id="76">
                                          <p:stCondLst>
                                            <p:cond delay="0"/>
                                          </p:stCondLst>
                                        </p:cTn>
                                        <p:tgtEl>
                                          <p:spTgt spid="43030"/>
                                        </p:tgtEl>
                                        <p:attrNameLst>
                                          <p:attrName>style.visibility</p:attrName>
                                        </p:attrNameLst>
                                      </p:cBhvr>
                                      <p:to>
                                        <p:strVal val="visible"/>
                                      </p:to>
                                    </p:set>
                                    <p:animEffect filter="wipe(down)" transition="in">
                                      <p:cBhvr>
                                        <p:cTn dur="500" id="77"/>
                                        <p:tgtEl>
                                          <p:spTgt spid="43030"/>
                                        </p:tgtEl>
                                      </p:cBhvr>
                                    </p:animEffect>
                                  </p:childTnLst>
                                </p:cTn>
                              </p:par>
                              <p:par>
                                <p:cTn fill="hold" grpId="0" id="78" nodeType="withEffect" presetClass="entr" presetID="22" presetSubtype="4">
                                  <p:stCondLst>
                                    <p:cond delay="0"/>
                                  </p:stCondLst>
                                  <p:childTnLst>
                                    <p:set>
                                      <p:cBhvr>
                                        <p:cTn dur="1" fill="hold" id="79">
                                          <p:stCondLst>
                                            <p:cond delay="0"/>
                                          </p:stCondLst>
                                        </p:cTn>
                                        <p:tgtEl>
                                          <p:spTgt spid="43031"/>
                                        </p:tgtEl>
                                        <p:attrNameLst>
                                          <p:attrName>style.visibility</p:attrName>
                                        </p:attrNameLst>
                                      </p:cBhvr>
                                      <p:to>
                                        <p:strVal val="visible"/>
                                      </p:to>
                                    </p:set>
                                    <p:animEffect filter="wipe(down)" transition="in">
                                      <p:cBhvr>
                                        <p:cTn dur="500" id="80"/>
                                        <p:tgtEl>
                                          <p:spTgt spid="43031"/>
                                        </p:tgtEl>
                                      </p:cBhvr>
                                    </p:animEffect>
                                  </p:childTnLst>
                                </p:cTn>
                              </p:par>
                              <p:par>
                                <p:cTn fill="hold" grpId="0" id="81" nodeType="withEffect" presetClass="entr" presetID="22" presetSubtype="4">
                                  <p:stCondLst>
                                    <p:cond delay="0"/>
                                  </p:stCondLst>
                                  <p:childTnLst>
                                    <p:set>
                                      <p:cBhvr>
                                        <p:cTn dur="1" fill="hold" id="82">
                                          <p:stCondLst>
                                            <p:cond delay="0"/>
                                          </p:stCondLst>
                                        </p:cTn>
                                        <p:tgtEl>
                                          <p:spTgt spid="43032"/>
                                        </p:tgtEl>
                                        <p:attrNameLst>
                                          <p:attrName>style.visibility</p:attrName>
                                        </p:attrNameLst>
                                      </p:cBhvr>
                                      <p:to>
                                        <p:strVal val="visible"/>
                                      </p:to>
                                    </p:set>
                                    <p:animEffect filter="wipe(down)" transition="in">
                                      <p:cBhvr>
                                        <p:cTn dur="500" id="83"/>
                                        <p:tgtEl>
                                          <p:spTgt spid="43032"/>
                                        </p:tgtEl>
                                      </p:cBhvr>
                                    </p:animEffect>
                                  </p:childTnLst>
                                </p:cTn>
                              </p:par>
                              <p:par>
                                <p:cTn fill="hold" grpId="0" id="84" nodeType="withEffect" presetClass="entr" presetID="22" presetSubtype="4">
                                  <p:stCondLst>
                                    <p:cond delay="0"/>
                                  </p:stCondLst>
                                  <p:childTnLst>
                                    <p:set>
                                      <p:cBhvr>
                                        <p:cTn dur="1" fill="hold" id="85">
                                          <p:stCondLst>
                                            <p:cond delay="0"/>
                                          </p:stCondLst>
                                        </p:cTn>
                                        <p:tgtEl>
                                          <p:spTgt spid="43033"/>
                                        </p:tgtEl>
                                        <p:attrNameLst>
                                          <p:attrName>style.visibility</p:attrName>
                                        </p:attrNameLst>
                                      </p:cBhvr>
                                      <p:to>
                                        <p:strVal val="visible"/>
                                      </p:to>
                                    </p:set>
                                    <p:animEffect filter="wipe(down)" transition="in">
                                      <p:cBhvr>
                                        <p:cTn dur="500" id="86"/>
                                        <p:tgtEl>
                                          <p:spTgt spid="430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010"/>
      <p:bldP grpId="0" spid="43011"/>
      <p:bldP grpId="0" spid="43012"/>
      <p:bldP grpId="0" spid="43013"/>
      <p:bldP grpId="0" spid="43014"/>
      <p:bldP grpId="0" spid="43024"/>
      <p:bldP grpId="0" spid="43025"/>
      <p:bldP grpId="0" spid="43026"/>
      <p:bldP grpId="0" spid="43027"/>
      <p:bldP grpId="0" spid="43028"/>
      <p:bldP grpId="0" spid="43029"/>
      <p:bldP grpId="0" spid="43030"/>
      <p:bldP grpId="0" spid="43031"/>
      <p:bldP grpId="0" spid="43032"/>
      <p:bldP grpId="0" spid="43033"/>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RESOURCE_PATHS_HASH_2" val="ccf779f76140b889421db1ee92d38cd6ed4ffff"/>
  <p:tag name="ISPRING_RESOURCE_PATHS_HASH_PRESENTER" val="ecdd5e327c4efff999ae583afac36d791cae2b"/>
</p:tagLst>
</file>

<file path=ppt/theme/theme1.xml><?xml version="1.0" encoding="utf-8"?>
<a:theme xmlns:r="http://schemas.openxmlformats.org/officeDocument/2006/relationships" xmlns:a="http://schemas.openxmlformats.org/drawingml/2006/main" name="">
  <a:themeElements>
    <a:clrScheme name="">
      <a:dk1>
        <a:srgbClr val="000000"/>
      </a:dk1>
      <a:lt1>
        <a:srgbClr val="FFFFFF"/>
      </a:lt1>
      <a:dk2>
        <a:srgbClr val="009900"/>
      </a:dk2>
      <a:lt2>
        <a:srgbClr val="00A8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Arial"/>
      </a:majorFont>
      <a:minorFont>
        <a:latin typeface="Arial"/>
        <a:ea typeface="微软雅黑"/>
        <a:cs typeface="Arial"/>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99CC00"/>
        </a:dk2>
        <a:lt2>
          <a:srgbClr val="00CC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669900"/>
        </a:dk2>
        <a:lt2>
          <a:srgbClr val="008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aragraphs>372</Paragraphs>
  <Slides>30</Slides>
  <Notes>30</Notes>
  <TotalTime>0</TotalTime>
  <HiddenSlides>0</HiddenSlides>
  <MMClips>0</MMClips>
  <ScaleCrop>0</ScaleCrop>
  <HeadingPairs>
    <vt:vector baseType="variant" size="6">
      <vt:variant>
        <vt:lpstr>Fonts used</vt:lpstr>
      </vt:variant>
      <vt:variant>
        <vt:i4>18</vt:i4>
      </vt:variant>
      <vt:variant>
        <vt:lpstr>Theme</vt:lpstr>
      </vt:variant>
      <vt:variant>
        <vt:i4>1</vt:i4>
      </vt:variant>
      <vt:variant>
        <vt:lpstr>Slide Titles</vt:lpstr>
      </vt:variant>
      <vt:variant>
        <vt:i4>30</vt:i4>
      </vt:variant>
    </vt:vector>
  </HeadingPairs>
  <TitlesOfParts>
    <vt:vector baseType="lpstr" size="49">
      <vt:lpstr>Arial</vt:lpstr>
      <vt:lpstr>微软雅黑</vt:lpstr>
      <vt:lpstr>宋体</vt:lpstr>
      <vt:lpstr>Calibri</vt:lpstr>
      <vt:lpstr>Calibri Light</vt:lpstr>
      <vt:lpstr>方正大黑简体</vt:lpstr>
      <vt:lpstr>Impact</vt:lpstr>
      <vt:lpstr>造字工房悦黑体验版常规体</vt:lpstr>
      <vt:lpstr>TeXGyreAdventor</vt:lpstr>
      <vt:lpstr>Ping Hei</vt:lpstr>
      <vt:lpstr>时尚中黑简体</vt:lpstr>
      <vt:lpstr>Times New Roman</vt:lpstr>
      <vt:lpstr>Wingdings</vt:lpstr>
      <vt:lpstr>FontAwesome</vt:lpstr>
      <vt:lpstr>方正兰亭中黑_GBK</vt:lpstr>
      <vt:lpstr>方正兰亭中粗黑_GBK</vt:lpstr>
      <vt:lpstr>Arial Rounded MT Bold</vt:lpstr>
      <vt:lpstr>方正兰亭黑_GBK</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2021-08-22T11:54:12Z</dcterms:created>
  <cp:lastPrinted>2021-08-22T11:54:12Z</cp:lastPrinted>
  <dcterms:modified xsi:type="dcterms:W3CDTF">2021-08-22T05:38:42Z</dcterms:modified>
  <cp:revision>1</cp:revision>
</cp:coreProperties>
</file>