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84" r:id="rId6"/>
    <p:sldId id="285" r:id="rId7"/>
    <p:sldId id="322" r:id="rId8"/>
    <p:sldId id="323" r:id="rId9"/>
    <p:sldId id="324" r:id="rId10"/>
    <p:sldId id="325" r:id="rId11"/>
    <p:sldId id="327" r:id="rId12"/>
    <p:sldId id="328" r:id="rId13"/>
    <p:sldId id="329" r:id="rId14"/>
    <p:sldId id="341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2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2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5E96-A756-426E-97E1-D0196C5BC0A1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B70-0CF6-4027-A2ED-CEF44F065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618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778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2905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781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354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6157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6201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9532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696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7017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7192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536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6033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9423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2492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6416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4231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002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927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592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713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206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90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769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877155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513301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100587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40772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078993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570756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43704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813685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5009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904408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043707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83042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comb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E419-07A9-4326-9099-E4BB11684C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comb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38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pn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5.pn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png" Type="http://schemas.openxmlformats.org/officeDocument/2006/relationships/image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9.pn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png" Type="http://schemas.openxmlformats.org/officeDocument/2006/relationships/image"/><Relationship Id="rId12" Target="../media/image43.png" Type="http://schemas.openxmlformats.org/officeDocument/2006/relationships/image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0.pn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45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7.png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2.png" Type="http://schemas.openxmlformats.org/officeDocument/2006/relationships/image"/><Relationship Id="rId11" Target="../media/image16.png" Type="http://schemas.openxmlformats.org/officeDocument/2006/relationships/image"/><Relationship Id="rId12" Target="../media/image27.png" Type="http://schemas.openxmlformats.org/officeDocument/2006/relationships/image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png" Type="http://schemas.openxmlformats.org/officeDocument/2006/relationships/image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.xml" Type="http://schemas.openxmlformats.org/officeDocument/2006/relationships/tags"/><Relationship Id="rId11" Target="../media/image19.png" Type="http://schemas.openxmlformats.org/officeDocument/2006/relationships/image"/><Relationship Id="rId12" Target="../media/image20.png" Type="http://schemas.openxmlformats.org/officeDocument/2006/relationships/image"/><Relationship Id="rId13" Target="../media/image21.pn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12" Target="../media/image25.png" Type="http://schemas.openxmlformats.org/officeDocument/2006/relationships/image"/><Relationship Id="rId13" Target="../media/image26.png" Type="http://schemas.openxmlformats.org/officeDocument/2006/relationships/image"/><Relationship Id="rId14" Target="../media/image27.pn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png" Type="http://schemas.openxmlformats.org/officeDocument/2006/relationships/image"/><Relationship Id="rId12" Target="../media/image31.pn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6.png" Type="http://schemas.openxmlformats.org/officeDocument/2006/relationships/image"/><Relationship Id="rId9" Target="../media/image2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rot="10800000">
            <a:off x="6608476" y="940444"/>
            <a:ext cx="4556547" cy="5209339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653" y="3545113"/>
            <a:ext cx="1831975" cy="2471036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476" y="940444"/>
            <a:ext cx="1129008" cy="125682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17" y="406400"/>
            <a:ext cx="5468229" cy="6277429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>
            <a:off x="7407330" y="1601300"/>
            <a:ext cx="2325914" cy="1325563"/>
          </a:xfrm>
          <a:prstGeom prst="rect">
            <a:avLst/>
          </a:prstGeom>
        </p:spPr>
        <p:txBody>
          <a:bodyPr anchor="b" bIns="45720" lIns="91440" rIns="91440" rtlCol="0" tIns="45720" vert="horz">
            <a:normAutofit fontScale="92500"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</a:rPr>
              <a:t>卡通风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7172980" y="2581471"/>
            <a:ext cx="3314248" cy="1325563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00101010101" pitchFamily="2" typeface="汉仪书魂体简"/>
                <a:ea charset="-122" panose="02010600000101010101" pitchFamily="2" typeface="汉仪书魂体简"/>
              </a:rPr>
              <a:t>教育课件</a:t>
            </a:r>
          </a:p>
        </p:txBody>
      </p:sp>
      <p:sp>
        <p:nvSpPr>
          <p:cNvPr id="13" name="矩形 12"/>
          <p:cNvSpPr/>
          <p:nvPr/>
        </p:nvSpPr>
        <p:spPr>
          <a:xfrm>
            <a:off x="7151948" y="3948411"/>
            <a:ext cx="333527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effectLst/>
              </a:rPr>
              <a:t>If your wounds have not been healed up, please wait for a short while. </a:t>
            </a:r>
          </a:p>
        </p:txBody>
      </p:sp>
      <p:sp>
        <p:nvSpPr>
          <p:cNvPr id="14" name="矩形 13"/>
          <p:cNvSpPr/>
          <p:nvPr/>
        </p:nvSpPr>
        <p:spPr>
          <a:xfrm>
            <a:off x="7055360" y="5377643"/>
            <a:ext cx="333527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effectLst/>
              </a:rPr>
              <a:t>汇报人：优页PPT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儿童教育过程</a:t>
            </a:r>
          </a:p>
        </p:txBody>
      </p:sp>
      <p:sp>
        <p:nvSpPr>
          <p:cNvPr id="5" name="2"/>
          <p:cNvSpPr>
            <a:spLocks noEditPoints="1"/>
          </p:cNvSpPr>
          <p:nvPr/>
        </p:nvSpPr>
        <p:spPr bwMode="auto">
          <a:xfrm rot="19246956">
            <a:off x="3941194" y="3526750"/>
            <a:ext cx="868923" cy="540775"/>
          </a:xfrm>
          <a:custGeom>
            <a:gdLst>
              <a:gd fmla="*/ 182 w 252" name="T0"/>
              <a:gd fmla="*/ 43 h 157" name="T1"/>
              <a:gd fmla="*/ 181 w 252" name="T2"/>
              <a:gd fmla="*/ 155 h 157" name="T3"/>
              <a:gd fmla="*/ 185 w 252" name="T4"/>
              <a:gd fmla="*/ 151 h 157" name="T5"/>
              <a:gd fmla="*/ 33 w 252" name="T6"/>
              <a:gd fmla="*/ 58 h 157" name="T7"/>
              <a:gd fmla="*/ 239 w 252" name="T8"/>
              <a:gd fmla="*/ 88 h 157" name="T9"/>
              <a:gd fmla="*/ 56 w 252" name="T10"/>
              <a:gd fmla="*/ 71 h 157" name="T11"/>
              <a:gd fmla="*/ 181 w 252" name="T12"/>
              <a:gd fmla="*/ 51 h 157" name="T13"/>
              <a:gd fmla="*/ 193 w 252" name="T14"/>
              <a:gd fmla="*/ 124 h 157" name="T15"/>
              <a:gd fmla="*/ 223 w 252" name="T16"/>
              <a:gd fmla="*/ 86 h 157" name="T17"/>
              <a:gd fmla="*/ 154 w 252" name="T18"/>
              <a:gd fmla="*/ 87 h 157" name="T19"/>
              <a:gd fmla="*/ 166 w 252" name="T20"/>
              <a:gd fmla="*/ 49 h 157" name="T21"/>
              <a:gd fmla="*/ 89 w 252" name="T22"/>
              <a:gd fmla="*/ 64 h 157" name="T23"/>
              <a:gd fmla="*/ 21 w 252" name="T24"/>
              <a:gd fmla="*/ 51 h 157" name="T25"/>
              <a:gd fmla="*/ 224 w 252" name="T26"/>
              <a:gd fmla="*/ 63 h 157" name="T27"/>
              <a:gd fmla="*/ 59 w 252" name="T28"/>
              <a:gd fmla="*/ 59 h 157" name="T29"/>
              <a:gd fmla="*/ 155 w 252" name="T30"/>
              <a:gd fmla="*/ 59 h 157" name="T31"/>
              <a:gd fmla="*/ 32 w 252" name="T32"/>
              <a:gd fmla="*/ 76 h 157" name="T33"/>
              <a:gd fmla="*/ 37 w 252" name="T34"/>
              <a:gd fmla="*/ 85 h 157" name="T35"/>
              <a:gd fmla="*/ 76 w 252" name="T36"/>
              <a:gd fmla="*/ 50 h 157" name="T37"/>
              <a:gd fmla="*/ 134 w 252" name="T38"/>
              <a:gd fmla="*/ 85 h 157" name="T39"/>
              <a:gd fmla="*/ 161 w 252" name="T40"/>
              <a:gd fmla="*/ 60 h 157" name="T41"/>
              <a:gd fmla="*/ 201 w 252" name="T42"/>
              <a:gd fmla="*/ 32 h 157" name="T43"/>
              <a:gd fmla="*/ 154 w 252" name="T44"/>
              <a:gd fmla="*/ 48 h 157" name="T45"/>
              <a:gd fmla="*/ 87 w 252" name="T46"/>
              <a:gd fmla="*/ 75 h 157" name="T47"/>
              <a:gd fmla="*/ 10 w 252" name="T48"/>
              <a:gd fmla="*/ 44 h 157" name="T49"/>
              <a:gd fmla="*/ 133 w 252" name="T50"/>
              <a:gd fmla="*/ 73 h 157" name="T51"/>
              <a:gd fmla="*/ 202 w 252" name="T52"/>
              <a:gd fmla="*/ 56 h 157" name="T53"/>
              <a:gd fmla="*/ 140 w 252" name="T54"/>
              <a:gd fmla="*/ 92 h 157" name="T55"/>
              <a:gd fmla="*/ 93 w 252" name="T56"/>
              <a:gd fmla="*/ 86 h 157" name="T57"/>
              <a:gd fmla="*/ 144 w 252" name="T58"/>
              <a:gd fmla="*/ 70 h 157" name="T59"/>
              <a:gd fmla="*/ 105 w 252" name="T60"/>
              <a:gd fmla="*/ 66 h 157" name="T61"/>
              <a:gd fmla="*/ 152 w 252" name="T62"/>
              <a:gd fmla="*/ 75 h 157" name="T63"/>
              <a:gd fmla="*/ 116 w 252" name="T64"/>
              <a:gd fmla="*/ 66 h 157" name="T65"/>
              <a:gd fmla="*/ 123 w 252" name="T66"/>
              <a:gd fmla="*/ 72 h 157" name="T67"/>
              <a:gd fmla="*/ 86 w 252" name="T68"/>
              <a:gd fmla="*/ 50 h 157" name="T69"/>
              <a:gd fmla="*/ 78 w 252" name="T70"/>
              <a:gd fmla="*/ 64 h 157" name="T71"/>
              <a:gd fmla="*/ 119 w 252" name="T72"/>
              <a:gd fmla="*/ 74 h 157" name="T73"/>
              <a:gd fmla="*/ 22 w 252" name="T74"/>
              <a:gd fmla="*/ 67 h 157" name="T75"/>
              <a:gd fmla="*/ 27 w 252" name="T76"/>
              <a:gd fmla="*/ 60 h 157" name="T77"/>
              <a:gd fmla="*/ 91 w 252" name="T78"/>
              <a:gd fmla="*/ 57 h 157" name="T79"/>
              <a:gd fmla="*/ 162 w 252" name="T80"/>
              <a:gd fmla="*/ 63 h 157" name="T81"/>
              <a:gd fmla="*/ 27 w 252" name="T82"/>
              <a:gd fmla="*/ 47 h 157" name="T83"/>
              <a:gd fmla="*/ 184 w 252" name="T84"/>
              <a:gd fmla="*/ 92 h 157" name="T85"/>
              <a:gd fmla="*/ 201 w 252" name="T86"/>
              <a:gd fmla="*/ 91 h 157" name="T87"/>
              <a:gd fmla="*/ 107 w 252" name="T88"/>
              <a:gd fmla="*/ 76 h 157" name="T89"/>
              <a:gd fmla="*/ 24 w 252" name="T90"/>
              <a:gd fmla="*/ 79 h 157" name="T91"/>
              <a:gd fmla="*/ 39 w 252" name="T92"/>
              <a:gd fmla="*/ 49 h 157" name="T93"/>
              <a:gd fmla="*/ 189 w 252" name="T94"/>
              <a:gd fmla="*/ 94 h 157" name="T95"/>
              <a:gd fmla="*/ 174 w 252" name="T96"/>
              <a:gd fmla="*/ 88 h 157" name="T97"/>
              <a:gd fmla="*/ 13 w 252" name="T98"/>
              <a:gd fmla="*/ 81 h 157" name="T99"/>
              <a:gd fmla="*/ 21 w 252" name="T100"/>
              <a:gd fmla="*/ 74 h 157" name="T101"/>
              <a:gd fmla="*/ 179 w 252" name="T102"/>
              <a:gd fmla="*/ 90 h 157" name="T103"/>
              <a:gd fmla="*/ 126 w 252" name="T104"/>
              <a:gd fmla="*/ 59 h 157" name="T105"/>
              <a:gd fmla="*/ 66 w 252" name="T106"/>
              <a:gd fmla="*/ 65 h 157" name="T107"/>
              <a:gd fmla="*/ 198 w 252" name="T108"/>
              <a:gd fmla="*/ 83 h 157" name="T109"/>
              <a:gd fmla="*/ 47 w 252" name="T110"/>
              <a:gd fmla="*/ 90 h 157" name="T111"/>
              <a:gd fmla="*/ 136 w 252" name="T112"/>
              <a:gd fmla="*/ 79 h 157" name="T113"/>
              <a:gd fmla="*/ 73 w 252" name="T114"/>
              <a:gd fmla="*/ 54 h 157" name="T115"/>
              <a:gd fmla="*/ 187 w 252" name="T116"/>
              <a:gd fmla="*/ 85 h 157" name="T117"/>
              <a:gd fmla="*/ 200 w 252" name="T118"/>
              <a:gd fmla="*/ 44 h 157" name="T119"/>
              <a:gd fmla="*/ 96 w 252" name="T120"/>
              <a:gd fmla="*/ 67 h 157" name="T121"/>
              <a:gd fmla="*/ 29 w 252" name="T122"/>
              <a:gd fmla="*/ 85 h 15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57" w="251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rgbClr val="BE4833"/>
          </a:solidFill>
          <a:ln>
            <a:noFill/>
          </a:ln>
        </p:spPr>
        <p:txBody>
          <a:bodyPr anchor="t" anchorCtr="0" bIns="48218" compatLnSpc="1" lIns="96435" numCol="1" rIns="96435" tIns="48218" vert="horz" wrap="square"/>
          <a:lstStyle/>
          <a:p>
            <a:pPr algn="l" defTabSz="96393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9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charset="-122" panose="02010600030101010101" pitchFamily="2" typeface="等线"/>
              <a:cs typeface="+mn-lt"/>
              <a:sym typeface="+mn-lt"/>
            </a:endParaRPr>
          </a:p>
        </p:txBody>
      </p:sp>
      <p:sp>
        <p:nvSpPr>
          <p:cNvPr id="13" name="1"/>
          <p:cNvSpPr>
            <a:spLocks noEditPoints="1"/>
          </p:cNvSpPr>
          <p:nvPr/>
        </p:nvSpPr>
        <p:spPr bwMode="auto">
          <a:xfrm rot="20745508">
            <a:off x="7631251" y="2264496"/>
            <a:ext cx="868923" cy="540775"/>
          </a:xfrm>
          <a:custGeom>
            <a:gdLst>
              <a:gd fmla="*/ 182 w 252" name="T0"/>
              <a:gd fmla="*/ 43 h 157" name="T1"/>
              <a:gd fmla="*/ 181 w 252" name="T2"/>
              <a:gd fmla="*/ 155 h 157" name="T3"/>
              <a:gd fmla="*/ 185 w 252" name="T4"/>
              <a:gd fmla="*/ 151 h 157" name="T5"/>
              <a:gd fmla="*/ 33 w 252" name="T6"/>
              <a:gd fmla="*/ 58 h 157" name="T7"/>
              <a:gd fmla="*/ 239 w 252" name="T8"/>
              <a:gd fmla="*/ 88 h 157" name="T9"/>
              <a:gd fmla="*/ 56 w 252" name="T10"/>
              <a:gd fmla="*/ 71 h 157" name="T11"/>
              <a:gd fmla="*/ 181 w 252" name="T12"/>
              <a:gd fmla="*/ 51 h 157" name="T13"/>
              <a:gd fmla="*/ 193 w 252" name="T14"/>
              <a:gd fmla="*/ 124 h 157" name="T15"/>
              <a:gd fmla="*/ 223 w 252" name="T16"/>
              <a:gd fmla="*/ 86 h 157" name="T17"/>
              <a:gd fmla="*/ 154 w 252" name="T18"/>
              <a:gd fmla="*/ 87 h 157" name="T19"/>
              <a:gd fmla="*/ 166 w 252" name="T20"/>
              <a:gd fmla="*/ 49 h 157" name="T21"/>
              <a:gd fmla="*/ 89 w 252" name="T22"/>
              <a:gd fmla="*/ 64 h 157" name="T23"/>
              <a:gd fmla="*/ 21 w 252" name="T24"/>
              <a:gd fmla="*/ 51 h 157" name="T25"/>
              <a:gd fmla="*/ 224 w 252" name="T26"/>
              <a:gd fmla="*/ 63 h 157" name="T27"/>
              <a:gd fmla="*/ 59 w 252" name="T28"/>
              <a:gd fmla="*/ 59 h 157" name="T29"/>
              <a:gd fmla="*/ 155 w 252" name="T30"/>
              <a:gd fmla="*/ 59 h 157" name="T31"/>
              <a:gd fmla="*/ 32 w 252" name="T32"/>
              <a:gd fmla="*/ 76 h 157" name="T33"/>
              <a:gd fmla="*/ 37 w 252" name="T34"/>
              <a:gd fmla="*/ 85 h 157" name="T35"/>
              <a:gd fmla="*/ 76 w 252" name="T36"/>
              <a:gd fmla="*/ 50 h 157" name="T37"/>
              <a:gd fmla="*/ 134 w 252" name="T38"/>
              <a:gd fmla="*/ 85 h 157" name="T39"/>
              <a:gd fmla="*/ 161 w 252" name="T40"/>
              <a:gd fmla="*/ 60 h 157" name="T41"/>
              <a:gd fmla="*/ 201 w 252" name="T42"/>
              <a:gd fmla="*/ 32 h 157" name="T43"/>
              <a:gd fmla="*/ 154 w 252" name="T44"/>
              <a:gd fmla="*/ 48 h 157" name="T45"/>
              <a:gd fmla="*/ 87 w 252" name="T46"/>
              <a:gd fmla="*/ 75 h 157" name="T47"/>
              <a:gd fmla="*/ 10 w 252" name="T48"/>
              <a:gd fmla="*/ 44 h 157" name="T49"/>
              <a:gd fmla="*/ 133 w 252" name="T50"/>
              <a:gd fmla="*/ 73 h 157" name="T51"/>
              <a:gd fmla="*/ 202 w 252" name="T52"/>
              <a:gd fmla="*/ 56 h 157" name="T53"/>
              <a:gd fmla="*/ 140 w 252" name="T54"/>
              <a:gd fmla="*/ 92 h 157" name="T55"/>
              <a:gd fmla="*/ 93 w 252" name="T56"/>
              <a:gd fmla="*/ 86 h 157" name="T57"/>
              <a:gd fmla="*/ 144 w 252" name="T58"/>
              <a:gd fmla="*/ 70 h 157" name="T59"/>
              <a:gd fmla="*/ 105 w 252" name="T60"/>
              <a:gd fmla="*/ 66 h 157" name="T61"/>
              <a:gd fmla="*/ 152 w 252" name="T62"/>
              <a:gd fmla="*/ 75 h 157" name="T63"/>
              <a:gd fmla="*/ 116 w 252" name="T64"/>
              <a:gd fmla="*/ 66 h 157" name="T65"/>
              <a:gd fmla="*/ 123 w 252" name="T66"/>
              <a:gd fmla="*/ 72 h 157" name="T67"/>
              <a:gd fmla="*/ 86 w 252" name="T68"/>
              <a:gd fmla="*/ 50 h 157" name="T69"/>
              <a:gd fmla="*/ 78 w 252" name="T70"/>
              <a:gd fmla="*/ 64 h 157" name="T71"/>
              <a:gd fmla="*/ 119 w 252" name="T72"/>
              <a:gd fmla="*/ 74 h 157" name="T73"/>
              <a:gd fmla="*/ 22 w 252" name="T74"/>
              <a:gd fmla="*/ 67 h 157" name="T75"/>
              <a:gd fmla="*/ 27 w 252" name="T76"/>
              <a:gd fmla="*/ 60 h 157" name="T77"/>
              <a:gd fmla="*/ 91 w 252" name="T78"/>
              <a:gd fmla="*/ 57 h 157" name="T79"/>
              <a:gd fmla="*/ 162 w 252" name="T80"/>
              <a:gd fmla="*/ 63 h 157" name="T81"/>
              <a:gd fmla="*/ 27 w 252" name="T82"/>
              <a:gd fmla="*/ 47 h 157" name="T83"/>
              <a:gd fmla="*/ 184 w 252" name="T84"/>
              <a:gd fmla="*/ 92 h 157" name="T85"/>
              <a:gd fmla="*/ 201 w 252" name="T86"/>
              <a:gd fmla="*/ 91 h 157" name="T87"/>
              <a:gd fmla="*/ 107 w 252" name="T88"/>
              <a:gd fmla="*/ 76 h 157" name="T89"/>
              <a:gd fmla="*/ 24 w 252" name="T90"/>
              <a:gd fmla="*/ 79 h 157" name="T91"/>
              <a:gd fmla="*/ 39 w 252" name="T92"/>
              <a:gd fmla="*/ 49 h 157" name="T93"/>
              <a:gd fmla="*/ 189 w 252" name="T94"/>
              <a:gd fmla="*/ 94 h 157" name="T95"/>
              <a:gd fmla="*/ 174 w 252" name="T96"/>
              <a:gd fmla="*/ 88 h 157" name="T97"/>
              <a:gd fmla="*/ 13 w 252" name="T98"/>
              <a:gd fmla="*/ 81 h 157" name="T99"/>
              <a:gd fmla="*/ 21 w 252" name="T100"/>
              <a:gd fmla="*/ 74 h 157" name="T101"/>
              <a:gd fmla="*/ 179 w 252" name="T102"/>
              <a:gd fmla="*/ 90 h 157" name="T103"/>
              <a:gd fmla="*/ 126 w 252" name="T104"/>
              <a:gd fmla="*/ 59 h 157" name="T105"/>
              <a:gd fmla="*/ 66 w 252" name="T106"/>
              <a:gd fmla="*/ 65 h 157" name="T107"/>
              <a:gd fmla="*/ 198 w 252" name="T108"/>
              <a:gd fmla="*/ 83 h 157" name="T109"/>
              <a:gd fmla="*/ 47 w 252" name="T110"/>
              <a:gd fmla="*/ 90 h 157" name="T111"/>
              <a:gd fmla="*/ 136 w 252" name="T112"/>
              <a:gd fmla="*/ 79 h 157" name="T113"/>
              <a:gd fmla="*/ 73 w 252" name="T114"/>
              <a:gd fmla="*/ 54 h 157" name="T115"/>
              <a:gd fmla="*/ 187 w 252" name="T116"/>
              <a:gd fmla="*/ 85 h 157" name="T117"/>
              <a:gd fmla="*/ 200 w 252" name="T118"/>
              <a:gd fmla="*/ 44 h 157" name="T119"/>
              <a:gd fmla="*/ 96 w 252" name="T120"/>
              <a:gd fmla="*/ 67 h 157" name="T121"/>
              <a:gd fmla="*/ 29 w 252" name="T122"/>
              <a:gd fmla="*/ 85 h 15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57" w="251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rgbClr val="BE4833"/>
          </a:solidFill>
          <a:ln>
            <a:noFill/>
          </a:ln>
        </p:spPr>
        <p:txBody>
          <a:bodyPr anchor="t" anchorCtr="0" bIns="48218" compatLnSpc="1" lIns="96435" numCol="1" rIns="96435" tIns="48218" vert="horz" wrap="square"/>
          <a:lstStyle/>
          <a:p>
            <a:pPr algn="l" defTabSz="96393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9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charset="-122" panose="02010600030101010101" pitchFamily="2" typeface="等线"/>
              <a:cs typeface="+mn-lt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87470" y="2522123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87719" y="2166173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73570" y="4316376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23449" y="3907086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70540" y="3420759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018208" y="3038774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pic>
        <p:nvPicPr>
          <p:cNvPr id="21" name="图形 12">
            <a:extLst>
              <a:ext uri="{FF2B5EF4-FFF2-40B4-BE49-F238E27FC236}">
                <a16:creationId xmlns:a16="http://schemas.microsoft.com/office/drawing/2014/main" id="{DE07E60C-B2B2-42D1-A94D-1E191E70F7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9214" y="2217080"/>
            <a:ext cx="2367299" cy="1690006"/>
          </a:xfrm>
          <a:prstGeom prst="rect">
            <a:avLst/>
          </a:prstGeom>
        </p:spPr>
      </p:pic>
      <p:pic>
        <p:nvPicPr>
          <p:cNvPr id="22" name="图形 3">
            <a:extLst>
              <a:ext uri="{FF2B5EF4-FFF2-40B4-BE49-F238E27FC236}">
                <a16:creationId xmlns:a16="http://schemas.microsoft.com/office/drawing/2014/main" id="{010655D6-DDCB-4BC3-8E93-D702ADC798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4003" y="4014337"/>
            <a:ext cx="1639331" cy="1037551"/>
          </a:xfrm>
          <a:prstGeom prst="rect">
            <a:avLst/>
          </a:prstGeom>
        </p:spPr>
      </p:pic>
      <p:pic>
        <p:nvPicPr>
          <p:cNvPr id="23" name="图形 13">
            <a:extLst>
              <a:ext uri="{FF2B5EF4-FFF2-40B4-BE49-F238E27FC236}">
                <a16:creationId xmlns:a16="http://schemas.microsoft.com/office/drawing/2014/main" id="{0FDB8342-984C-4B83-B8B0-9318B49623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1507" y="1186480"/>
            <a:ext cx="2000250" cy="159067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5"/>
      <p:bldP grpId="0" spid="13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91" y="139235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儿童教育过程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96161" y="4538819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72093" y="4121911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65403" y="4580039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41332" y="4163131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7C4CE39-618C-4D05-BEE9-373157CA02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81334" y="1400586"/>
            <a:ext cx="3419492" cy="24663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54ACE11-4222-4C9D-90E9-D9A28E382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74197" y="1352972"/>
            <a:ext cx="3351410" cy="254101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9"/>
      <p:bldP grpId="0" spid="20"/>
      <p:bldP grpId="0" spid="23"/>
      <p:bldP grpId="0" spid="2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91" y="139235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儿童教育过程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444920" y="1829010"/>
            <a:ext cx="4667571" cy="1730373"/>
            <a:chOff x="6276200" y="2375905"/>
            <a:chExt cx="4667571" cy="1730373"/>
          </a:xfrm>
        </p:grpSpPr>
        <p:sp>
          <p:nvSpPr>
            <p:cNvPr id="14" name="TextBox 9"/>
            <p:cNvSpPr txBox="1"/>
            <p:nvPr/>
          </p:nvSpPr>
          <p:spPr>
            <a:xfrm>
              <a:off x="7530149" y="2377810"/>
              <a:ext cx="2710183" cy="5181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</a:rPr>
                <a:t>添加标题</a:t>
              </a:r>
            </a:p>
          </p:txBody>
        </p:sp>
        <p:sp>
          <p:nvSpPr>
            <p:cNvPr id="15" name="文本框 49"/>
            <p:cNvSpPr txBox="1">
              <a:spLocks noChangeArrowheads="1"/>
            </p:cNvSpPr>
            <p:nvPr/>
          </p:nvSpPr>
          <p:spPr bwMode="auto">
            <a:xfrm>
              <a:off x="6276199" y="2963278"/>
              <a:ext cx="4667571" cy="59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4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36152" y="4128825"/>
            <a:ext cx="4667571" cy="1704338"/>
            <a:chOff x="6276200" y="2375905"/>
            <a:chExt cx="4667571" cy="1704338"/>
          </a:xfrm>
        </p:grpSpPr>
        <p:sp>
          <p:nvSpPr>
            <p:cNvPr id="27" name="TextBox 9"/>
            <p:cNvSpPr txBox="1"/>
            <p:nvPr/>
          </p:nvSpPr>
          <p:spPr>
            <a:xfrm>
              <a:off x="7530147" y="2377810"/>
              <a:ext cx="2710183" cy="5181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</a:rPr>
                <a:t>添加标题</a:t>
              </a:r>
            </a:p>
          </p:txBody>
        </p:sp>
        <p:sp>
          <p:nvSpPr>
            <p:cNvPr id="28" name="文本框 49"/>
            <p:cNvSpPr txBox="1">
              <a:spLocks noChangeArrowheads="1"/>
            </p:cNvSpPr>
            <p:nvPr/>
          </p:nvSpPr>
          <p:spPr bwMode="auto">
            <a:xfrm>
              <a:off x="6276198" y="2963278"/>
              <a:ext cx="4667571" cy="59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lv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noProof="0" sz="14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19" name="图形 5">
            <a:extLst>
              <a:ext uri="{FF2B5EF4-FFF2-40B4-BE49-F238E27FC236}">
                <a16:creationId xmlns:a16="http://schemas.microsoft.com/office/drawing/2014/main" id="{70B8413A-EE09-4E49-832A-6A2A84EC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7050" y="3294166"/>
            <a:ext cx="3124200" cy="1914525"/>
          </a:xfrm>
          <a:prstGeom prst="rect">
            <a:avLst/>
          </a:prstGeom>
        </p:spPr>
      </p:pic>
      <p:pic>
        <p:nvPicPr>
          <p:cNvPr id="20" name="图形 5">
            <a:extLst>
              <a:ext uri="{FF2B5EF4-FFF2-40B4-BE49-F238E27FC236}">
                <a16:creationId xmlns:a16="http://schemas.microsoft.com/office/drawing/2014/main" id="{7E2E7A16-73FC-40AD-8B34-6F9197B27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470" y="1811709"/>
            <a:ext cx="3124200" cy="191452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1313958"/>
            <a:ext cx="5934075" cy="423008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261" y="483393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99990" y="2962909"/>
            <a:ext cx="203962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GB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  <a:cs typeface="+mn-ea"/>
                <a:sym typeface="+mn-lt"/>
              </a:rPr>
              <a:t>PartThree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15032" y="3534481"/>
            <a:ext cx="29809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  <a:cs typeface="+mn-ea"/>
                <a:sym typeface="+mn-lt"/>
              </a:rPr>
              <a:t>儿童教育实践</a:t>
            </a: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792" y="1846041"/>
            <a:ext cx="1185416" cy="11353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78366" y="4180812"/>
            <a:ext cx="3254267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</a:p>
        </p:txBody>
      </p:sp>
    </p:spTree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儿童教育实践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543396" y="3710223"/>
            <a:ext cx="2103206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charset="0" panose="020b0606030504020204" pitchFamily="34" typeface="Open Sans"/>
              </a:rPr>
              <a:t>添加标题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422625" y="1437782"/>
            <a:ext cx="2103206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charset="0" panose="020b0606030504020204" pitchFamily="34" typeface="Open Sans"/>
              </a:rPr>
              <a:t>添加标题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4984100" y="1837892"/>
            <a:ext cx="2896009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8463651" y="3783816"/>
            <a:ext cx="2103206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charset="0" panose="020b0606030504020204" pitchFamily="34" typeface="Open Sans"/>
              </a:rPr>
              <a:t>添加标题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8025125" y="4183925"/>
            <a:ext cx="2896009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2239305" y="4100376"/>
            <a:ext cx="2896009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387764B8-78C3-482B-AE80-61833EE825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33526" y="1316821"/>
            <a:ext cx="2489018" cy="235582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9ACAA14-587D-4720-B18A-0CF0B8356F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63922" y="1433476"/>
            <a:ext cx="2486936" cy="235790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17DBAFF-286E-431F-A893-302E8843A2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93189" y="2791685"/>
            <a:ext cx="2788699" cy="242242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儿童教育实践</a:t>
            </a:r>
          </a:p>
        </p:txBody>
      </p:sp>
      <p:sp>
        <p:nvSpPr>
          <p:cNvPr id="20" name="矩形 19"/>
          <p:cNvSpPr/>
          <p:nvPr/>
        </p:nvSpPr>
        <p:spPr>
          <a:xfrm>
            <a:off x="2585359" y="1918115"/>
            <a:ext cx="3933730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523059" y="3268518"/>
            <a:ext cx="4057776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523007" y="4603411"/>
            <a:ext cx="4057776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3" name="图形 8">
            <a:extLst>
              <a:ext uri="{FF2B5EF4-FFF2-40B4-BE49-F238E27FC236}">
                <a16:creationId xmlns:a16="http://schemas.microsoft.com/office/drawing/2014/main" id="{96F4829A-DF14-4681-BD61-FBC02BF96A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5163" y="1938749"/>
            <a:ext cx="733425" cy="590550"/>
          </a:xfrm>
          <a:prstGeom prst="rect">
            <a:avLst/>
          </a:prstGeom>
        </p:spPr>
      </p:pic>
      <p:pic>
        <p:nvPicPr>
          <p:cNvPr id="24" name="图形 8">
            <a:extLst>
              <a:ext uri="{FF2B5EF4-FFF2-40B4-BE49-F238E27FC236}">
                <a16:creationId xmlns:a16="http://schemas.microsoft.com/office/drawing/2014/main" id="{A0638934-0078-462B-B5E8-2C1EDC23CD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634" y="3268518"/>
            <a:ext cx="733425" cy="590550"/>
          </a:xfrm>
          <a:prstGeom prst="rect">
            <a:avLst/>
          </a:prstGeom>
        </p:spPr>
      </p:pic>
      <p:pic>
        <p:nvPicPr>
          <p:cNvPr id="25" name="图形 8">
            <a:extLst>
              <a:ext uri="{FF2B5EF4-FFF2-40B4-BE49-F238E27FC236}">
                <a16:creationId xmlns:a16="http://schemas.microsoft.com/office/drawing/2014/main" id="{2C681BA3-F279-4C3E-ABAA-983E3D272F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634" y="4610078"/>
            <a:ext cx="733425" cy="590550"/>
          </a:xfrm>
          <a:prstGeom prst="rect">
            <a:avLst/>
          </a:prstGeom>
        </p:spPr>
      </p:pic>
      <p:pic>
        <p:nvPicPr>
          <p:cNvPr id="26" name="图形 12">
            <a:extLst>
              <a:ext uri="{FF2B5EF4-FFF2-40B4-BE49-F238E27FC236}">
                <a16:creationId xmlns:a16="http://schemas.microsoft.com/office/drawing/2014/main" id="{9D593B50-3FDD-4A9A-B4B2-86182BA35F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646491" y="2316018"/>
            <a:ext cx="3495675" cy="249555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20"/>
      <p:bldP grpId="0" spid="21"/>
      <p:bldP grpId="0" spid="2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儿童教育实践</a:t>
            </a:r>
          </a:p>
        </p:txBody>
      </p:sp>
      <p:grpSp>
        <p:nvGrpSpPr>
          <p:cNvPr id="44035" name="组合 1"/>
          <p:cNvGrpSpPr/>
          <p:nvPr/>
        </p:nvGrpSpPr>
        <p:grpSpPr>
          <a:xfrm>
            <a:off x="6801681" y="1407532"/>
            <a:ext cx="3137088" cy="805809"/>
            <a:chOff x="2389704" y="2297076"/>
            <a:chExt cx="2973535" cy="959492"/>
          </a:xfrm>
        </p:grpSpPr>
        <p:sp>
          <p:nvSpPr>
            <p:cNvPr id="3" name="TextBox 23"/>
            <p:cNvSpPr txBox="1">
              <a:spLocks noChangeArrowheads="1"/>
            </p:cNvSpPr>
            <p:nvPr/>
          </p:nvSpPr>
          <p:spPr bwMode="auto">
            <a:xfrm>
              <a:off x="2389706" y="2608592"/>
              <a:ext cx="2973534" cy="71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05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4037" name="TextBox 24"/>
            <p:cNvSpPr txBox="1">
              <a:spLocks noChangeArrowheads="1"/>
            </p:cNvSpPr>
            <p:nvPr/>
          </p:nvSpPr>
          <p:spPr bwMode="auto">
            <a:xfrm>
              <a:off x="2392111" y="2297076"/>
              <a:ext cx="1040073" cy="43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  <a:sym charset="-122" panose="02010600030101010101" pitchFamily="2" typeface="宋体"/>
                </a:rPr>
                <a:t>添加标题</a:t>
              </a:r>
            </a:p>
          </p:txBody>
        </p:sp>
      </p:grpSp>
      <p:grpSp>
        <p:nvGrpSpPr>
          <p:cNvPr id="44040" name="组合 14"/>
          <p:cNvGrpSpPr/>
          <p:nvPr/>
        </p:nvGrpSpPr>
        <p:grpSpPr>
          <a:xfrm>
            <a:off x="7256194" y="2832143"/>
            <a:ext cx="3137087" cy="840899"/>
            <a:chOff x="2389705" y="2255292"/>
            <a:chExt cx="2973534" cy="1001275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2389705" y="2608591"/>
              <a:ext cx="2973534" cy="71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05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4042" name="TextBox 24"/>
            <p:cNvSpPr txBox="1">
              <a:spLocks noChangeArrowheads="1"/>
            </p:cNvSpPr>
            <p:nvPr/>
          </p:nvSpPr>
          <p:spPr bwMode="auto">
            <a:xfrm>
              <a:off x="2392112" y="2255291"/>
              <a:ext cx="1040073" cy="43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  <a:sym charset="-122" panose="02010600030101010101" pitchFamily="2" typeface="宋体"/>
                </a:rPr>
                <a:t>添加标题</a:t>
              </a:r>
            </a:p>
          </p:txBody>
        </p:sp>
      </p:grpSp>
      <p:grpSp>
        <p:nvGrpSpPr>
          <p:cNvPr id="44044" name="组合 18"/>
          <p:cNvGrpSpPr/>
          <p:nvPr/>
        </p:nvGrpSpPr>
        <p:grpSpPr>
          <a:xfrm>
            <a:off x="7715242" y="4219468"/>
            <a:ext cx="3137087" cy="871660"/>
            <a:chOff x="2389705" y="2218664"/>
            <a:chExt cx="2973534" cy="1037903"/>
          </a:xfrm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2389705" y="2608590"/>
              <a:ext cx="2973534" cy="71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05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4046" name="TextBox 24"/>
            <p:cNvSpPr txBox="1">
              <a:spLocks noChangeArrowheads="1"/>
            </p:cNvSpPr>
            <p:nvPr/>
          </p:nvSpPr>
          <p:spPr bwMode="auto">
            <a:xfrm>
              <a:off x="2392112" y="2218663"/>
              <a:ext cx="1040073" cy="43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  <a:sym charset="-122" panose="02010600030101010101" pitchFamily="2" typeface="宋体"/>
                </a:rPr>
                <a:t>添加标题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40B2C43-EDB7-4185-AD1D-7B06BE06D7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16747" y="1115554"/>
            <a:ext cx="2688983" cy="193945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FDDE8-FB53-4608-B203-0291742166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17672" y="2286502"/>
            <a:ext cx="2635445" cy="19981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080D228-B93C-41E8-BB04-A49DA16AFA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83968" y="3560160"/>
            <a:ext cx="2754610" cy="1954996"/>
          </a:xfrm>
          <a:prstGeom prst="rect">
            <a:avLst/>
          </a:prstGeom>
        </p:spPr>
      </p:pic>
      <p:pic>
        <p:nvPicPr>
          <p:cNvPr id="32" name="图形 14">
            <a:extLst>
              <a:ext uri="{FF2B5EF4-FFF2-40B4-BE49-F238E27FC236}">
                <a16:creationId xmlns:a16="http://schemas.microsoft.com/office/drawing/2014/main" id="{127A5BD1-AD1D-49C0-8EEE-F00669972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9451" y="1423872"/>
            <a:ext cx="1647450" cy="741353"/>
          </a:xfrm>
          <a:prstGeom prst="rect">
            <a:avLst/>
          </a:prstGeom>
        </p:spPr>
      </p:pic>
      <p:pic>
        <p:nvPicPr>
          <p:cNvPr id="33" name="图形 14">
            <a:extLst>
              <a:ext uri="{FF2B5EF4-FFF2-40B4-BE49-F238E27FC236}">
                <a16:creationId xmlns:a16="http://schemas.microsoft.com/office/drawing/2014/main" id="{2DE52B4F-B729-40F9-8FAB-9A617163C5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8744" y="2784027"/>
            <a:ext cx="1647450" cy="741353"/>
          </a:xfrm>
          <a:prstGeom prst="rect">
            <a:avLst/>
          </a:prstGeom>
        </p:spPr>
      </p:pic>
      <p:pic>
        <p:nvPicPr>
          <p:cNvPr id="34" name="图形 14">
            <a:extLst>
              <a:ext uri="{FF2B5EF4-FFF2-40B4-BE49-F238E27FC236}">
                <a16:creationId xmlns:a16="http://schemas.microsoft.com/office/drawing/2014/main" id="{5AED372A-F2E8-44BA-A4B1-5933EC30FD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9909" y="4166006"/>
            <a:ext cx="1647450" cy="74135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儿童教育实践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57418" y="3786614"/>
            <a:ext cx="3004820" cy="1461919"/>
            <a:chOff x="2522355" y="2503473"/>
            <a:chExt cx="3049759" cy="1461919"/>
          </a:xfrm>
        </p:grpSpPr>
        <p:sp>
          <p:nvSpPr>
            <p:cNvPr id="18" name="矩形 17"/>
            <p:cNvSpPr/>
            <p:nvPr/>
          </p:nvSpPr>
          <p:spPr>
            <a:xfrm>
              <a:off x="2598364" y="2503474"/>
              <a:ext cx="2851874" cy="60350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30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2522355" y="3104967"/>
              <a:ext cx="3049759" cy="85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20737" y="3735814"/>
            <a:ext cx="2910205" cy="1446530"/>
            <a:chOff x="2571466" y="2503473"/>
            <a:chExt cx="2953729" cy="1446530"/>
          </a:xfrm>
        </p:grpSpPr>
        <p:sp>
          <p:nvSpPr>
            <p:cNvPr id="32" name="矩形 31"/>
            <p:cNvSpPr/>
            <p:nvPr/>
          </p:nvSpPr>
          <p:spPr>
            <a:xfrm>
              <a:off x="2598364" y="2503474"/>
              <a:ext cx="2851874" cy="60350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30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2571466" y="3089578"/>
              <a:ext cx="2953729" cy="85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lv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noProof="0"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43835" y="3735814"/>
            <a:ext cx="2880360" cy="1446530"/>
            <a:chOff x="2562582" y="2503473"/>
            <a:chExt cx="2923438" cy="1446530"/>
          </a:xfrm>
        </p:grpSpPr>
        <p:sp>
          <p:nvSpPr>
            <p:cNvPr id="39" name="矩形 38"/>
            <p:cNvSpPr/>
            <p:nvPr/>
          </p:nvSpPr>
          <p:spPr>
            <a:xfrm>
              <a:off x="2598363" y="2503474"/>
              <a:ext cx="2851874" cy="60350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30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2562583" y="3089578"/>
              <a:ext cx="2923438" cy="85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lv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noProof="0"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41" name="图形 6">
            <a:extLst>
              <a:ext uri="{FF2B5EF4-FFF2-40B4-BE49-F238E27FC236}">
                <a16:creationId xmlns:a16="http://schemas.microsoft.com/office/drawing/2014/main" id="{AC4D434F-24AA-44AB-AD6D-48F2EB834F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8316" y="1495550"/>
            <a:ext cx="1343025" cy="2190750"/>
          </a:xfrm>
          <a:prstGeom prst="rect">
            <a:avLst/>
          </a:prstGeom>
        </p:spPr>
      </p:pic>
      <p:pic>
        <p:nvPicPr>
          <p:cNvPr id="42" name="图形 6">
            <a:extLst>
              <a:ext uri="{FF2B5EF4-FFF2-40B4-BE49-F238E27FC236}">
                <a16:creationId xmlns:a16="http://schemas.microsoft.com/office/drawing/2014/main" id="{E92B92FC-FB9C-4F02-B418-9EB942B2A9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651" y="1545064"/>
            <a:ext cx="1343025" cy="2190750"/>
          </a:xfrm>
          <a:prstGeom prst="rect">
            <a:avLst/>
          </a:prstGeom>
        </p:spPr>
      </p:pic>
      <p:pic>
        <p:nvPicPr>
          <p:cNvPr id="43" name="图形 6">
            <a:extLst>
              <a:ext uri="{FF2B5EF4-FFF2-40B4-BE49-F238E27FC236}">
                <a16:creationId xmlns:a16="http://schemas.microsoft.com/office/drawing/2014/main" id="{4E5E40B2-693A-4FEF-8AD4-A65335587F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1567" y="1470150"/>
            <a:ext cx="1343025" cy="219075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1313958"/>
            <a:ext cx="5934075" cy="423008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261" y="483393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99990" y="2962909"/>
            <a:ext cx="203962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GB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  <a:cs typeface="+mn-ea"/>
                <a:sym typeface="+mn-lt"/>
              </a:rPr>
              <a:t>PartThree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15032" y="3534481"/>
            <a:ext cx="29809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  <a:cs typeface="+mn-ea"/>
                <a:sym typeface="+mn-lt"/>
              </a:rPr>
              <a:t>儿童教育理念</a:t>
            </a: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792" y="1846041"/>
            <a:ext cx="1185416" cy="11353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78366" y="4180812"/>
            <a:ext cx="3254267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9D2B5AA-AF41-4881-BF33-1A91B176A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93122" y="2090892"/>
            <a:ext cx="3185055" cy="2983598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sp>
        <p:nvSpPr>
          <p:cNvPr id="20" name="矩形 19"/>
          <p:cNvSpPr/>
          <p:nvPr/>
        </p:nvSpPr>
        <p:spPr>
          <a:xfrm>
            <a:off x="2175835" y="2164464"/>
            <a:ext cx="2841012" cy="853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175372" y="4214065"/>
            <a:ext cx="2841012" cy="853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541034" y="4216712"/>
            <a:ext cx="2841012" cy="853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541034" y="2166940"/>
            <a:ext cx="2841012" cy="853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4" name="图形 10">
            <a:extLst>
              <a:ext uri="{FF2B5EF4-FFF2-40B4-BE49-F238E27FC236}">
                <a16:creationId xmlns:a16="http://schemas.microsoft.com/office/drawing/2014/main" id="{BECAC5BC-80CE-404D-BE81-33A5F69D5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108" y="4250684"/>
            <a:ext cx="542925" cy="638175"/>
          </a:xfrm>
          <a:prstGeom prst="rect">
            <a:avLst/>
          </a:prstGeom>
        </p:spPr>
      </p:pic>
      <p:pic>
        <p:nvPicPr>
          <p:cNvPr id="26" name="图形 10">
            <a:extLst>
              <a:ext uri="{FF2B5EF4-FFF2-40B4-BE49-F238E27FC236}">
                <a16:creationId xmlns:a16="http://schemas.microsoft.com/office/drawing/2014/main" id="{E3392DD7-FD19-47CF-A9EC-279C391BB2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108" y="2254749"/>
            <a:ext cx="542925" cy="638175"/>
          </a:xfrm>
          <a:prstGeom prst="rect">
            <a:avLst/>
          </a:prstGeom>
        </p:spPr>
      </p:pic>
      <p:pic>
        <p:nvPicPr>
          <p:cNvPr id="27" name="图形 10">
            <a:extLst>
              <a:ext uri="{FF2B5EF4-FFF2-40B4-BE49-F238E27FC236}">
                <a16:creationId xmlns:a16="http://schemas.microsoft.com/office/drawing/2014/main" id="{A03E8AD0-28ED-458D-9A41-C2AEEDD826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4971" y="2194203"/>
            <a:ext cx="542925" cy="638175"/>
          </a:xfrm>
          <a:prstGeom prst="rect">
            <a:avLst/>
          </a:prstGeom>
        </p:spPr>
      </p:pic>
      <p:pic>
        <p:nvPicPr>
          <p:cNvPr id="28" name="图形 10">
            <a:extLst>
              <a:ext uri="{FF2B5EF4-FFF2-40B4-BE49-F238E27FC236}">
                <a16:creationId xmlns:a16="http://schemas.microsoft.com/office/drawing/2014/main" id="{D4DBCD01-A39F-46B1-ABC9-3563B231B3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6384" y="4216712"/>
            <a:ext cx="542925" cy="63817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3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6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20"/>
      <p:bldP grpId="0" spid="21"/>
      <p:bldP grpId="0" spid="22"/>
      <p:bldP grpId="0" spid="2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9" y="956989"/>
            <a:ext cx="2578409" cy="49266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46769" y="1449437"/>
            <a:ext cx="24050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GB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Part One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94777" y="1976493"/>
            <a:ext cx="36615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儿童教育意义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32702" y="1460243"/>
            <a:ext cx="24050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GB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Part Two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95826" y="1980038"/>
            <a:ext cx="36615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儿童教育过程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228259" y="3588188"/>
            <a:ext cx="24050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GB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Part Three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90727" y="4134874"/>
            <a:ext cx="36615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儿童教育实践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975293" y="3582712"/>
            <a:ext cx="24050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GB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Part Four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932702" y="4137887"/>
            <a:ext cx="36615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儿童教育理念</a:t>
            </a:r>
          </a:p>
        </p:txBody>
      </p:sp>
      <p:pic>
        <p:nvPicPr>
          <p:cNvPr id="35" name="图形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5652212"/>
            <a:ext cx="3213100" cy="1195211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025545" y="1363010"/>
            <a:ext cx="671714" cy="3593761"/>
          </a:xfrm>
          <a:prstGeom prst="rect">
            <a:avLst/>
          </a:prstGeom>
        </p:spPr>
        <p:txBody>
          <a:bodyPr anchor="b" bIns="45720" lIns="91440" rIns="91440" rtlCol="0" tIns="45720" vert="horz">
            <a:normAutofit fontScale="62500" lnSpcReduction="2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  <a:cs typeface="+mj-cs"/>
              </a:defRPr>
            </a:lvl1pPr>
          </a:lstStyle>
          <a:p>
            <a:r>
              <a:rPr altLang="zh-CN" lang="en-GB">
                <a:sym typeface="+mn-lt"/>
              </a:rPr>
              <a:t>CONTENTS</a:t>
            </a:r>
          </a:p>
        </p:txBody>
      </p:sp>
      <p:sp>
        <p:nvSpPr>
          <p:cNvPr id="37" name="标题 1"/>
          <p:cNvSpPr txBox="1"/>
          <p:nvPr/>
        </p:nvSpPr>
        <p:spPr>
          <a:xfrm>
            <a:off x="943108" y="1644588"/>
            <a:ext cx="1011139" cy="2487516"/>
          </a:xfrm>
          <a:prstGeom prst="rect">
            <a:avLst/>
          </a:prstGeom>
        </p:spPr>
        <p:txBody>
          <a:bodyPr anchor="b" bIns="45720" lIns="91440" rIns="91440" rtlCol="0" tIns="45720" vert="eaVert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 sz="8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</a:rPr>
              <a:t>目录</a:t>
            </a:r>
          </a:p>
        </p:txBody>
      </p:sp>
      <p:pic>
        <p:nvPicPr>
          <p:cNvPr id="40" name="图形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516" y="1449437"/>
            <a:ext cx="945328" cy="905384"/>
          </a:xfrm>
          <a:prstGeom prst="rect">
            <a:avLst/>
          </a:prstGeom>
        </p:spPr>
      </p:pic>
      <p:pic>
        <p:nvPicPr>
          <p:cNvPr id="41" name="图形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248" y="3595754"/>
            <a:ext cx="945328" cy="905384"/>
          </a:xfrm>
          <a:prstGeom prst="rect">
            <a:avLst/>
          </a:prstGeom>
        </p:spPr>
      </p:pic>
      <p:pic>
        <p:nvPicPr>
          <p:cNvPr id="42" name="图形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787" y="1625597"/>
            <a:ext cx="945328" cy="905384"/>
          </a:xfrm>
          <a:prstGeom prst="rect">
            <a:avLst/>
          </a:prstGeom>
        </p:spPr>
      </p:pic>
      <p:pic>
        <p:nvPicPr>
          <p:cNvPr id="43" name="图形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519" y="3589034"/>
            <a:ext cx="945328" cy="905384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5228259" y="2456417"/>
            <a:ext cx="2521281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</a:p>
        </p:txBody>
      </p:sp>
      <p:sp>
        <p:nvSpPr>
          <p:cNvPr id="46" name="矩形 45"/>
          <p:cNvSpPr/>
          <p:nvPr/>
        </p:nvSpPr>
        <p:spPr>
          <a:xfrm>
            <a:off x="8955308" y="2456417"/>
            <a:ext cx="2521281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</a:p>
        </p:txBody>
      </p:sp>
      <p:sp>
        <p:nvSpPr>
          <p:cNvPr id="47" name="矩形 46"/>
          <p:cNvSpPr/>
          <p:nvPr/>
        </p:nvSpPr>
        <p:spPr>
          <a:xfrm>
            <a:off x="5228259" y="4551863"/>
            <a:ext cx="2521281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</a:p>
        </p:txBody>
      </p:sp>
      <p:sp>
        <p:nvSpPr>
          <p:cNvPr id="48" name="矩形 47"/>
          <p:cNvSpPr/>
          <p:nvPr/>
        </p:nvSpPr>
        <p:spPr>
          <a:xfrm>
            <a:off x="8955308" y="4551863"/>
            <a:ext cx="2521281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9"/>
      <p:bldP grpId="0" spid="20"/>
      <p:bldP grpId="0" spid="21"/>
      <p:bldP grpId="0" spid="26"/>
      <p:bldP grpId="0" spid="32"/>
      <p:bldP grpId="0" spid="34"/>
      <p:bldP grpId="0" spid="36"/>
      <p:bldP grpId="0" spid="37"/>
      <p:bldP grpId="0" spid="45"/>
      <p:bldP grpId="0" spid="46"/>
      <p:bldP grpId="0" spid="47"/>
      <p:bldP grpId="0" spid="4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719346" y="1705343"/>
            <a:ext cx="1528943" cy="2917848"/>
            <a:chOff x="7697613" y="1972002"/>
            <a:chExt cx="1680902" cy="1259072"/>
          </a:xfrm>
        </p:grpSpPr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7697613" y="1972002"/>
              <a:ext cx="1038790" cy="125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4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8" name="矩形 39"/>
            <p:cNvSpPr>
              <a:spLocks noChangeArrowheads="1"/>
            </p:cNvSpPr>
            <p:nvPr/>
          </p:nvSpPr>
          <p:spPr bwMode="auto">
            <a:xfrm>
              <a:off x="8568706" y="1977091"/>
              <a:ext cx="804225" cy="105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1217295" eaLnBrk="1" fontAlgn="auto" hangingPunct="1" indent="0" latinLnBrk="0" lvl="0" marL="0" marR="0" rtl="0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94748" y="1705343"/>
            <a:ext cx="1528943" cy="2917848"/>
            <a:chOff x="7697613" y="1972002"/>
            <a:chExt cx="1680902" cy="1259072"/>
          </a:xfrm>
        </p:grpSpPr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7697613" y="1972002"/>
              <a:ext cx="1038790" cy="125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4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8568705" y="1977091"/>
              <a:ext cx="804225" cy="105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1217295"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1217295" eaLnBrk="1" fontAlgn="auto" hangingPunct="1" indent="0" latinLnBrk="0" lvl="0" marL="0" marR="0" rtl="0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添加标题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FCACFD62-DED8-4A17-A456-75FF58B6B4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5543" y="1577269"/>
            <a:ext cx="3291054" cy="24952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2B5F632-C7B6-464C-8329-C4A8D8218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37632" y="3073824"/>
            <a:ext cx="3439863" cy="244133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9566C1C-522F-44DF-948F-499EE726C7F5}"/>
              </a:ext>
            </a:extLst>
          </p:cNvPr>
          <p:cNvSpPr/>
          <p:nvPr/>
        </p:nvSpPr>
        <p:spPr>
          <a:xfrm>
            <a:off x="7723038" y="3672444"/>
            <a:ext cx="2278069" cy="192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  <a:cs typeface="+mn-cs"/>
              </a:rPr>
              <a:t>点击此处添加文字</a:t>
            </a:r>
          </a:p>
          <a:p>
            <a:pPr algn="ctr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  <a:cs typeface="+mn-cs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9" name="图形 7">
            <a:extLst>
              <a:ext uri="{FF2B5EF4-FFF2-40B4-BE49-F238E27FC236}">
                <a16:creationId xmlns:a16="http://schemas.microsoft.com/office/drawing/2014/main" id="{A28AD8B4-B68D-4F4D-A161-F871CD3224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760" y="2727129"/>
            <a:ext cx="1343025" cy="866775"/>
          </a:xfrm>
          <a:prstGeom prst="rect">
            <a:avLst/>
          </a:prstGeom>
        </p:spPr>
      </p:pic>
      <p:pic>
        <p:nvPicPr>
          <p:cNvPr id="30" name="图形 8">
            <a:extLst>
              <a:ext uri="{FF2B5EF4-FFF2-40B4-BE49-F238E27FC236}">
                <a16:creationId xmlns:a16="http://schemas.microsoft.com/office/drawing/2014/main" id="{D7927564-D3AB-454C-BE3F-D89FD9917D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8486" y="1798402"/>
            <a:ext cx="733425" cy="590550"/>
          </a:xfrm>
          <a:prstGeom prst="rect">
            <a:avLst/>
          </a:prstGeom>
        </p:spPr>
      </p:pic>
      <p:pic>
        <p:nvPicPr>
          <p:cNvPr id="31" name="图形 9">
            <a:extLst>
              <a:ext uri="{FF2B5EF4-FFF2-40B4-BE49-F238E27FC236}">
                <a16:creationId xmlns:a16="http://schemas.microsoft.com/office/drawing/2014/main" id="{C19751A7-A84F-44E6-B6A6-7E39BE096E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2322" y="3951293"/>
            <a:ext cx="1381125" cy="1076325"/>
          </a:xfrm>
          <a:prstGeom prst="rect">
            <a:avLst/>
          </a:prstGeom>
        </p:spPr>
      </p:pic>
      <p:pic>
        <p:nvPicPr>
          <p:cNvPr id="32" name="图形 15">
            <a:extLst>
              <a:ext uri="{FF2B5EF4-FFF2-40B4-BE49-F238E27FC236}">
                <a16:creationId xmlns:a16="http://schemas.microsoft.com/office/drawing/2014/main" id="{B152B6E8-ABCC-40AC-85F6-E5414E0BC3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9941" y="2813196"/>
            <a:ext cx="1864264" cy="859249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408CB229-CFB3-4193-8812-8B7B02FC4CFF}"/>
              </a:ext>
            </a:extLst>
          </p:cNvPr>
          <p:cNvSpPr/>
          <p:nvPr/>
        </p:nvSpPr>
        <p:spPr>
          <a:xfrm>
            <a:off x="5256165" y="2558203"/>
            <a:ext cx="2278069" cy="192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  <a:cs typeface="+mn-cs"/>
              </a:rPr>
              <a:t>点击此处添加文字</a:t>
            </a:r>
          </a:p>
          <a:p>
            <a:pPr algn="ctr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  <a:cs typeface="+mn-cs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39EC332-C783-4C09-AC9A-B810D42FD52B}"/>
              </a:ext>
            </a:extLst>
          </p:cNvPr>
          <p:cNvSpPr/>
          <p:nvPr/>
        </p:nvSpPr>
        <p:spPr>
          <a:xfrm>
            <a:off x="2960639" y="3808321"/>
            <a:ext cx="2278069" cy="192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  <a:cs typeface="+mn-cs"/>
              </a:rPr>
              <a:t>点击此处添加文字</a:t>
            </a:r>
          </a:p>
          <a:p>
            <a:pPr algn="ctr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  <a:cs typeface="+mn-cs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25"/>
      <p:bldP grpId="0" spid="33"/>
      <p:bldP grpId="0" spid="3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4462" y="2432465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sp>
        <p:nvSpPr>
          <p:cNvPr id="25" name="矩形 24"/>
          <p:cNvSpPr/>
          <p:nvPr/>
        </p:nvSpPr>
        <p:spPr>
          <a:xfrm>
            <a:off x="4068389" y="1656437"/>
            <a:ext cx="4689126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6" name="矩形 25"/>
          <p:cNvSpPr/>
          <p:nvPr/>
        </p:nvSpPr>
        <p:spPr>
          <a:xfrm>
            <a:off x="5340852" y="2778983"/>
            <a:ext cx="4689126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040064" y="3813513"/>
            <a:ext cx="4689126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254642" y="4781880"/>
            <a:ext cx="4689126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1" name="图形 8">
            <a:extLst>
              <a:ext uri="{FF2B5EF4-FFF2-40B4-BE49-F238E27FC236}">
                <a16:creationId xmlns:a16="http://schemas.microsoft.com/office/drawing/2014/main" id="{30DF3746-02C6-4C65-99B6-4FD0DCECD0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0256" y="1669772"/>
            <a:ext cx="733425" cy="590550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EFFC545F-A1C3-4E72-9960-A98BF5F8D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1283" y="2795233"/>
            <a:ext cx="733425" cy="590550"/>
          </a:xfrm>
          <a:prstGeom prst="rect">
            <a:avLst/>
          </a:prstGeom>
        </p:spPr>
      </p:pic>
      <p:pic>
        <p:nvPicPr>
          <p:cNvPr id="23" name="图形 8">
            <a:extLst>
              <a:ext uri="{FF2B5EF4-FFF2-40B4-BE49-F238E27FC236}">
                <a16:creationId xmlns:a16="http://schemas.microsoft.com/office/drawing/2014/main" id="{0D089B29-C0DD-4412-876E-E6949094A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9285" y="3812483"/>
            <a:ext cx="733425" cy="590550"/>
          </a:xfrm>
          <a:prstGeom prst="rect">
            <a:avLst/>
          </a:prstGeom>
        </p:spPr>
      </p:pic>
      <p:pic>
        <p:nvPicPr>
          <p:cNvPr id="24" name="图形 8">
            <a:extLst>
              <a:ext uri="{FF2B5EF4-FFF2-40B4-BE49-F238E27FC236}">
                <a16:creationId xmlns:a16="http://schemas.microsoft.com/office/drawing/2014/main" id="{1D08A7F5-E157-4EFD-AF4A-2E354EE1D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3976" y="4795215"/>
            <a:ext cx="733425" cy="59055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25"/>
      <p:bldP grpId="0" spid="26"/>
      <p:bldP grpId="0" spid="27"/>
      <p:bldP grpId="0" spid="2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99029" y="4440397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88483" y="4023487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62068" y="2308094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51522" y="1891184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83388" y="2355659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72841" y="1938749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265605" y="3669300"/>
            <a:ext cx="521018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rPr>
              <a:t>1</a:t>
            </a:r>
          </a:p>
        </p:txBody>
      </p:sp>
      <p:sp>
        <p:nvSpPr>
          <p:cNvPr id="20" name="矩形 19"/>
          <p:cNvSpPr/>
          <p:nvPr/>
        </p:nvSpPr>
        <p:spPr>
          <a:xfrm>
            <a:off x="5661669" y="1541430"/>
            <a:ext cx="30821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rPr>
              <a:t>2</a:t>
            </a:r>
          </a:p>
        </p:txBody>
      </p:sp>
      <p:sp>
        <p:nvSpPr>
          <p:cNvPr id="21" name="矩形 20"/>
          <p:cNvSpPr/>
          <p:nvPr/>
        </p:nvSpPr>
        <p:spPr>
          <a:xfrm>
            <a:off x="10313518" y="1616516"/>
            <a:ext cx="38409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rPr>
              <a:t>3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60D9F98-636F-4E24-96F7-FD81DC60A3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98572" y="2893153"/>
            <a:ext cx="3397829" cy="321600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F364E75-DF42-492F-B8C4-6211C5FC0F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07111" y="4399326"/>
            <a:ext cx="1296406" cy="121440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609C64D-21AF-42EC-BBF8-AA6D9034C6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95225" y="3177957"/>
            <a:ext cx="1672045" cy="145243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15" name="图形 9">
            <a:extLst>
              <a:ext uri="{FF2B5EF4-FFF2-40B4-BE49-F238E27FC236}">
                <a16:creationId xmlns:a16="http://schemas.microsoft.com/office/drawing/2014/main" id="{39E6E2B1-9255-43A2-A02D-E68CC2793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70" y="650663"/>
            <a:ext cx="3733474" cy="5519701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251" y="406400"/>
            <a:ext cx="5468229" cy="6277429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7619811" y="4105471"/>
            <a:ext cx="1637191" cy="1325563"/>
          </a:xfrm>
          <a:prstGeom prst="rect">
            <a:avLst/>
          </a:prstGeom>
        </p:spPr>
        <p:txBody>
          <a:bodyPr anchor="b" bIns="45720" lIns="91440" rIns="91440" rtlCol="0" tIns="45720" vert="horz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72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00101010101" pitchFamily="2" typeface="汉仪书魂体简"/>
                <a:ea charset="-122" panose="02010600000101010101" pitchFamily="2" typeface="汉仪书魂体简"/>
              </a:rPr>
              <a:t>感谢欣赏</a:t>
            </a:r>
          </a:p>
        </p:txBody>
      </p:sp>
    </p:spTree>
    <p:extLst>
      <p:ext uri="{BB962C8B-B14F-4D97-AF65-F5344CB8AC3E}">
        <p14:creationId val="394989589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1313958"/>
            <a:ext cx="5934075" cy="423008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261" y="483393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99862" y="2962880"/>
            <a:ext cx="1811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GB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  <a:cs typeface="+mn-ea"/>
                <a:sym typeface="+mn-lt"/>
              </a:rPr>
              <a:t>Part One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15032" y="3534481"/>
            <a:ext cx="29809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  <a:cs typeface="+mn-ea"/>
                <a:sym typeface="+mn-lt"/>
              </a:rPr>
              <a:t>儿童教育意义</a:t>
            </a: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792" y="1846041"/>
            <a:ext cx="1185416" cy="11353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78366" y="4180812"/>
            <a:ext cx="3254267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</a:p>
        </p:txBody>
      </p:sp>
    </p:spTree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one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2470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儿童教育意义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78966" y="2602605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54898" y="2185697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03035" y="4289244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78967" y="3872337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28024" y="2602604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03956" y="2185696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352094" y="4289242"/>
            <a:ext cx="3444240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28023" y="3872335"/>
            <a:ext cx="2847121" cy="4130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11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pic>
        <p:nvPicPr>
          <p:cNvPr id="25" name="图形 9">
            <a:extLst>
              <a:ext uri="{FF2B5EF4-FFF2-40B4-BE49-F238E27FC236}">
                <a16:creationId xmlns:a16="http://schemas.microsoft.com/office/drawing/2014/main" id="{7BD11400-417B-442B-BB0D-FE375ED68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0401" y="1870250"/>
            <a:ext cx="993899" cy="774556"/>
          </a:xfrm>
          <a:prstGeom prst="rect">
            <a:avLst/>
          </a:prstGeom>
        </p:spPr>
      </p:pic>
      <p:pic>
        <p:nvPicPr>
          <p:cNvPr id="26" name="图形 9">
            <a:extLst>
              <a:ext uri="{FF2B5EF4-FFF2-40B4-BE49-F238E27FC236}">
                <a16:creationId xmlns:a16="http://schemas.microsoft.com/office/drawing/2014/main" id="{B149FBBE-4419-4FF0-BC97-E0898FB9A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2490" y="1882403"/>
            <a:ext cx="993899" cy="774556"/>
          </a:xfrm>
          <a:prstGeom prst="rect">
            <a:avLst/>
          </a:prstGeom>
        </p:spPr>
      </p:pic>
      <p:pic>
        <p:nvPicPr>
          <p:cNvPr id="27" name="图形 9">
            <a:extLst>
              <a:ext uri="{FF2B5EF4-FFF2-40B4-BE49-F238E27FC236}">
                <a16:creationId xmlns:a16="http://schemas.microsoft.com/office/drawing/2014/main" id="{CC5D6D24-4C15-434C-A7E8-ADD8954FA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0401" y="3541557"/>
            <a:ext cx="993899" cy="774556"/>
          </a:xfrm>
          <a:prstGeom prst="rect">
            <a:avLst/>
          </a:prstGeom>
        </p:spPr>
      </p:pic>
      <p:pic>
        <p:nvPicPr>
          <p:cNvPr id="28" name="图形 9">
            <a:extLst>
              <a:ext uri="{FF2B5EF4-FFF2-40B4-BE49-F238E27FC236}">
                <a16:creationId xmlns:a16="http://schemas.microsoft.com/office/drawing/2014/main" id="{B6C4FF78-8159-44B6-8A1A-AAC296E6A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2490" y="3553710"/>
            <a:ext cx="993899" cy="77455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one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2470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儿童教育意义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542473" y="1426968"/>
            <a:ext cx="4968763" cy="1160275"/>
            <a:chOff x="5538172" y="1995193"/>
            <a:chExt cx="4968763" cy="1160275"/>
          </a:xfrm>
        </p:grpSpPr>
        <p:grpSp>
          <p:nvGrpSpPr>
            <p:cNvPr id="15" name="组合 14"/>
            <p:cNvGrpSpPr/>
            <p:nvPr/>
          </p:nvGrpSpPr>
          <p:grpSpPr>
            <a:xfrm>
              <a:off x="6563559" y="1995193"/>
              <a:ext cx="3943376" cy="1160275"/>
              <a:chOff x="6563559" y="1995193"/>
              <a:chExt cx="3943376" cy="116027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563560" y="1995193"/>
                <a:ext cx="2699711" cy="603504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300" strike="noStrike" sz="2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lt"/>
                    <a:cs typeface="+mn-cs"/>
                    <a:sym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9" name="矩形 39"/>
              <p:cNvSpPr>
                <a:spLocks noChangeArrowheads="1"/>
              </p:cNvSpPr>
              <p:nvPr/>
            </p:nvSpPr>
            <p:spPr bwMode="auto">
              <a:xfrm>
                <a:off x="6590064" y="2551583"/>
                <a:ext cx="3916872" cy="599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l" defTabSz="914400" fontAlgn="auto" indent="0" lvl="0" marL="0" marR="0" rtl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lang="zh-CN" noProof="0" sz="120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5538172" y="2187147"/>
              <a:ext cx="834887" cy="8348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charset="-122" panose="02010600030101010101" pitchFamily="2" typeface="等线"/>
                <a:cs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576692" y="2273388"/>
              <a:ext cx="767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30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charset="-122" panose="00020600040101010101" pitchFamily="18" typeface="汉仪小麦体简"/>
                  <a:cs typeface="+mn-lt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19683" y="2848862"/>
            <a:ext cx="4997095" cy="1160275"/>
            <a:chOff x="5538172" y="1995193"/>
            <a:chExt cx="4997095" cy="1160275"/>
          </a:xfrm>
        </p:grpSpPr>
        <p:grpSp>
          <p:nvGrpSpPr>
            <p:cNvPr id="21" name="组合 20"/>
            <p:cNvGrpSpPr/>
            <p:nvPr/>
          </p:nvGrpSpPr>
          <p:grpSpPr>
            <a:xfrm>
              <a:off x="6563559" y="1995193"/>
              <a:ext cx="3971708" cy="1160275"/>
              <a:chOff x="6563559" y="1995193"/>
              <a:chExt cx="3971708" cy="116027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6563560" y="1995193"/>
                <a:ext cx="2699711" cy="603504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300" strike="noStrike" sz="2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lt"/>
                    <a:cs typeface="+mn-cs"/>
                    <a:sym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29" name="矩形 39"/>
              <p:cNvSpPr>
                <a:spLocks noChangeArrowheads="1"/>
              </p:cNvSpPr>
              <p:nvPr/>
            </p:nvSpPr>
            <p:spPr bwMode="auto">
              <a:xfrm>
                <a:off x="6590063" y="2551583"/>
                <a:ext cx="3945204" cy="599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l" lvl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defRPr/>
                </a:pPr>
                <a:r>
                  <a:rPr altLang="en-US" lang="zh-CN" noProof="0" sz="120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538172" y="2187147"/>
              <a:ext cx="834887" cy="8348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charset="-122" panose="02010600030101010101" pitchFamily="2" typeface="等线"/>
                <a:cs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576692" y="2273389"/>
              <a:ext cx="767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30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charset="-122" panose="00020600040101010101" pitchFamily="18" typeface="汉仪小麦体简"/>
                  <a:cs typeface="+mn-lt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658203" y="4233982"/>
            <a:ext cx="5026251" cy="1160275"/>
            <a:chOff x="5538172" y="1995193"/>
            <a:chExt cx="5026251" cy="1160275"/>
          </a:xfrm>
        </p:grpSpPr>
        <p:grpSp>
          <p:nvGrpSpPr>
            <p:cNvPr id="31" name="组合 30"/>
            <p:cNvGrpSpPr/>
            <p:nvPr/>
          </p:nvGrpSpPr>
          <p:grpSpPr>
            <a:xfrm>
              <a:off x="6563559" y="1995193"/>
              <a:ext cx="4000864" cy="1160275"/>
              <a:chOff x="6563559" y="1995193"/>
              <a:chExt cx="4000864" cy="1160275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563559" y="1995194"/>
                <a:ext cx="2699711" cy="603504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300" strike="noStrike" sz="28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lt"/>
                    <a:cs typeface="+mn-cs"/>
                    <a:sym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35" name="矩形 39"/>
              <p:cNvSpPr>
                <a:spLocks noChangeArrowheads="1"/>
              </p:cNvSpPr>
              <p:nvPr/>
            </p:nvSpPr>
            <p:spPr bwMode="auto">
              <a:xfrm>
                <a:off x="6590063" y="2551583"/>
                <a:ext cx="3974360" cy="599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l" lvl="0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defRPr/>
                </a:pPr>
                <a:r>
                  <a:rPr altLang="en-US" lang="zh-CN" noProof="0" sz="120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5538172" y="2187147"/>
              <a:ext cx="834887" cy="8348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charset="-122" panose="02010600030101010101" pitchFamily="2" typeface="等线"/>
                <a:cs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576693" y="2273388"/>
              <a:ext cx="767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30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charset="-122" panose="00020600040101010101" pitchFamily="18" typeface="汉仪小麦体简"/>
                  <a:cs typeface="+mn-lt"/>
                  <a:sym charset="-122" panose="020b0503020204020204" pitchFamily="34" typeface="微软雅黑"/>
                </a:rPr>
                <a:t>03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962C7131-37EA-4E19-9B54-CA9F63B5A6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0800" y="1400586"/>
            <a:ext cx="2924005" cy="429078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one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2470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儿童教育意义</a:t>
            </a:r>
          </a:p>
        </p:txBody>
      </p:sp>
      <p:pic>
        <p:nvPicPr>
          <p:cNvPr id="5" name="图片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t="21852"/>
          <a:stretch>
            <a:fillRect/>
          </a:stretch>
        </p:blipFill>
        <p:spPr bwMode="auto">
          <a:xfrm>
            <a:off x="1800860" y="1276673"/>
            <a:ext cx="9253855" cy="447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132592" y="2680521"/>
            <a:ext cx="7572375" cy="2680925"/>
            <a:chOff x="3132592" y="2680521"/>
            <a:chExt cx="7572375" cy="2680925"/>
          </a:xfrm>
        </p:grpSpPr>
        <p:sp>
          <p:nvSpPr>
            <p:cNvPr id="15" name="矩形 14"/>
            <p:cNvSpPr/>
            <p:nvPr/>
          </p:nvSpPr>
          <p:spPr>
            <a:xfrm>
              <a:off x="3332551" y="3156810"/>
              <a:ext cx="6778851" cy="161544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endParaRPr>
            </a:p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endParaRPr>
            </a:p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endParaRPr>
            </a:p>
            <a:p>
              <a:pPr algn="l" defTabSz="914400" fontAlgn="auto" indent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2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3132592" y="5361446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A_文本框 7"/>
            <p:cNvSpPr txBox="1"/>
            <p:nvPr>
              <p:custDataLst>
                <p:tags r:id="rId10"/>
              </p:custDataLst>
            </p:nvPr>
          </p:nvSpPr>
          <p:spPr>
            <a:xfrm>
              <a:off x="7009109" y="2680521"/>
              <a:ext cx="3468687" cy="640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23" name="图形 12">
            <a:extLst>
              <a:ext uri="{FF2B5EF4-FFF2-40B4-BE49-F238E27FC236}">
                <a16:creationId xmlns:a16="http://schemas.microsoft.com/office/drawing/2014/main" id="{EB595628-6A80-4923-BFDB-6A265A1AD4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7758" y="1485230"/>
            <a:ext cx="2533244" cy="1808474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AAA37AA2-ACD2-4878-9457-165E208F29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1979" y="2000993"/>
            <a:ext cx="542925" cy="638175"/>
          </a:xfrm>
          <a:prstGeom prst="rect">
            <a:avLst/>
          </a:prstGeom>
        </p:spPr>
      </p:pic>
      <p:pic>
        <p:nvPicPr>
          <p:cNvPr id="25" name="图形 11">
            <a:extLst>
              <a:ext uri="{FF2B5EF4-FFF2-40B4-BE49-F238E27FC236}">
                <a16:creationId xmlns:a16="http://schemas.microsoft.com/office/drawing/2014/main" id="{106F0AB0-5206-4951-A6E8-423A9AF896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6348" y="4800581"/>
            <a:ext cx="581025" cy="44767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one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2470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儿童教育意义</a:t>
            </a:r>
          </a:p>
        </p:txBody>
      </p:sp>
      <p:sp>
        <p:nvSpPr>
          <p:cNvPr id="13" name="矩形 12"/>
          <p:cNvSpPr/>
          <p:nvPr/>
        </p:nvSpPr>
        <p:spPr>
          <a:xfrm>
            <a:off x="4550582" y="1733678"/>
            <a:ext cx="4826657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029303" y="3003981"/>
            <a:ext cx="4754086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747352" y="4893129"/>
            <a:ext cx="4754086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9" name="图形 8">
            <a:extLst>
              <a:ext uri="{FF2B5EF4-FFF2-40B4-BE49-F238E27FC236}">
                <a16:creationId xmlns:a16="http://schemas.microsoft.com/office/drawing/2014/main" id="{3AC9C072-35E1-4D16-94A4-7FE4FCED7E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198" y="2108796"/>
            <a:ext cx="609941" cy="49112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84228D8-B3B8-45C4-83AF-91B8211803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75031" y="4281231"/>
            <a:ext cx="1770097" cy="152231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C079706-DD83-46B4-9BDF-C4D941B93D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98862" y="2599917"/>
            <a:ext cx="1773064" cy="168107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C3BB055-805D-4F7E-9C88-F3EB7B3557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73604" y="912873"/>
            <a:ext cx="2476978" cy="2320308"/>
          </a:xfrm>
          <a:prstGeom prst="rect">
            <a:avLst/>
          </a:prstGeom>
        </p:spPr>
      </p:pic>
      <p:pic>
        <p:nvPicPr>
          <p:cNvPr id="29" name="图形 7">
            <a:extLst>
              <a:ext uri="{FF2B5EF4-FFF2-40B4-BE49-F238E27FC236}">
                <a16:creationId xmlns:a16="http://schemas.microsoft.com/office/drawing/2014/main" id="{C6B82941-D092-4014-BF0B-E21A0847FA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7184" y="3519448"/>
            <a:ext cx="843415" cy="544332"/>
          </a:xfrm>
          <a:prstGeom prst="rect">
            <a:avLst/>
          </a:prstGeom>
        </p:spPr>
      </p:pic>
      <p:pic>
        <p:nvPicPr>
          <p:cNvPr id="30" name="图形 15">
            <a:extLst>
              <a:ext uri="{FF2B5EF4-FFF2-40B4-BE49-F238E27FC236}">
                <a16:creationId xmlns:a16="http://schemas.microsoft.com/office/drawing/2014/main" id="{1E002EA3-DE5F-4CC7-8F92-8328D1135D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8558" y="5568011"/>
            <a:ext cx="1322388" cy="60949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1313958"/>
            <a:ext cx="5934075" cy="423008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261" y="483393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99862" y="2962880"/>
            <a:ext cx="181127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GB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  <a:cs typeface="+mn-ea"/>
                <a:sym typeface="+mn-lt"/>
              </a:rPr>
              <a:t>PartTwo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15032" y="3534481"/>
            <a:ext cx="29809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0010101010101" pitchFamily="2" typeface="方正字迹-张乃仁行楷简体"/>
                <a:ea charset="-122" panose="02010600010101010101" pitchFamily="2" typeface="方正字迹-张乃仁行楷简体"/>
                <a:cs typeface="+mn-ea"/>
                <a:sym typeface="+mn-lt"/>
              </a:rPr>
              <a:t>儿童教育过程</a:t>
            </a: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792" y="1846041"/>
            <a:ext cx="1185416" cy="11353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78366" y="4180812"/>
            <a:ext cx="3254267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Part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ea charset="-122" panose="02010600010101010101" pitchFamily="2" typeface="方正字迹-张乃仁行楷简体"/>
                <a:cs typeface="+mn-lt"/>
                <a:sym typeface="+mn-lt"/>
              </a:rPr>
              <a:t>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502" y="2522000"/>
            <a:ext cx="731520" cy="3124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儿童教育过程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91249">
            <a:off x="4311504" y="2023337"/>
            <a:ext cx="1177078" cy="781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91249">
            <a:off x="7629559" y="2023337"/>
            <a:ext cx="1177078" cy="78102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36794" y="3711623"/>
            <a:ext cx="2688894" cy="548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0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charset="-122" panose="020b0300000000000000" pitchFamily="34" typeface="思源黑体 CN Light"/>
                <a:cs typeface="+mn-lt"/>
              </a:rPr>
              <a:t>01 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253491" y="3711623"/>
            <a:ext cx="2688894" cy="548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0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charset="-122" panose="020b0300000000000000" pitchFamily="34" typeface="思源黑体 CN Light"/>
                <a:cs typeface="+mn-lt"/>
              </a:rPr>
              <a:t>02 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470190" y="3734434"/>
            <a:ext cx="2688894" cy="548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0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charset="-122" panose="020b0300000000000000" pitchFamily="34" typeface="思源黑体 CN Light"/>
                <a:cs typeface="+mn-lt"/>
              </a:rPr>
              <a:t>03 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8694112" y="4307520"/>
            <a:ext cx="2420724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452236" y="4296687"/>
            <a:ext cx="2420724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矩形 22"/>
          <p:cNvSpPr/>
          <p:nvPr/>
        </p:nvSpPr>
        <p:spPr>
          <a:xfrm>
            <a:off x="2267363" y="4260984"/>
            <a:ext cx="2420724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D512656-CA04-4C65-ADDF-4D67D9A56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586234" y="1587452"/>
            <a:ext cx="2061573" cy="195461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5CC138C-B6EE-4811-9988-537F35C2E5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71814" y="1454065"/>
            <a:ext cx="2154732" cy="20184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CA53E5B-A1DE-4C23-8BA2-989A0EFA25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797420" y="1738650"/>
            <a:ext cx="1993137" cy="171413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卡通课件海洋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174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7">
      <vt:lpstr>Arial</vt:lpstr>
      <vt:lpstr>等线 Light</vt:lpstr>
      <vt:lpstr>等线</vt:lpstr>
      <vt:lpstr>Calibri Light</vt:lpstr>
      <vt:lpstr>Calibri</vt:lpstr>
      <vt:lpstr>方正字迹-张乃仁行楷简体</vt:lpstr>
      <vt:lpstr>汉仪书魂体简</vt:lpstr>
      <vt:lpstr>微软雅黑</vt:lpstr>
      <vt:lpstr>宋体</vt:lpstr>
      <vt:lpstr>汉仪小麦体简</vt:lpstr>
      <vt:lpstr>思源黑体 CN Light</vt:lpstr>
      <vt:lpstr>Open Sans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2021-08-22T11:49:57Z</dcterms:created>
  <cp:lastPrinted>2021-08-22T11:49:57Z</cp:lastPrinted>
  <dcterms:modified xsi:type="dcterms:W3CDTF">2021-08-22T05:36:57Z</dcterms:modified>
  <cp:revision>1</cp:revision>
</cp:coreProperties>
</file>