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4"/>
  </p:notesMasterIdLst>
  <p:sldIdLst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78" r:id="rId19"/>
    <p:sldId id="277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6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17" autoAdjust="0"/>
  </p:normalViewPr>
  <p:slideViewPr>
    <p:cSldViewPr snapToGrid="0">
      <p:cViewPr varScale="1">
        <p:scale>
          <a:sx n="82" d="100"/>
          <a:sy n="82" d="100"/>
        </p:scale>
        <p:origin x="9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D543-7E6A-48BE-AB2F-61946DB9C504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B654-4362-48BC-B638-435D685DE5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623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19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004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358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9767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488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600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785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511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885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749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514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697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2877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13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6309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495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149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5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653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283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355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97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77745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BFAC20-A4E3-4C5F-8494-0AC660449BF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5477" y="-2665477"/>
            <a:ext cx="6858000" cy="1218895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39143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08690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381176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77834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27502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36499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780938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71164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586722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67950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25195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16008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54023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49755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55512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535509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78491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260454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0082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8039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30586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82322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3000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342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9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8.emf" Type="http://schemas.openxmlformats.org/officeDocument/2006/relationships/image"/><Relationship Id="rId4" Target="../media/image3.emf" Type="http://schemas.openxmlformats.org/officeDocument/2006/relationships/image"/><Relationship Id="rId5" Target="../media/image2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emf" Type="http://schemas.openxmlformats.org/officeDocument/2006/relationships/image"/><Relationship Id="rId4" Target="../media/image3.emf" Type="http://schemas.openxmlformats.org/officeDocument/2006/relationships/image"/><Relationship Id="rId5" Target="../media/image2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emf" Type="http://schemas.openxmlformats.org/officeDocument/2006/relationships/image"/><Relationship Id="rId4" Target="../media/image3.emf" Type="http://schemas.openxmlformats.org/officeDocument/2006/relationships/image"/><Relationship Id="rId5" Target="../media/image5.emf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emf" Type="http://schemas.openxmlformats.org/officeDocument/2006/relationships/image"/><Relationship Id="rId4" Target="../media/image3.emf" Type="http://schemas.openxmlformats.org/officeDocument/2006/relationships/image"/><Relationship Id="rId5" Target="../media/image2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5.emf" Type="http://schemas.openxmlformats.org/officeDocument/2006/relationships/image"/><Relationship Id="rId6" Target="../media/image6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Relationship Id="rId6" Target="../media/image6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emf" Type="http://schemas.openxmlformats.org/officeDocument/2006/relationships/image"/><Relationship Id="rId4" Target="../media/image3.emf" Type="http://schemas.openxmlformats.org/officeDocument/2006/relationships/image"/><Relationship Id="rId5" Target="../media/image2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emf" Type="http://schemas.openxmlformats.org/officeDocument/2006/relationships/image"/><Relationship Id="rId4" Target="../media/image3.emf" Type="http://schemas.openxmlformats.org/officeDocument/2006/relationships/image"/><Relationship Id="rId5" Target="../media/image2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emf" Type="http://schemas.openxmlformats.org/officeDocument/2006/relationships/image"/><Relationship Id="rId4" Target="../media/image2.emf" Type="http://schemas.openxmlformats.org/officeDocument/2006/relationships/image"/><Relationship Id="rId5" Target="../media/image5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9CF4D2-3828-4C71-8E59-9AFB696A8E3E}"/>
              </a:ext>
            </a:extLst>
          </p:cNvPr>
          <p:cNvGrpSpPr/>
          <p:nvPr/>
        </p:nvGrpSpPr>
        <p:grpSpPr>
          <a:xfrm>
            <a:off x="-626162" y="-669026"/>
            <a:ext cx="9746930" cy="7333155"/>
            <a:chOff x="-626162" y="-669026"/>
            <a:chExt cx="9746930" cy="7333155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10FD4F0-60DF-4CFA-A4F8-6A3874E7578F}"/>
                </a:ext>
              </a:extLst>
            </p:cNvPr>
            <p:cNvGrpSpPr/>
            <p:nvPr/>
          </p:nvGrpSpPr>
          <p:grpSpPr>
            <a:xfrm>
              <a:off x="2207435" y="-669026"/>
              <a:ext cx="6913333" cy="4589321"/>
              <a:chOff x="-1522986" y="-191652"/>
              <a:chExt cx="8783716" cy="583094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2E435BC-7953-4CA1-AF1F-FF3200413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2986" y="1343432"/>
                <a:ext cx="4890496" cy="4295865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B268F9D1-A4B2-446D-ACAA-8021EBA77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1456">
                <a:off x="2198244" y="-191652"/>
                <a:ext cx="5062487" cy="3306241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E5477CC-8222-4EA6-BCE6-7DB77C73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549804">
              <a:off x="-626162" y="3391995"/>
              <a:ext cx="3741000" cy="3272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F36EF17-02E2-4B8F-A08F-E3A5D33B0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4204" y="2579709"/>
              <a:ext cx="796723" cy="674527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2949108-4192-4763-94FB-7661187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041" y="3090458"/>
              <a:ext cx="796723" cy="67452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30C8804-287A-47F0-A88F-5D3D7A2A2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433060">
              <a:off x="2014894" y="2819835"/>
              <a:ext cx="404960" cy="684197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16FE5BFC-2CFB-469E-B86E-84DBCC29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100000">
              <a:off x="1426934" y="4553224"/>
              <a:ext cx="404960" cy="684197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D6729BA2-DE8F-468B-B17D-8441B698C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655" y="2476929"/>
            <a:ext cx="1123036" cy="95079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0FF090-B120-4835-80E3-0C9180C1E123}"/>
              </a:ext>
            </a:extLst>
          </p:cNvPr>
          <p:cNvGrpSpPr/>
          <p:nvPr/>
        </p:nvGrpSpPr>
        <p:grpSpPr>
          <a:xfrm>
            <a:off x="3813138" y="3427722"/>
            <a:ext cx="7526955" cy="2684561"/>
            <a:chOff x="4011920" y="3459456"/>
            <a:chExt cx="7526955" cy="268456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4EBA177-60ED-4292-9A7B-1194045D1874}"/>
                </a:ext>
              </a:extLst>
            </p:cNvPr>
            <p:cNvSpPr txBox="1"/>
            <p:nvPr/>
          </p:nvSpPr>
          <p:spPr>
            <a:xfrm rot="16200000">
              <a:off x="9764747" y="4568566"/>
              <a:ext cx="1645920" cy="13106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9600">
                  <a:solidFill>
                    <a:srgbClr val="3B3734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花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CF1E98A-B0C0-49C3-B945-130874EB55FE}"/>
                </a:ext>
              </a:extLst>
            </p:cNvPr>
            <p:cNvGrpSpPr/>
            <p:nvPr/>
          </p:nvGrpSpPr>
          <p:grpSpPr>
            <a:xfrm>
              <a:off x="4011921" y="3712864"/>
              <a:ext cx="6868040" cy="2286000"/>
              <a:chOff x="3746807" y="3723739"/>
              <a:chExt cx="6868040" cy="228600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0DCE28E-9F44-4E55-9FAD-D321B2501466}"/>
                  </a:ext>
                </a:extLst>
              </p:cNvPr>
              <p:cNvSpPr txBox="1"/>
              <p:nvPr/>
            </p:nvSpPr>
            <p:spPr>
              <a:xfrm>
                <a:off x="3746806" y="5220180"/>
                <a:ext cx="5108848" cy="54864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pc="300" sz="100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1C8FCD-F08E-41C5-81A2-3AC3E62CC373}"/>
                  </a:ext>
                </a:extLst>
              </p:cNvPr>
              <p:cNvSpPr txBox="1"/>
              <p:nvPr/>
            </p:nvSpPr>
            <p:spPr>
              <a:xfrm>
                <a:off x="6456972" y="4855002"/>
                <a:ext cx="2132330" cy="259080"/>
              </a:xfrm>
              <a:prstGeom prst="roundRect">
                <a:avLst>
                  <a:gd fmla="val 50000" name="adj"/>
                </a:avLst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pc="600" sz="11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中国风动态PPT模板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7CEFD4D-99A4-4EAC-AC64-5F789CD57678}"/>
                  </a:ext>
                </a:extLst>
              </p:cNvPr>
              <p:cNvSpPr txBox="1"/>
              <p:nvPr/>
            </p:nvSpPr>
            <p:spPr>
              <a:xfrm rot="16200000">
                <a:off x="8549825" y="3944719"/>
                <a:ext cx="2286000" cy="18440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13800">
                    <a:solidFill>
                      <a:srgbClr val="F3F4ED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题</a:t>
                </a:r>
              </a:p>
            </p:txBody>
          </p:sp>
        </p:grpSp>
        <p:sp>
          <p:nvSpPr>
            <p:cNvPr id="41" name="半闭框 40">
              <a:extLst>
                <a:ext uri="{FF2B5EF4-FFF2-40B4-BE49-F238E27FC236}">
                  <a16:creationId xmlns:a16="http://schemas.microsoft.com/office/drawing/2014/main" id="{A73DB9B0-A69C-4C87-A3A4-6A180BA75C93}"/>
                </a:ext>
              </a:extLst>
            </p:cNvPr>
            <p:cNvSpPr/>
            <p:nvPr/>
          </p:nvSpPr>
          <p:spPr>
            <a:xfrm>
              <a:off x="8999299" y="3459456"/>
              <a:ext cx="349682" cy="921679"/>
            </a:xfrm>
            <a:prstGeom prst="halfFrame">
              <a:avLst/>
            </a:prstGeom>
            <a:solidFill>
              <a:srgbClr val="3B3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2" name="半闭框 41">
              <a:extLst>
                <a:ext uri="{FF2B5EF4-FFF2-40B4-BE49-F238E27FC236}">
                  <a16:creationId xmlns:a16="http://schemas.microsoft.com/office/drawing/2014/main" id="{5D26690C-B32C-4D96-B102-2700A13F0077}"/>
                </a:ext>
              </a:extLst>
            </p:cNvPr>
            <p:cNvSpPr/>
            <p:nvPr/>
          </p:nvSpPr>
          <p:spPr>
            <a:xfrm flipH="1" flipV="1">
              <a:off x="11189193" y="5222338"/>
              <a:ext cx="349682" cy="921679"/>
            </a:xfrm>
            <a:prstGeom prst="halfFrame">
              <a:avLst/>
            </a:prstGeom>
            <a:solidFill>
              <a:srgbClr val="F3F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30EB6A0-0AF9-4E76-929D-FE61376EC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40" y="4400535"/>
            <a:ext cx="796723" cy="674527"/>
          </a:xfrm>
          <a:prstGeom prst="rect">
            <a:avLst/>
          </a:prstGeom>
        </p:spPr>
      </p:pic>
    </p:spTree>
    <p:extLst>
      <p:ext uri="{BB962C8B-B14F-4D97-AF65-F5344CB8AC3E}">
        <p14:creationId val="234842505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2ECBDA-C08E-417F-ADEB-FB94A3F9FEEF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B0EC7DE-CB8C-44E7-BF8F-711D3F300098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37ACE7A-E798-4FBD-A4B1-1E35033289A1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E64D1A-28AE-440A-B10D-095BC3E9DFD7}"/>
              </a:ext>
            </a:extLst>
          </p:cNvPr>
          <p:cNvGrpSpPr/>
          <p:nvPr/>
        </p:nvGrpSpPr>
        <p:grpSpPr>
          <a:xfrm>
            <a:off x="751735" y="1311965"/>
            <a:ext cx="1827377" cy="1844516"/>
            <a:chOff x="2027558" y="3975652"/>
            <a:chExt cx="1827377" cy="184451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496C96F-ABD6-48C6-A45F-6A03164E7812}"/>
                </a:ext>
              </a:extLst>
            </p:cNvPr>
            <p:cNvSpPr/>
            <p:nvPr/>
          </p:nvSpPr>
          <p:spPr>
            <a:xfrm>
              <a:off x="2689278" y="4493830"/>
              <a:ext cx="1165657" cy="1143815"/>
            </a:xfrm>
            <a:prstGeom prst="ellipse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FE620F0-CB42-4E83-B741-D1FDCD683279}"/>
                </a:ext>
              </a:extLst>
            </p:cNvPr>
            <p:cNvGrpSpPr/>
            <p:nvPr/>
          </p:nvGrpSpPr>
          <p:grpSpPr>
            <a:xfrm>
              <a:off x="2027558" y="3975652"/>
              <a:ext cx="1779975" cy="1844516"/>
              <a:chOff x="8496266" y="3236315"/>
              <a:chExt cx="1779975" cy="1844516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B0F4990-8D67-493F-90AE-85C4965F587C}"/>
                  </a:ext>
                </a:extLst>
              </p:cNvPr>
              <p:cNvSpPr txBox="1"/>
              <p:nvPr/>
            </p:nvSpPr>
            <p:spPr>
              <a:xfrm rot="16200000">
                <a:off x="9010667" y="3826071"/>
                <a:ext cx="1402080" cy="11074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8000">
                    <a:solidFill>
                      <a:srgbClr val="3B3734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花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C9712-6227-4A0D-937A-7A26DB6E5DE5}"/>
                  </a:ext>
                </a:extLst>
              </p:cNvPr>
              <p:cNvSpPr txBox="1"/>
              <p:nvPr/>
            </p:nvSpPr>
            <p:spPr>
              <a:xfrm rot="16200000">
                <a:off x="8328626" y="3420028"/>
                <a:ext cx="1645920" cy="13106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9600">
                    <a:solidFill>
                      <a:srgbClr val="F3F4ED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题</a:t>
                </a: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10922AC-2527-47B4-9BA4-806303EECFF9}"/>
              </a:ext>
            </a:extLst>
          </p:cNvPr>
          <p:cNvSpPr txBox="1"/>
          <p:nvPr/>
        </p:nvSpPr>
        <p:spPr>
          <a:xfrm>
            <a:off x="2888649" y="2838700"/>
            <a:ext cx="7548793" cy="2651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7F43EDB-CAE9-4EAB-BD92-7FE7EFEFA6DB}"/>
              </a:ext>
            </a:extLst>
          </p:cNvPr>
          <p:cNvGrpSpPr/>
          <p:nvPr/>
        </p:nvGrpSpPr>
        <p:grpSpPr>
          <a:xfrm flipH="1" rot="16200000">
            <a:off x="-2061548" y="3831179"/>
            <a:ext cx="4538902" cy="3734543"/>
            <a:chOff x="1232562" y="-2011619"/>
            <a:chExt cx="4538902" cy="373454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A501A14-761F-4500-B196-0EB776F57FFA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41579F4D-033F-49A6-B0E4-BA9FD4CCC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1219D79B-4E8D-45F8-9DAD-E2EB2CFB3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7FF400B-AF59-4932-A828-7DBD3EA4C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3396A4C-14F6-4623-B439-10CB36FC1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232562" y="728709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CAF83DF-B177-439D-891E-09C980F3FD98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4F646372-7463-46BC-B4EC-02F6D77882ED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26120053-8303-40C9-B2D4-DF17A8E5A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4A32BE8C-AB38-4CE9-8B70-FA94442A99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A452184B-AD0A-48E7-A96D-4330D1EE2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43A4A7D-5CE2-418E-B771-2B193E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DF60E42-7394-41A8-B07A-2B6CDC0109BD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F9EC6CC9-8DEA-44C6-8871-F57A641C8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EEABED2F-2B39-4B7E-B4B5-1541097CC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302418843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D6E4B28-3754-4DAC-B2B3-44EE89589059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8CC878-CA3E-41C3-AF73-164771E0B2A9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1076455-2462-4B32-A974-6EBEF4DED60D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7FF381DE-26D3-4742-BB9E-58BDF246C23D}"/>
              </a:ext>
            </a:extLst>
          </p:cNvPr>
          <p:cNvSpPr/>
          <p:nvPr/>
        </p:nvSpPr>
        <p:spPr>
          <a:xfrm rot="5400000">
            <a:off x="2625347" y="5396257"/>
            <a:ext cx="7370120" cy="45719"/>
          </a:xfrm>
          <a:prstGeom prst="rect">
            <a:avLst/>
          </a:prstGeom>
          <a:solidFill>
            <a:srgbClr val="F3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52484C8-4766-4447-8C46-7D84DD405A2A}"/>
              </a:ext>
            </a:extLst>
          </p:cNvPr>
          <p:cNvGrpSpPr/>
          <p:nvPr/>
        </p:nvGrpSpPr>
        <p:grpSpPr>
          <a:xfrm>
            <a:off x="6100962" y="1502853"/>
            <a:ext cx="4111917" cy="959237"/>
            <a:chOff x="6028703" y="2896857"/>
            <a:chExt cx="4111917" cy="95923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37394B5-F800-4A72-ADA8-43C2258241CD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777A429-464C-4417-B684-6744B6B4DF31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D5B1C0-BF8C-4053-B011-B4000B5E5CDA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6DF475E-E19E-43B4-BFF2-390FF5820676}"/>
                </a:ext>
              </a:extLst>
            </p:cNvPr>
            <p:cNvSpPr txBox="1"/>
            <p:nvPr/>
          </p:nvSpPr>
          <p:spPr>
            <a:xfrm>
              <a:off x="6249277" y="3117430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81A2B2-7BFC-4FBD-9F3A-EA6203D72568}"/>
              </a:ext>
            </a:extLst>
          </p:cNvPr>
          <p:cNvGrpSpPr/>
          <p:nvPr/>
        </p:nvGrpSpPr>
        <p:grpSpPr>
          <a:xfrm>
            <a:off x="6100962" y="2712657"/>
            <a:ext cx="4111917" cy="959237"/>
            <a:chOff x="6028703" y="2896857"/>
            <a:chExt cx="4111917" cy="95923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B23776-25EA-4FAE-8E94-350C1F2D913F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313D8A2-7E07-46C3-8863-CD2242ABE68E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09C1EC-40B1-459A-A608-CD3ED927DC22}"/>
                  </a:ext>
                </a:extLst>
              </p:cNvPr>
              <p:cNvSpPr txBox="1"/>
              <p:nvPr/>
            </p:nvSpPr>
            <p:spPr>
              <a:xfrm>
                <a:off x="3728537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1A8B4B5-8154-44EE-B91D-3DE83442BA65}"/>
                </a:ext>
              </a:extLst>
            </p:cNvPr>
            <p:cNvSpPr txBox="1"/>
            <p:nvPr/>
          </p:nvSpPr>
          <p:spPr>
            <a:xfrm>
              <a:off x="6249277" y="3117429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18C096-FEFB-4A1B-94B8-7F2969D99445}"/>
              </a:ext>
            </a:extLst>
          </p:cNvPr>
          <p:cNvGrpSpPr/>
          <p:nvPr/>
        </p:nvGrpSpPr>
        <p:grpSpPr>
          <a:xfrm>
            <a:off x="6100962" y="3922461"/>
            <a:ext cx="4111917" cy="959237"/>
            <a:chOff x="6028703" y="2896857"/>
            <a:chExt cx="4111917" cy="95923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B531401-DAF1-4F72-A517-1432FA53B9AA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8CDF95C4-07BC-47C9-8CF0-2B2B1380B870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C6E509-98E8-4035-A1AC-F36F944F980E}"/>
                  </a:ext>
                </a:extLst>
              </p:cNvPr>
              <p:cNvSpPr txBox="1"/>
              <p:nvPr/>
            </p:nvSpPr>
            <p:spPr>
              <a:xfrm>
                <a:off x="3728539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DA8DD76-06C0-47D2-947F-01033AD0553D}"/>
                </a:ext>
              </a:extLst>
            </p:cNvPr>
            <p:cNvSpPr txBox="1"/>
            <p:nvPr/>
          </p:nvSpPr>
          <p:spPr>
            <a:xfrm>
              <a:off x="6249277" y="3117429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06AECDB-1917-4BE8-93C2-52B052278EC7}"/>
              </a:ext>
            </a:extLst>
          </p:cNvPr>
          <p:cNvGrpSpPr/>
          <p:nvPr/>
        </p:nvGrpSpPr>
        <p:grpSpPr>
          <a:xfrm>
            <a:off x="6100962" y="5132266"/>
            <a:ext cx="4111917" cy="959237"/>
            <a:chOff x="6028703" y="2896857"/>
            <a:chExt cx="4111917" cy="95923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81A88D1-457D-42C3-B8CB-1B4478F45A82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F7DF804-D567-46D7-AAA8-1F493839BDE0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D92C6A7-71A9-42B6-A83D-D725BE22B21C}"/>
                  </a:ext>
                </a:extLst>
              </p:cNvPr>
              <p:cNvSpPr txBox="1"/>
              <p:nvPr/>
            </p:nvSpPr>
            <p:spPr>
              <a:xfrm>
                <a:off x="3728539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A2BC687-E83A-4E44-9A38-DAB8FD32EF0B}"/>
                </a:ext>
              </a:extLst>
            </p:cNvPr>
            <p:cNvSpPr txBox="1"/>
            <p:nvPr/>
          </p:nvSpPr>
          <p:spPr>
            <a:xfrm>
              <a:off x="6249277" y="3117430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297B8F1-5E39-4064-9957-C8B4ECF00836}"/>
              </a:ext>
            </a:extLst>
          </p:cNvPr>
          <p:cNvSpPr txBox="1"/>
          <p:nvPr/>
        </p:nvSpPr>
        <p:spPr>
          <a:xfrm>
            <a:off x="2057305" y="1824936"/>
            <a:ext cx="3063240" cy="12619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  素面翻嫌粉涴，洗妆不褪唇红。高情已逐晓云空。不与梨花同梦。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1AE9FC3-73C6-4B93-91AA-899FFED37BA8}"/>
              </a:ext>
            </a:extLst>
          </p:cNvPr>
          <p:cNvGrpSpPr/>
          <p:nvPr/>
        </p:nvGrpSpPr>
        <p:grpSpPr>
          <a:xfrm>
            <a:off x="-541804" y="4686358"/>
            <a:ext cx="5302447" cy="3903983"/>
            <a:chOff x="-541804" y="4686358"/>
            <a:chExt cx="5302447" cy="3903983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B5328FD7-C55A-4705-9156-908E599E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36144">
              <a:off x="3613588" y="5054441"/>
              <a:ext cx="1147055" cy="749126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5D5A436-C937-4230-87EE-ED6741EFB973}"/>
                </a:ext>
              </a:extLst>
            </p:cNvPr>
            <p:cNvGrpSpPr/>
            <p:nvPr/>
          </p:nvGrpSpPr>
          <p:grpSpPr>
            <a:xfrm rot="11115872">
              <a:off x="-541804" y="4686358"/>
              <a:ext cx="5082442" cy="3903983"/>
              <a:chOff x="689022" y="-2011619"/>
              <a:chExt cx="5082442" cy="3903983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6A6886CF-D0CE-40B8-946B-EA6105D88507}"/>
                  </a:ext>
                </a:extLst>
              </p:cNvPr>
              <p:cNvGrpSpPr/>
              <p:nvPr/>
            </p:nvGrpSpPr>
            <p:grpSpPr>
              <a:xfrm rot="12584824">
                <a:off x="1719749" y="245021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DB680DCF-E1A2-4008-BE71-017F6CF6A6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45" name="图片 44">
                  <a:extLst>
                    <a:ext uri="{FF2B5EF4-FFF2-40B4-BE49-F238E27FC236}">
                      <a16:creationId xmlns:a16="http://schemas.microsoft.com/office/drawing/2014/main" id="{DB997305-F5EE-4CC5-882C-EC2C15FB4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C9774C1-BBE3-4CAF-8A30-568F8B8DB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506524" y="1089835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66D4870-05EF-4A74-A9BA-FB6C1D8861CD}"/>
                  </a:ext>
                </a:extLst>
              </p:cNvPr>
              <p:cNvGrpSpPr/>
              <p:nvPr/>
            </p:nvGrpSpPr>
            <p:grpSpPr>
              <a:xfrm flipH="1" rot="3163015">
                <a:off x="1374585" y="-1297956"/>
                <a:ext cx="3328800" cy="1901474"/>
                <a:chOff x="3297488" y="4529402"/>
                <a:chExt cx="2587279" cy="1477903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5770DA35-D90D-4F82-99C7-5EA5E51D5382}"/>
                    </a:ext>
                  </a:extLst>
                </p:cNvPr>
                <p:cNvGrpSpPr/>
                <p:nvPr/>
              </p:nvGrpSpPr>
              <p:grpSpPr>
                <a:xfrm rot="12974730">
                  <a:off x="3617970" y="4529402"/>
                  <a:ext cx="2266797" cy="1477903"/>
                  <a:chOff x="364384" y="2171398"/>
                  <a:chExt cx="4814691" cy="3139074"/>
                </a:xfr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EA9581E0-F1E3-44EC-9BF5-04AB555168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1715345">
                    <a:off x="2742723" y="2171398"/>
                    <a:ext cx="2436352" cy="1591148"/>
                  </a:xfrm>
                  <a:prstGeom prst="rect">
                    <a:avLst/>
                  </a:prstGeom>
                </p:spPr>
              </p:pic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BEFF7C6E-FAFE-4994-8B30-010924C82F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2004730">
                    <a:off x="364384" y="2710757"/>
                    <a:ext cx="2959565" cy="25997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CD7D46A0-C94C-4B80-A314-9A38E31A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5375084" y="5519480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006E3AF8-229E-4D59-B379-43E819A1C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3297488" y="5086696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76F149F8-74E1-4644-B0EB-57BF7BD029E5}"/>
                  </a:ext>
                </a:extLst>
              </p:cNvPr>
              <p:cNvGrpSpPr/>
              <p:nvPr/>
            </p:nvGrpSpPr>
            <p:grpSpPr>
              <a:xfrm rot="9076580">
                <a:off x="3504667" y="-147580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14AA5CB9-E461-4F21-B97A-0710E4C960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38" name="图片 37">
                  <a:extLst>
                    <a:ext uri="{FF2B5EF4-FFF2-40B4-BE49-F238E27FC236}">
                      <a16:creationId xmlns:a16="http://schemas.microsoft.com/office/drawing/2014/main" id="{6F7468BC-3A6C-4CC8-9AC5-BF4169828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9D3BF9BE-CCB6-475D-A8CC-273D50F2C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689022" y="1603343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AD02211-5BD4-475C-A1D4-1FBAC988A92B}"/>
              </a:ext>
            </a:extLst>
          </p:cNvPr>
          <p:cNvSpPr txBox="1"/>
          <p:nvPr/>
        </p:nvSpPr>
        <p:spPr>
          <a:xfrm>
            <a:off x="2048248" y="3227543"/>
            <a:ext cx="3063240" cy="12619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  素面翻嫌粉涴，洗妆不褪唇红。高情已逐晓云空。不与梨花同梦。</a:t>
            </a:r>
          </a:p>
        </p:txBody>
      </p:sp>
    </p:spTree>
    <p:extLst>
      <p:ext uri="{BB962C8B-B14F-4D97-AF65-F5344CB8AC3E}">
        <p14:creationId val="345064729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6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6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7"/>
      <p:bldP grpId="0" spid="5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CA14AB6-04E0-4454-8892-055703D3F82B}"/>
              </a:ext>
            </a:extLst>
          </p:cNvPr>
          <p:cNvGrpSpPr/>
          <p:nvPr/>
        </p:nvGrpSpPr>
        <p:grpSpPr>
          <a:xfrm>
            <a:off x="4577284" y="1967945"/>
            <a:ext cx="2934855" cy="3677479"/>
            <a:chOff x="4577284" y="1967945"/>
            <a:chExt cx="2934855" cy="36774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CA76645-BD72-4286-83F0-A87824ECB14B}"/>
                </a:ext>
              </a:extLst>
            </p:cNvPr>
            <p:cNvSpPr/>
            <p:nvPr/>
          </p:nvSpPr>
          <p:spPr>
            <a:xfrm>
              <a:off x="4577284" y="1967945"/>
              <a:ext cx="2934855" cy="3677479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BA7C154-DDC0-45D1-BFCC-28B549CF6922}"/>
                </a:ext>
              </a:extLst>
            </p:cNvPr>
            <p:cNvSpPr txBox="1"/>
            <p:nvPr/>
          </p:nvSpPr>
          <p:spPr>
            <a:xfrm>
              <a:off x="5325593" y="2273212"/>
              <a:ext cx="1463040" cy="3150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6597DD1-230E-4724-B6E4-89B455C03238}"/>
              </a:ext>
            </a:extLst>
          </p:cNvPr>
          <p:cNvGrpSpPr/>
          <p:nvPr/>
        </p:nvGrpSpPr>
        <p:grpSpPr>
          <a:xfrm>
            <a:off x="7350612" y="2155083"/>
            <a:ext cx="4111917" cy="959237"/>
            <a:chOff x="6028703" y="2896857"/>
            <a:chExt cx="4111917" cy="95923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A865CDE-1B4F-45FA-AF72-89AA260EBCDF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E0A0A70-9880-4947-B36A-38F3C4BC0AE4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2D403AC-06B2-4A8E-B631-F44CF2F07D89}"/>
                  </a:ext>
                </a:extLst>
              </p:cNvPr>
              <p:cNvSpPr txBox="1"/>
              <p:nvPr/>
            </p:nvSpPr>
            <p:spPr>
              <a:xfrm>
                <a:off x="3728536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2390DB1-D8BD-4641-AFDB-83D39F17E211}"/>
                </a:ext>
              </a:extLst>
            </p:cNvPr>
            <p:cNvSpPr txBox="1"/>
            <p:nvPr/>
          </p:nvSpPr>
          <p:spPr>
            <a:xfrm>
              <a:off x="6249275" y="3117430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8A89E77-4135-4CAB-A620-3085C0FC83F9}"/>
              </a:ext>
            </a:extLst>
          </p:cNvPr>
          <p:cNvGrpSpPr/>
          <p:nvPr/>
        </p:nvGrpSpPr>
        <p:grpSpPr>
          <a:xfrm>
            <a:off x="7350612" y="3455754"/>
            <a:ext cx="4111917" cy="959237"/>
            <a:chOff x="6028703" y="2896857"/>
            <a:chExt cx="4111917" cy="95923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7B7D434-0934-451C-9414-2524C3D363C1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6F9C521-9093-436E-9C01-398798B64E73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492055D-28D8-4643-BAA6-34B9AC82B6FF}"/>
                  </a:ext>
                </a:extLst>
              </p:cNvPr>
              <p:cNvSpPr txBox="1"/>
              <p:nvPr/>
            </p:nvSpPr>
            <p:spPr>
              <a:xfrm>
                <a:off x="3728537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CB3599D-6C38-49BB-A8D6-FB749A4396C1}"/>
                </a:ext>
              </a:extLst>
            </p:cNvPr>
            <p:cNvSpPr txBox="1"/>
            <p:nvPr/>
          </p:nvSpPr>
          <p:spPr>
            <a:xfrm>
              <a:off x="6249275" y="3117429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8948C64-7033-4771-A42D-86AD9E085E99}"/>
              </a:ext>
            </a:extLst>
          </p:cNvPr>
          <p:cNvGrpSpPr/>
          <p:nvPr/>
        </p:nvGrpSpPr>
        <p:grpSpPr>
          <a:xfrm>
            <a:off x="7350612" y="4790728"/>
            <a:ext cx="4111917" cy="959237"/>
            <a:chOff x="6028703" y="2896857"/>
            <a:chExt cx="4111917" cy="95923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64089CB-09C5-4CE6-9166-20C09C65BF61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1C51112-7993-4F82-96F3-3ABA1FA1AA1F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6F7FE59-F4F8-41C8-BBBA-C184A0414FE8}"/>
                  </a:ext>
                </a:extLst>
              </p:cNvPr>
              <p:cNvSpPr txBox="1"/>
              <p:nvPr/>
            </p:nvSpPr>
            <p:spPr>
              <a:xfrm>
                <a:off x="3728536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CD16F97-4DB7-4783-9EC7-18BCFD5D06E6}"/>
                </a:ext>
              </a:extLst>
            </p:cNvPr>
            <p:cNvSpPr txBox="1"/>
            <p:nvPr/>
          </p:nvSpPr>
          <p:spPr>
            <a:xfrm>
              <a:off x="6249275" y="3117430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9D99E74-82F4-4041-A2A4-C0ED49702412}"/>
              </a:ext>
            </a:extLst>
          </p:cNvPr>
          <p:cNvGrpSpPr/>
          <p:nvPr/>
        </p:nvGrpSpPr>
        <p:grpSpPr>
          <a:xfrm>
            <a:off x="954858" y="2206379"/>
            <a:ext cx="3891344" cy="890914"/>
            <a:chOff x="423624" y="1985806"/>
            <a:chExt cx="3891344" cy="89091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E24F7C4-2A6A-4125-8E8F-54A9C23EF24D}"/>
                </a:ext>
              </a:extLst>
            </p:cNvPr>
            <p:cNvGrpSpPr/>
            <p:nvPr/>
          </p:nvGrpSpPr>
          <p:grpSpPr>
            <a:xfrm>
              <a:off x="3808987" y="1985806"/>
              <a:ext cx="441146" cy="441146"/>
              <a:chOff x="3701006" y="2057971"/>
              <a:chExt cx="441146" cy="441146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A005439-A2A6-49B5-B960-1ED20F91F77D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endParaRPr altLang="en-US" lang="zh-CN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F83C7F0-362F-4A2F-A8AB-20E72B56922A}"/>
                  </a:ext>
                </a:extLst>
              </p:cNvPr>
              <p:cNvSpPr txBox="1"/>
              <p:nvPr/>
            </p:nvSpPr>
            <p:spPr>
              <a:xfrm>
                <a:off x="3730423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B242F35-4A8B-48FC-9D86-17F087CA4BA2}"/>
                </a:ext>
              </a:extLst>
            </p:cNvPr>
            <p:cNvSpPr txBox="1"/>
            <p:nvPr/>
          </p:nvSpPr>
          <p:spPr>
            <a:xfrm>
              <a:off x="423624" y="2188518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83D5E96-DD56-49F1-ACDC-9FEB983CDD3E}"/>
              </a:ext>
            </a:extLst>
          </p:cNvPr>
          <p:cNvGrpSpPr/>
          <p:nvPr/>
        </p:nvGrpSpPr>
        <p:grpSpPr>
          <a:xfrm>
            <a:off x="954858" y="3550665"/>
            <a:ext cx="3891344" cy="897761"/>
            <a:chOff x="423624" y="3330092"/>
            <a:chExt cx="3891344" cy="89776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6FD0B13-FB03-434C-A3CF-04B643F79B03}"/>
                </a:ext>
              </a:extLst>
            </p:cNvPr>
            <p:cNvGrpSpPr/>
            <p:nvPr/>
          </p:nvGrpSpPr>
          <p:grpSpPr>
            <a:xfrm>
              <a:off x="3811308" y="3330092"/>
              <a:ext cx="441146" cy="441146"/>
              <a:chOff x="3701006" y="2057971"/>
              <a:chExt cx="441146" cy="44114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E9FAA3D5-935A-493F-B4BD-5E073DE60FEE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endParaRPr altLang="en-US" lang="zh-CN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747F104-4CBB-472A-B749-CA564BFD9667}"/>
                  </a:ext>
                </a:extLst>
              </p:cNvPr>
              <p:cNvSpPr txBox="1"/>
              <p:nvPr/>
            </p:nvSpPr>
            <p:spPr>
              <a:xfrm>
                <a:off x="3730424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D55FDAD-0561-4775-B0CE-5CE187B50392}"/>
                </a:ext>
              </a:extLst>
            </p:cNvPr>
            <p:cNvSpPr txBox="1"/>
            <p:nvPr/>
          </p:nvSpPr>
          <p:spPr>
            <a:xfrm>
              <a:off x="423624" y="3489189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AD2CB4E-A878-4848-BA22-54E310E309F6}"/>
              </a:ext>
            </a:extLst>
          </p:cNvPr>
          <p:cNvGrpSpPr/>
          <p:nvPr/>
        </p:nvGrpSpPr>
        <p:grpSpPr>
          <a:xfrm>
            <a:off x="974736" y="4790728"/>
            <a:ext cx="3891344" cy="923099"/>
            <a:chOff x="443502" y="4570155"/>
            <a:chExt cx="3891344" cy="92309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0BCF1FE-9631-45A9-AF33-2BA70F52C73A}"/>
                </a:ext>
              </a:extLst>
            </p:cNvPr>
            <p:cNvGrpSpPr/>
            <p:nvPr/>
          </p:nvGrpSpPr>
          <p:grpSpPr>
            <a:xfrm>
              <a:off x="3801271" y="4570155"/>
              <a:ext cx="441146" cy="441146"/>
              <a:chOff x="3701006" y="2057971"/>
              <a:chExt cx="441146" cy="44114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10B5677F-D6DF-44F9-83D4-6DE2D2666837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endParaRPr altLang="en-US" lang="zh-CN"/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A5EFF54-9CCE-48B0-BD91-B56BC4E3AD37}"/>
                  </a:ext>
                </a:extLst>
              </p:cNvPr>
              <p:cNvSpPr txBox="1"/>
              <p:nvPr/>
            </p:nvSpPr>
            <p:spPr>
              <a:xfrm>
                <a:off x="3730424" y="2109268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3ED9699-D236-4FD4-AF4F-269219167108}"/>
                </a:ext>
              </a:extLst>
            </p:cNvPr>
            <p:cNvSpPr txBox="1"/>
            <p:nvPr/>
          </p:nvSpPr>
          <p:spPr>
            <a:xfrm>
              <a:off x="443502" y="4754590"/>
              <a:ext cx="3891344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037A729-C928-448D-8F24-A8B1C7E01309}"/>
              </a:ext>
            </a:extLst>
          </p:cNvPr>
          <p:cNvGrpSpPr/>
          <p:nvPr/>
        </p:nvGrpSpPr>
        <p:grpSpPr>
          <a:xfrm rot="21080856">
            <a:off x="4350098" y="-1811889"/>
            <a:ext cx="4519479" cy="4165690"/>
            <a:chOff x="1719749" y="-2011619"/>
            <a:chExt cx="4051715" cy="373454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8BBF3D2-599F-4E7E-A932-98D18EBF450E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57281191-ADAE-41D4-A896-4A38F0CB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0B38D3E4-3498-4791-A555-CF84E6D6D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16A7D537-1BEF-4DD2-83B7-506DF184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3D30D75-4BEE-4E5D-900A-268E68B7D865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DD65ED04-0C85-4EA5-9B25-E5D7C7270546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7" name="图片 66">
                  <a:extLst>
                    <a:ext uri="{FF2B5EF4-FFF2-40B4-BE49-F238E27FC236}">
                      <a16:creationId xmlns:a16="http://schemas.microsoft.com/office/drawing/2014/main" id="{15649112-DDEB-4941-9131-96F452710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68" name="图片 67">
                  <a:extLst>
                    <a:ext uri="{FF2B5EF4-FFF2-40B4-BE49-F238E27FC236}">
                      <a16:creationId xmlns:a16="http://schemas.microsoft.com/office/drawing/2014/main" id="{AF02B131-CA74-45BF-A38A-DDC5FD3B6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922EAF0A-E61E-4733-9176-938F1C94D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3F1E0603-385F-4FAC-B9F8-83699CC25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B475A18-D2F0-4AFD-BCCF-C4C0784F518D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B6CC7819-A947-4794-97F4-06B217073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3287EF13-3405-443D-95AD-9EDEBE1BB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226752237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5" name="图片 84">
            <a:extLst>
              <a:ext uri="{FF2B5EF4-FFF2-40B4-BE49-F238E27FC236}">
                <a16:creationId xmlns:a16="http://schemas.microsoft.com/office/drawing/2014/main" id="{512C9FE3-431A-4352-B000-5BB6939E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1700000">
            <a:off x="4575475" y="5277936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F098EAD2-38F9-43C2-84F3-0779341C2472}"/>
              </a:ext>
            </a:extLst>
          </p:cNvPr>
          <p:cNvSpPr/>
          <p:nvPr/>
        </p:nvSpPr>
        <p:spPr>
          <a:xfrm>
            <a:off x="4707949" y="0"/>
            <a:ext cx="2773813" cy="6858000"/>
          </a:xfrm>
          <a:prstGeom prst="rect">
            <a:avLst/>
          </a:prstGeom>
          <a:noFill/>
          <a:ln w="19050">
            <a:solidFill>
              <a:srgbClr val="3B3734"/>
            </a:solidFill>
            <a:prstDash val="sysDash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B581B0BB-64B5-4343-BCE2-DAEFDEC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571428">
            <a:off x="6319843" y="1991255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A362C57-7218-4F95-91CC-F68295B281A6}"/>
              </a:ext>
            </a:extLst>
          </p:cNvPr>
          <p:cNvGrpSpPr/>
          <p:nvPr/>
        </p:nvGrpSpPr>
        <p:grpSpPr>
          <a:xfrm rot="2814317">
            <a:off x="1640217" y="1780399"/>
            <a:ext cx="8550381" cy="3129386"/>
            <a:chOff x="6074267" y="650263"/>
            <a:chExt cx="8550381" cy="3129386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A140A2-FC40-4A03-8F61-D761CA4DDB65}"/>
                </a:ext>
              </a:extLst>
            </p:cNvPr>
            <p:cNvGrpSpPr/>
            <p:nvPr/>
          </p:nvGrpSpPr>
          <p:grpSpPr>
            <a:xfrm>
              <a:off x="9759351" y="973470"/>
              <a:ext cx="4865297" cy="2806179"/>
              <a:chOff x="7122624" y="3718582"/>
              <a:chExt cx="4865297" cy="2806179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58BD4C40-F824-40E7-8585-8235B8BF3F4B}"/>
                  </a:ext>
                </a:extLst>
              </p:cNvPr>
              <p:cNvGrpSpPr/>
              <p:nvPr/>
            </p:nvGrpSpPr>
            <p:grpSpPr>
              <a:xfrm rot="10800000">
                <a:off x="7536791" y="3718582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BFED0E3-3829-42D2-AD3A-0D197C7EA177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AC335E3B-EACF-4996-9784-535852C7F2BF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47" name="图片 46">
                      <a:extLst>
                        <a:ext uri="{FF2B5EF4-FFF2-40B4-BE49-F238E27FC236}">
                          <a16:creationId xmlns:a16="http://schemas.microsoft.com/office/drawing/2014/main" id="{F8EE6C84-6A0A-48D4-A536-CAC0B29310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图片 45">
                      <a:extLst>
                        <a:ext uri="{FF2B5EF4-FFF2-40B4-BE49-F238E27FC236}">
                          <a16:creationId xmlns:a16="http://schemas.microsoft.com/office/drawing/2014/main" id="{B57BE557-BBCE-454C-9DCB-9F7F19869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5" name="图片 44">
                    <a:extLst>
                      <a:ext uri="{FF2B5EF4-FFF2-40B4-BE49-F238E27FC236}">
                        <a16:creationId xmlns:a16="http://schemas.microsoft.com/office/drawing/2014/main" id="{25376918-2DD6-4481-8EF9-D938BC96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33005" y="2599245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95153CCC-09D8-4411-83C4-E8FD512A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D5945A0-9011-4105-94A3-30615084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7122624" y="5394538"/>
                <a:ext cx="469055" cy="473672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87B042A-9D0F-4132-9C4B-AE483A9DE1C3}"/>
                </a:ext>
              </a:extLst>
            </p:cNvPr>
            <p:cNvGrpSpPr/>
            <p:nvPr/>
          </p:nvGrpSpPr>
          <p:grpSpPr>
            <a:xfrm>
              <a:off x="6074267" y="650263"/>
              <a:ext cx="4909520" cy="2806179"/>
              <a:chOff x="-29110" y="1267470"/>
              <a:chExt cx="4909520" cy="280617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1A228B9-C3D3-492F-8DF9-78D13CCEDD28}"/>
                  </a:ext>
                </a:extLst>
              </p:cNvPr>
              <p:cNvGrpSpPr/>
              <p:nvPr/>
            </p:nvGrpSpPr>
            <p:grpSpPr>
              <a:xfrm>
                <a:off x="-29110" y="1267470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2CE38805-3B58-4654-8B7C-1FC6E4A15E6D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2C358F1-6FAA-4459-911B-B85C176620B8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36" name="图片 35">
                      <a:extLst>
                        <a:ext uri="{FF2B5EF4-FFF2-40B4-BE49-F238E27FC236}">
                          <a16:creationId xmlns:a16="http://schemas.microsoft.com/office/drawing/2014/main" id="{B07BF2F7-9F64-484C-81A2-92E378B631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图片 36">
                      <a:extLst>
                        <a:ext uri="{FF2B5EF4-FFF2-40B4-BE49-F238E27FC236}">
                          <a16:creationId xmlns:a16="http://schemas.microsoft.com/office/drawing/2014/main" id="{A0CDBBA2-33BC-49FB-B620-84BCAD66B0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77CCBC32-16DE-4F89-82DC-51F9E2194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20645" y="2640574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09434295-343E-4498-A07C-ACB9BEC05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4EA4F40-9EB8-43C3-AD3F-611EBF96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4411355" y="1708631"/>
                <a:ext cx="469055" cy="397114"/>
              </a:xfrm>
              <a:prstGeom prst="rect">
                <a:avLst/>
              </a:prstGeom>
            </p:spPr>
          </p:pic>
        </p:grp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0E4850FF-C24D-476B-9A57-DFF0D9B0A76A}"/>
              </a:ext>
            </a:extLst>
          </p:cNvPr>
          <p:cNvSpPr/>
          <p:nvPr/>
        </p:nvSpPr>
        <p:spPr>
          <a:xfrm>
            <a:off x="4885391" y="0"/>
            <a:ext cx="2406036" cy="6858000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E8D2D9B7-25F6-4ED7-891D-838EA5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70"/>
          <a:stretch>
            <a:fillRect/>
          </a:stretch>
        </p:blipFill>
        <p:spPr>
          <a:xfrm rot="15300000">
            <a:off x="4626979" y="502921"/>
            <a:ext cx="392571" cy="95656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516B57C-BEC9-4F18-AB7A-6775C5E1A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75811">
            <a:off x="5160184" y="873822"/>
            <a:ext cx="298808" cy="50484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DB8CD2C-0D29-44F2-BADB-CC65DB84F735}"/>
              </a:ext>
            </a:extLst>
          </p:cNvPr>
          <p:cNvGrpSpPr/>
          <p:nvPr/>
        </p:nvGrpSpPr>
        <p:grpSpPr>
          <a:xfrm>
            <a:off x="4865513" y="2040359"/>
            <a:ext cx="2451934" cy="2777282"/>
            <a:chOff x="5403749" y="2119520"/>
            <a:chExt cx="2451934" cy="2777282"/>
          </a:xfrm>
          <a:noFill/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7D77B93-FF75-4270-9BEF-2A8999AFFBC4}"/>
                </a:ext>
              </a:extLst>
            </p:cNvPr>
            <p:cNvSpPr txBox="1"/>
            <p:nvPr/>
          </p:nvSpPr>
          <p:spPr>
            <a:xfrm>
              <a:off x="5494723" y="2119520"/>
              <a:ext cx="2291080" cy="2621280"/>
            </a:xfrm>
            <a:prstGeom prst="rect">
              <a:avLst/>
            </a:prstGeom>
            <a:grp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 sz="16600">
                  <a:blipFill>
                    <a:blip r:embed="rId8"/>
                    <a:stretch>
                      <a:fillRect/>
                    </a:stretch>
                  </a:blip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3" name="半闭框 32">
              <a:extLst>
                <a:ext uri="{FF2B5EF4-FFF2-40B4-BE49-F238E27FC236}">
                  <a16:creationId xmlns:a16="http://schemas.microsoft.com/office/drawing/2014/main" id="{325CF974-4E27-4E6B-AB76-582EE45F755E}"/>
                </a:ext>
              </a:extLst>
            </p:cNvPr>
            <p:cNvSpPr/>
            <p:nvPr/>
          </p:nvSpPr>
          <p:spPr>
            <a:xfrm>
              <a:off x="5403749" y="2502575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  <p:sp>
          <p:nvSpPr>
            <p:cNvPr id="34" name="半闭框 33">
              <a:extLst>
                <a:ext uri="{FF2B5EF4-FFF2-40B4-BE49-F238E27FC236}">
                  <a16:creationId xmlns:a16="http://schemas.microsoft.com/office/drawing/2014/main" id="{01552941-A56A-4D82-ACF9-0C42CF77416A}"/>
                </a:ext>
              </a:extLst>
            </p:cNvPr>
            <p:cNvSpPr/>
            <p:nvPr/>
          </p:nvSpPr>
          <p:spPr>
            <a:xfrm flipH="1" flipV="1">
              <a:off x="7506001" y="3975123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5C0B2B2C-9095-4EE8-9EBC-06D389D7D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79279">
            <a:off x="3923403" y="-3856051"/>
            <a:ext cx="404960" cy="684197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6662B79-2F5B-45CC-B39E-B663B9298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7184926" y="283238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9FB8B78E-4811-4D51-8334-5D223DF97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4697346" y="59633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040F02D3-8552-4D27-A729-A8D6CEA3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086" y="4632317"/>
            <a:ext cx="422853" cy="71442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14150933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BA44BDC-DF8E-4D99-A2F3-9026B727AAF2}"/>
              </a:ext>
            </a:extLst>
          </p:cNvPr>
          <p:cNvGrpSpPr/>
          <p:nvPr/>
        </p:nvGrpSpPr>
        <p:grpSpPr>
          <a:xfrm>
            <a:off x="0" y="1341782"/>
            <a:ext cx="9239450" cy="3677479"/>
            <a:chOff x="0" y="1848678"/>
            <a:chExt cx="9239450" cy="36774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A5B46AC-6D06-48EC-92B2-BEBBB312E2B8}"/>
                </a:ext>
              </a:extLst>
            </p:cNvPr>
            <p:cNvSpPr/>
            <p:nvPr/>
          </p:nvSpPr>
          <p:spPr>
            <a:xfrm>
              <a:off x="0" y="1848678"/>
              <a:ext cx="2934855" cy="3677479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AFB748F-9451-46CF-B865-44458BC6D7C9}"/>
                </a:ext>
              </a:extLst>
            </p:cNvPr>
            <p:cNvSpPr txBox="1"/>
            <p:nvPr/>
          </p:nvSpPr>
          <p:spPr>
            <a:xfrm>
              <a:off x="748309" y="2153945"/>
              <a:ext cx="1463040" cy="3150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18790A6-2230-4D73-83F8-C8F77040D522}"/>
                </a:ext>
              </a:extLst>
            </p:cNvPr>
            <p:cNvSpPr/>
            <p:nvPr/>
          </p:nvSpPr>
          <p:spPr>
            <a:xfrm>
              <a:off x="3152297" y="1848678"/>
              <a:ext cx="2934855" cy="3677479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41EF33-D34E-4D19-871F-175DE571773C}"/>
                </a:ext>
              </a:extLst>
            </p:cNvPr>
            <p:cNvSpPr txBox="1"/>
            <p:nvPr/>
          </p:nvSpPr>
          <p:spPr>
            <a:xfrm>
              <a:off x="3900606" y="2153945"/>
              <a:ext cx="1463040" cy="3150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8F0793C-33B5-41C3-8692-76B9B1AC48F8}"/>
                </a:ext>
              </a:extLst>
            </p:cNvPr>
            <p:cNvSpPr/>
            <p:nvPr/>
          </p:nvSpPr>
          <p:spPr>
            <a:xfrm>
              <a:off x="6304595" y="1848678"/>
              <a:ext cx="2934855" cy="3677479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D75813-2C82-4AED-ADF4-53B824E982B3}"/>
                </a:ext>
              </a:extLst>
            </p:cNvPr>
            <p:cNvSpPr txBox="1"/>
            <p:nvPr/>
          </p:nvSpPr>
          <p:spPr>
            <a:xfrm>
              <a:off x="7052904" y="2153945"/>
              <a:ext cx="1463040" cy="3150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59F40DE-B5C7-404A-8451-158DC93F0759}"/>
              </a:ext>
            </a:extLst>
          </p:cNvPr>
          <p:cNvSpPr/>
          <p:nvPr/>
        </p:nvSpPr>
        <p:spPr>
          <a:xfrm>
            <a:off x="314740" y="5324528"/>
            <a:ext cx="883919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ED6B141-87FF-4CAC-8C7B-ED85937EE09E}"/>
              </a:ext>
            </a:extLst>
          </p:cNvPr>
          <p:cNvGrpSpPr/>
          <p:nvPr/>
        </p:nvGrpSpPr>
        <p:grpSpPr>
          <a:xfrm rot="5400000">
            <a:off x="9229802" y="2947011"/>
            <a:ext cx="5082442" cy="3903983"/>
            <a:chOff x="689022" y="-2011619"/>
            <a:chExt cx="5082442" cy="390398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136D20-A42F-4F0D-B003-3E65250B7691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596CDA6E-DF62-4AA9-8172-1D6F5FE4E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A88FBF42-202E-434B-9018-7028F4D4A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095E1E2-8329-4A6F-AA16-9B080001A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F06423A-90A7-4EAC-A7C6-7C55B6EDE287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11A4E328-33F7-47B2-81C3-32DC2D363AA6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C769C398-AD2A-4F66-9429-B98F362482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25" name="图片 24">
                  <a:extLst>
                    <a:ext uri="{FF2B5EF4-FFF2-40B4-BE49-F238E27FC236}">
                      <a16:creationId xmlns:a16="http://schemas.microsoft.com/office/drawing/2014/main" id="{C366E5CE-CC58-48DB-866B-4B3B83C5E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6279BDD-9964-4C86-AC89-D711148C5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469A0F5C-1E20-4C5E-8CDD-EE56699D2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6B04443-D651-4193-AFA8-484A499F9C82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F54E1F45-4B39-466D-8FDF-9F6FBBBAC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9DED450F-5210-40E3-B6BA-692FCFF47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9B167CA-37B6-4156-BFAF-A0D9803E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689022" y="1603343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379218975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4357CBEF-1563-49FC-A212-0556B3B792E0}"/>
              </a:ext>
            </a:extLst>
          </p:cNvPr>
          <p:cNvSpPr/>
          <p:nvPr/>
        </p:nvSpPr>
        <p:spPr>
          <a:xfrm rot="5400000">
            <a:off x="1715534" y="3531423"/>
            <a:ext cx="7370120" cy="45719"/>
          </a:xfrm>
          <a:prstGeom prst="rect">
            <a:avLst/>
          </a:prstGeom>
          <a:solidFill>
            <a:srgbClr val="F3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5A22C50-6776-4158-93A2-6D699FD4EB0B}"/>
              </a:ext>
            </a:extLst>
          </p:cNvPr>
          <p:cNvGrpSpPr/>
          <p:nvPr/>
        </p:nvGrpSpPr>
        <p:grpSpPr>
          <a:xfrm>
            <a:off x="1618604" y="896249"/>
            <a:ext cx="7589628" cy="5349391"/>
            <a:chOff x="1618604" y="896249"/>
            <a:chExt cx="7589628" cy="534939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6216D51-F942-4404-87E7-C3E15AC72592}"/>
                </a:ext>
              </a:extLst>
            </p:cNvPr>
            <p:cNvGrpSpPr/>
            <p:nvPr/>
          </p:nvGrpSpPr>
          <p:grpSpPr>
            <a:xfrm>
              <a:off x="5162536" y="2793008"/>
              <a:ext cx="4045696" cy="1555873"/>
              <a:chOff x="6028703" y="2896857"/>
              <a:chExt cx="4045696" cy="1555873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D6FAC73-75B6-4DB2-B295-37F3A8012C18}"/>
                  </a:ext>
                </a:extLst>
              </p:cNvPr>
              <p:cNvGrpSpPr/>
              <p:nvPr/>
            </p:nvGrpSpPr>
            <p:grpSpPr>
              <a:xfrm>
                <a:off x="6028703" y="2896857"/>
                <a:ext cx="441146" cy="441146"/>
                <a:chOff x="3701006" y="2057971"/>
                <a:chExt cx="441146" cy="441146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EFB9A13F-0BEC-4644-9DB3-0B1184BC19EB}"/>
                    </a:ext>
                  </a:extLst>
                </p:cNvPr>
                <p:cNvSpPr/>
                <p:nvPr/>
              </p:nvSpPr>
              <p:spPr>
                <a:xfrm>
                  <a:off x="3701006" y="2057971"/>
                  <a:ext cx="441146" cy="441146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F343D61-30FA-46AC-89A9-73BB0252F295}"/>
                    </a:ext>
                  </a:extLst>
                </p:cNvPr>
                <p:cNvSpPr txBox="1"/>
                <p:nvPr/>
              </p:nvSpPr>
              <p:spPr>
                <a:xfrm>
                  <a:off x="3728539" y="2109267"/>
                  <a:ext cx="386080" cy="33528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en-US" 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FA09503-1CE9-477D-ACE9-8EA187367365}"/>
                  </a:ext>
                </a:extLst>
              </p:cNvPr>
              <p:cNvSpPr txBox="1"/>
              <p:nvPr/>
            </p:nvSpPr>
            <p:spPr>
              <a:xfrm>
                <a:off x="6249276" y="3067735"/>
                <a:ext cx="3825123" cy="137160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pc="600" sz="14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77F31FE-69DC-4675-A3F6-5FC0CDD18398}"/>
                </a:ext>
              </a:extLst>
            </p:cNvPr>
            <p:cNvGrpSpPr/>
            <p:nvPr/>
          </p:nvGrpSpPr>
          <p:grpSpPr>
            <a:xfrm>
              <a:off x="1672531" y="896249"/>
              <a:ext cx="3865747" cy="1548696"/>
              <a:chOff x="683353" y="3881629"/>
              <a:chExt cx="3865747" cy="1548696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2F33DC6-2F43-4173-B45B-6608F2C3AEAB}"/>
                  </a:ext>
                </a:extLst>
              </p:cNvPr>
              <p:cNvGrpSpPr/>
              <p:nvPr/>
            </p:nvGrpSpPr>
            <p:grpSpPr>
              <a:xfrm>
                <a:off x="4107954" y="3881629"/>
                <a:ext cx="441146" cy="441146"/>
                <a:chOff x="3701006" y="2057971"/>
                <a:chExt cx="441146" cy="441146"/>
              </a:xfrm>
            </p:grpSpPr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C73A9701-AA1F-4DBD-9134-261188721BF0}"/>
                    </a:ext>
                  </a:extLst>
                </p:cNvPr>
                <p:cNvSpPr/>
                <p:nvPr/>
              </p:nvSpPr>
              <p:spPr>
                <a:xfrm>
                  <a:off x="3701006" y="2057971"/>
                  <a:ext cx="441146" cy="441146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22145F5-A975-4643-80E2-6E28E6797010}"/>
                    </a:ext>
                  </a:extLst>
                </p:cNvPr>
                <p:cNvSpPr txBox="1"/>
                <p:nvPr/>
              </p:nvSpPr>
              <p:spPr>
                <a:xfrm>
                  <a:off x="3728538" y="2109267"/>
                  <a:ext cx="386080" cy="33528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en-US" 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壹</a:t>
                  </a:r>
                </a:p>
              </p:txBody>
            </p:sp>
          </p:grp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9963ADC-A898-4232-8E87-95A7075467FF}"/>
                  </a:ext>
                </a:extLst>
              </p:cNvPr>
              <p:cNvSpPr txBox="1"/>
              <p:nvPr/>
            </p:nvSpPr>
            <p:spPr>
              <a:xfrm>
                <a:off x="683353" y="4045329"/>
                <a:ext cx="3825123" cy="137160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pc="600" sz="14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3C8EA66-2795-4BAD-B328-EF8F4F22EEE6}"/>
                </a:ext>
              </a:extLst>
            </p:cNvPr>
            <p:cNvGrpSpPr/>
            <p:nvPr/>
          </p:nvGrpSpPr>
          <p:grpSpPr>
            <a:xfrm>
              <a:off x="5814373" y="983972"/>
              <a:ext cx="3363704" cy="1602835"/>
              <a:chOff x="2055925" y="961125"/>
              <a:chExt cx="3363704" cy="160283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6AD2634-77EA-495F-8EF0-BC67FE78A430}"/>
                  </a:ext>
                </a:extLst>
              </p:cNvPr>
              <p:cNvSpPr/>
              <p:nvPr/>
            </p:nvSpPr>
            <p:spPr>
              <a:xfrm>
                <a:off x="2055925" y="961125"/>
                <a:ext cx="3363704" cy="1602835"/>
              </a:xfrm>
              <a:prstGeom prst="rect">
                <a:avLst/>
              </a:prstGeom>
              <a:solidFill>
                <a:srgbClr val="F3F4ED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E6D849B-49CC-46B3-BB5C-E16A2E865BE7}"/>
                  </a:ext>
                </a:extLst>
              </p:cNvPr>
              <p:cNvSpPr txBox="1"/>
              <p:nvPr/>
            </p:nvSpPr>
            <p:spPr>
              <a:xfrm>
                <a:off x="2766226" y="1106972"/>
                <a:ext cx="1943100" cy="1373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600" sz="1100">
                    <a:solidFill>
                      <a:srgbClr val="3B3734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  素面翻嫌粉涴，洗妆不褪唇红。高情已逐晓云空。不与梨花同梦。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5AB454F-4B3C-44DC-BC78-B6732BEAA726}"/>
                </a:ext>
              </a:extLst>
            </p:cNvPr>
            <p:cNvGrpSpPr/>
            <p:nvPr/>
          </p:nvGrpSpPr>
          <p:grpSpPr>
            <a:xfrm>
              <a:off x="1618604" y="2851377"/>
              <a:ext cx="3363704" cy="1602835"/>
              <a:chOff x="2055925" y="961125"/>
              <a:chExt cx="3363704" cy="1602835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E10B343-84AC-462A-A16D-A0BAB73AEA7E}"/>
                  </a:ext>
                </a:extLst>
              </p:cNvPr>
              <p:cNvSpPr/>
              <p:nvPr/>
            </p:nvSpPr>
            <p:spPr>
              <a:xfrm>
                <a:off x="2055925" y="961125"/>
                <a:ext cx="3363704" cy="1602835"/>
              </a:xfrm>
              <a:prstGeom prst="rect">
                <a:avLst/>
              </a:prstGeom>
              <a:solidFill>
                <a:srgbClr val="F3F4ED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AEB86BE-513F-43B5-BF0A-AA7FD8EA3399}"/>
                  </a:ext>
                </a:extLst>
              </p:cNvPr>
              <p:cNvSpPr txBox="1"/>
              <p:nvPr/>
            </p:nvSpPr>
            <p:spPr>
              <a:xfrm>
                <a:off x="2766227" y="1106972"/>
                <a:ext cx="1943100" cy="1373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600" sz="1100">
                    <a:solidFill>
                      <a:srgbClr val="3B3734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  素面翻嫌粉涴，洗妆不褪唇红。高情已逐晓云空。不与梨花同梦。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C342B06-72F3-4396-BBB4-E9F367C31A17}"/>
                </a:ext>
              </a:extLst>
            </p:cNvPr>
            <p:cNvGrpSpPr/>
            <p:nvPr/>
          </p:nvGrpSpPr>
          <p:grpSpPr>
            <a:xfrm>
              <a:off x="5843660" y="4642805"/>
              <a:ext cx="3363704" cy="1602835"/>
              <a:chOff x="2055925" y="961125"/>
              <a:chExt cx="3363704" cy="1602835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F8EEE05-FE68-4FD6-90C0-1C933BF9D9F7}"/>
                  </a:ext>
                </a:extLst>
              </p:cNvPr>
              <p:cNvSpPr/>
              <p:nvPr/>
            </p:nvSpPr>
            <p:spPr>
              <a:xfrm>
                <a:off x="2055925" y="961125"/>
                <a:ext cx="3363704" cy="1602835"/>
              </a:xfrm>
              <a:prstGeom prst="rect">
                <a:avLst/>
              </a:prstGeom>
              <a:solidFill>
                <a:srgbClr val="F3F4ED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262074D-CC44-4E07-A2A8-13E7B2AC6FFF}"/>
                  </a:ext>
                </a:extLst>
              </p:cNvPr>
              <p:cNvSpPr txBox="1"/>
              <p:nvPr/>
            </p:nvSpPr>
            <p:spPr>
              <a:xfrm>
                <a:off x="2766228" y="1106971"/>
                <a:ext cx="1943100" cy="1373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600" sz="1100">
                    <a:solidFill>
                      <a:srgbClr val="3B3734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  素面翻嫌粉涴，洗妆不褪唇红。高情已逐晓云空。不与梨花同梦。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58E0D531-4898-42FB-A0FE-816AC81735A2}"/>
                </a:ext>
              </a:extLst>
            </p:cNvPr>
            <p:cNvGrpSpPr/>
            <p:nvPr/>
          </p:nvGrpSpPr>
          <p:grpSpPr>
            <a:xfrm>
              <a:off x="1737935" y="4696944"/>
              <a:ext cx="3865747" cy="1548696"/>
              <a:chOff x="683353" y="3881629"/>
              <a:chExt cx="3865747" cy="1548696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AB855D6B-82A3-45D3-BADF-6B5DB36ED0B6}"/>
                  </a:ext>
                </a:extLst>
              </p:cNvPr>
              <p:cNvGrpSpPr/>
              <p:nvPr/>
            </p:nvGrpSpPr>
            <p:grpSpPr>
              <a:xfrm>
                <a:off x="4107954" y="3881629"/>
                <a:ext cx="441146" cy="441146"/>
                <a:chOff x="3701006" y="2057971"/>
                <a:chExt cx="441146" cy="441146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E541074-7E7D-4FC2-B953-E7AC736A61F0}"/>
                    </a:ext>
                  </a:extLst>
                </p:cNvPr>
                <p:cNvSpPr/>
                <p:nvPr/>
              </p:nvSpPr>
              <p:spPr>
                <a:xfrm>
                  <a:off x="3701006" y="2057971"/>
                  <a:ext cx="441146" cy="441146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8C05376-58F0-4A90-89D9-2C9CA2478512}"/>
                    </a:ext>
                  </a:extLst>
                </p:cNvPr>
                <p:cNvSpPr txBox="1"/>
                <p:nvPr/>
              </p:nvSpPr>
              <p:spPr>
                <a:xfrm>
                  <a:off x="3728539" y="2116342"/>
                  <a:ext cx="386080" cy="33528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en-US" 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叁</a:t>
                  </a:r>
                </a:p>
              </p:txBody>
            </p: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61C4FEF-16E2-4ED3-BDF3-BC6A2A409E2B}"/>
                  </a:ext>
                </a:extLst>
              </p:cNvPr>
              <p:cNvSpPr txBox="1"/>
              <p:nvPr/>
            </p:nvSpPr>
            <p:spPr>
              <a:xfrm>
                <a:off x="683353" y="4045330"/>
                <a:ext cx="3825123" cy="137160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pc="600" sz="14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</p:grpSp>
    </p:spTree>
    <p:extLst>
      <p:ext uri="{BB962C8B-B14F-4D97-AF65-F5344CB8AC3E}">
        <p14:creationId val="421811985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0721D1E2-A980-40CA-A757-3A2E9CE2CD13}"/>
              </a:ext>
            </a:extLst>
          </p:cNvPr>
          <p:cNvGrpSpPr/>
          <p:nvPr/>
        </p:nvGrpSpPr>
        <p:grpSpPr>
          <a:xfrm>
            <a:off x="6496486" y="-283187"/>
            <a:ext cx="4791335" cy="3734543"/>
            <a:chOff x="6496486" y="-283187"/>
            <a:chExt cx="4791335" cy="3734543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6B47C47-19A2-45B6-8582-47C5785C9365}"/>
                </a:ext>
              </a:extLst>
            </p:cNvPr>
            <p:cNvGrpSpPr/>
            <p:nvPr/>
          </p:nvGrpSpPr>
          <p:grpSpPr>
            <a:xfrm rot="20662900">
              <a:off x="6616067" y="-283187"/>
              <a:ext cx="4671754" cy="3734543"/>
              <a:chOff x="1099710" y="-2011619"/>
              <a:chExt cx="4671754" cy="3734543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6EAE35B2-3AF2-4DBC-96E3-51056567DFEC}"/>
                  </a:ext>
                </a:extLst>
              </p:cNvPr>
              <p:cNvGrpSpPr/>
              <p:nvPr/>
            </p:nvGrpSpPr>
            <p:grpSpPr>
              <a:xfrm rot="12584824">
                <a:off x="1719749" y="245021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0" name="图片 49">
                  <a:extLst>
                    <a:ext uri="{FF2B5EF4-FFF2-40B4-BE49-F238E27FC236}">
                      <a16:creationId xmlns:a16="http://schemas.microsoft.com/office/drawing/2014/main" id="{12358D2A-93CC-41F9-9805-09B65B419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51" name="图片 50">
                  <a:extLst>
                    <a:ext uri="{FF2B5EF4-FFF2-40B4-BE49-F238E27FC236}">
                      <a16:creationId xmlns:a16="http://schemas.microsoft.com/office/drawing/2014/main" id="{9B19F104-5A1E-4DA9-A8F4-2A1F1A4B7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15EFDB95-0057-434D-B428-003BDC5E0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506524" y="1089835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93A9EFDC-E7CD-468B-BE3C-F95D4C90AA7F}"/>
                  </a:ext>
                </a:extLst>
              </p:cNvPr>
              <p:cNvGrpSpPr/>
              <p:nvPr/>
            </p:nvGrpSpPr>
            <p:grpSpPr>
              <a:xfrm flipH="1" rot="3163015">
                <a:off x="1374585" y="-1297956"/>
                <a:ext cx="3328800" cy="1901474"/>
                <a:chOff x="3297488" y="4529402"/>
                <a:chExt cx="2587279" cy="1477903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ECFD603D-82C4-49C4-B00C-638CB8128F10}"/>
                    </a:ext>
                  </a:extLst>
                </p:cNvPr>
                <p:cNvGrpSpPr/>
                <p:nvPr/>
              </p:nvGrpSpPr>
              <p:grpSpPr>
                <a:xfrm rot="12974730">
                  <a:off x="3617970" y="4529402"/>
                  <a:ext cx="2266797" cy="1477903"/>
                  <a:chOff x="364384" y="2171398"/>
                  <a:chExt cx="4814691" cy="3139074"/>
                </a:xfr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AF1790DF-A41F-4B32-A7EE-72A7B4B47D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1715345">
                    <a:off x="2742723" y="2171398"/>
                    <a:ext cx="2436352" cy="15911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2765B5C1-4CC7-49AD-8510-6F6615C2D4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2004730">
                    <a:off x="364384" y="2710757"/>
                    <a:ext cx="2959565" cy="25997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图片 45">
                  <a:extLst>
                    <a:ext uri="{FF2B5EF4-FFF2-40B4-BE49-F238E27FC236}">
                      <a16:creationId xmlns:a16="http://schemas.microsoft.com/office/drawing/2014/main" id="{612FC17E-A44A-41AA-AD31-98C95CE6C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5375084" y="5519480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7" name="图片 46">
                  <a:extLst>
                    <a:ext uri="{FF2B5EF4-FFF2-40B4-BE49-F238E27FC236}">
                      <a16:creationId xmlns:a16="http://schemas.microsoft.com/office/drawing/2014/main" id="{B257B1B6-8A22-4D58-A038-CB89E973C4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3297488" y="5086696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8A8248E-A4BB-4BE6-9FB7-96C5B43E0328}"/>
                  </a:ext>
                </a:extLst>
              </p:cNvPr>
              <p:cNvGrpSpPr/>
              <p:nvPr/>
            </p:nvGrpSpPr>
            <p:grpSpPr>
              <a:xfrm rot="9076580">
                <a:off x="3504667" y="-147580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3" name="图片 42">
                  <a:extLst>
                    <a:ext uri="{FF2B5EF4-FFF2-40B4-BE49-F238E27FC236}">
                      <a16:creationId xmlns:a16="http://schemas.microsoft.com/office/drawing/2014/main" id="{3B452E1A-F173-437B-8C5F-3472567FD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55626F86-8D3C-4228-82DC-32251A4BB2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2CDFCE96-2C01-40F2-BE0D-F4F7669FF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1099710" y="847351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6891008F-0067-41FD-B459-DC28FFDB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1110226">
              <a:off x="6708259" y="1096916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2B83259-642A-4CA6-9139-D6BD8942C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1110226">
              <a:off x="6496486" y="818909"/>
              <a:ext cx="457381" cy="387230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C490AED-4D18-4AFB-8388-479DF9C8E392}"/>
              </a:ext>
            </a:extLst>
          </p:cNvPr>
          <p:cNvSpPr/>
          <p:nvPr/>
        </p:nvSpPr>
        <p:spPr>
          <a:xfrm>
            <a:off x="0" y="4383157"/>
            <a:ext cx="12192000" cy="2516723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0D04CE-DDB8-479A-B66C-AE8841397051}"/>
              </a:ext>
            </a:extLst>
          </p:cNvPr>
          <p:cNvSpPr txBox="1"/>
          <p:nvPr/>
        </p:nvSpPr>
        <p:spPr>
          <a:xfrm>
            <a:off x="3001517" y="5135835"/>
            <a:ext cx="6188965" cy="1051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600" sz="1400">
                <a:solidFill>
                  <a:srgbClr val="3B3734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DA1F5EB-1266-4D1A-8B15-371026A8083C}"/>
              </a:ext>
            </a:extLst>
          </p:cNvPr>
          <p:cNvGrpSpPr/>
          <p:nvPr/>
        </p:nvGrpSpPr>
        <p:grpSpPr>
          <a:xfrm>
            <a:off x="754904" y="2396321"/>
            <a:ext cx="4921291" cy="1555873"/>
            <a:chOff x="6028703" y="2896857"/>
            <a:chExt cx="4921291" cy="1555873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339A3606-51C6-4051-84DF-04919FF3E1DB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4F3BECED-7E4D-4403-8F1D-9A82BCC81C3C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9635122-8570-48E9-9CAF-EFBFC5448E88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302BA05-6EFC-4CC2-888F-766EF91C9BA3}"/>
                </a:ext>
              </a:extLst>
            </p:cNvPr>
            <p:cNvSpPr txBox="1"/>
            <p:nvPr/>
          </p:nvSpPr>
          <p:spPr>
            <a:xfrm>
              <a:off x="6249276" y="3067735"/>
              <a:ext cx="4700718" cy="13716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AC6829E-86BD-4487-B632-40F24278847A}"/>
              </a:ext>
            </a:extLst>
          </p:cNvPr>
          <p:cNvGrpSpPr/>
          <p:nvPr/>
        </p:nvGrpSpPr>
        <p:grpSpPr>
          <a:xfrm>
            <a:off x="754904" y="657131"/>
            <a:ext cx="4921291" cy="1555873"/>
            <a:chOff x="6028703" y="2896857"/>
            <a:chExt cx="4921291" cy="1555873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CBDED45F-98FF-46DE-B443-18DD6D0CC19B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E2F0789B-630D-44FF-8BB7-2261401CA735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8DE74F6-FAEC-4137-9DEA-4828467C1FBA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1368294-8CD0-4EE7-8AAD-12BD0D62A8A2}"/>
                </a:ext>
              </a:extLst>
            </p:cNvPr>
            <p:cNvSpPr txBox="1"/>
            <p:nvPr/>
          </p:nvSpPr>
          <p:spPr>
            <a:xfrm>
              <a:off x="6249276" y="3067735"/>
              <a:ext cx="4700718" cy="13716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</p:spTree>
    <p:extLst>
      <p:ext uri="{BB962C8B-B14F-4D97-AF65-F5344CB8AC3E}">
        <p14:creationId val="40828297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F4D488F-1D29-4D65-8AA2-4DE2BB1595C9}"/>
              </a:ext>
            </a:extLst>
          </p:cNvPr>
          <p:cNvGrpSpPr/>
          <p:nvPr/>
        </p:nvGrpSpPr>
        <p:grpSpPr>
          <a:xfrm>
            <a:off x="1590789" y="1899795"/>
            <a:ext cx="9010421" cy="3058409"/>
            <a:chOff x="1872927" y="1848678"/>
            <a:chExt cx="9010421" cy="30584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4DEF47-7B78-425C-9855-A668124B0239}"/>
                </a:ext>
              </a:extLst>
            </p:cNvPr>
            <p:cNvSpPr/>
            <p:nvPr/>
          </p:nvSpPr>
          <p:spPr>
            <a:xfrm>
              <a:off x="1872928" y="3522092"/>
              <a:ext cx="9010421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E0FF89E-6732-4123-B2E4-6D210BCFE0A7}"/>
                </a:ext>
              </a:extLst>
            </p:cNvPr>
            <p:cNvGrpSpPr/>
            <p:nvPr/>
          </p:nvGrpSpPr>
          <p:grpSpPr>
            <a:xfrm>
              <a:off x="5488149" y="1848678"/>
              <a:ext cx="1779975" cy="1844516"/>
              <a:chOff x="8496266" y="3236315"/>
              <a:chExt cx="1779975" cy="1844516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6E297E6-77BF-4F70-A370-05583C9DA78F}"/>
                  </a:ext>
                </a:extLst>
              </p:cNvPr>
              <p:cNvSpPr txBox="1"/>
              <p:nvPr/>
            </p:nvSpPr>
            <p:spPr>
              <a:xfrm rot="16200000">
                <a:off x="9010666" y="3826069"/>
                <a:ext cx="1402080" cy="11074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8000">
                    <a:solidFill>
                      <a:srgbClr val="3B3734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花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FAEFE8-305E-4E78-8DB8-8AB75633A2ED}"/>
                  </a:ext>
                </a:extLst>
              </p:cNvPr>
              <p:cNvSpPr txBox="1"/>
              <p:nvPr/>
            </p:nvSpPr>
            <p:spPr>
              <a:xfrm rot="16200000">
                <a:off x="8328626" y="3420028"/>
                <a:ext cx="1645920" cy="13106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9600">
                    <a:solidFill>
                      <a:srgbClr val="F3F4ED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题</a:t>
                </a:r>
              </a:p>
            </p:txBody>
          </p:sp>
        </p:grpSp>
      </p:grpSp>
    </p:spTree>
    <p:extLst>
      <p:ext uri="{BB962C8B-B14F-4D97-AF65-F5344CB8AC3E}">
        <p14:creationId val="58413029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5" name="图片 84">
            <a:extLst>
              <a:ext uri="{FF2B5EF4-FFF2-40B4-BE49-F238E27FC236}">
                <a16:creationId xmlns:a16="http://schemas.microsoft.com/office/drawing/2014/main" id="{512C9FE3-431A-4352-B000-5BB6939E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1700000">
            <a:off x="4575475" y="5277936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F098EAD2-38F9-43C2-84F3-0779341C2472}"/>
              </a:ext>
            </a:extLst>
          </p:cNvPr>
          <p:cNvSpPr/>
          <p:nvPr/>
        </p:nvSpPr>
        <p:spPr>
          <a:xfrm>
            <a:off x="4707949" y="0"/>
            <a:ext cx="2773813" cy="6858000"/>
          </a:xfrm>
          <a:prstGeom prst="rect">
            <a:avLst/>
          </a:prstGeom>
          <a:noFill/>
          <a:ln w="19050">
            <a:solidFill>
              <a:srgbClr val="3B3734"/>
            </a:solidFill>
            <a:prstDash val="sysDash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B581B0BB-64B5-4343-BCE2-DAEFDEC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571428">
            <a:off x="6319843" y="1991255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A362C57-7218-4F95-91CC-F68295B281A6}"/>
              </a:ext>
            </a:extLst>
          </p:cNvPr>
          <p:cNvGrpSpPr/>
          <p:nvPr/>
        </p:nvGrpSpPr>
        <p:grpSpPr>
          <a:xfrm rot="2814317">
            <a:off x="1640217" y="1780399"/>
            <a:ext cx="8550381" cy="3129386"/>
            <a:chOff x="6074267" y="650263"/>
            <a:chExt cx="8550381" cy="3129386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A140A2-FC40-4A03-8F61-D761CA4DDB65}"/>
                </a:ext>
              </a:extLst>
            </p:cNvPr>
            <p:cNvGrpSpPr/>
            <p:nvPr/>
          </p:nvGrpSpPr>
          <p:grpSpPr>
            <a:xfrm>
              <a:off x="9759351" y="973470"/>
              <a:ext cx="4865297" cy="2806179"/>
              <a:chOff x="7122624" y="3718582"/>
              <a:chExt cx="4865297" cy="2806179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58BD4C40-F824-40E7-8585-8235B8BF3F4B}"/>
                  </a:ext>
                </a:extLst>
              </p:cNvPr>
              <p:cNvGrpSpPr/>
              <p:nvPr/>
            </p:nvGrpSpPr>
            <p:grpSpPr>
              <a:xfrm rot="10800000">
                <a:off x="7536791" y="3718582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BFED0E3-3829-42D2-AD3A-0D197C7EA177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AC335E3B-EACF-4996-9784-535852C7F2BF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47" name="图片 46">
                      <a:extLst>
                        <a:ext uri="{FF2B5EF4-FFF2-40B4-BE49-F238E27FC236}">
                          <a16:creationId xmlns:a16="http://schemas.microsoft.com/office/drawing/2014/main" id="{F8EE6C84-6A0A-48D4-A536-CAC0B29310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图片 45">
                      <a:extLst>
                        <a:ext uri="{FF2B5EF4-FFF2-40B4-BE49-F238E27FC236}">
                          <a16:creationId xmlns:a16="http://schemas.microsoft.com/office/drawing/2014/main" id="{B57BE557-BBCE-454C-9DCB-9F7F19869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5" name="图片 44">
                    <a:extLst>
                      <a:ext uri="{FF2B5EF4-FFF2-40B4-BE49-F238E27FC236}">
                        <a16:creationId xmlns:a16="http://schemas.microsoft.com/office/drawing/2014/main" id="{25376918-2DD6-4481-8EF9-D938BC96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33005" y="2599245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95153CCC-09D8-4411-83C4-E8FD512A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D5945A0-9011-4105-94A3-30615084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7122624" y="5394538"/>
                <a:ext cx="469055" cy="473672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87B042A-9D0F-4132-9C4B-AE483A9DE1C3}"/>
                </a:ext>
              </a:extLst>
            </p:cNvPr>
            <p:cNvGrpSpPr/>
            <p:nvPr/>
          </p:nvGrpSpPr>
          <p:grpSpPr>
            <a:xfrm>
              <a:off x="6074267" y="650263"/>
              <a:ext cx="4909520" cy="2806179"/>
              <a:chOff x="-29110" y="1267470"/>
              <a:chExt cx="4909520" cy="280617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1A228B9-C3D3-492F-8DF9-78D13CCEDD28}"/>
                  </a:ext>
                </a:extLst>
              </p:cNvPr>
              <p:cNvGrpSpPr/>
              <p:nvPr/>
            </p:nvGrpSpPr>
            <p:grpSpPr>
              <a:xfrm>
                <a:off x="-29110" y="1267470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2CE38805-3B58-4654-8B7C-1FC6E4A15E6D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2C358F1-6FAA-4459-911B-B85C176620B8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36" name="图片 35">
                      <a:extLst>
                        <a:ext uri="{FF2B5EF4-FFF2-40B4-BE49-F238E27FC236}">
                          <a16:creationId xmlns:a16="http://schemas.microsoft.com/office/drawing/2014/main" id="{B07BF2F7-9F64-484C-81A2-92E378B631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图片 36">
                      <a:extLst>
                        <a:ext uri="{FF2B5EF4-FFF2-40B4-BE49-F238E27FC236}">
                          <a16:creationId xmlns:a16="http://schemas.microsoft.com/office/drawing/2014/main" id="{A0CDBBA2-33BC-49FB-B620-84BCAD66B0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77CCBC32-16DE-4F89-82DC-51F9E2194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20645" y="2640574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09434295-343E-4498-A07C-ACB9BEC05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4EA4F40-9EB8-43C3-AD3F-611EBF96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4411355" y="1708631"/>
                <a:ext cx="469055" cy="397114"/>
              </a:xfrm>
              <a:prstGeom prst="rect">
                <a:avLst/>
              </a:prstGeom>
            </p:spPr>
          </p:pic>
        </p:grp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0E4850FF-C24D-476B-9A57-DFF0D9B0A76A}"/>
              </a:ext>
            </a:extLst>
          </p:cNvPr>
          <p:cNvSpPr/>
          <p:nvPr/>
        </p:nvSpPr>
        <p:spPr>
          <a:xfrm>
            <a:off x="4885391" y="0"/>
            <a:ext cx="2406036" cy="6858000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E8D2D9B7-25F6-4ED7-891D-838EA5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70"/>
          <a:stretch>
            <a:fillRect/>
          </a:stretch>
        </p:blipFill>
        <p:spPr>
          <a:xfrm rot="15300000">
            <a:off x="4626979" y="502921"/>
            <a:ext cx="392571" cy="95656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516B57C-BEC9-4F18-AB7A-6775C5E1A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75811">
            <a:off x="5160184" y="873822"/>
            <a:ext cx="298808" cy="50484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DB8CD2C-0D29-44F2-BADB-CC65DB84F735}"/>
              </a:ext>
            </a:extLst>
          </p:cNvPr>
          <p:cNvGrpSpPr/>
          <p:nvPr/>
        </p:nvGrpSpPr>
        <p:grpSpPr>
          <a:xfrm>
            <a:off x="4865513" y="2040359"/>
            <a:ext cx="2451934" cy="2777282"/>
            <a:chOff x="5403749" y="2119520"/>
            <a:chExt cx="2451934" cy="2777282"/>
          </a:xfrm>
          <a:noFill/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7D77B93-FF75-4270-9BEF-2A8999AFFBC4}"/>
                </a:ext>
              </a:extLst>
            </p:cNvPr>
            <p:cNvSpPr txBox="1"/>
            <p:nvPr/>
          </p:nvSpPr>
          <p:spPr>
            <a:xfrm>
              <a:off x="5494723" y="2119520"/>
              <a:ext cx="2291080" cy="2621280"/>
            </a:xfrm>
            <a:prstGeom prst="rect">
              <a:avLst/>
            </a:prstGeom>
            <a:grp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 sz="16600">
                  <a:blipFill>
                    <a:blip r:embed="rId8"/>
                    <a:stretch>
                      <a:fillRect/>
                    </a:stretch>
                  </a:blip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3" name="半闭框 32">
              <a:extLst>
                <a:ext uri="{FF2B5EF4-FFF2-40B4-BE49-F238E27FC236}">
                  <a16:creationId xmlns:a16="http://schemas.microsoft.com/office/drawing/2014/main" id="{325CF974-4E27-4E6B-AB76-582EE45F755E}"/>
                </a:ext>
              </a:extLst>
            </p:cNvPr>
            <p:cNvSpPr/>
            <p:nvPr/>
          </p:nvSpPr>
          <p:spPr>
            <a:xfrm>
              <a:off x="5403749" y="2502575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  <p:sp>
          <p:nvSpPr>
            <p:cNvPr id="34" name="半闭框 33">
              <a:extLst>
                <a:ext uri="{FF2B5EF4-FFF2-40B4-BE49-F238E27FC236}">
                  <a16:creationId xmlns:a16="http://schemas.microsoft.com/office/drawing/2014/main" id="{01552941-A56A-4D82-ACF9-0C42CF77416A}"/>
                </a:ext>
              </a:extLst>
            </p:cNvPr>
            <p:cNvSpPr/>
            <p:nvPr/>
          </p:nvSpPr>
          <p:spPr>
            <a:xfrm flipH="1" flipV="1">
              <a:off x="7506001" y="3975123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5C0B2B2C-9095-4EE8-9EBC-06D389D7D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79279">
            <a:off x="3923403" y="-3856051"/>
            <a:ext cx="404960" cy="684197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6662B79-2F5B-45CC-B39E-B663B9298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7184926" y="283238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9FB8B78E-4811-4D51-8334-5D223DF97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4697346" y="59633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040F02D3-8552-4D27-A729-A8D6CEA3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086" y="4632317"/>
            <a:ext cx="422853" cy="71442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37636989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5B6677-EC4D-4AE5-93AE-F61C5D8956E8}"/>
              </a:ext>
            </a:extLst>
          </p:cNvPr>
          <p:cNvGrpSpPr/>
          <p:nvPr/>
        </p:nvGrpSpPr>
        <p:grpSpPr>
          <a:xfrm>
            <a:off x="1003851" y="1848678"/>
            <a:ext cx="2792897" cy="3677479"/>
            <a:chOff x="377686" y="1590260"/>
            <a:chExt cx="2792897" cy="36774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F782856-ED09-43D3-9491-03A606CD2EB6}"/>
                </a:ext>
              </a:extLst>
            </p:cNvPr>
            <p:cNvSpPr/>
            <p:nvPr/>
          </p:nvSpPr>
          <p:spPr>
            <a:xfrm>
              <a:off x="377686" y="1590260"/>
              <a:ext cx="2792897" cy="3677479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D14F993-C336-4621-8670-C61F50B7181E}"/>
                </a:ext>
              </a:extLst>
            </p:cNvPr>
            <p:cNvSpPr txBox="1"/>
            <p:nvPr/>
          </p:nvSpPr>
          <p:spPr>
            <a:xfrm>
              <a:off x="1042614" y="1848678"/>
              <a:ext cx="1463040" cy="315070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BB03F9F-31EF-46D8-A82D-DE9133EA9F3F}"/>
              </a:ext>
            </a:extLst>
          </p:cNvPr>
          <p:cNvSpPr txBox="1"/>
          <p:nvPr/>
        </p:nvSpPr>
        <p:spPr>
          <a:xfrm>
            <a:off x="3955772" y="1848678"/>
            <a:ext cx="6188965" cy="1051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CEA5E5-4C7C-4C9C-8642-BA9C305C4892}"/>
              </a:ext>
            </a:extLst>
          </p:cNvPr>
          <p:cNvSpPr txBox="1"/>
          <p:nvPr/>
        </p:nvSpPr>
        <p:spPr>
          <a:xfrm>
            <a:off x="3980619" y="3181734"/>
            <a:ext cx="6188965" cy="1051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88F1B2-4F06-4F17-A960-67DF4981969F}"/>
              </a:ext>
            </a:extLst>
          </p:cNvPr>
          <p:cNvSpPr txBox="1"/>
          <p:nvPr/>
        </p:nvSpPr>
        <p:spPr>
          <a:xfrm>
            <a:off x="3980619" y="4514790"/>
            <a:ext cx="6188965" cy="1051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A82516-13AB-4148-B304-79779849EB23}"/>
              </a:ext>
            </a:extLst>
          </p:cNvPr>
          <p:cNvGrpSpPr/>
          <p:nvPr/>
        </p:nvGrpSpPr>
        <p:grpSpPr>
          <a:xfrm rot="5400000">
            <a:off x="9676132" y="3142052"/>
            <a:ext cx="4671754" cy="3734543"/>
            <a:chOff x="1099710" y="-2011619"/>
            <a:chExt cx="4671754" cy="373454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C682FC2-08FF-4E12-BC3D-56E356BCAC0B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567BD8EB-BFFB-4F4E-9BAA-83585AF1D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14E50CE8-E0BB-41CF-A45C-29D571BFF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A9AD6F7-AB6B-4B2F-ADF4-77A4CF70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858BE98-C4D9-4BA2-9022-346F6088B2C4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F15D1C7-FBCD-437D-9377-50D048589E54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C3024CC1-D563-4E7F-BDDA-0CB5721C8D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BB9AFD19-38D1-41F0-89AC-BDEB13473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74C60FFC-F076-4D17-8372-74F010D51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75D17DF-7C24-42C6-9653-7BFF20EC6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785DF2B-DA20-4BFA-8663-883ADEB0FC3C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4B084446-0533-4928-B362-1FC180EE8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A7C7B609-4633-4797-B955-29BB3F599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B8541E1-6F6D-45E5-A771-F1E72863E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099710" y="847351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372870178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>
            <a:extLst>
              <a:ext uri="{FF2B5EF4-FFF2-40B4-BE49-F238E27FC236}">
                <a16:creationId xmlns:a16="http://schemas.microsoft.com/office/drawing/2014/main" id="{077DC995-CF9B-42A0-98AE-3D719E203288}"/>
              </a:ext>
            </a:extLst>
          </p:cNvPr>
          <p:cNvGrpSpPr/>
          <p:nvPr/>
        </p:nvGrpSpPr>
        <p:grpSpPr>
          <a:xfrm>
            <a:off x="2500924" y="1981140"/>
            <a:ext cx="7680975" cy="3474031"/>
            <a:chOff x="2448947" y="2813830"/>
            <a:chExt cx="7680975" cy="347403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A5A1696-E09F-4120-9613-870F1CBFD4A5}"/>
                </a:ext>
              </a:extLst>
            </p:cNvPr>
            <p:cNvGrpSpPr/>
            <p:nvPr/>
          </p:nvGrpSpPr>
          <p:grpSpPr>
            <a:xfrm>
              <a:off x="2448947" y="2813830"/>
              <a:ext cx="1577533" cy="3474031"/>
              <a:chOff x="773182" y="965758"/>
              <a:chExt cx="1577533" cy="347403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6D13078-A0D4-4909-92EF-3BAE319E23FD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8032AE6D-9BE1-4667-A339-F7FD5A572FEC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B8BF8AA-A5C6-4F16-AAF7-90DE32123F41}"/>
                    </a:ext>
                  </a:extLst>
                </p:cNvPr>
                <p:cNvSpPr txBox="1"/>
                <p:nvPr/>
              </p:nvSpPr>
              <p:spPr>
                <a:xfrm>
                  <a:off x="1159993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壹</a:t>
                  </a:r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36BF49-A926-4AD9-939F-B45F6C551A9B}"/>
                  </a:ext>
                </a:extLst>
              </p:cNvPr>
              <p:cNvSpPr txBox="1"/>
              <p:nvPr/>
            </p:nvSpPr>
            <p:spPr>
              <a:xfrm>
                <a:off x="793999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D0A7950-B4D5-460E-8C50-73F676881F82}"/>
                  </a:ext>
                </a:extLst>
              </p:cNvPr>
              <p:cNvSpPr txBox="1"/>
              <p:nvPr/>
            </p:nvSpPr>
            <p:spPr>
              <a:xfrm>
                <a:off x="1563350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0C2D094-E81A-4142-A62F-9BBA43FA2CFF}"/>
                </a:ext>
              </a:extLst>
            </p:cNvPr>
            <p:cNvGrpSpPr/>
            <p:nvPr/>
          </p:nvGrpSpPr>
          <p:grpSpPr>
            <a:xfrm>
              <a:off x="4483428" y="2813830"/>
              <a:ext cx="1577533" cy="3474031"/>
              <a:chOff x="773182" y="965758"/>
              <a:chExt cx="1577533" cy="3474031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84439A9-5832-469C-9ED0-ECD0358DEA8A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A912A222-6B5D-4549-9932-DEF6511F3E5C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E1B2BADF-8929-482D-B489-2FE1D39E478B}"/>
                    </a:ext>
                  </a:extLst>
                </p:cNvPr>
                <p:cNvSpPr txBox="1"/>
                <p:nvPr/>
              </p:nvSpPr>
              <p:spPr>
                <a:xfrm>
                  <a:off x="1159993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5B8C8B9-0BDA-4BA3-8608-D6EB5DE54C9A}"/>
                  </a:ext>
                </a:extLst>
              </p:cNvPr>
              <p:cNvSpPr txBox="1"/>
              <p:nvPr/>
            </p:nvSpPr>
            <p:spPr>
              <a:xfrm>
                <a:off x="793999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6364BB-7F01-496E-B9A1-191CA0F78080}"/>
                  </a:ext>
                </a:extLst>
              </p:cNvPr>
              <p:cNvSpPr txBox="1"/>
              <p:nvPr/>
            </p:nvSpPr>
            <p:spPr>
              <a:xfrm>
                <a:off x="1563350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1244C01-03CD-4444-BAAF-2F81D10611D9}"/>
                </a:ext>
              </a:extLst>
            </p:cNvPr>
            <p:cNvGrpSpPr/>
            <p:nvPr/>
          </p:nvGrpSpPr>
          <p:grpSpPr>
            <a:xfrm>
              <a:off x="6517909" y="2813830"/>
              <a:ext cx="1577533" cy="3474031"/>
              <a:chOff x="773182" y="965758"/>
              <a:chExt cx="1577533" cy="3474031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89A2450-C487-4E94-BDDE-CAE43636167F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3A61EABA-72E1-4DD1-8697-6CCE6F3565D2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F3F4ED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3B3734"/>
                    </a:solidFill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7DBA37FE-C728-4360-82FD-700BF8F7C65D}"/>
                    </a:ext>
                  </a:extLst>
                </p:cNvPr>
                <p:cNvSpPr txBox="1"/>
                <p:nvPr/>
              </p:nvSpPr>
              <p:spPr>
                <a:xfrm>
                  <a:off x="1159992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rgbClr val="3B3734"/>
                      </a:solidFill>
                      <a:cs typeface="+mn-ea"/>
                      <a:sym typeface="+mn-lt"/>
                    </a:rPr>
                    <a:t>叁</a:t>
                  </a:r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DC6FB51-8C8F-46B1-B3F8-123C039C15E4}"/>
                  </a:ext>
                </a:extLst>
              </p:cNvPr>
              <p:cNvSpPr txBox="1"/>
              <p:nvPr/>
            </p:nvSpPr>
            <p:spPr>
              <a:xfrm>
                <a:off x="794000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AED5AE8-52A4-4B07-AFB1-03B05E50E0F7}"/>
                  </a:ext>
                </a:extLst>
              </p:cNvPr>
              <p:cNvSpPr txBox="1"/>
              <p:nvPr/>
            </p:nvSpPr>
            <p:spPr>
              <a:xfrm>
                <a:off x="1563349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17299AE-91FE-4AE6-84E2-71CC4CAC6C7A}"/>
                </a:ext>
              </a:extLst>
            </p:cNvPr>
            <p:cNvGrpSpPr/>
            <p:nvPr/>
          </p:nvGrpSpPr>
          <p:grpSpPr>
            <a:xfrm>
              <a:off x="8552389" y="2813830"/>
              <a:ext cx="1577533" cy="3474031"/>
              <a:chOff x="773182" y="965758"/>
              <a:chExt cx="1577533" cy="3474031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3F1C781C-EC8B-4609-9199-81B3351845EE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BDC2ECB5-ABBE-4F0F-B59F-E5CAB25E4B5E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F3F4ED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BC858E0-664E-401B-8709-26D587C125C2}"/>
                    </a:ext>
                  </a:extLst>
                </p:cNvPr>
                <p:cNvSpPr txBox="1"/>
                <p:nvPr/>
              </p:nvSpPr>
              <p:spPr>
                <a:xfrm>
                  <a:off x="1159993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rgbClr val="3B3734"/>
                      </a:solidFill>
                      <a:cs typeface="+mn-ea"/>
                      <a:sym typeface="+mn-lt"/>
                    </a:rPr>
                    <a:t>肆</a:t>
                  </a:r>
                </a:p>
              </p:txBody>
            </p: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CDE4A97-03F1-49EB-9067-DA5015CBF54A}"/>
                  </a:ext>
                </a:extLst>
              </p:cNvPr>
              <p:cNvSpPr txBox="1"/>
              <p:nvPr/>
            </p:nvSpPr>
            <p:spPr>
              <a:xfrm>
                <a:off x="794000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18CF092-508A-4A30-8171-EEE0036532B2}"/>
                  </a:ext>
                </a:extLst>
              </p:cNvPr>
              <p:cNvSpPr txBox="1"/>
              <p:nvPr/>
            </p:nvSpPr>
            <p:spPr>
              <a:xfrm>
                <a:off x="1563351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3F8534-A976-4DDF-A3B4-8AD373399BC5}"/>
              </a:ext>
            </a:extLst>
          </p:cNvPr>
          <p:cNvGrpSpPr/>
          <p:nvPr/>
        </p:nvGrpSpPr>
        <p:grpSpPr>
          <a:xfrm>
            <a:off x="10661989" y="-339343"/>
            <a:ext cx="2276351" cy="3331659"/>
            <a:chOff x="10661989" y="-339343"/>
            <a:chExt cx="2276351" cy="3331659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65C9290C-0A11-42CB-8CCF-347CF465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913918" y="967893"/>
              <a:ext cx="2159766" cy="1889079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8D615C8C-987E-4F40-8778-809CCC205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0430">
              <a:off x="10661989" y="-339343"/>
              <a:ext cx="2019068" cy="1318626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4B59EDF5-2F26-4551-9A65-9A7833955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513" y="2997668"/>
            <a:ext cx="706973" cy="59854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B3586C3E-DB4C-4088-8CAD-D66EF285AD9D}"/>
              </a:ext>
            </a:extLst>
          </p:cNvPr>
          <p:cNvGrpSpPr/>
          <p:nvPr/>
        </p:nvGrpSpPr>
        <p:grpSpPr>
          <a:xfrm flipV="1">
            <a:off x="10839261" y="3718156"/>
            <a:ext cx="2312501" cy="3324658"/>
            <a:chOff x="10625839" y="-332342"/>
            <a:chExt cx="2312501" cy="332465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270622C-3541-4793-9A58-392361F0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913918" y="967893"/>
              <a:ext cx="2159766" cy="1889079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E48D0DCD-C6E7-4333-9745-3280646E9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0430">
              <a:off x="10625839" y="-332342"/>
              <a:ext cx="2019068" cy="1318626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C402F3-A9DF-423E-A8A2-D12A30DAD3F5}"/>
              </a:ext>
            </a:extLst>
          </p:cNvPr>
          <p:cNvGrpSpPr/>
          <p:nvPr/>
        </p:nvGrpSpPr>
        <p:grpSpPr>
          <a:xfrm>
            <a:off x="-7844" y="2358010"/>
            <a:ext cx="911788" cy="2177128"/>
            <a:chOff x="916913" y="2235846"/>
            <a:chExt cx="911788" cy="217712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4DCCFAC-2CB3-47BE-814A-CB35AB0471CC}"/>
                </a:ext>
              </a:extLst>
            </p:cNvPr>
            <p:cNvSpPr/>
            <p:nvPr/>
          </p:nvSpPr>
          <p:spPr>
            <a:xfrm>
              <a:off x="916913" y="2235846"/>
              <a:ext cx="911788" cy="217712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7520F0B-6EC0-4AAA-8BF6-BB8E2BB4F404}"/>
                </a:ext>
              </a:extLst>
            </p:cNvPr>
            <p:cNvSpPr txBox="1"/>
            <p:nvPr/>
          </p:nvSpPr>
          <p:spPr>
            <a:xfrm>
              <a:off x="991236" y="2539581"/>
              <a:ext cx="763143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600" sz="4800">
                  <a:blipFill>
                    <a:blip r:embed="rId6"/>
                    <a:stretch>
                      <a:fillRect/>
                    </a:stretch>
                  </a:blipFill>
                  <a:latin charset="-120" pitchFamily="50" typeface="TypeLand 康熙字典體試用版"/>
                  <a:ea charset="-120" pitchFamily="50" typeface="TypeLand 康熙字典體試用版"/>
                  <a:cs typeface="+mn-ea"/>
                  <a:sym typeface="+mn-lt"/>
                </a:rPr>
                <a:t>目</a:t>
              </a:r>
            </a:p>
            <a:p>
              <a:r>
                <a:rPr altLang="en-US" lang="zh-CN" spc="600" sz="4800">
                  <a:blipFill>
                    <a:blip r:embed="rId6"/>
                    <a:stretch>
                      <a:fillRect/>
                    </a:stretch>
                  </a:blipFill>
                  <a:latin charset="-120" pitchFamily="50" typeface="TypeLand 康熙字典體試用版"/>
                  <a:ea charset="-120" pitchFamily="50" typeface="TypeLand 康熙字典體試用版"/>
                  <a:cs typeface="+mn-ea"/>
                  <a:sym typeface="+mn-lt"/>
                </a:rPr>
                <a:t>录</a:t>
              </a:r>
            </a:p>
          </p:txBody>
        </p:sp>
      </p:grpSp>
    </p:spTree>
    <p:extLst>
      <p:ext uri="{BB962C8B-B14F-4D97-AF65-F5344CB8AC3E}">
        <p14:creationId val="167248136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FA09E3BA-839C-4A48-B9DA-384CB6D8797F}"/>
              </a:ext>
            </a:extLst>
          </p:cNvPr>
          <p:cNvGrpSpPr/>
          <p:nvPr/>
        </p:nvGrpSpPr>
        <p:grpSpPr>
          <a:xfrm flipV="1" rot="20326292">
            <a:off x="9649347" y="4074047"/>
            <a:ext cx="4671754" cy="3734543"/>
            <a:chOff x="1099710" y="-2011619"/>
            <a:chExt cx="4671754" cy="3734543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DD9B0A9-6920-452D-BB23-D8ABC58470F5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F2BFE11F-336A-434A-97A5-61DBCAE3C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4BAEB392-3BDD-4701-B643-0CD8BAA9E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1461E18-61B9-4D3A-A959-1B8141DB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B5B4FD5-DC6B-4CB3-B1E8-7D8DE0F672AF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BD2202A6-CA91-4A4E-9762-321019364CFE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1534DE99-40E7-4EBB-BAD4-01C12B942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D052085A-8D29-4EB1-A754-1A23C9F67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0C2B734A-4049-45BF-9CCC-B966F4D95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0EA7622F-15F1-4788-B013-AA77A71E1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64E6218-8905-4C9A-88B5-537C78A156D6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44159A34-1BE7-45EC-89E0-7B25A2EA2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2036DFE3-DEF5-48CC-BDF1-F897ADF00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02CF033-56C6-4ED0-956C-F2636A552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099710" y="847351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86674F8-FC7B-4432-9605-D421C6AB142D}"/>
              </a:ext>
            </a:extLst>
          </p:cNvPr>
          <p:cNvGrpSpPr/>
          <p:nvPr/>
        </p:nvGrpSpPr>
        <p:grpSpPr>
          <a:xfrm flipV="1" rot="12000967">
            <a:off x="-1398892" y="-1867271"/>
            <a:ext cx="4671754" cy="3734543"/>
            <a:chOff x="1099710" y="-2011619"/>
            <a:chExt cx="4671754" cy="373454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C17749F-EA07-4082-BC18-50A20DB1485B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5674A31A-7CCE-4F3C-AF9B-A1F9C7D8F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281BD64-2113-44C4-812E-BA4906218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445D134-8EA7-4D5E-941B-EC4B9C8D4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47BAD5A-F50C-41E0-AE81-77EFEA48CDF3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03E1BE6-0174-4F5B-B86B-54939CA3A793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5" name="图片 24">
                  <a:extLst>
                    <a:ext uri="{FF2B5EF4-FFF2-40B4-BE49-F238E27FC236}">
                      <a16:creationId xmlns:a16="http://schemas.microsoft.com/office/drawing/2014/main" id="{34D36C67-0EF4-4606-9D41-2386CD29C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C50FFD4-BB97-41EA-98EF-D33976896E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21FF10A6-381A-4BA5-912E-E7B665527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191102BF-60F6-4C9F-ABBC-F48478FFE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BB49E19-F992-4612-ACDE-CB7652402D2C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C4F303D3-3290-4966-A8F4-2345FAB0D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98C7503-2FE5-4EE4-90C3-3607E86E2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6393BB3-185B-43F3-B5E9-1F4EB123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099710" y="847351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BA1E13-8708-49E1-A320-D73AB2A7CDE7}"/>
              </a:ext>
            </a:extLst>
          </p:cNvPr>
          <p:cNvGrpSpPr/>
          <p:nvPr/>
        </p:nvGrpSpPr>
        <p:grpSpPr>
          <a:xfrm>
            <a:off x="3295494" y="1636571"/>
            <a:ext cx="5595732" cy="1808922"/>
            <a:chOff x="-897224" y="4363278"/>
            <a:chExt cx="2792897" cy="180892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67C1AE4-649A-4C36-BF20-1CE4813C2A8C}"/>
                </a:ext>
              </a:extLst>
            </p:cNvPr>
            <p:cNvSpPr/>
            <p:nvPr/>
          </p:nvSpPr>
          <p:spPr>
            <a:xfrm>
              <a:off x="-897224" y="4363278"/>
              <a:ext cx="2792897" cy="1808922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8AA7CC5-D1B6-49E3-B87E-FC658D7CBCD0}"/>
                </a:ext>
              </a:extLst>
            </p:cNvPr>
            <p:cNvSpPr txBox="1"/>
            <p:nvPr/>
          </p:nvSpPr>
          <p:spPr>
            <a:xfrm>
              <a:off x="-299950" y="4631634"/>
              <a:ext cx="1528900" cy="12722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01A8C06-F465-424C-B32B-CC82D33142EB}"/>
              </a:ext>
            </a:extLst>
          </p:cNvPr>
          <p:cNvSpPr/>
          <p:nvPr/>
        </p:nvSpPr>
        <p:spPr>
          <a:xfrm>
            <a:off x="3295493" y="3614460"/>
            <a:ext cx="5733525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</a:t>
            </a:r>
          </a:p>
        </p:txBody>
      </p:sp>
    </p:spTree>
    <p:extLst>
      <p:ext uri="{BB962C8B-B14F-4D97-AF65-F5344CB8AC3E}">
        <p14:creationId val="349729245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B2EDEDF3-002C-463A-8B0C-F7BE129D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 rot="10333001">
            <a:off x="8881235" y="2753719"/>
            <a:ext cx="1676076" cy="147228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8FA5541B-0DE2-4C23-B870-42C5E058E409}"/>
              </a:ext>
            </a:extLst>
          </p:cNvPr>
          <p:cNvSpPr/>
          <p:nvPr/>
        </p:nvSpPr>
        <p:spPr>
          <a:xfrm>
            <a:off x="1298106" y="1696988"/>
            <a:ext cx="6842041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600" sz="1400">
                <a:solidFill>
                  <a:srgbClr val="F3F4ED"/>
                </a:solidFill>
                <a:latin charset="-122" panose="02010600030101010101" pitchFamily="2" typeface="宋体"/>
                <a:ea charset="-122" panose="02010600030101010101" pitchFamily="2" typeface="宋体"/>
                <a:cs typeface="+mn-ea"/>
                <a:sym typeface="+mn-lt"/>
              </a:rPr>
              <a:t>玉骨那愁瘴雾，冰姿自有仙风。海仙时遣探芳丛。倒挂绿毛么凤。素面翻嫌粉涴，洗妆不褪唇红。高情已逐晓云空。不与梨花同梦。玉骨那愁瘴雾，冰姿自有仙风。海仙时遣探芳丛。倒挂绿毛么凤。素面翻嫌粉涴，洗妆不褪唇红。高情已逐晓云空。不与梨花同梦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FF1F178-587B-4148-871C-00CD49F7B1F5}"/>
              </a:ext>
            </a:extLst>
          </p:cNvPr>
          <p:cNvGrpSpPr/>
          <p:nvPr/>
        </p:nvGrpSpPr>
        <p:grpSpPr>
          <a:xfrm>
            <a:off x="909487" y="3594818"/>
            <a:ext cx="5590507" cy="1808922"/>
            <a:chOff x="-1060604" y="4363278"/>
            <a:chExt cx="2350309" cy="180892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E54CC51-6C18-439F-9852-18295A253EEE}"/>
                </a:ext>
              </a:extLst>
            </p:cNvPr>
            <p:cNvSpPr/>
            <p:nvPr/>
          </p:nvSpPr>
          <p:spPr>
            <a:xfrm>
              <a:off x="-897224" y="4363278"/>
              <a:ext cx="2186929" cy="1808922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65F9A5E-6063-443B-812C-8E1F61742FE0}"/>
                </a:ext>
              </a:extLst>
            </p:cNvPr>
            <p:cNvSpPr txBox="1"/>
            <p:nvPr/>
          </p:nvSpPr>
          <p:spPr>
            <a:xfrm>
              <a:off x="-529359" y="4702480"/>
              <a:ext cx="1287819" cy="12722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269624A-AF6E-482F-AA54-007FF1FD4F08}"/>
              </a:ext>
            </a:extLst>
          </p:cNvPr>
          <p:cNvGrpSpPr/>
          <p:nvPr/>
        </p:nvGrpSpPr>
        <p:grpSpPr>
          <a:xfrm>
            <a:off x="401656" y="3863174"/>
            <a:ext cx="1299065" cy="1439778"/>
            <a:chOff x="2169438" y="1769150"/>
            <a:chExt cx="1299065" cy="143977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75B0DEC-AAFA-4444-8607-DDE798550315}"/>
                </a:ext>
              </a:extLst>
            </p:cNvPr>
            <p:cNvSpPr txBox="1"/>
            <p:nvPr/>
          </p:nvSpPr>
          <p:spPr>
            <a:xfrm rot="16200000">
              <a:off x="2484809" y="2233569"/>
              <a:ext cx="1097280" cy="8534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6000">
                  <a:solidFill>
                    <a:srgbClr val="3B3734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花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A40E144-4CE3-4DC0-9FD0-CE3AB63946DC}"/>
                </a:ext>
              </a:extLst>
            </p:cNvPr>
            <p:cNvSpPr txBox="1"/>
            <p:nvPr/>
          </p:nvSpPr>
          <p:spPr>
            <a:xfrm rot="16200000">
              <a:off x="2032279" y="1918811"/>
              <a:ext cx="1280160" cy="10058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7200">
                  <a:solidFill>
                    <a:srgbClr val="F3F4ED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题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D1BB5C-1CCE-4EE1-8D48-71176F4209FE}"/>
              </a:ext>
            </a:extLst>
          </p:cNvPr>
          <p:cNvGrpSpPr/>
          <p:nvPr/>
        </p:nvGrpSpPr>
        <p:grpSpPr>
          <a:xfrm flipV="1" rot="20326292">
            <a:off x="7291215" y="3695722"/>
            <a:ext cx="5619550" cy="4492199"/>
            <a:chOff x="1099710" y="-2011619"/>
            <a:chExt cx="4671754" cy="373454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076CC05-C208-4FCD-AD05-0A0DC0E9395F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7A416FC4-4479-49C1-BFDF-3E9FBD927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D81EA972-44CA-457D-96CC-17DBBD905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71F942B-C264-4B22-8016-D8E184F5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3DAE909-BC3D-4D27-A7DB-2A4E11B3A368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E435CEE0-4E0E-4E85-8878-68D3D2BE86A6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937F13F7-BA20-465A-AA4C-30BC96FBD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52C0CEA5-2F87-4261-AA9B-A7C1D8A20A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8F4019A2-199B-4ADA-8530-527ECE1F3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B84EC83-D63F-430B-BCDA-56A9FEB25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FA9CB00-6DBA-496B-8299-1CC636B75A5D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7545EA1C-5B5C-4A1D-BC61-CA8C246B1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530C73A3-1ACB-4AA3-A30D-BCE949A41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A9DB0DB-A5B8-48E4-BB6D-F98D66D24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099710" y="847351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36455888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4FE020-773E-4BED-A4BD-4F9F59CF599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BD9890-1454-4AF1-99BC-2482D757EB5F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E9B557-C0F5-4DC8-BECE-D25CAA46796E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A0EB6FD-9B4D-45E1-B3DD-A5EE7084212F}"/>
              </a:ext>
            </a:extLst>
          </p:cNvPr>
          <p:cNvGrpSpPr/>
          <p:nvPr/>
        </p:nvGrpSpPr>
        <p:grpSpPr>
          <a:xfrm>
            <a:off x="2264632" y="1625826"/>
            <a:ext cx="1577533" cy="3474031"/>
            <a:chOff x="773182" y="965758"/>
            <a:chExt cx="1577533" cy="347403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4B9EE4C-7E6F-4FE7-A080-CA872036E89C}"/>
                </a:ext>
              </a:extLst>
            </p:cNvPr>
            <p:cNvGrpSpPr/>
            <p:nvPr/>
          </p:nvGrpSpPr>
          <p:grpSpPr>
            <a:xfrm>
              <a:off x="773182" y="965758"/>
              <a:ext cx="598542" cy="598542"/>
              <a:chOff x="1081295" y="1654560"/>
              <a:chExt cx="598542" cy="598542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9B35734-30A7-4E17-96C5-EC26A0CF7A54}"/>
                  </a:ext>
                </a:extLst>
              </p:cNvPr>
              <p:cNvSpPr/>
              <p:nvPr/>
            </p:nvSpPr>
            <p:spPr>
              <a:xfrm>
                <a:off x="1081295" y="1654560"/>
                <a:ext cx="598542" cy="598542"/>
              </a:xfrm>
              <a:prstGeom prst="ellipse">
                <a:avLst/>
              </a:prstGeom>
              <a:solidFill>
                <a:srgbClr val="F3F4ED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161595E-8734-44D4-A85D-95E0D1FCA391}"/>
                  </a:ext>
                </a:extLst>
              </p:cNvPr>
              <p:cNvSpPr txBox="1"/>
              <p:nvPr/>
            </p:nvSpPr>
            <p:spPr>
              <a:xfrm>
                <a:off x="1159993" y="1753776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000">
                    <a:solidFill>
                      <a:srgbClr val="3B3734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E6C8549-17BD-4C14-8529-CD02D2850670}"/>
                </a:ext>
              </a:extLst>
            </p:cNvPr>
            <p:cNvSpPr txBox="1"/>
            <p:nvPr/>
          </p:nvSpPr>
          <p:spPr>
            <a:xfrm>
              <a:off x="793999" y="1711193"/>
              <a:ext cx="609600" cy="149328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8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C0F72DD-3830-4446-B7F4-3868FADFB177}"/>
                </a:ext>
              </a:extLst>
            </p:cNvPr>
            <p:cNvSpPr txBox="1"/>
            <p:nvPr/>
          </p:nvSpPr>
          <p:spPr>
            <a:xfrm>
              <a:off x="1563350" y="965758"/>
              <a:ext cx="662940" cy="3474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300" sz="105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67F27F8-80BD-4D63-ABF1-934C8DD4F52A}"/>
              </a:ext>
            </a:extLst>
          </p:cNvPr>
          <p:cNvGrpSpPr/>
          <p:nvPr/>
        </p:nvGrpSpPr>
        <p:grpSpPr>
          <a:xfrm>
            <a:off x="6333594" y="1625826"/>
            <a:ext cx="1577533" cy="3474031"/>
            <a:chOff x="773182" y="965758"/>
            <a:chExt cx="1577533" cy="3474031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97E2425-9C10-478B-8B72-F7759981244F}"/>
                </a:ext>
              </a:extLst>
            </p:cNvPr>
            <p:cNvGrpSpPr/>
            <p:nvPr/>
          </p:nvGrpSpPr>
          <p:grpSpPr>
            <a:xfrm>
              <a:off x="773182" y="965758"/>
              <a:ext cx="598542" cy="598542"/>
              <a:chOff x="1081295" y="1654560"/>
              <a:chExt cx="598542" cy="598542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2BDF013-1C6C-4B3E-B743-4E43AAA703CD}"/>
                  </a:ext>
                </a:extLst>
              </p:cNvPr>
              <p:cNvSpPr/>
              <p:nvPr/>
            </p:nvSpPr>
            <p:spPr>
              <a:xfrm>
                <a:off x="1081295" y="1654560"/>
                <a:ext cx="598542" cy="598542"/>
              </a:xfrm>
              <a:prstGeom prst="ellipse">
                <a:avLst/>
              </a:prstGeom>
              <a:solidFill>
                <a:srgbClr val="F3F4ED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B3734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D881430-6EE8-443C-9702-978DBE9E8E7F}"/>
                  </a:ext>
                </a:extLst>
              </p:cNvPr>
              <p:cNvSpPr txBox="1"/>
              <p:nvPr/>
            </p:nvSpPr>
            <p:spPr>
              <a:xfrm>
                <a:off x="1159993" y="1753776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000">
                    <a:solidFill>
                      <a:srgbClr val="3B3734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AE48A0E-3730-4F51-A0F8-E30560A6A31B}"/>
                </a:ext>
              </a:extLst>
            </p:cNvPr>
            <p:cNvSpPr txBox="1"/>
            <p:nvPr/>
          </p:nvSpPr>
          <p:spPr>
            <a:xfrm>
              <a:off x="793998" y="1711193"/>
              <a:ext cx="609600" cy="149328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8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3BB844-CB65-4E92-956D-3844B8377496}"/>
                </a:ext>
              </a:extLst>
            </p:cNvPr>
            <p:cNvSpPr txBox="1"/>
            <p:nvPr/>
          </p:nvSpPr>
          <p:spPr>
            <a:xfrm>
              <a:off x="1563351" y="965758"/>
              <a:ext cx="662940" cy="3474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300" sz="105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B043C10-524C-4806-9FE7-492647455121}"/>
              </a:ext>
            </a:extLst>
          </p:cNvPr>
          <p:cNvGrpSpPr/>
          <p:nvPr/>
        </p:nvGrpSpPr>
        <p:grpSpPr>
          <a:xfrm>
            <a:off x="4157870" y="1534041"/>
            <a:ext cx="1938130" cy="3657600"/>
            <a:chOff x="3925957" y="2017643"/>
            <a:chExt cx="1938130" cy="36576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29BC131-C368-4C8A-9F61-72D79968B31D}"/>
                </a:ext>
              </a:extLst>
            </p:cNvPr>
            <p:cNvSpPr/>
            <p:nvPr/>
          </p:nvSpPr>
          <p:spPr>
            <a:xfrm>
              <a:off x="3925957" y="2017643"/>
              <a:ext cx="1938130" cy="3657600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0DFAF2C-97CE-4CED-A0C7-F36C9867BFCA}"/>
                </a:ext>
              </a:extLst>
            </p:cNvPr>
            <p:cNvGrpSpPr/>
            <p:nvPr/>
          </p:nvGrpSpPr>
          <p:grpSpPr>
            <a:xfrm>
              <a:off x="4106255" y="2130226"/>
              <a:ext cx="1577533" cy="3474031"/>
              <a:chOff x="773182" y="965758"/>
              <a:chExt cx="1577533" cy="3474031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5C98BA1E-1548-422D-BF16-ADC722E49B19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325812C1-0227-4BE9-A166-2119B27B8898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3B3734"/>
                    </a:solidFill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04B9C43-A789-4DB5-84F5-12C835D53EF3}"/>
                    </a:ext>
                  </a:extLst>
                </p:cNvPr>
                <p:cNvSpPr txBox="1"/>
                <p:nvPr/>
              </p:nvSpPr>
              <p:spPr>
                <a:xfrm>
                  <a:off x="1159993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rgbClr val="F3F4ED"/>
                      </a:solidFill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4C725BE-A4EC-416C-84CC-D89DB26A4484}"/>
                  </a:ext>
                </a:extLst>
              </p:cNvPr>
              <p:cNvSpPr txBox="1"/>
              <p:nvPr/>
            </p:nvSpPr>
            <p:spPr>
              <a:xfrm>
                <a:off x="793999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3633848-5219-458A-BA81-51FDC5E5CC42}"/>
                  </a:ext>
                </a:extLst>
              </p:cNvPr>
              <p:cNvSpPr txBox="1"/>
              <p:nvPr/>
            </p:nvSpPr>
            <p:spPr>
              <a:xfrm>
                <a:off x="1563351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E6C8FE3-975B-4E14-B008-6C92338D6B3A}"/>
              </a:ext>
            </a:extLst>
          </p:cNvPr>
          <p:cNvGrpSpPr/>
          <p:nvPr/>
        </p:nvGrpSpPr>
        <p:grpSpPr>
          <a:xfrm>
            <a:off x="8107018" y="1534041"/>
            <a:ext cx="1938130" cy="3657600"/>
            <a:chOff x="3925957" y="2017643"/>
            <a:chExt cx="1938130" cy="365760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A496129-F512-4584-9A68-E77F2C05FF18}"/>
                </a:ext>
              </a:extLst>
            </p:cNvPr>
            <p:cNvSpPr/>
            <p:nvPr/>
          </p:nvSpPr>
          <p:spPr>
            <a:xfrm>
              <a:off x="3925957" y="2017643"/>
              <a:ext cx="1938130" cy="3657600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18FCD77-2406-4524-B6A0-0F0A8F642D5A}"/>
                </a:ext>
              </a:extLst>
            </p:cNvPr>
            <p:cNvGrpSpPr/>
            <p:nvPr/>
          </p:nvGrpSpPr>
          <p:grpSpPr>
            <a:xfrm>
              <a:off x="4106255" y="2130226"/>
              <a:ext cx="1577533" cy="3474031"/>
              <a:chOff x="773182" y="965758"/>
              <a:chExt cx="1577533" cy="3474031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CC63FC2-BF98-465E-AB38-6E83547FD6A2}"/>
                  </a:ext>
                </a:extLst>
              </p:cNvPr>
              <p:cNvGrpSpPr/>
              <p:nvPr/>
            </p:nvGrpSpPr>
            <p:grpSpPr>
              <a:xfrm>
                <a:off x="773182" y="965758"/>
                <a:ext cx="598542" cy="598542"/>
                <a:chOff x="1081295" y="1654560"/>
                <a:chExt cx="598542" cy="598542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AF4EBCC-D4E1-4E36-8E28-979784B1B1B1}"/>
                    </a:ext>
                  </a:extLst>
                </p:cNvPr>
                <p:cNvSpPr/>
                <p:nvPr/>
              </p:nvSpPr>
              <p:spPr>
                <a:xfrm>
                  <a:off x="1081295" y="1654560"/>
                  <a:ext cx="598542" cy="598542"/>
                </a:xfrm>
                <a:prstGeom prst="ellipse">
                  <a:avLst/>
                </a:prstGeom>
                <a:solidFill>
                  <a:srgbClr val="3B3734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3B3734"/>
                    </a:solidFill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F45FEAC7-D176-4D55-B16E-D2336B87D629}"/>
                    </a:ext>
                  </a:extLst>
                </p:cNvPr>
                <p:cNvSpPr txBox="1"/>
                <p:nvPr/>
              </p:nvSpPr>
              <p:spPr>
                <a:xfrm>
                  <a:off x="1159993" y="1753776"/>
                  <a:ext cx="436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2000">
                      <a:solidFill>
                        <a:srgbClr val="F3F4ED"/>
                      </a:solidFill>
                      <a:cs typeface="+mn-ea"/>
                      <a:sym typeface="+mn-lt"/>
                    </a:rPr>
                    <a:t>肆</a:t>
                  </a:r>
                </a:p>
              </p:txBody>
            </p:sp>
          </p:grp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5551BF8-E610-42F6-BFBC-89B5C47EEB45}"/>
                  </a:ext>
                </a:extLst>
              </p:cNvPr>
              <p:cNvSpPr txBox="1"/>
              <p:nvPr/>
            </p:nvSpPr>
            <p:spPr>
              <a:xfrm>
                <a:off x="793999" y="1711193"/>
                <a:ext cx="609600" cy="1493282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2800">
                    <a:latin charset="-122" panose="02010600030101010101" pitchFamily="2" typeface="宋体"/>
                    <a:ea charset="-122" panose="02010600030101010101" pitchFamily="2" typeface="宋体"/>
                  </a:rPr>
                  <a:t>标题文字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7019262-641B-4D19-BF47-8D1768B24A5C}"/>
                  </a:ext>
                </a:extLst>
              </p:cNvPr>
              <p:cNvSpPr txBox="1"/>
              <p:nvPr/>
            </p:nvSpPr>
            <p:spPr>
              <a:xfrm>
                <a:off x="1563350" y="965758"/>
                <a:ext cx="662940" cy="3474031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pc="300" sz="105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18F815F-AB9E-4DFC-AD87-5C6FCAAE7D42}"/>
              </a:ext>
            </a:extLst>
          </p:cNvPr>
          <p:cNvGrpSpPr/>
          <p:nvPr/>
        </p:nvGrpSpPr>
        <p:grpSpPr>
          <a:xfrm rot="6300000">
            <a:off x="-3009155" y="2196999"/>
            <a:ext cx="5619550" cy="5434202"/>
            <a:chOff x="-1083390" y="3974063"/>
            <a:chExt cx="5619550" cy="543420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553F4C46-E809-4FC8-8B5D-C848A892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 rot="10333001">
              <a:off x="506630" y="3974063"/>
              <a:ext cx="1676076" cy="1472284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CAD82AF-FAB9-402B-A4ED-3232E1B949AF}"/>
                </a:ext>
              </a:extLst>
            </p:cNvPr>
            <p:cNvGrpSpPr/>
            <p:nvPr/>
          </p:nvGrpSpPr>
          <p:grpSpPr>
            <a:xfrm flipV="1" rot="20326292">
              <a:off x="-1083390" y="4916066"/>
              <a:ext cx="5619550" cy="4492199"/>
              <a:chOff x="1099710" y="-2011619"/>
              <a:chExt cx="4671754" cy="3734543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B705644E-3ECD-4121-81CB-7E6B32334B38}"/>
                  </a:ext>
                </a:extLst>
              </p:cNvPr>
              <p:cNvGrpSpPr/>
              <p:nvPr/>
            </p:nvGrpSpPr>
            <p:grpSpPr>
              <a:xfrm rot="12584824">
                <a:off x="1719749" y="245021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id="{11B96D5E-73A3-4395-8B00-F4D153487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id="{2E602954-EF94-4AA4-86FB-CECAF4C21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AA9FEC2A-6643-4F79-8366-110E279BD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506524" y="1089835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8066F791-6D13-4821-A903-B09C75570EC3}"/>
                  </a:ext>
                </a:extLst>
              </p:cNvPr>
              <p:cNvGrpSpPr/>
              <p:nvPr/>
            </p:nvGrpSpPr>
            <p:grpSpPr>
              <a:xfrm flipH="1" rot="3163015">
                <a:off x="1374585" y="-1297956"/>
                <a:ext cx="3328800" cy="1901474"/>
                <a:chOff x="3297488" y="4529402"/>
                <a:chExt cx="2587279" cy="1477903"/>
              </a:xfrm>
            </p:grpSpPr>
            <p:grpSp>
              <p:nvGrpSpPr>
                <p:cNvPr id="55" name="组合 54">
                  <a:extLst>
                    <a:ext uri="{FF2B5EF4-FFF2-40B4-BE49-F238E27FC236}">
                      <a16:creationId xmlns:a16="http://schemas.microsoft.com/office/drawing/2014/main" id="{F7F68F38-1BD3-4FDC-BBC2-9954733DEFE7}"/>
                    </a:ext>
                  </a:extLst>
                </p:cNvPr>
                <p:cNvGrpSpPr/>
                <p:nvPr/>
              </p:nvGrpSpPr>
              <p:grpSpPr>
                <a:xfrm rot="12974730">
                  <a:off x="3617970" y="4529402"/>
                  <a:ext cx="2266797" cy="1477903"/>
                  <a:chOff x="364384" y="2171398"/>
                  <a:chExt cx="4814691" cy="3139074"/>
                </a:xfr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58" name="图片 57">
                    <a:extLst>
                      <a:ext uri="{FF2B5EF4-FFF2-40B4-BE49-F238E27FC236}">
                        <a16:creationId xmlns:a16="http://schemas.microsoft.com/office/drawing/2014/main" id="{519DA7AD-19AD-43F3-82D0-EF0B50DE1F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1715345">
                    <a:off x="2742723" y="2171398"/>
                    <a:ext cx="2436352" cy="1591148"/>
                  </a:xfrm>
                  <a:prstGeom prst="rect">
                    <a:avLst/>
                  </a:prstGeom>
                </p:spPr>
              </p:pic>
              <p:pic>
                <p:nvPicPr>
                  <p:cNvPr id="59" name="图片 58">
                    <a:extLst>
                      <a:ext uri="{FF2B5EF4-FFF2-40B4-BE49-F238E27FC236}">
                        <a16:creationId xmlns:a16="http://schemas.microsoft.com/office/drawing/2014/main" id="{E5011BAB-0F19-4CBB-A155-684C27A5BF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04730">
                    <a:off x="364384" y="2710757"/>
                    <a:ext cx="2959565" cy="25997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id="{16E4E483-D206-41A1-B5C8-B97D41D1A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5375084" y="5519480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351B75CF-E56F-4847-AE2F-8A94C94AF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3297488" y="5086696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A3AA61D8-0360-426A-9CF6-07E16F614138}"/>
                  </a:ext>
                </a:extLst>
              </p:cNvPr>
              <p:cNvGrpSpPr/>
              <p:nvPr/>
            </p:nvGrpSpPr>
            <p:grpSpPr>
              <a:xfrm rot="9076580">
                <a:off x="3504667" y="-147580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id="{4BC2FF5D-F06A-4F2A-A6D3-CE3078892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id="{57FD6EED-8442-4230-B2F6-21E9F12E0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2E6DD710-D3D3-4307-B64D-823A29422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1099710" y="847351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val="83761588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9CF4D2-3828-4C71-8E59-9AFB696A8E3E}"/>
              </a:ext>
            </a:extLst>
          </p:cNvPr>
          <p:cNvGrpSpPr/>
          <p:nvPr/>
        </p:nvGrpSpPr>
        <p:grpSpPr>
          <a:xfrm>
            <a:off x="-626162" y="-669026"/>
            <a:ext cx="9746930" cy="7333155"/>
            <a:chOff x="-626162" y="-669026"/>
            <a:chExt cx="9746930" cy="7333155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10FD4F0-60DF-4CFA-A4F8-6A3874E7578F}"/>
                </a:ext>
              </a:extLst>
            </p:cNvPr>
            <p:cNvGrpSpPr/>
            <p:nvPr/>
          </p:nvGrpSpPr>
          <p:grpSpPr>
            <a:xfrm>
              <a:off x="2207435" y="-669026"/>
              <a:ext cx="6913333" cy="4589321"/>
              <a:chOff x="-1522986" y="-191652"/>
              <a:chExt cx="8783716" cy="583094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2E435BC-7953-4CA1-AF1F-FF3200413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2986" y="1343432"/>
                <a:ext cx="4890496" cy="4295865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B268F9D1-A4B2-446D-ACAA-8021EBA77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1456">
                <a:off x="2198244" y="-191652"/>
                <a:ext cx="5062487" cy="3306241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E5477CC-8222-4EA6-BCE6-7DB77C73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549804">
              <a:off x="-626162" y="3391995"/>
              <a:ext cx="3741000" cy="3272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F36EF17-02E2-4B8F-A08F-E3A5D33B0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4204" y="2579709"/>
              <a:ext cx="796723" cy="674527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2949108-4192-4763-94FB-7661187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041" y="3090458"/>
              <a:ext cx="796723" cy="67452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30C8804-287A-47F0-A88F-5D3D7A2A2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433060">
              <a:off x="2014894" y="2819835"/>
              <a:ext cx="404960" cy="684197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16FE5BFC-2CFB-469E-B86E-84DBCC29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100000">
              <a:off x="1426934" y="4553224"/>
              <a:ext cx="404960" cy="684197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D6729BA2-DE8F-468B-B17D-8441B698C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655" y="2476929"/>
            <a:ext cx="1123036" cy="95079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0FF090-B120-4835-80E3-0C9180C1E123}"/>
              </a:ext>
            </a:extLst>
          </p:cNvPr>
          <p:cNvGrpSpPr/>
          <p:nvPr/>
        </p:nvGrpSpPr>
        <p:grpSpPr>
          <a:xfrm>
            <a:off x="3813138" y="3427722"/>
            <a:ext cx="7526955" cy="2684561"/>
            <a:chOff x="4011920" y="3459456"/>
            <a:chExt cx="7526955" cy="268456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4EBA177-60ED-4292-9A7B-1194045D1874}"/>
                </a:ext>
              </a:extLst>
            </p:cNvPr>
            <p:cNvSpPr txBox="1"/>
            <p:nvPr/>
          </p:nvSpPr>
          <p:spPr>
            <a:xfrm rot="16200000">
              <a:off x="9764747" y="4568566"/>
              <a:ext cx="1645920" cy="13106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9600">
                  <a:solidFill>
                    <a:srgbClr val="3B3734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见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CF1E98A-B0C0-49C3-B945-130874EB55FE}"/>
                </a:ext>
              </a:extLst>
            </p:cNvPr>
            <p:cNvGrpSpPr/>
            <p:nvPr/>
          </p:nvGrpSpPr>
          <p:grpSpPr>
            <a:xfrm>
              <a:off x="4011920" y="3690541"/>
              <a:ext cx="6886047" cy="2308324"/>
              <a:chOff x="3746806" y="3701416"/>
              <a:chExt cx="6886047" cy="2308324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0DCE28E-9F44-4E55-9FAD-D321B2501466}"/>
                  </a:ext>
                </a:extLst>
              </p:cNvPr>
              <p:cNvSpPr txBox="1"/>
              <p:nvPr/>
            </p:nvSpPr>
            <p:spPr>
              <a:xfrm>
                <a:off x="3746806" y="5220180"/>
                <a:ext cx="5108848" cy="54864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pc="300" sz="1000"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玉骨那愁瘴雾，冰姿自有仙风。海仙时遣探芳丛。倒挂绿毛么凤。素面翻嫌粉涴，洗妆不褪唇红。高情已逐晓云空。不与梨花同梦。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1C8FCD-F08E-41C5-81A2-3AC3E62CC373}"/>
                  </a:ext>
                </a:extLst>
              </p:cNvPr>
              <p:cNvSpPr txBox="1"/>
              <p:nvPr/>
            </p:nvSpPr>
            <p:spPr>
              <a:xfrm>
                <a:off x="6456972" y="4855002"/>
                <a:ext cx="2132330" cy="259080"/>
              </a:xfrm>
              <a:prstGeom prst="roundRect">
                <a:avLst>
                  <a:gd fmla="val 50000" name="adj"/>
                </a:avLst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pc="600" sz="1100">
                    <a:solidFill>
                      <a:srgbClr val="F3F4ED"/>
                    </a:solidFill>
                    <a:latin charset="-122" panose="02010600030101010101" pitchFamily="2" typeface="宋体"/>
                    <a:ea charset="-122" panose="02010600030101010101" pitchFamily="2" typeface="宋体"/>
                    <a:cs typeface="+mn-ea"/>
                    <a:sym typeface="+mn-lt"/>
                  </a:rPr>
                  <a:t>中国风动态PPT模板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7CEFD4D-99A4-4EAC-AC64-5F789CD57678}"/>
                  </a:ext>
                </a:extLst>
              </p:cNvPr>
              <p:cNvSpPr txBox="1"/>
              <p:nvPr/>
            </p:nvSpPr>
            <p:spPr>
              <a:xfrm rot="16200000">
                <a:off x="8549825" y="3944719"/>
                <a:ext cx="2286000" cy="1844040"/>
              </a:xfrm>
              <a:prstGeom prst="rect">
                <a:avLst/>
              </a:prstGeom>
              <a:noFill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z="13800">
                    <a:solidFill>
                      <a:srgbClr val="F3F4ED"/>
                    </a:solidFill>
                    <a:latin charset="-120" pitchFamily="50" typeface="TypeLand 康熙字典體試用版"/>
                    <a:ea charset="-120" pitchFamily="50" typeface="TypeLand 康熙字典體試用版"/>
                  </a:rPr>
                  <a:t>再</a:t>
                </a:r>
              </a:p>
            </p:txBody>
          </p:sp>
        </p:grpSp>
        <p:sp>
          <p:nvSpPr>
            <p:cNvPr id="41" name="半闭框 40">
              <a:extLst>
                <a:ext uri="{FF2B5EF4-FFF2-40B4-BE49-F238E27FC236}">
                  <a16:creationId xmlns:a16="http://schemas.microsoft.com/office/drawing/2014/main" id="{A73DB9B0-A69C-4C87-A3A4-6A180BA75C93}"/>
                </a:ext>
              </a:extLst>
            </p:cNvPr>
            <p:cNvSpPr/>
            <p:nvPr/>
          </p:nvSpPr>
          <p:spPr>
            <a:xfrm>
              <a:off x="8999299" y="3459456"/>
              <a:ext cx="349682" cy="921679"/>
            </a:xfrm>
            <a:prstGeom prst="halfFrame">
              <a:avLst/>
            </a:prstGeom>
            <a:solidFill>
              <a:srgbClr val="3B3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2" name="半闭框 41">
              <a:extLst>
                <a:ext uri="{FF2B5EF4-FFF2-40B4-BE49-F238E27FC236}">
                  <a16:creationId xmlns:a16="http://schemas.microsoft.com/office/drawing/2014/main" id="{5D26690C-B32C-4D96-B102-2700A13F0077}"/>
                </a:ext>
              </a:extLst>
            </p:cNvPr>
            <p:cNvSpPr/>
            <p:nvPr/>
          </p:nvSpPr>
          <p:spPr>
            <a:xfrm flipH="1" flipV="1">
              <a:off x="11189193" y="5222338"/>
              <a:ext cx="349682" cy="921679"/>
            </a:xfrm>
            <a:prstGeom prst="halfFrame">
              <a:avLst/>
            </a:prstGeom>
            <a:solidFill>
              <a:srgbClr val="F3F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30EB6A0-0AF9-4E76-929D-FE61376EC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40" y="4400535"/>
            <a:ext cx="796723" cy="674527"/>
          </a:xfrm>
          <a:prstGeom prst="rect">
            <a:avLst/>
          </a:prstGeom>
        </p:spPr>
      </p:pic>
    </p:spTree>
    <p:extLst>
      <p:ext uri="{BB962C8B-B14F-4D97-AF65-F5344CB8AC3E}">
        <p14:creationId val="54492459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http://www.youyedoc.com/article/2017/3605.html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78628" y="1455944"/>
            <a:ext cx="43537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>
                <a:solidFill>
                  <a:srgbClr val="595959"/>
                </a:solidFill>
                <a:latin charset="-120" pitchFamily="50" typeface="TypeLand 康熙字典體試用版"/>
                <a:ea charset="-120" pitchFamily="50" typeface="TypeLand 康熙字典體試用版"/>
              </a:rPr>
              <a:t>TypeLand 康熙字典體試用版</a:t>
            </a:r>
          </a:p>
        </p:txBody>
      </p:sp>
    </p:spTree>
    <p:extLst>
      <p:ext uri="{BB962C8B-B14F-4D97-AF65-F5344CB8AC3E}">
        <p14:creationId val="251954707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5" name="图片 84">
            <a:extLst>
              <a:ext uri="{FF2B5EF4-FFF2-40B4-BE49-F238E27FC236}">
                <a16:creationId xmlns:a16="http://schemas.microsoft.com/office/drawing/2014/main" id="{512C9FE3-431A-4352-B000-5BB6939E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1700000">
            <a:off x="4575475" y="5277936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F098EAD2-38F9-43C2-84F3-0779341C2472}"/>
              </a:ext>
            </a:extLst>
          </p:cNvPr>
          <p:cNvSpPr/>
          <p:nvPr/>
        </p:nvSpPr>
        <p:spPr>
          <a:xfrm>
            <a:off x="4707949" y="0"/>
            <a:ext cx="2773813" cy="6858000"/>
          </a:xfrm>
          <a:prstGeom prst="rect">
            <a:avLst/>
          </a:prstGeom>
          <a:noFill/>
          <a:ln w="19050">
            <a:solidFill>
              <a:srgbClr val="3B3734"/>
            </a:solidFill>
            <a:prstDash val="sysDash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B581B0BB-64B5-4343-BCE2-DAEFDEC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571428">
            <a:off x="6319843" y="1991255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A362C57-7218-4F95-91CC-F68295B281A6}"/>
              </a:ext>
            </a:extLst>
          </p:cNvPr>
          <p:cNvGrpSpPr/>
          <p:nvPr/>
        </p:nvGrpSpPr>
        <p:grpSpPr>
          <a:xfrm rot="2814317">
            <a:off x="1640217" y="1780399"/>
            <a:ext cx="8550381" cy="3129386"/>
            <a:chOff x="6074267" y="650263"/>
            <a:chExt cx="8550381" cy="3129386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A140A2-FC40-4A03-8F61-D761CA4DDB65}"/>
                </a:ext>
              </a:extLst>
            </p:cNvPr>
            <p:cNvGrpSpPr/>
            <p:nvPr/>
          </p:nvGrpSpPr>
          <p:grpSpPr>
            <a:xfrm>
              <a:off x="9759351" y="973470"/>
              <a:ext cx="4865297" cy="2806179"/>
              <a:chOff x="7122624" y="3718582"/>
              <a:chExt cx="4865297" cy="2806179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58BD4C40-F824-40E7-8585-8235B8BF3F4B}"/>
                  </a:ext>
                </a:extLst>
              </p:cNvPr>
              <p:cNvGrpSpPr/>
              <p:nvPr/>
            </p:nvGrpSpPr>
            <p:grpSpPr>
              <a:xfrm rot="10800000">
                <a:off x="7536791" y="3718582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BFED0E3-3829-42D2-AD3A-0D197C7EA177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AC335E3B-EACF-4996-9784-535852C7F2BF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47" name="图片 46">
                      <a:extLst>
                        <a:ext uri="{FF2B5EF4-FFF2-40B4-BE49-F238E27FC236}">
                          <a16:creationId xmlns:a16="http://schemas.microsoft.com/office/drawing/2014/main" id="{F8EE6C84-6A0A-48D4-A536-CAC0B29310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图片 45">
                      <a:extLst>
                        <a:ext uri="{FF2B5EF4-FFF2-40B4-BE49-F238E27FC236}">
                          <a16:creationId xmlns:a16="http://schemas.microsoft.com/office/drawing/2014/main" id="{B57BE557-BBCE-454C-9DCB-9F7F19869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5" name="图片 44">
                    <a:extLst>
                      <a:ext uri="{FF2B5EF4-FFF2-40B4-BE49-F238E27FC236}">
                        <a16:creationId xmlns:a16="http://schemas.microsoft.com/office/drawing/2014/main" id="{25376918-2DD6-4481-8EF9-D938BC96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33005" y="2599245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95153CCC-09D8-4411-83C4-E8FD512A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D5945A0-9011-4105-94A3-30615084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7122624" y="5394538"/>
                <a:ext cx="469055" cy="473672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87B042A-9D0F-4132-9C4B-AE483A9DE1C3}"/>
                </a:ext>
              </a:extLst>
            </p:cNvPr>
            <p:cNvGrpSpPr/>
            <p:nvPr/>
          </p:nvGrpSpPr>
          <p:grpSpPr>
            <a:xfrm>
              <a:off x="6074267" y="650263"/>
              <a:ext cx="4909520" cy="2806179"/>
              <a:chOff x="-29110" y="1267470"/>
              <a:chExt cx="4909520" cy="280617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1A228B9-C3D3-492F-8DF9-78D13CCEDD28}"/>
                  </a:ext>
                </a:extLst>
              </p:cNvPr>
              <p:cNvGrpSpPr/>
              <p:nvPr/>
            </p:nvGrpSpPr>
            <p:grpSpPr>
              <a:xfrm>
                <a:off x="-29110" y="1267470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2CE38805-3B58-4654-8B7C-1FC6E4A15E6D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2C358F1-6FAA-4459-911B-B85C176620B8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36" name="图片 35">
                      <a:extLst>
                        <a:ext uri="{FF2B5EF4-FFF2-40B4-BE49-F238E27FC236}">
                          <a16:creationId xmlns:a16="http://schemas.microsoft.com/office/drawing/2014/main" id="{B07BF2F7-9F64-484C-81A2-92E378B631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图片 36">
                      <a:extLst>
                        <a:ext uri="{FF2B5EF4-FFF2-40B4-BE49-F238E27FC236}">
                          <a16:creationId xmlns:a16="http://schemas.microsoft.com/office/drawing/2014/main" id="{A0CDBBA2-33BC-49FB-B620-84BCAD66B0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77CCBC32-16DE-4F89-82DC-51F9E2194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20645" y="2640574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09434295-343E-4498-A07C-ACB9BEC05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4EA4F40-9EB8-43C3-AD3F-611EBF96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4411355" y="1708631"/>
                <a:ext cx="469055" cy="397114"/>
              </a:xfrm>
              <a:prstGeom prst="rect">
                <a:avLst/>
              </a:prstGeom>
            </p:spPr>
          </p:pic>
        </p:grp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0E4850FF-C24D-476B-9A57-DFF0D9B0A76A}"/>
              </a:ext>
            </a:extLst>
          </p:cNvPr>
          <p:cNvSpPr/>
          <p:nvPr/>
        </p:nvSpPr>
        <p:spPr>
          <a:xfrm>
            <a:off x="4885391" y="0"/>
            <a:ext cx="2406036" cy="6858000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E8D2D9B7-25F6-4ED7-891D-838EA5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70"/>
          <a:stretch>
            <a:fillRect/>
          </a:stretch>
        </p:blipFill>
        <p:spPr>
          <a:xfrm rot="15300000">
            <a:off x="4626979" y="502921"/>
            <a:ext cx="392571" cy="95656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516B57C-BEC9-4F18-AB7A-6775C5E1A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75811">
            <a:off x="5160184" y="873822"/>
            <a:ext cx="298808" cy="50484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DB8CD2C-0D29-44F2-BADB-CC65DB84F735}"/>
              </a:ext>
            </a:extLst>
          </p:cNvPr>
          <p:cNvGrpSpPr/>
          <p:nvPr/>
        </p:nvGrpSpPr>
        <p:grpSpPr>
          <a:xfrm>
            <a:off x="4865513" y="2040359"/>
            <a:ext cx="2451934" cy="2777282"/>
            <a:chOff x="5403749" y="2119520"/>
            <a:chExt cx="2451934" cy="2777282"/>
          </a:xfrm>
          <a:noFill/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7D77B93-FF75-4270-9BEF-2A8999AFFBC4}"/>
                </a:ext>
              </a:extLst>
            </p:cNvPr>
            <p:cNvSpPr txBox="1"/>
            <p:nvPr/>
          </p:nvSpPr>
          <p:spPr>
            <a:xfrm>
              <a:off x="5494723" y="2119520"/>
              <a:ext cx="2291080" cy="2621280"/>
            </a:xfrm>
            <a:prstGeom prst="rect">
              <a:avLst/>
            </a:prstGeom>
            <a:grp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 sz="16600">
                  <a:blipFill>
                    <a:blip r:embed="rId8"/>
                    <a:stretch>
                      <a:fillRect/>
                    </a:stretch>
                  </a:blip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3" name="半闭框 32">
              <a:extLst>
                <a:ext uri="{FF2B5EF4-FFF2-40B4-BE49-F238E27FC236}">
                  <a16:creationId xmlns:a16="http://schemas.microsoft.com/office/drawing/2014/main" id="{325CF974-4E27-4E6B-AB76-582EE45F755E}"/>
                </a:ext>
              </a:extLst>
            </p:cNvPr>
            <p:cNvSpPr/>
            <p:nvPr/>
          </p:nvSpPr>
          <p:spPr>
            <a:xfrm>
              <a:off x="5403749" y="2502575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  <p:sp>
          <p:nvSpPr>
            <p:cNvPr id="34" name="半闭框 33">
              <a:extLst>
                <a:ext uri="{FF2B5EF4-FFF2-40B4-BE49-F238E27FC236}">
                  <a16:creationId xmlns:a16="http://schemas.microsoft.com/office/drawing/2014/main" id="{01552941-A56A-4D82-ACF9-0C42CF77416A}"/>
                </a:ext>
              </a:extLst>
            </p:cNvPr>
            <p:cNvSpPr/>
            <p:nvPr/>
          </p:nvSpPr>
          <p:spPr>
            <a:xfrm flipH="1" flipV="1">
              <a:off x="7506001" y="3975123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16662B79-2F5B-45CC-B39E-B663B9298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7184926" y="283238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9FB8B78E-4811-4D51-8334-5D223DF97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4697346" y="59633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040F02D3-8552-4D27-A729-A8D6CEA3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086" y="4632317"/>
            <a:ext cx="422853" cy="71442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80738377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A500556-0A33-421C-B6D6-A397DA6D9820}"/>
              </a:ext>
            </a:extLst>
          </p:cNvPr>
          <p:cNvGrpSpPr/>
          <p:nvPr/>
        </p:nvGrpSpPr>
        <p:grpSpPr>
          <a:xfrm>
            <a:off x="3844997" y="1832908"/>
            <a:ext cx="5697215" cy="3817573"/>
            <a:chOff x="3844997" y="1832908"/>
            <a:chExt cx="5697215" cy="381757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5A0D76A6-2412-4108-A9F2-AB6874E510F4}"/>
                </a:ext>
              </a:extLst>
            </p:cNvPr>
            <p:cNvGrpSpPr/>
            <p:nvPr/>
          </p:nvGrpSpPr>
          <p:grpSpPr>
            <a:xfrm>
              <a:off x="3844997" y="4418541"/>
              <a:ext cx="441146" cy="441146"/>
              <a:chOff x="3701006" y="2057971"/>
              <a:chExt cx="441146" cy="441146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8322640D-132C-4253-9C9B-27BB63BE9E7E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88A7CFA-2657-4F3C-991A-5CB5EA281EDA}"/>
                  </a:ext>
                </a:extLst>
              </p:cNvPr>
              <p:cNvSpPr txBox="1"/>
              <p:nvPr/>
            </p:nvSpPr>
            <p:spPr>
              <a:xfrm>
                <a:off x="3726655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57AE5D6-2C86-42FE-B178-378762878A83}"/>
                </a:ext>
              </a:extLst>
            </p:cNvPr>
            <p:cNvGrpSpPr/>
            <p:nvPr/>
          </p:nvGrpSpPr>
          <p:grpSpPr>
            <a:xfrm>
              <a:off x="3870645" y="3104885"/>
              <a:ext cx="441146" cy="441146"/>
              <a:chOff x="3701006" y="2057971"/>
              <a:chExt cx="441146" cy="441146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C7D691E4-E252-4013-AEAD-EB6B3CFB4C64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D0EB318-184F-4992-8DB8-A371192FA734}"/>
                  </a:ext>
                </a:extLst>
              </p:cNvPr>
              <p:cNvSpPr txBox="1"/>
              <p:nvPr/>
            </p:nvSpPr>
            <p:spPr>
              <a:xfrm>
                <a:off x="3726654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A89805D-D884-4291-BBD7-384532B8563C}"/>
                </a:ext>
              </a:extLst>
            </p:cNvPr>
            <p:cNvGrpSpPr/>
            <p:nvPr/>
          </p:nvGrpSpPr>
          <p:grpSpPr>
            <a:xfrm>
              <a:off x="3844997" y="1832908"/>
              <a:ext cx="441146" cy="441146"/>
              <a:chOff x="3701006" y="2057971"/>
              <a:chExt cx="441146" cy="441146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80098216-A798-401F-9112-D4D8EAD1D244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601CBE-2D8D-469D-A830-D8E71ED4AB96}"/>
                  </a:ext>
                </a:extLst>
              </p:cNvPr>
              <p:cNvSpPr txBox="1"/>
              <p:nvPr/>
            </p:nvSpPr>
            <p:spPr>
              <a:xfrm>
                <a:off x="3726654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7F86752-D1DD-4F67-A7F1-62FA0E15A6F2}"/>
                </a:ext>
              </a:extLst>
            </p:cNvPr>
            <p:cNvSpPr txBox="1"/>
            <p:nvPr/>
          </p:nvSpPr>
          <p:spPr>
            <a:xfrm>
              <a:off x="4032873" y="3340668"/>
              <a:ext cx="5509339" cy="10515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3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716EB6A-FC13-4C20-AA09-AEB878849CD5}"/>
                </a:ext>
              </a:extLst>
            </p:cNvPr>
            <p:cNvSpPr txBox="1"/>
            <p:nvPr/>
          </p:nvSpPr>
          <p:spPr>
            <a:xfrm>
              <a:off x="4032873" y="4639114"/>
              <a:ext cx="5509339" cy="10515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3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0BFF5C95-68C4-4B6A-A6F7-F98018BAFA47}"/>
                </a:ext>
              </a:extLst>
            </p:cNvPr>
            <p:cNvSpPr txBox="1"/>
            <p:nvPr/>
          </p:nvSpPr>
          <p:spPr>
            <a:xfrm>
              <a:off x="4032873" y="2042221"/>
              <a:ext cx="5509339" cy="10515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3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635E50D-B9B8-406F-97E1-85B07212E1A4}"/>
              </a:ext>
            </a:extLst>
          </p:cNvPr>
          <p:cNvGrpSpPr/>
          <p:nvPr/>
        </p:nvGrpSpPr>
        <p:grpSpPr>
          <a:xfrm>
            <a:off x="-2026495" y="1908761"/>
            <a:ext cx="6023373" cy="4614859"/>
            <a:chOff x="-2026495" y="1908761"/>
            <a:chExt cx="6023373" cy="461485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2F4FE3B-CE93-449E-A5C7-DB4E81B7B7F1}"/>
                </a:ext>
              </a:extLst>
            </p:cNvPr>
            <p:cNvGrpSpPr/>
            <p:nvPr/>
          </p:nvGrpSpPr>
          <p:grpSpPr>
            <a:xfrm flipH="1" rot="12167068">
              <a:off x="-2026495" y="2653788"/>
              <a:ext cx="6023373" cy="3869832"/>
              <a:chOff x="-1115403" y="4043276"/>
              <a:chExt cx="6023373" cy="3869832"/>
            </a:xfrm>
          </p:grpSpPr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14B62EA9-502B-4A80-85EA-822CC6BB2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1945"/>
              <a:stretch>
                <a:fillRect/>
              </a:stretch>
            </p:blipFill>
            <p:spPr>
              <a:xfrm rot="10736773">
                <a:off x="2597859" y="4043276"/>
                <a:ext cx="2310111" cy="2599715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EFDD29ED-AAF6-4F95-A04F-8628881ED7AD}"/>
                  </a:ext>
                </a:extLst>
              </p:cNvPr>
              <p:cNvGrpSpPr/>
              <p:nvPr/>
            </p:nvGrpSpPr>
            <p:grpSpPr>
              <a:xfrm rot="19010528">
                <a:off x="-1115403" y="5313393"/>
                <a:ext cx="5138046" cy="2599715"/>
                <a:chOff x="97874" y="2268519"/>
                <a:chExt cx="5138046" cy="2599715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id="{9400E5A7-9254-43ED-951C-3DBB70ECED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715345">
                  <a:off x="2799568" y="2301346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7ECD2AB1-3E0B-45BF-BEBB-72F95B987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04730">
                  <a:off x="97874" y="2268519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D177477D-0613-435D-ABAD-29A557037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4730">
                <a:off x="2103654" y="6319078"/>
                <a:ext cx="487163" cy="412445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16B594F1-139D-4D50-BD99-7CC390248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97281">
              <a:off x="1162785" y="4672315"/>
              <a:ext cx="404960" cy="684197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547F8812-88D0-417C-828C-50E55761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-67783" y="1908761"/>
              <a:ext cx="487163" cy="412445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6B33106B-B023-46E5-9DBE-4FF35B08EB4A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77EE7B73-A20B-4425-B064-6610AF0AE75D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A70EDE58-A3F8-4FBC-8A6D-D867279F818D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</p:spTree>
    <p:extLst>
      <p:ext uri="{BB962C8B-B14F-4D97-AF65-F5344CB8AC3E}">
        <p14:creationId val="331058553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1E7A752-7DBD-46CF-B91B-6DF23DD69721}"/>
              </a:ext>
            </a:extLst>
          </p:cNvPr>
          <p:cNvGrpSpPr/>
          <p:nvPr/>
        </p:nvGrpSpPr>
        <p:grpSpPr>
          <a:xfrm>
            <a:off x="2290946" y="2385950"/>
            <a:ext cx="8244533" cy="959237"/>
            <a:chOff x="3048048" y="2461352"/>
            <a:chExt cx="8244533" cy="95923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A6BD3CB-4B61-4DDF-91BE-0C7B98CBD30B}"/>
                </a:ext>
              </a:extLst>
            </p:cNvPr>
            <p:cNvGrpSpPr/>
            <p:nvPr/>
          </p:nvGrpSpPr>
          <p:grpSpPr>
            <a:xfrm>
              <a:off x="10851435" y="2461352"/>
              <a:ext cx="441146" cy="441146"/>
              <a:chOff x="3701006" y="2057971"/>
              <a:chExt cx="441146" cy="441146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C4821DC8-53D1-450D-B514-9EF72EBBD04F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76F6888-89FC-4569-A380-7F3661A1D940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CB49A74-0DCA-42B9-AD2A-5AE9DF324EAF}"/>
                </a:ext>
              </a:extLst>
            </p:cNvPr>
            <p:cNvSpPr txBox="1"/>
            <p:nvPr/>
          </p:nvSpPr>
          <p:spPr>
            <a:xfrm>
              <a:off x="3048048" y="2681925"/>
              <a:ext cx="8113596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3123C96-6EA5-4B21-BAB6-C19C7AD08623}"/>
              </a:ext>
            </a:extLst>
          </p:cNvPr>
          <p:cNvGrpSpPr/>
          <p:nvPr/>
        </p:nvGrpSpPr>
        <p:grpSpPr>
          <a:xfrm>
            <a:off x="2302103" y="3648196"/>
            <a:ext cx="8222218" cy="925818"/>
            <a:chOff x="3096011" y="3723598"/>
            <a:chExt cx="8222218" cy="925818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F7E2213-0A1E-49ED-9CFC-B5EEDB3B6BA2}"/>
                </a:ext>
              </a:extLst>
            </p:cNvPr>
            <p:cNvGrpSpPr/>
            <p:nvPr/>
          </p:nvGrpSpPr>
          <p:grpSpPr>
            <a:xfrm>
              <a:off x="10877083" y="3723598"/>
              <a:ext cx="441146" cy="441146"/>
              <a:chOff x="3701006" y="2057971"/>
              <a:chExt cx="441146" cy="441146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3928AC3-31F7-40C2-A39C-32840EC00DE6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E6A6F90-C9FE-4FC9-B975-1E596634072D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1F33BE8-03D0-476B-BD14-9D1FF5B6F480}"/>
                </a:ext>
              </a:extLst>
            </p:cNvPr>
            <p:cNvSpPr txBox="1"/>
            <p:nvPr/>
          </p:nvSpPr>
          <p:spPr>
            <a:xfrm>
              <a:off x="3096011" y="3910752"/>
              <a:ext cx="8113596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8B2BA60-0A58-45D9-B2B2-5379DE847DCB}"/>
              </a:ext>
            </a:extLst>
          </p:cNvPr>
          <p:cNvGrpSpPr/>
          <p:nvPr/>
        </p:nvGrpSpPr>
        <p:grpSpPr>
          <a:xfrm>
            <a:off x="2290946" y="4659503"/>
            <a:ext cx="8244533" cy="959237"/>
            <a:chOff x="3048048" y="2461352"/>
            <a:chExt cx="8244533" cy="95923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99C59F2-6704-49B6-9F8E-7733AAB82A72}"/>
                </a:ext>
              </a:extLst>
            </p:cNvPr>
            <p:cNvGrpSpPr/>
            <p:nvPr/>
          </p:nvGrpSpPr>
          <p:grpSpPr>
            <a:xfrm>
              <a:off x="10851435" y="2461352"/>
              <a:ext cx="441146" cy="441146"/>
              <a:chOff x="3701006" y="2057971"/>
              <a:chExt cx="441146" cy="441146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34239678-0E09-4017-89AA-3DAA92D2AADF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7FCB2B3-DFAB-43A0-83AF-EC45931CD20D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87D5CFD-5FB5-43B6-B578-3C79465A40DC}"/>
                </a:ext>
              </a:extLst>
            </p:cNvPr>
            <p:cNvSpPr txBox="1"/>
            <p:nvPr/>
          </p:nvSpPr>
          <p:spPr>
            <a:xfrm>
              <a:off x="3048048" y="2681925"/>
              <a:ext cx="8113596" cy="7315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E92189F-AF42-40BA-86CE-4CE339633908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04BB899-32A4-4E54-8A6E-62609A1A04A2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85C01C8-C02F-4DBF-93F1-C2871757851F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09B5CAA-0039-4BF9-8601-EDF4CE7C76FE}"/>
              </a:ext>
            </a:extLst>
          </p:cNvPr>
          <p:cNvGrpSpPr/>
          <p:nvPr/>
        </p:nvGrpSpPr>
        <p:grpSpPr>
          <a:xfrm>
            <a:off x="-1996346" y="518678"/>
            <a:ext cx="4602928" cy="3734543"/>
            <a:chOff x="-1996346" y="518678"/>
            <a:chExt cx="4602928" cy="373454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7FF9F55-0E25-4ED9-915F-A864E4041223}"/>
                </a:ext>
              </a:extLst>
            </p:cNvPr>
            <p:cNvGrpSpPr/>
            <p:nvPr/>
          </p:nvGrpSpPr>
          <p:grpSpPr>
            <a:xfrm flipH="1">
              <a:off x="-1996346" y="518678"/>
              <a:ext cx="4538902" cy="3734543"/>
              <a:chOff x="1232562" y="-2011619"/>
              <a:chExt cx="4538902" cy="3734543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16FEBE8-F7F5-4061-B8B4-CD6A1F0199A5}"/>
                  </a:ext>
                </a:extLst>
              </p:cNvPr>
              <p:cNvGrpSpPr/>
              <p:nvPr/>
            </p:nvGrpSpPr>
            <p:grpSpPr>
              <a:xfrm rot="12584824">
                <a:off x="1719749" y="245021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id="{7E0EFB9A-561A-45AB-BB17-614C6F00C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8255852C-B830-4E6F-8CED-E36697419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8EE543BD-4A47-4757-88E6-3CB9800A7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506524" y="1089835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3F1E2BE8-C61F-4E7A-A792-4C2E6023C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1232562" y="728709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A35DAEE0-3740-4EC7-91BF-2ED4F006285F}"/>
                  </a:ext>
                </a:extLst>
              </p:cNvPr>
              <p:cNvGrpSpPr/>
              <p:nvPr/>
            </p:nvGrpSpPr>
            <p:grpSpPr>
              <a:xfrm flipH="1" rot="3163015">
                <a:off x="1374585" y="-1297956"/>
                <a:ext cx="3328800" cy="1901474"/>
                <a:chOff x="3297488" y="4529402"/>
                <a:chExt cx="2587279" cy="1477903"/>
              </a:xfrm>
            </p:grpSpPr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ADDF94CB-F1CC-44AD-AEFA-B1BFB4999ECB}"/>
                    </a:ext>
                  </a:extLst>
                </p:cNvPr>
                <p:cNvGrpSpPr/>
                <p:nvPr/>
              </p:nvGrpSpPr>
              <p:grpSpPr>
                <a:xfrm rot="12974730">
                  <a:off x="3617970" y="4529402"/>
                  <a:ext cx="2266797" cy="1477903"/>
                  <a:chOff x="364384" y="2171398"/>
                  <a:chExt cx="4814691" cy="3139074"/>
                </a:xfr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54" name="图片 53">
                    <a:extLst>
                      <a:ext uri="{FF2B5EF4-FFF2-40B4-BE49-F238E27FC236}">
                        <a16:creationId xmlns:a16="http://schemas.microsoft.com/office/drawing/2014/main" id="{0B806FCE-81D9-483F-B39F-697ECE6780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1715345">
                    <a:off x="2742723" y="2171398"/>
                    <a:ext cx="2436352" cy="15911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图片 54">
                    <a:extLst>
                      <a:ext uri="{FF2B5EF4-FFF2-40B4-BE49-F238E27FC236}">
                        <a16:creationId xmlns:a16="http://schemas.microsoft.com/office/drawing/2014/main" id="{F3E4348F-D3F1-4016-8727-D75C4088BD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2004730">
                    <a:off x="364384" y="2710757"/>
                    <a:ext cx="2959565" cy="25997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2" name="图片 51">
                  <a:extLst>
                    <a:ext uri="{FF2B5EF4-FFF2-40B4-BE49-F238E27FC236}">
                      <a16:creationId xmlns:a16="http://schemas.microsoft.com/office/drawing/2014/main" id="{0C4FD5AA-5D2A-4C40-9048-E03EE6A99D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5375084" y="5519480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id="{B3783007-64D5-40E6-B7AE-D2ED8AFB65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 rot="12047327">
                  <a:off x="3297488" y="5086696"/>
                  <a:ext cx="341380" cy="289021"/>
                </a:xfrm>
                <a:prstGeom prst="rect">
                  <a:avLst/>
                </a:prstGeom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E42980E1-C548-4FC9-ABB4-CA246030E0F5}"/>
                  </a:ext>
                </a:extLst>
              </p:cNvPr>
              <p:cNvGrpSpPr/>
              <p:nvPr/>
            </p:nvGrpSpPr>
            <p:grpSpPr>
              <a:xfrm rot="9076580">
                <a:off x="3504667" y="-147580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9" name="图片 48">
                  <a:extLst>
                    <a:ext uri="{FF2B5EF4-FFF2-40B4-BE49-F238E27FC236}">
                      <a16:creationId xmlns:a16="http://schemas.microsoft.com/office/drawing/2014/main" id="{B4B2DF00-32CC-481A-BD36-5169BA2E70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50" name="图片 49">
                  <a:extLst>
                    <a:ext uri="{FF2B5EF4-FFF2-40B4-BE49-F238E27FC236}">
                      <a16:creationId xmlns:a16="http://schemas.microsoft.com/office/drawing/2014/main" id="{EFCED932-A1AA-4A30-A431-6E68E36F5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D03346FE-865B-496B-8847-CA5B94A36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7183" y="836354"/>
              <a:ext cx="259399" cy="438265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68147087-59ED-44B0-90D2-26650ED1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552673">
              <a:off x="2134453" y="1262624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val="263990805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1E8AA38-D81D-40C8-AF88-2DF1950F4EA9}"/>
              </a:ext>
            </a:extLst>
          </p:cNvPr>
          <p:cNvGrpSpPr/>
          <p:nvPr/>
        </p:nvGrpSpPr>
        <p:grpSpPr>
          <a:xfrm>
            <a:off x="1065583" y="2860040"/>
            <a:ext cx="6738577" cy="1671662"/>
            <a:chOff x="1006592" y="2804093"/>
            <a:chExt cx="6738577" cy="175905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6574469-F019-45B9-BC84-54AAC3E0AF5D}"/>
                </a:ext>
              </a:extLst>
            </p:cNvPr>
            <p:cNvSpPr txBox="1"/>
            <p:nvPr/>
          </p:nvSpPr>
          <p:spPr>
            <a:xfrm>
              <a:off x="1503172" y="2804093"/>
              <a:ext cx="2423160" cy="174888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  素面翻嫌粉涴，洗妆不褪唇红。高情已逐晓云空。不与梨花同梦。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DEB255A-9719-4E1B-8467-C966E992CB33}"/>
                </a:ext>
              </a:extLst>
            </p:cNvPr>
            <p:cNvSpPr txBox="1"/>
            <p:nvPr/>
          </p:nvSpPr>
          <p:spPr>
            <a:xfrm>
              <a:off x="4825429" y="2814266"/>
              <a:ext cx="2423160" cy="174888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  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5F8A11F-5AAF-43A9-914C-91F8C86AE7DD}"/>
              </a:ext>
            </a:extLst>
          </p:cNvPr>
          <p:cNvGrpSpPr/>
          <p:nvPr/>
        </p:nvGrpSpPr>
        <p:grpSpPr>
          <a:xfrm>
            <a:off x="8294328" y="2891888"/>
            <a:ext cx="1779975" cy="1844516"/>
            <a:chOff x="8496266" y="3236315"/>
            <a:chExt cx="1779975" cy="18445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C6FBBBB-C1E6-4BA6-B37F-EE5C7DDBEFB3}"/>
                </a:ext>
              </a:extLst>
            </p:cNvPr>
            <p:cNvSpPr txBox="1"/>
            <p:nvPr/>
          </p:nvSpPr>
          <p:spPr>
            <a:xfrm rot="16200000">
              <a:off x="9010668" y="3826071"/>
              <a:ext cx="1402080" cy="11074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8000">
                  <a:solidFill>
                    <a:srgbClr val="3B3734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花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9E88435-EFA1-49DD-85BD-9746F9AF01F2}"/>
                </a:ext>
              </a:extLst>
            </p:cNvPr>
            <p:cNvSpPr txBox="1"/>
            <p:nvPr/>
          </p:nvSpPr>
          <p:spPr>
            <a:xfrm rot="16200000">
              <a:off x="8328625" y="3420028"/>
              <a:ext cx="1645920" cy="131064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eaVert" wrap="none">
              <a:spAutoFit/>
            </a:bodyPr>
            <a:lstStyle/>
            <a:p>
              <a:r>
                <a:rPr altLang="en-US" lang="zh-CN" sz="9600">
                  <a:solidFill>
                    <a:srgbClr val="F3F4ED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题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DD50E1-0C8E-49AA-8279-60D370A7365B}"/>
              </a:ext>
            </a:extLst>
          </p:cNvPr>
          <p:cNvGrpSpPr/>
          <p:nvPr/>
        </p:nvGrpSpPr>
        <p:grpSpPr>
          <a:xfrm>
            <a:off x="2681593" y="3024575"/>
            <a:ext cx="9759127" cy="1477903"/>
            <a:chOff x="2681593" y="3024575"/>
            <a:chExt cx="9759127" cy="14779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A64CADE-F597-442C-8E00-01A259D62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rot="12047327">
              <a:off x="2681593" y="3607924"/>
              <a:ext cx="487163" cy="412445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A0BF91E-8A77-49FC-9066-68A879E4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rot="12047327">
              <a:off x="7466517" y="3205565"/>
              <a:ext cx="487163" cy="412445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CD7CFB5-80CC-4766-8BEA-E5D2229C445E}"/>
                </a:ext>
              </a:extLst>
            </p:cNvPr>
            <p:cNvGrpSpPr/>
            <p:nvPr/>
          </p:nvGrpSpPr>
          <p:grpSpPr>
            <a:xfrm rot="11327454">
              <a:off x="10173923" y="3024575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204C948E-D0A1-4C2E-8F37-F65B6695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39FDE64A-9B94-4C7F-8A80-B96F40FEF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82077FF-9009-4640-A1FA-E19AF31F8A0C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3EB3717-D6CD-441B-BECA-BB00B1C7F1CE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E6C2991-19FB-470C-B6AC-858BB7701919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32B525C-6EC2-4325-921F-F19B74695D80}"/>
              </a:ext>
            </a:extLst>
          </p:cNvPr>
          <p:cNvGrpSpPr/>
          <p:nvPr/>
        </p:nvGrpSpPr>
        <p:grpSpPr>
          <a:xfrm flipH="1">
            <a:off x="-1072007" y="-1488699"/>
            <a:ext cx="4538902" cy="3734543"/>
            <a:chOff x="1232562" y="-2011619"/>
            <a:chExt cx="4538902" cy="373454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DFC1ADA-8D80-46FC-8856-F0CF37AD6FC3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79BEEFBB-619A-4E54-866C-3C128847D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1C12BE34-C221-4D1D-818B-A146591D5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231BF2F-606F-4D11-AF50-F4B3D987F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BD4316C-3151-491E-A36C-77253EEE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rot="12047327">
              <a:off x="1232562" y="728709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F2C4540-5ACA-4770-AED1-93C79EDFB2C4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095DD58F-8B92-48D9-B190-47DECAD8F5C1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2" name="图片 31">
                  <a:extLst>
                    <a:ext uri="{FF2B5EF4-FFF2-40B4-BE49-F238E27FC236}">
                      <a16:creationId xmlns:a16="http://schemas.microsoft.com/office/drawing/2014/main" id="{4B4F153D-FE5A-4903-AE83-B479DCC8D9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DF641DF7-0A6A-4F03-A1D4-A55271700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24A8449D-EC49-4D9A-83CB-AF790C804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17611ADA-245B-4028-9BEE-8CDAC429B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D090BD3-B55E-4A86-ADAE-B68887AA2603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3963C66-B72C-46F9-BCDC-2080FEAE9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FDB98612-B5DC-4B69-9AD9-673FBCF97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327121234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EEBEB3A9-4EB8-4677-979A-93CB5A032A40}"/>
              </a:ext>
            </a:extLst>
          </p:cNvPr>
          <p:cNvGrpSpPr/>
          <p:nvPr/>
        </p:nvGrpSpPr>
        <p:grpSpPr>
          <a:xfrm flipH="1" rot="4496983">
            <a:off x="10593661" y="-98924"/>
            <a:ext cx="4538902" cy="3734543"/>
            <a:chOff x="1232562" y="-2011619"/>
            <a:chExt cx="4538902" cy="373454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A9881A6-20EA-46C6-9526-7F0BA1AA7740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25939F0E-3174-4ED8-A7E1-7B17F8E8D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3D03AC74-D8FC-4018-924D-A9C66CB4C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97BA174-506A-400C-BE00-C2DFE8D5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9F6094B-0EA3-4635-8199-8BCDEF33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232562" y="728709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45BE97B-7197-48EB-98D4-0D64063C2645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FA13DFEA-508B-4929-B4A7-C005C5F83D23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9" name="图片 48">
                  <a:extLst>
                    <a:ext uri="{FF2B5EF4-FFF2-40B4-BE49-F238E27FC236}">
                      <a16:creationId xmlns:a16="http://schemas.microsoft.com/office/drawing/2014/main" id="{528BB02F-CD18-46C2-B8B8-12E1EEDFF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50" name="图片 49">
                  <a:extLst>
                    <a:ext uri="{FF2B5EF4-FFF2-40B4-BE49-F238E27FC236}">
                      <a16:creationId xmlns:a16="http://schemas.microsoft.com/office/drawing/2014/main" id="{CCBD69EE-18FB-4CB5-A30C-4CE5072D7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D93DD9AD-1D00-4E3E-951D-7708395EB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63721A52-B142-47F5-B105-308EC33FD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235EDA6-09DF-4708-AF66-922DDB5A28CC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777BE6FB-A5D3-4CD5-9CAF-B42028241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CF85118D-DA7B-4600-8C55-D90942AAF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D75E6E7-E10A-44E4-9052-D7325AF1306D}"/>
              </a:ext>
            </a:extLst>
          </p:cNvPr>
          <p:cNvGrpSpPr/>
          <p:nvPr/>
        </p:nvGrpSpPr>
        <p:grpSpPr>
          <a:xfrm>
            <a:off x="6677405" y="-883300"/>
            <a:ext cx="4538902" cy="3734543"/>
            <a:chOff x="1232562" y="-2011619"/>
            <a:chExt cx="4538902" cy="373454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A8D43E6-5B73-4412-BD99-870AA308E4D2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B553B319-6993-4F61-9BC7-A61933866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CDFBF1C7-C357-4560-B450-641912B0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5B702A7-3873-414D-B8CE-921D3168D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A7FB9D55-2395-4505-A8D4-BD0157F93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232562" y="728709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7367EEC-7A30-4565-A2EF-0E12F23124F5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02136065-2E05-4CAF-9069-4B44C1940D91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92AADFE4-2347-49BD-8BC3-BA5AB2EC7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30" name="图片 29">
                  <a:extLst>
                    <a:ext uri="{FF2B5EF4-FFF2-40B4-BE49-F238E27FC236}">
                      <a16:creationId xmlns:a16="http://schemas.microsoft.com/office/drawing/2014/main" id="{FF4C290B-85A5-4B9B-85BB-4426AD682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353BA961-CD05-4859-8333-22EE666CA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457B59E6-7685-4ED1-AD3F-6A66F7476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14654CA-AC07-4C09-BA2E-44C4551CBAB6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677E798A-EBBF-4760-A4F2-FD33A1DF6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A405F86-3F95-4A19-9473-72ED95746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5B75378-E702-45A4-A29F-5A125392FE21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E7B390-621C-4BE1-9A71-0417037908AD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0C471C-BB81-49DA-AEC8-A7E3E4A52A33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E718921-52D4-4E57-BF6A-0ADA6ECBF72A}"/>
              </a:ext>
            </a:extLst>
          </p:cNvPr>
          <p:cNvGrpSpPr/>
          <p:nvPr/>
        </p:nvGrpSpPr>
        <p:grpSpPr>
          <a:xfrm>
            <a:off x="1060408" y="1913994"/>
            <a:ext cx="4921291" cy="1555873"/>
            <a:chOff x="6028703" y="2896857"/>
            <a:chExt cx="4921291" cy="155587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1642F9E-63B7-4F8E-96B4-6B881771B44A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1EF7CCB7-74AF-4F80-9235-EF0EA475EDF9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F7D61E1-1404-430B-8EAE-DC66ECB0895A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21EA9AA-2654-460C-BF7E-476734DA4207}"/>
                </a:ext>
              </a:extLst>
            </p:cNvPr>
            <p:cNvSpPr txBox="1"/>
            <p:nvPr/>
          </p:nvSpPr>
          <p:spPr>
            <a:xfrm>
              <a:off x="6249276" y="3067735"/>
              <a:ext cx="4700718" cy="13716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CD6F73C-A6ED-4EF4-8691-DC2A1B3AADED}"/>
              </a:ext>
            </a:extLst>
          </p:cNvPr>
          <p:cNvGrpSpPr/>
          <p:nvPr/>
        </p:nvGrpSpPr>
        <p:grpSpPr>
          <a:xfrm>
            <a:off x="4625981" y="3556228"/>
            <a:ext cx="4921291" cy="1555873"/>
            <a:chOff x="6028703" y="2896857"/>
            <a:chExt cx="4921291" cy="1555873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37EE627-64FA-4E5C-95F6-75E3B0A14A7D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53003E5-2218-4263-9261-70476AB2D435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79CD52D-3195-405A-8EC2-33E3594B7A0D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8BE9873-9209-4DFD-A0C9-04E4BD185E72}"/>
                </a:ext>
              </a:extLst>
            </p:cNvPr>
            <p:cNvSpPr txBox="1"/>
            <p:nvPr/>
          </p:nvSpPr>
          <p:spPr>
            <a:xfrm>
              <a:off x="6249276" y="3067734"/>
              <a:ext cx="4700718" cy="13716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玉骨那愁瘴雾，冰姿自有仙风。海仙时遣探芳丛。倒挂绿毛么凤。素面翻嫌粉涴，洗妆不褪唇红。高情已逐晓云空。不与梨花同梦。</a:t>
              </a:r>
            </a:p>
          </p:txBody>
        </p:sp>
      </p:grpSp>
    </p:spTree>
    <p:extLst>
      <p:ext uri="{BB962C8B-B14F-4D97-AF65-F5344CB8AC3E}">
        <p14:creationId val="25864903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5" name="图片 84">
            <a:extLst>
              <a:ext uri="{FF2B5EF4-FFF2-40B4-BE49-F238E27FC236}">
                <a16:creationId xmlns:a16="http://schemas.microsoft.com/office/drawing/2014/main" id="{512C9FE3-431A-4352-B000-5BB6939E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1700000">
            <a:off x="4575475" y="5277936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F098EAD2-38F9-43C2-84F3-0779341C2472}"/>
              </a:ext>
            </a:extLst>
          </p:cNvPr>
          <p:cNvSpPr/>
          <p:nvPr/>
        </p:nvSpPr>
        <p:spPr>
          <a:xfrm>
            <a:off x="4707949" y="0"/>
            <a:ext cx="2773813" cy="6858000"/>
          </a:xfrm>
          <a:prstGeom prst="rect">
            <a:avLst/>
          </a:prstGeom>
          <a:noFill/>
          <a:ln w="19050">
            <a:solidFill>
              <a:srgbClr val="3B3734"/>
            </a:solidFill>
            <a:prstDash val="sysDash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B581B0BB-64B5-4343-BCE2-DAEFDEC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571428">
            <a:off x="6319843" y="1991255"/>
            <a:ext cx="1306059" cy="107343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A362C57-7218-4F95-91CC-F68295B281A6}"/>
              </a:ext>
            </a:extLst>
          </p:cNvPr>
          <p:cNvGrpSpPr/>
          <p:nvPr/>
        </p:nvGrpSpPr>
        <p:grpSpPr>
          <a:xfrm rot="2814317">
            <a:off x="1640217" y="1780399"/>
            <a:ext cx="8550381" cy="3129386"/>
            <a:chOff x="6074267" y="650263"/>
            <a:chExt cx="8550381" cy="3129386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A140A2-FC40-4A03-8F61-D761CA4DDB65}"/>
                </a:ext>
              </a:extLst>
            </p:cNvPr>
            <p:cNvGrpSpPr/>
            <p:nvPr/>
          </p:nvGrpSpPr>
          <p:grpSpPr>
            <a:xfrm>
              <a:off x="9759351" y="973470"/>
              <a:ext cx="4865297" cy="2806179"/>
              <a:chOff x="7122624" y="3718582"/>
              <a:chExt cx="4865297" cy="2806179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58BD4C40-F824-40E7-8585-8235B8BF3F4B}"/>
                  </a:ext>
                </a:extLst>
              </p:cNvPr>
              <p:cNvGrpSpPr/>
              <p:nvPr/>
            </p:nvGrpSpPr>
            <p:grpSpPr>
              <a:xfrm rot="10800000">
                <a:off x="7536791" y="3718582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BFED0E3-3829-42D2-AD3A-0D197C7EA177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AC335E3B-EACF-4996-9784-535852C7F2BF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47" name="图片 46">
                      <a:extLst>
                        <a:ext uri="{FF2B5EF4-FFF2-40B4-BE49-F238E27FC236}">
                          <a16:creationId xmlns:a16="http://schemas.microsoft.com/office/drawing/2014/main" id="{F8EE6C84-6A0A-48D4-A536-CAC0B29310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图片 45">
                      <a:extLst>
                        <a:ext uri="{FF2B5EF4-FFF2-40B4-BE49-F238E27FC236}">
                          <a16:creationId xmlns:a16="http://schemas.microsoft.com/office/drawing/2014/main" id="{B57BE557-BBCE-454C-9DCB-9F7F19869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5" name="图片 44">
                    <a:extLst>
                      <a:ext uri="{FF2B5EF4-FFF2-40B4-BE49-F238E27FC236}">
                        <a16:creationId xmlns:a16="http://schemas.microsoft.com/office/drawing/2014/main" id="{25376918-2DD6-4481-8EF9-D938BC96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33005" y="2599245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95153CCC-09D8-4411-83C4-E8FD512A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D5945A0-9011-4105-94A3-30615084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7122624" y="5394538"/>
                <a:ext cx="469055" cy="473672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87B042A-9D0F-4132-9C4B-AE483A9DE1C3}"/>
                </a:ext>
              </a:extLst>
            </p:cNvPr>
            <p:cNvGrpSpPr/>
            <p:nvPr/>
          </p:nvGrpSpPr>
          <p:grpSpPr>
            <a:xfrm>
              <a:off x="6074267" y="650263"/>
              <a:ext cx="4909520" cy="2806179"/>
              <a:chOff x="-29110" y="1267470"/>
              <a:chExt cx="4909520" cy="280617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1A228B9-C3D3-492F-8DF9-78D13CCEDD28}"/>
                  </a:ext>
                </a:extLst>
              </p:cNvPr>
              <p:cNvGrpSpPr/>
              <p:nvPr/>
            </p:nvGrpSpPr>
            <p:grpSpPr>
              <a:xfrm>
                <a:off x="-29110" y="1267470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2CE38805-3B58-4654-8B7C-1FC6E4A15E6D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5" cy="2806179"/>
                  <a:chOff x="2207435" y="-669026"/>
                  <a:chExt cx="6913333" cy="4589321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2C358F1-6FAA-4459-911B-B85C176620B8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6" cy="5830949"/>
                  </a:xfrm>
                </p:grpSpPr>
                <p:pic>
                  <p:nvPicPr>
                    <p:cNvPr id="36" name="图片 35">
                      <a:extLst>
                        <a:ext uri="{FF2B5EF4-FFF2-40B4-BE49-F238E27FC236}">
                          <a16:creationId xmlns:a16="http://schemas.microsoft.com/office/drawing/2014/main" id="{B07BF2F7-9F64-484C-81A2-92E378B631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图片 36">
                      <a:extLst>
                        <a:ext uri="{FF2B5EF4-FFF2-40B4-BE49-F238E27FC236}">
                          <a16:creationId xmlns:a16="http://schemas.microsoft.com/office/drawing/2014/main" id="{A0CDBBA2-33BC-49FB-B620-84BCAD66B0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9161456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77CCBC32-16DE-4F89-82DC-51F9E2194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620645" y="2640574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09434295-343E-4498-A07C-ACB9BEC05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4EA4F40-9EB8-43C3-AD3F-611EBF96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414560">
                <a:off x="4411355" y="1708631"/>
                <a:ext cx="469055" cy="397114"/>
              </a:xfrm>
              <a:prstGeom prst="rect">
                <a:avLst/>
              </a:prstGeom>
            </p:spPr>
          </p:pic>
        </p:grp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0E4850FF-C24D-476B-9A57-DFF0D9B0A76A}"/>
              </a:ext>
            </a:extLst>
          </p:cNvPr>
          <p:cNvSpPr/>
          <p:nvPr/>
        </p:nvSpPr>
        <p:spPr>
          <a:xfrm>
            <a:off x="4885391" y="0"/>
            <a:ext cx="2406036" cy="6858000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E8D2D9B7-25F6-4ED7-891D-838EA57F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70"/>
          <a:stretch>
            <a:fillRect/>
          </a:stretch>
        </p:blipFill>
        <p:spPr>
          <a:xfrm rot="15300000">
            <a:off x="4626979" y="502921"/>
            <a:ext cx="392571" cy="95656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516B57C-BEC9-4F18-AB7A-6775C5E1A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75811">
            <a:off x="5160184" y="873822"/>
            <a:ext cx="298808" cy="50484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DB8CD2C-0D29-44F2-BADB-CC65DB84F735}"/>
              </a:ext>
            </a:extLst>
          </p:cNvPr>
          <p:cNvGrpSpPr/>
          <p:nvPr/>
        </p:nvGrpSpPr>
        <p:grpSpPr>
          <a:xfrm>
            <a:off x="4865513" y="2040359"/>
            <a:ext cx="2451934" cy="2777282"/>
            <a:chOff x="5403749" y="2119520"/>
            <a:chExt cx="2451934" cy="2777282"/>
          </a:xfrm>
          <a:noFill/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7D77B93-FF75-4270-9BEF-2A8999AFFBC4}"/>
                </a:ext>
              </a:extLst>
            </p:cNvPr>
            <p:cNvSpPr txBox="1"/>
            <p:nvPr/>
          </p:nvSpPr>
          <p:spPr>
            <a:xfrm>
              <a:off x="5494723" y="2119520"/>
              <a:ext cx="2291080" cy="2621280"/>
            </a:xfrm>
            <a:prstGeom prst="rect">
              <a:avLst/>
            </a:prstGeom>
            <a:grp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 sz="16600">
                  <a:blipFill>
                    <a:blip r:embed="rId8"/>
                    <a:stretch>
                      <a:fillRect/>
                    </a:stretch>
                  </a:blip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3" name="半闭框 32">
              <a:extLst>
                <a:ext uri="{FF2B5EF4-FFF2-40B4-BE49-F238E27FC236}">
                  <a16:creationId xmlns:a16="http://schemas.microsoft.com/office/drawing/2014/main" id="{325CF974-4E27-4E6B-AB76-582EE45F755E}"/>
                </a:ext>
              </a:extLst>
            </p:cNvPr>
            <p:cNvSpPr/>
            <p:nvPr/>
          </p:nvSpPr>
          <p:spPr>
            <a:xfrm>
              <a:off x="5403749" y="2502575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  <p:sp>
          <p:nvSpPr>
            <p:cNvPr id="34" name="半闭框 33">
              <a:extLst>
                <a:ext uri="{FF2B5EF4-FFF2-40B4-BE49-F238E27FC236}">
                  <a16:creationId xmlns:a16="http://schemas.microsoft.com/office/drawing/2014/main" id="{01552941-A56A-4D82-ACF9-0C42CF77416A}"/>
                </a:ext>
              </a:extLst>
            </p:cNvPr>
            <p:cNvSpPr/>
            <p:nvPr/>
          </p:nvSpPr>
          <p:spPr>
            <a:xfrm flipH="1" flipV="1">
              <a:off x="7506001" y="3975123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rgbClr val="3B3734"/>
                </a:solidFill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5C0B2B2C-9095-4EE8-9EBC-06D389D7D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79279">
            <a:off x="3923403" y="-3856051"/>
            <a:ext cx="404960" cy="684197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6662B79-2F5B-45CC-B39E-B663B9298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7184926" y="283238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9FB8B78E-4811-4D51-8334-5D223DF97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4560">
            <a:off x="4697346" y="596338"/>
            <a:ext cx="469055" cy="39711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040F02D3-8552-4D27-A729-A8D6CEA3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086" y="4632317"/>
            <a:ext cx="422853" cy="71442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03976822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2142D448-AA47-4D9D-B071-90E4969EA3F1}"/>
              </a:ext>
            </a:extLst>
          </p:cNvPr>
          <p:cNvSpPr/>
          <p:nvPr/>
        </p:nvSpPr>
        <p:spPr>
          <a:xfrm>
            <a:off x="0" y="2374134"/>
            <a:ext cx="7370120" cy="45719"/>
          </a:xfrm>
          <a:prstGeom prst="rect">
            <a:avLst/>
          </a:prstGeom>
          <a:solidFill>
            <a:srgbClr val="F3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65EF1F-8846-4E89-A6A9-EA9185A5225B}"/>
              </a:ext>
            </a:extLst>
          </p:cNvPr>
          <p:cNvGrpSpPr/>
          <p:nvPr/>
        </p:nvGrpSpPr>
        <p:grpSpPr>
          <a:xfrm>
            <a:off x="10883348" y="0"/>
            <a:ext cx="665921" cy="1848678"/>
            <a:chOff x="10883348" y="0"/>
            <a:chExt cx="665921" cy="18486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0E68A82-4B28-4067-BDD4-B324504BBEE8}"/>
                </a:ext>
              </a:extLst>
            </p:cNvPr>
            <p:cNvSpPr/>
            <p:nvPr/>
          </p:nvSpPr>
          <p:spPr>
            <a:xfrm>
              <a:off x="10883348" y="0"/>
              <a:ext cx="665921" cy="1848678"/>
            </a:xfrm>
            <a:prstGeom prst="rect">
              <a:avLst/>
            </a:prstGeom>
            <a:solidFill>
              <a:srgbClr val="F3F4ED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B26353C-72C6-44A9-8BC0-950856CEDB99}"/>
                </a:ext>
              </a:extLst>
            </p:cNvPr>
            <p:cNvSpPr txBox="1"/>
            <p:nvPr/>
          </p:nvSpPr>
          <p:spPr>
            <a:xfrm>
              <a:off x="10970087" y="270957"/>
              <a:ext cx="487680" cy="10927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pc="600" sz="2000">
                  <a:solidFill>
                    <a:srgbClr val="3B3734"/>
                  </a:solidFill>
                  <a:latin charset="-122" panose="02010600030101010101" pitchFamily="2" typeface="宋体"/>
                  <a:ea charset="-122" panose="02010600030101010101" pitchFamily="2" typeface="宋体"/>
                </a:rPr>
                <a:t>标题文字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D0039F8-34C7-4493-BC23-7184E45F02F1}"/>
              </a:ext>
            </a:extLst>
          </p:cNvPr>
          <p:cNvGrpSpPr/>
          <p:nvPr/>
        </p:nvGrpSpPr>
        <p:grpSpPr>
          <a:xfrm>
            <a:off x="1060408" y="2199280"/>
            <a:ext cx="1374735" cy="3002051"/>
            <a:chOff x="6028703" y="2896857"/>
            <a:chExt cx="1374735" cy="300205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705D746-896E-4572-AC08-973A2E0956E4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27690ECC-5CEC-4A46-A321-9DE808C369A3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46AAD66-0B22-4A77-B474-1269554C8CA7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E7EACC3-E784-4E7A-AB29-486AA791595B}"/>
                </a:ext>
              </a:extLst>
            </p:cNvPr>
            <p:cNvSpPr txBox="1"/>
            <p:nvPr/>
          </p:nvSpPr>
          <p:spPr>
            <a:xfrm>
              <a:off x="6414877" y="3163301"/>
              <a:ext cx="822960" cy="273560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4C20DA7-E72B-4BAF-8F3E-44464B28DA82}"/>
              </a:ext>
            </a:extLst>
          </p:cNvPr>
          <p:cNvGrpSpPr/>
          <p:nvPr/>
        </p:nvGrpSpPr>
        <p:grpSpPr>
          <a:xfrm>
            <a:off x="3090121" y="2199280"/>
            <a:ext cx="1374735" cy="3002051"/>
            <a:chOff x="6028703" y="2896857"/>
            <a:chExt cx="1374735" cy="300205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60905AC-BC54-4FBF-A69A-CCE3E514B112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7C92E51-BB29-487B-84A2-20E055D7625E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DB0F3D-A73D-4DBB-A91C-7B109EC7C22D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695828B-A693-409C-AF93-3DC471670988}"/>
                </a:ext>
              </a:extLst>
            </p:cNvPr>
            <p:cNvSpPr txBox="1"/>
            <p:nvPr/>
          </p:nvSpPr>
          <p:spPr>
            <a:xfrm>
              <a:off x="6414878" y="3163301"/>
              <a:ext cx="822960" cy="273560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5D7F844-52C6-4D5E-9E03-D3D2BBC29B04}"/>
              </a:ext>
            </a:extLst>
          </p:cNvPr>
          <p:cNvGrpSpPr/>
          <p:nvPr/>
        </p:nvGrpSpPr>
        <p:grpSpPr>
          <a:xfrm>
            <a:off x="5119834" y="2206270"/>
            <a:ext cx="1374735" cy="3002051"/>
            <a:chOff x="6028703" y="2896857"/>
            <a:chExt cx="1374735" cy="300205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F2A2B97-BD01-45CE-8B2C-D590E8FEE61F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74A8AA0C-5C13-4102-9548-3F6EFA8C5307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0902C13-32B3-42A4-A0CB-152E6F9998D3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EF64809-6E91-4A8F-A26B-9778EAA68E11}"/>
                </a:ext>
              </a:extLst>
            </p:cNvPr>
            <p:cNvSpPr txBox="1"/>
            <p:nvPr/>
          </p:nvSpPr>
          <p:spPr>
            <a:xfrm>
              <a:off x="6414877" y="3163301"/>
              <a:ext cx="822960" cy="273560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871623-277C-4A29-86E4-553121D6097B}"/>
              </a:ext>
            </a:extLst>
          </p:cNvPr>
          <p:cNvGrpSpPr/>
          <p:nvPr/>
        </p:nvGrpSpPr>
        <p:grpSpPr>
          <a:xfrm>
            <a:off x="7149547" y="2199280"/>
            <a:ext cx="1374735" cy="3002051"/>
            <a:chOff x="6028703" y="2896857"/>
            <a:chExt cx="1374735" cy="300205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6884C7B-C86D-46A8-B4CE-A8ACDD4251E1}"/>
                </a:ext>
              </a:extLst>
            </p:cNvPr>
            <p:cNvGrpSpPr/>
            <p:nvPr/>
          </p:nvGrpSpPr>
          <p:grpSpPr>
            <a:xfrm>
              <a:off x="6028703" y="2896857"/>
              <a:ext cx="441146" cy="441146"/>
              <a:chOff x="3701006" y="2057971"/>
              <a:chExt cx="441146" cy="44114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92C12ED7-D21C-49FB-86B4-96A630C79BC2}"/>
                  </a:ext>
                </a:extLst>
              </p:cNvPr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3B3734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B7C717E-68FC-41F4-8732-CD034B5E6D2D}"/>
                  </a:ext>
                </a:extLst>
              </p:cNvPr>
              <p:cNvSpPr txBox="1"/>
              <p:nvPr/>
            </p:nvSpPr>
            <p:spPr>
              <a:xfrm>
                <a:off x="3728539" y="2109267"/>
                <a:ext cx="386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EC8E32D-82F2-4E6C-9EF5-CC14C3EE7C4D}"/>
                </a:ext>
              </a:extLst>
            </p:cNvPr>
            <p:cNvSpPr txBox="1"/>
            <p:nvPr/>
          </p:nvSpPr>
          <p:spPr>
            <a:xfrm>
              <a:off x="6414877" y="3163301"/>
              <a:ext cx="822960" cy="273560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pc="600" sz="1400">
                  <a:solidFill>
                    <a:srgbClr val="F3F4ED"/>
                  </a:solidFill>
                  <a:latin charset="-122" panose="02010600030101010101" pitchFamily="2" typeface="宋体"/>
                  <a:ea charset="-122" panose="02010600030101010101" pitchFamily="2" typeface="宋体"/>
                  <a:cs typeface="+mn-ea"/>
                  <a:sym typeface="+mn-lt"/>
                </a:rPr>
                <a:t>玉骨那愁瘴雾，冰姿自有仙风。海仙时遣探芳丛。倒挂绿毛么凤。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C1D29E-BD10-475D-8929-431E975B25CD}"/>
              </a:ext>
            </a:extLst>
          </p:cNvPr>
          <p:cNvGrpSpPr/>
          <p:nvPr/>
        </p:nvGrpSpPr>
        <p:grpSpPr>
          <a:xfrm rot="7333249">
            <a:off x="8765965" y="3520996"/>
            <a:ext cx="4538902" cy="3734543"/>
            <a:chOff x="1232562" y="-2011619"/>
            <a:chExt cx="4538902" cy="373454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D525F13-B290-4A79-99AA-174EE9AC21EE}"/>
                </a:ext>
              </a:extLst>
            </p:cNvPr>
            <p:cNvGrpSpPr/>
            <p:nvPr/>
          </p:nvGrpSpPr>
          <p:grpSpPr>
            <a:xfrm rot="12584824">
              <a:off x="1719749" y="245021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27A7E7C5-6042-4357-B9E3-E792A5633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65BAF9D0-5FDB-4AF3-8F29-2DD8DB027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F47C506-94B0-4771-9AFF-5829F92B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3506524" y="1089835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EC289E3-C067-4FB6-9EB5-77A8F710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2047327">
              <a:off x="1232562" y="728709"/>
              <a:ext cx="341380" cy="289021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D651C99-AB7E-45E0-B794-0462C0C95CFD}"/>
                </a:ext>
              </a:extLst>
            </p:cNvPr>
            <p:cNvGrpSpPr/>
            <p:nvPr/>
          </p:nvGrpSpPr>
          <p:grpSpPr>
            <a:xfrm flipH="1" rot="3163015">
              <a:off x="1374585" y="-1297956"/>
              <a:ext cx="3328800" cy="1901474"/>
              <a:chOff x="3297488" y="4529402"/>
              <a:chExt cx="2587279" cy="1477903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8B6D6E61-BEBC-4AF2-B16B-4B27026E1680}"/>
                  </a:ext>
                </a:extLst>
              </p:cNvPr>
              <p:cNvGrpSpPr/>
              <p:nvPr/>
            </p:nvGrpSpPr>
            <p:grpSpPr>
              <a:xfrm rot="12974730">
                <a:off x="3617970" y="4529402"/>
                <a:ext cx="2266797" cy="1477903"/>
                <a:chOff x="364384" y="2171398"/>
                <a:chExt cx="4814691" cy="3139074"/>
              </a:xfr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1EDC734B-DE4D-4D82-815F-C806D9747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1715345">
                  <a:off x="2742723" y="2171398"/>
                  <a:ext cx="2436352" cy="1591148"/>
                </a:xfrm>
                <a:prstGeom prst="rect">
                  <a:avLst/>
                </a:prstGeom>
              </p:spPr>
            </p:pic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AFADAE75-7840-4C69-9122-E4A7E12DDD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04730">
                  <a:off x="364384" y="2710757"/>
                  <a:ext cx="2959565" cy="2599715"/>
                </a:xfrm>
                <a:prstGeom prst="rect">
                  <a:avLst/>
                </a:prstGeom>
              </p:spPr>
            </p:pic>
          </p:grp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149D-1753-4BE8-9B4A-1359104A3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5375084" y="5519480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C87A20D6-FA6D-4248-B8E8-EC31EBED2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rot="12047327">
                <a:off x="3297488" y="5086696"/>
                <a:ext cx="341380" cy="289021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EBB06B0-ECC9-4716-B9EE-686EB564E945}"/>
                </a:ext>
              </a:extLst>
            </p:cNvPr>
            <p:cNvGrpSpPr/>
            <p:nvPr/>
          </p:nvGrpSpPr>
          <p:grpSpPr>
            <a:xfrm rot="9076580">
              <a:off x="3504667" y="-147580"/>
              <a:ext cx="2266797" cy="1477903"/>
              <a:chOff x="364384" y="2171398"/>
              <a:chExt cx="4814691" cy="3139074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87611B20-2E7A-4155-81FF-0B3697A17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715345">
                <a:off x="2742723" y="2171398"/>
                <a:ext cx="2436352" cy="1591148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1046BDD-322C-4A42-B716-67168A8BE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730">
                <a:off x="364384" y="2710757"/>
                <a:ext cx="2959565" cy="2599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406448793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fxb423my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145</Paragraphs>
  <Slides>24</Slides>
  <Notes>23</Notes>
  <TotalTime>821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楷体</vt:lpstr>
      <vt:lpstr>Calibri Light</vt:lpstr>
      <vt:lpstr>Calibri</vt:lpstr>
      <vt:lpstr>等线 Light</vt:lpstr>
      <vt:lpstr>等线</vt:lpstr>
      <vt:lpstr>TypeLand 康熙字典體試用版</vt:lpstr>
      <vt:lpstr>宋体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2021-08-20T10:56:12Z</dcterms:modified>
  <cp:revision>91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