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4"/>
  </p:notesMasterIdLst>
  <p:sldIdLst>
    <p:sldId id="260" r:id="rId5"/>
    <p:sldId id="264" r:id="rId6"/>
    <p:sldId id="263" r:id="rId7"/>
    <p:sldId id="271" r:id="rId8"/>
    <p:sldId id="269" r:id="rId9"/>
    <p:sldId id="268" r:id="rId10"/>
    <p:sldId id="270" r:id="rId11"/>
    <p:sldId id="265" r:id="rId12"/>
    <p:sldId id="272" r:id="rId13"/>
    <p:sldId id="273" r:id="rId14"/>
    <p:sldId id="274" r:id="rId15"/>
    <p:sldId id="275" r:id="rId16"/>
    <p:sldId id="266" r:id="rId17"/>
    <p:sldId id="276" r:id="rId18"/>
    <p:sldId id="277" r:id="rId19"/>
    <p:sldId id="278" r:id="rId20"/>
    <p:sldId id="279" r:id="rId21"/>
    <p:sldId id="267" r:id="rId22"/>
    <p:sldId id="281" r:id="rId23"/>
    <p:sldId id="282" r:id="rId24"/>
    <p:sldId id="280" r:id="rId25"/>
    <p:sldId id="283" r:id="rId26"/>
    <p:sldId id="284" r:id="rId27"/>
    <p:sldId id="286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C9CDF-2985-4743-B207-2ECED6420E0D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2D21-508F-48D8-8709-970FEE047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624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023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027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691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774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829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3753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4042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459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1535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1459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06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41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8761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566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843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282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90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178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938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269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636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11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485365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26723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86275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7592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13302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48937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88689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45135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404666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9663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13245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68375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071832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806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386505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80256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311527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22008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25117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37454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36501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24685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18036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574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3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6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72F3F5-181D-45D6-8AF6-6659A4461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03F145-9CE4-4257-A777-352E730A8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37745A-D65A-4852-87EE-6ACC823A0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5040" l="-5428" r="-4560" t="86828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7EF86-B852-40F6-9629-195341C39610}"/>
              </a:ext>
            </a:extLst>
          </p:cNvPr>
          <p:cNvSpPr txBox="1"/>
          <p:nvPr/>
        </p:nvSpPr>
        <p:spPr>
          <a:xfrm>
            <a:off x="4017459" y="2482668"/>
            <a:ext cx="436057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卡通手绘模板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9B961F-1A80-43E7-84A5-A12192160D7A}"/>
              </a:ext>
            </a:extLst>
          </p:cNvPr>
          <p:cNvSpPr txBox="1"/>
          <p:nvPr/>
        </p:nvSpPr>
        <p:spPr>
          <a:xfrm>
            <a:off x="4196685" y="3839069"/>
            <a:ext cx="36446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Click here to add words Click here to add words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231F4D8-50D7-428C-AAA6-F154D341A314}"/>
              </a:ext>
            </a:extLst>
          </p:cNvPr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fmla="val 50000" name="adj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0A80A1-D5C4-4D39-9AF1-DEBF93317A53}"/>
              </a:ext>
            </a:extLst>
          </p:cNvPr>
          <p:cNvSpPr txBox="1"/>
          <p:nvPr/>
        </p:nvSpPr>
        <p:spPr>
          <a:xfrm>
            <a:off x="4592188" y="5501064"/>
            <a:ext cx="2895927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600">
                <a:latin charset="-122" panose="03000509000000000000" pitchFamily="65" typeface="迷你简卡通"/>
                <a:ea charset="-122" panose="03000509000000000000" pitchFamily="65" typeface="迷你简卡通"/>
              </a:rPr>
              <a:t>演讲人：优页PPT</a:t>
            </a:r>
          </a:p>
        </p:txBody>
      </p:sp>
    </p:spTree>
    <p:extLst>
      <p:ext uri="{BB962C8B-B14F-4D97-AF65-F5344CB8AC3E}">
        <p14:creationId val="38125434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93071C-0E6C-46B8-851A-C6FBFA077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9085" l="75846" r="2035" t="41822"/>
          <a:stretch>
            <a:fillRect/>
          </a:stretch>
        </p:blipFill>
        <p:spPr>
          <a:xfrm>
            <a:off x="3695976" y="1756270"/>
            <a:ext cx="4617937" cy="41577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839816-6500-4FCD-8905-815774B3B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79203" y="2168036"/>
            <a:ext cx="2033277" cy="26337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9B142B8-6044-4198-8EFA-C89B47DF4AA6}"/>
              </a:ext>
            </a:extLst>
          </p:cNvPr>
          <p:cNvSpPr txBox="1"/>
          <p:nvPr/>
        </p:nvSpPr>
        <p:spPr>
          <a:xfrm>
            <a:off x="1034005" y="256575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859919-A738-4936-9706-8537B4235004}"/>
              </a:ext>
            </a:extLst>
          </p:cNvPr>
          <p:cNvSpPr txBox="1"/>
          <p:nvPr/>
        </p:nvSpPr>
        <p:spPr>
          <a:xfrm>
            <a:off x="1034005" y="290282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151E23-54CE-42E7-B06F-86AF4CA34D61}"/>
              </a:ext>
            </a:extLst>
          </p:cNvPr>
          <p:cNvSpPr txBox="1"/>
          <p:nvPr/>
        </p:nvSpPr>
        <p:spPr>
          <a:xfrm>
            <a:off x="1351852" y="2165644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F83A45-9CE7-4CDE-B980-B0509028714F}"/>
              </a:ext>
            </a:extLst>
          </p:cNvPr>
          <p:cNvSpPr txBox="1"/>
          <p:nvPr/>
        </p:nvSpPr>
        <p:spPr>
          <a:xfrm>
            <a:off x="1039651" y="476466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1AAA2B-68EA-4FA7-9ED9-569FCF5220A2}"/>
              </a:ext>
            </a:extLst>
          </p:cNvPr>
          <p:cNvSpPr txBox="1"/>
          <p:nvPr/>
        </p:nvSpPr>
        <p:spPr>
          <a:xfrm>
            <a:off x="1039651" y="510173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22EC2B-61A0-4BB6-9471-9E59938BE1EA}"/>
              </a:ext>
            </a:extLst>
          </p:cNvPr>
          <p:cNvSpPr txBox="1"/>
          <p:nvPr/>
        </p:nvSpPr>
        <p:spPr>
          <a:xfrm>
            <a:off x="1357498" y="436455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2FD163-FBFF-4DC2-AACC-74CFC3430083}"/>
              </a:ext>
            </a:extLst>
          </p:cNvPr>
          <p:cNvSpPr txBox="1"/>
          <p:nvPr/>
        </p:nvSpPr>
        <p:spPr>
          <a:xfrm>
            <a:off x="8660093" y="256575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3445E85-6F40-4ABB-B91B-7F5E856D7BA1}"/>
              </a:ext>
            </a:extLst>
          </p:cNvPr>
          <p:cNvSpPr txBox="1"/>
          <p:nvPr/>
        </p:nvSpPr>
        <p:spPr>
          <a:xfrm>
            <a:off x="8660093" y="290282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D4E3EC-50EA-44AB-8D8C-CC7A051BA51B}"/>
              </a:ext>
            </a:extLst>
          </p:cNvPr>
          <p:cNvSpPr txBox="1"/>
          <p:nvPr/>
        </p:nvSpPr>
        <p:spPr>
          <a:xfrm>
            <a:off x="8977938" y="2165644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46EF92-1587-40D0-9B2F-C46CCE4C6704}"/>
              </a:ext>
            </a:extLst>
          </p:cNvPr>
          <p:cNvSpPr txBox="1"/>
          <p:nvPr/>
        </p:nvSpPr>
        <p:spPr>
          <a:xfrm>
            <a:off x="8665737" y="476466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E3E426-A060-4851-9193-2579EDBAA030}"/>
              </a:ext>
            </a:extLst>
          </p:cNvPr>
          <p:cNvSpPr txBox="1"/>
          <p:nvPr/>
        </p:nvSpPr>
        <p:spPr>
          <a:xfrm>
            <a:off x="8665737" y="510173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11D1D6-04A0-4432-8AF0-1D01A4BF4615}"/>
              </a:ext>
            </a:extLst>
          </p:cNvPr>
          <p:cNvSpPr txBox="1"/>
          <p:nvPr/>
        </p:nvSpPr>
        <p:spPr>
          <a:xfrm>
            <a:off x="8983584" y="436455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7576605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4"/>
      <p:bldP grpId="0" spid="16"/>
      <p:bldP grpId="0" spid="18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C6AF1A-42C5-4D42-BC34-80B34F8C3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7410" l="69824" r="-2915" t="69129"/>
          <a:stretch>
            <a:fillRect/>
          </a:stretch>
        </p:blipFill>
        <p:spPr>
          <a:xfrm>
            <a:off x="6153727" y="2599771"/>
            <a:ext cx="6174798" cy="2619797"/>
          </a:xfrm>
          <a:prstGeom prst="rect">
            <a:avLst/>
          </a:prstGeom>
        </p:spPr>
      </p:pic>
      <p:sp>
        <p:nvSpPr>
          <p:cNvPr id="8" name="椭圆 11">
            <a:extLst>
              <a:ext uri="{FF2B5EF4-FFF2-40B4-BE49-F238E27FC236}">
                <a16:creationId xmlns:a16="http://schemas.microsoft.com/office/drawing/2014/main" id="{B2F9DA63-9210-46B3-9DC0-3E1DF18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921" y="3179882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endParaRPr altLang="en-US" kumimoji="0" lang="zh-CN" sz="1800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" name="椭圆 13">
            <a:extLst>
              <a:ext uri="{FF2B5EF4-FFF2-40B4-BE49-F238E27FC236}">
                <a16:creationId xmlns:a16="http://schemas.microsoft.com/office/drawing/2014/main" id="{4D25A0D7-6052-4C0B-8619-2D2E9147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921" y="2203570"/>
            <a:ext cx="787400" cy="785812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endParaRPr altLang="en-US" kumimoji="0" lang="zh-CN" sz="1800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AD2229F-377E-4636-81D5-EBC06E72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921" y="4157782"/>
            <a:ext cx="787400" cy="788988"/>
          </a:xfrm>
          <a:prstGeom prst="ellipse">
            <a:avLst/>
          </a:prstGeom>
          <a:solidFill>
            <a:srgbClr val="52607E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endParaRPr altLang="en-US" kumimoji="0" lang="zh-CN" sz="1800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A76856B9-A2FE-45FD-9F95-EC3BAD93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669" y="2332157"/>
            <a:ext cx="50831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kumimoji="0" lang="en-US" sz="2800">
                <a:solidFill>
                  <a:schemeClr val="bg1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01</a:t>
            </a:r>
          </a:p>
        </p:txBody>
      </p:sp>
      <p:sp>
        <p:nvSpPr>
          <p:cNvPr id="12" name="矩形 14">
            <a:extLst>
              <a:ext uri="{FF2B5EF4-FFF2-40B4-BE49-F238E27FC236}">
                <a16:creationId xmlns:a16="http://schemas.microsoft.com/office/drawing/2014/main" id="{C9A2AA02-646D-42BE-85D5-0B6582DD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238" y="3313231"/>
            <a:ext cx="5511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kumimoji="0" lang="en-US" sz="2800">
                <a:solidFill>
                  <a:schemeClr val="bg1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02</a:t>
            </a:r>
          </a:p>
        </p:txBody>
      </p:sp>
      <p:sp>
        <p:nvSpPr>
          <p:cNvPr id="13" name="矩形 16">
            <a:extLst>
              <a:ext uri="{FF2B5EF4-FFF2-40B4-BE49-F238E27FC236}">
                <a16:creationId xmlns:a16="http://schemas.microsoft.com/office/drawing/2014/main" id="{2D4621C9-6ACA-4C92-AE2C-F3DEA97F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919" y="4291131"/>
            <a:ext cx="5622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kumimoji="1"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kumimoji="0" lang="en-US" sz="2800">
                <a:solidFill>
                  <a:schemeClr val="bg1"/>
                </a:solidFill>
                <a:latin charset="0" panose="020b0806030902050204" pitchFamily="34" typeface="Impact"/>
                <a:sym charset="0" panose="020b0806030902050204" pitchFamily="34" typeface="Impact"/>
              </a:rPr>
              <a:t>03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2211B7-3EFC-44FC-893D-9854D94C3595}"/>
              </a:ext>
            </a:extLst>
          </p:cNvPr>
          <p:cNvSpPr/>
          <p:nvPr/>
        </p:nvSpPr>
        <p:spPr>
          <a:xfrm>
            <a:off x="1708218" y="2322092"/>
            <a:ext cx="438339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单击此处添加文本单击此处添加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04F207-B87A-4FA0-8AEF-F611FCE94B9C}"/>
              </a:ext>
            </a:extLst>
          </p:cNvPr>
          <p:cNvSpPr/>
          <p:nvPr/>
        </p:nvSpPr>
        <p:spPr>
          <a:xfrm>
            <a:off x="1708217" y="3273799"/>
            <a:ext cx="438339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单击此处添加文本单击此处添加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F0E3063-E8C2-4B76-8251-7285E8446F20}"/>
              </a:ext>
            </a:extLst>
          </p:cNvPr>
          <p:cNvSpPr/>
          <p:nvPr/>
        </p:nvSpPr>
        <p:spPr>
          <a:xfrm>
            <a:off x="1712607" y="4251416"/>
            <a:ext cx="438339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单击此处添加文本单击此处添加</a:t>
            </a:r>
          </a:p>
        </p:txBody>
      </p:sp>
    </p:spTree>
    <p:extLst>
      <p:ext uri="{BB962C8B-B14F-4D97-AF65-F5344CB8AC3E}">
        <p14:creationId val="31055705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3E8315-9982-474D-BEBB-3E6D3BC6C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8900" y="1676400"/>
            <a:ext cx="4267200" cy="4267200"/>
          </a:xfrm>
          <a:prstGeom prst="rect">
            <a:avLst/>
          </a:prstGeom>
        </p:spPr>
      </p:pic>
      <p:sp>
        <p:nvSpPr>
          <p:cNvPr id="7" name="椭圆 2">
            <a:extLst>
              <a:ext uri="{FF2B5EF4-FFF2-40B4-BE49-F238E27FC236}">
                <a16:creationId xmlns:a16="http://schemas.microsoft.com/office/drawing/2014/main" id="{6870E0C3-0300-4CA9-9098-5B366DE4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" name="椭圆 327">
            <a:extLst>
              <a:ext uri="{FF2B5EF4-FFF2-40B4-BE49-F238E27FC236}">
                <a16:creationId xmlns:a16="http://schemas.microsoft.com/office/drawing/2014/main" id="{5172E5E6-6DF6-4A26-9693-39151DA9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" name="椭圆 339">
            <a:extLst>
              <a:ext uri="{FF2B5EF4-FFF2-40B4-BE49-F238E27FC236}">
                <a16:creationId xmlns:a16="http://schemas.microsoft.com/office/drawing/2014/main" id="{F8487315-2AE2-4741-BA84-B8FC0774B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021DA5-1A7F-47C0-B564-4726334C0D47}"/>
              </a:ext>
            </a:extLst>
          </p:cNvPr>
          <p:cNvSpPr txBox="1"/>
          <p:nvPr/>
        </p:nvSpPr>
        <p:spPr>
          <a:xfrm>
            <a:off x="3898645" y="2756324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45DB9A-59CB-4932-8617-054060C45AA4}"/>
              </a:ext>
            </a:extLst>
          </p:cNvPr>
          <p:cNvSpPr txBox="1"/>
          <p:nvPr/>
        </p:nvSpPr>
        <p:spPr>
          <a:xfrm>
            <a:off x="2501319" y="2710158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A51B31-E294-49EB-98AA-7AF25C982F61}"/>
              </a:ext>
            </a:extLst>
          </p:cNvPr>
          <p:cNvSpPr txBox="1"/>
          <p:nvPr/>
        </p:nvSpPr>
        <p:spPr>
          <a:xfrm>
            <a:off x="3846679" y="3589535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B2E464-7759-4EA0-9AEC-CD1768641168}"/>
              </a:ext>
            </a:extLst>
          </p:cNvPr>
          <p:cNvSpPr txBox="1"/>
          <p:nvPr/>
        </p:nvSpPr>
        <p:spPr>
          <a:xfrm>
            <a:off x="2449353" y="3543369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557B76-7D56-4DD4-8D01-393E68EF501A}"/>
              </a:ext>
            </a:extLst>
          </p:cNvPr>
          <p:cNvSpPr txBox="1"/>
          <p:nvPr/>
        </p:nvSpPr>
        <p:spPr>
          <a:xfrm>
            <a:off x="3846679" y="4489753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E01ACA-B15A-41B2-998B-8230B4502B69}"/>
              </a:ext>
            </a:extLst>
          </p:cNvPr>
          <p:cNvSpPr txBox="1"/>
          <p:nvPr/>
        </p:nvSpPr>
        <p:spPr>
          <a:xfrm>
            <a:off x="2449353" y="4443588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33980797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4A92CC-CC6F-4496-8E31-BD982157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6920C5-EB6C-46D5-B7FE-AD92338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9B742B3-5AC0-4471-A92A-0FEE787239F7}"/>
              </a:ext>
            </a:extLst>
          </p:cNvPr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0AC9DB-D0FF-4E68-A590-10801BC926B6}"/>
              </a:ext>
            </a:extLst>
          </p:cNvPr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12B39A-C1E0-4C5C-B50B-907B4620DCEB}"/>
              </a:ext>
            </a:extLst>
          </p:cNvPr>
          <p:cNvSpPr txBox="1"/>
          <p:nvPr/>
        </p:nvSpPr>
        <p:spPr>
          <a:xfrm>
            <a:off x="3828822" y="2430190"/>
            <a:ext cx="436598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6000">
                <a:solidFill>
                  <a:schemeClr val="bg1"/>
                </a:solidFill>
              </a:rPr>
              <a:t>PART THREE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</a:t>
            </a:r>
          </a:p>
        </p:txBody>
      </p:sp>
    </p:spTree>
    <p:extLst>
      <p:ext uri="{BB962C8B-B14F-4D97-AF65-F5344CB8AC3E}">
        <p14:creationId val="13676504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113692-F24A-4F46-AFE7-0DA22296A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655967" y="2284841"/>
            <a:ext cx="2123682" cy="24785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3263F8-7FC7-4103-962B-C95498041DBB}"/>
              </a:ext>
            </a:extLst>
          </p:cNvPr>
          <p:cNvSpPr txBox="1"/>
          <p:nvPr/>
        </p:nvSpPr>
        <p:spPr>
          <a:xfrm>
            <a:off x="1683468" y="544050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0BE52D-B0EA-49A2-8469-70C900D34B39}"/>
              </a:ext>
            </a:extLst>
          </p:cNvPr>
          <p:cNvSpPr txBox="1"/>
          <p:nvPr/>
        </p:nvSpPr>
        <p:spPr>
          <a:xfrm>
            <a:off x="1683468" y="577756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F1A14B-8796-4DF7-BE7F-B057B77A5DE0}"/>
              </a:ext>
            </a:extLst>
          </p:cNvPr>
          <p:cNvSpPr txBox="1"/>
          <p:nvPr/>
        </p:nvSpPr>
        <p:spPr>
          <a:xfrm>
            <a:off x="2001315" y="5040393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2861D3-B8E7-4AC5-947F-B88B13F09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714125" y="1442355"/>
            <a:ext cx="2982467" cy="348084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B172D18-4112-4CB1-B93B-A8F0FFC17AC8}"/>
              </a:ext>
            </a:extLst>
          </p:cNvPr>
          <p:cNvSpPr txBox="1"/>
          <p:nvPr/>
        </p:nvSpPr>
        <p:spPr>
          <a:xfrm>
            <a:off x="5185924" y="5440171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79F98E-4769-4467-A23C-2753DBCC5CDF}"/>
              </a:ext>
            </a:extLst>
          </p:cNvPr>
          <p:cNvSpPr txBox="1"/>
          <p:nvPr/>
        </p:nvSpPr>
        <p:spPr>
          <a:xfrm>
            <a:off x="5185924" y="5777237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510CB5-7261-43CE-A88D-7A08EEDD6766}"/>
              </a:ext>
            </a:extLst>
          </p:cNvPr>
          <p:cNvSpPr txBox="1"/>
          <p:nvPr/>
        </p:nvSpPr>
        <p:spPr>
          <a:xfrm>
            <a:off x="5503771" y="5040061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04A17D-F98D-4E4E-A4DA-CBED7E843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60879" y="2284509"/>
            <a:ext cx="2123682" cy="24785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9163FF-F83F-43CC-B762-B7C14370B66C}"/>
              </a:ext>
            </a:extLst>
          </p:cNvPr>
          <p:cNvSpPr txBox="1"/>
          <p:nvPr/>
        </p:nvSpPr>
        <p:spPr>
          <a:xfrm>
            <a:off x="8688379" y="5440171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D5A163-1B77-447B-BFB1-C3124EB2E8FA}"/>
              </a:ext>
            </a:extLst>
          </p:cNvPr>
          <p:cNvSpPr txBox="1"/>
          <p:nvPr/>
        </p:nvSpPr>
        <p:spPr>
          <a:xfrm>
            <a:off x="8688379" y="5777237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B349D5-832C-4BDB-A5FD-90C2499A1A96}"/>
              </a:ext>
            </a:extLst>
          </p:cNvPr>
          <p:cNvSpPr txBox="1"/>
          <p:nvPr/>
        </p:nvSpPr>
        <p:spPr>
          <a:xfrm>
            <a:off x="9006226" y="5040061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7866110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1"/>
      <p:bldP grpId="0" spid="12"/>
      <p:bldP grpId="0" spid="13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378B2A-01BC-424F-9A22-CCF7D24FA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5764" l="54134" r="33736" t="44606"/>
          <a:stretch>
            <a:fillRect/>
          </a:stretch>
        </p:blipFill>
        <p:spPr>
          <a:xfrm>
            <a:off x="4631961" y="2398280"/>
            <a:ext cx="2928077" cy="23246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21270C-F1A0-474A-A9F5-D0348DE60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4467" l="15765" r="59975" t="30718"/>
          <a:stretch>
            <a:fillRect/>
          </a:stretch>
        </p:blipFill>
        <p:spPr>
          <a:xfrm rot="20153628">
            <a:off x="6652799" y="2406804"/>
            <a:ext cx="2928077" cy="5812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4D3ABA-8A41-4AAC-A30A-F12B09E10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4467" l="15765" r="59975" t="30718"/>
          <a:stretch>
            <a:fillRect/>
          </a:stretch>
        </p:blipFill>
        <p:spPr>
          <a:xfrm rot="20153628">
            <a:off x="2605083" y="4432363"/>
            <a:ext cx="2928077" cy="581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A797EA-459A-4DA0-8D36-BB1B4C604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4467" l="15765" r="59975" t="30718"/>
          <a:stretch>
            <a:fillRect/>
          </a:stretch>
        </p:blipFill>
        <p:spPr>
          <a:xfrm rot="13146361">
            <a:off x="3178816" y="2257722"/>
            <a:ext cx="2804491" cy="5566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F603AE-45D9-4359-8BBD-CBAF6FB61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4467" l="15765" r="59975" t="30718"/>
          <a:stretch>
            <a:fillRect/>
          </a:stretch>
        </p:blipFill>
        <p:spPr>
          <a:xfrm rot="13146361">
            <a:off x="6905964" y="4744081"/>
            <a:ext cx="2804491" cy="5566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6BF33ED-6116-4447-A2AD-7A331DBDD4F1}"/>
              </a:ext>
            </a:extLst>
          </p:cNvPr>
          <p:cNvSpPr txBox="1"/>
          <p:nvPr/>
        </p:nvSpPr>
        <p:spPr>
          <a:xfrm>
            <a:off x="1245002" y="208158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5ED77D-EE77-401D-826D-48056D8976E9}"/>
              </a:ext>
            </a:extLst>
          </p:cNvPr>
          <p:cNvSpPr txBox="1"/>
          <p:nvPr/>
        </p:nvSpPr>
        <p:spPr>
          <a:xfrm>
            <a:off x="1245002" y="2418655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2948C2-9BDF-48DB-A1BC-AC560F29F91D}"/>
              </a:ext>
            </a:extLst>
          </p:cNvPr>
          <p:cNvSpPr txBox="1"/>
          <p:nvPr/>
        </p:nvSpPr>
        <p:spPr>
          <a:xfrm>
            <a:off x="1562849" y="1681479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16D44C-2CFD-4DE4-889C-2F2A54E1206D}"/>
              </a:ext>
            </a:extLst>
          </p:cNvPr>
          <p:cNvSpPr txBox="1"/>
          <p:nvPr/>
        </p:nvSpPr>
        <p:spPr>
          <a:xfrm>
            <a:off x="1429738" y="4910562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BCBCCE-7DD3-4907-ADDA-7932D6C39438}"/>
              </a:ext>
            </a:extLst>
          </p:cNvPr>
          <p:cNvSpPr txBox="1"/>
          <p:nvPr/>
        </p:nvSpPr>
        <p:spPr>
          <a:xfrm>
            <a:off x="1429738" y="524762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307060-CDDB-4C13-AA8C-A66C4B7C9DDF}"/>
              </a:ext>
            </a:extLst>
          </p:cNvPr>
          <p:cNvSpPr txBox="1"/>
          <p:nvPr/>
        </p:nvSpPr>
        <p:spPr>
          <a:xfrm>
            <a:off x="1747585" y="4510451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20FAC2-4323-4EB5-BC1C-377BDEB7141B}"/>
              </a:ext>
            </a:extLst>
          </p:cNvPr>
          <p:cNvSpPr txBox="1"/>
          <p:nvPr/>
        </p:nvSpPr>
        <p:spPr>
          <a:xfrm>
            <a:off x="9030238" y="2122762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B4BBD77-D524-4E2E-95FE-0869B730E308}"/>
              </a:ext>
            </a:extLst>
          </p:cNvPr>
          <p:cNvSpPr txBox="1"/>
          <p:nvPr/>
        </p:nvSpPr>
        <p:spPr>
          <a:xfrm>
            <a:off x="9030238" y="2459828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C1BCAFC-4853-44D4-AB06-86A28EB25B35}"/>
              </a:ext>
            </a:extLst>
          </p:cNvPr>
          <p:cNvSpPr txBox="1"/>
          <p:nvPr/>
        </p:nvSpPr>
        <p:spPr>
          <a:xfrm>
            <a:off x="9348083" y="1722652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5C36860-A923-45DD-9AB4-EE6735519DC3}"/>
              </a:ext>
            </a:extLst>
          </p:cNvPr>
          <p:cNvSpPr txBox="1"/>
          <p:nvPr/>
        </p:nvSpPr>
        <p:spPr>
          <a:xfrm>
            <a:off x="8711062" y="5140535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6EA4A4-7C03-4669-BB2B-25DE6F634A5E}"/>
              </a:ext>
            </a:extLst>
          </p:cNvPr>
          <p:cNvSpPr txBox="1"/>
          <p:nvPr/>
        </p:nvSpPr>
        <p:spPr>
          <a:xfrm>
            <a:off x="8711062" y="5477601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798816-AF75-43CD-9024-F4B502A75D84}"/>
              </a:ext>
            </a:extLst>
          </p:cNvPr>
          <p:cNvSpPr txBox="1"/>
          <p:nvPr/>
        </p:nvSpPr>
        <p:spPr>
          <a:xfrm>
            <a:off x="9028907" y="474042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33783153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DE8CAF-E92D-405B-A4B5-0DE180677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85877" y="1723991"/>
            <a:ext cx="4110496" cy="411049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5F86BC1-4984-4557-92DB-90F19E22B895}"/>
              </a:ext>
            </a:extLst>
          </p:cNvPr>
          <p:cNvCxnSpPr/>
          <p:nvPr/>
        </p:nvCxnSpPr>
        <p:spPr>
          <a:xfrm>
            <a:off x="1622321" y="5224842"/>
            <a:ext cx="7108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2">
            <a:extLst>
              <a:ext uri="{FF2B5EF4-FFF2-40B4-BE49-F238E27FC236}">
                <a16:creationId xmlns:a16="http://schemas.microsoft.com/office/drawing/2014/main" id="{88067AF9-40DF-4ED9-9454-CA5F3ECF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941" y="2815627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0" name="椭圆 327">
            <a:extLst>
              <a:ext uri="{FF2B5EF4-FFF2-40B4-BE49-F238E27FC236}">
                <a16:creationId xmlns:a16="http://schemas.microsoft.com/office/drawing/2014/main" id="{6D8977BB-E5C1-40AC-9830-668CB53B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941" y="3664939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1" name="椭圆 339">
            <a:extLst>
              <a:ext uri="{FF2B5EF4-FFF2-40B4-BE49-F238E27FC236}">
                <a16:creationId xmlns:a16="http://schemas.microsoft.com/office/drawing/2014/main" id="{EE7F84D0-CEB4-4390-BFE7-3E68D476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941" y="4512664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67E147-5802-4DF6-8EA2-F213A86524AB}"/>
              </a:ext>
            </a:extLst>
          </p:cNvPr>
          <p:cNvSpPr txBox="1"/>
          <p:nvPr/>
        </p:nvSpPr>
        <p:spPr>
          <a:xfrm>
            <a:off x="4359914" y="2820040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04C8AA-71F4-4C82-A2F7-2478A15C82FA}"/>
              </a:ext>
            </a:extLst>
          </p:cNvPr>
          <p:cNvSpPr txBox="1"/>
          <p:nvPr/>
        </p:nvSpPr>
        <p:spPr>
          <a:xfrm>
            <a:off x="2962588" y="2773874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78036C-73B4-4F35-9541-EB6046827759}"/>
              </a:ext>
            </a:extLst>
          </p:cNvPr>
          <p:cNvSpPr txBox="1"/>
          <p:nvPr/>
        </p:nvSpPr>
        <p:spPr>
          <a:xfrm>
            <a:off x="4307948" y="3653251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0392E3-DF43-4DEE-8C68-8596A45CEFC5}"/>
              </a:ext>
            </a:extLst>
          </p:cNvPr>
          <p:cNvSpPr txBox="1"/>
          <p:nvPr/>
        </p:nvSpPr>
        <p:spPr>
          <a:xfrm>
            <a:off x="2910622" y="3607085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566AED-5781-45CE-98BA-B72D4E7B1744}"/>
              </a:ext>
            </a:extLst>
          </p:cNvPr>
          <p:cNvSpPr txBox="1"/>
          <p:nvPr/>
        </p:nvSpPr>
        <p:spPr>
          <a:xfrm>
            <a:off x="4307948" y="4553470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E3CC99-8D0D-452A-A9DB-A34FA22527D2}"/>
              </a:ext>
            </a:extLst>
          </p:cNvPr>
          <p:cNvSpPr txBox="1"/>
          <p:nvPr/>
        </p:nvSpPr>
        <p:spPr>
          <a:xfrm>
            <a:off x="2910622" y="4507304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8" name="椭圆 2">
            <a:extLst>
              <a:ext uri="{FF2B5EF4-FFF2-40B4-BE49-F238E27FC236}">
                <a16:creationId xmlns:a16="http://schemas.microsoft.com/office/drawing/2014/main" id="{F71D621D-F413-48CE-B67F-D0F4102CB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56" y="1936118"/>
            <a:ext cx="228600" cy="228600"/>
          </a:xfrm>
          <a:prstGeom prst="ellipse">
            <a:avLst/>
          </a:prstGeom>
          <a:solidFill>
            <a:srgbClr val="195280"/>
          </a:solidFill>
          <a:ln>
            <a:solidFill>
              <a:schemeClr val="tx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7BCA2FE-CCEA-4CFB-8ACC-293AA7DF054F}"/>
              </a:ext>
            </a:extLst>
          </p:cNvPr>
          <p:cNvSpPr txBox="1"/>
          <p:nvPr/>
        </p:nvSpPr>
        <p:spPr>
          <a:xfrm>
            <a:off x="4354929" y="1940531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CB030F3-65AC-4E92-B34D-9CC4ED693024}"/>
              </a:ext>
            </a:extLst>
          </p:cNvPr>
          <p:cNvSpPr txBox="1"/>
          <p:nvPr/>
        </p:nvSpPr>
        <p:spPr>
          <a:xfrm>
            <a:off x="2957603" y="1894365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3273345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A7A155-04EB-49EC-85ED-25EF7BD22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7192" l="67641" r="-732" t="29347"/>
          <a:stretch>
            <a:fillRect/>
          </a:stretch>
        </p:blipFill>
        <p:spPr>
          <a:xfrm>
            <a:off x="3296227" y="2405298"/>
            <a:ext cx="6174798" cy="26197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FD3FE0-D6FB-48C8-880A-994FC0EF4384}"/>
              </a:ext>
            </a:extLst>
          </p:cNvPr>
          <p:cNvSpPr txBox="1"/>
          <p:nvPr/>
        </p:nvSpPr>
        <p:spPr>
          <a:xfrm>
            <a:off x="1587902" y="239656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A21A73-F4DD-4DDD-84B2-EDC9A89F10C2}"/>
              </a:ext>
            </a:extLst>
          </p:cNvPr>
          <p:cNvSpPr txBox="1"/>
          <p:nvPr/>
        </p:nvSpPr>
        <p:spPr>
          <a:xfrm>
            <a:off x="1587902" y="273363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A75201-A086-4EA7-914B-3E187BEAD9BC}"/>
              </a:ext>
            </a:extLst>
          </p:cNvPr>
          <p:cNvSpPr txBox="1"/>
          <p:nvPr/>
        </p:nvSpPr>
        <p:spPr>
          <a:xfrm>
            <a:off x="1905749" y="1996454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79551-1B20-4148-8691-5C9412233EAA}"/>
              </a:ext>
            </a:extLst>
          </p:cNvPr>
          <p:cNvSpPr txBox="1"/>
          <p:nvPr/>
        </p:nvSpPr>
        <p:spPr>
          <a:xfrm>
            <a:off x="1587902" y="4927596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BAEFDF-C15C-438D-B22C-FBE2C6374A30}"/>
              </a:ext>
            </a:extLst>
          </p:cNvPr>
          <p:cNvSpPr txBox="1"/>
          <p:nvPr/>
        </p:nvSpPr>
        <p:spPr>
          <a:xfrm>
            <a:off x="1587902" y="5264662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F44AB0-6843-496F-A076-7C1A76D2B888}"/>
              </a:ext>
            </a:extLst>
          </p:cNvPr>
          <p:cNvSpPr txBox="1"/>
          <p:nvPr/>
        </p:nvSpPr>
        <p:spPr>
          <a:xfrm>
            <a:off x="1905749" y="4527486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5F2137-D829-41FC-95F0-758FFB9F90B7}"/>
              </a:ext>
            </a:extLst>
          </p:cNvPr>
          <p:cNvSpPr txBox="1"/>
          <p:nvPr/>
        </p:nvSpPr>
        <p:spPr>
          <a:xfrm>
            <a:off x="8350836" y="2355372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F92DCC-1E77-4779-AAD8-43F105D89AA3}"/>
              </a:ext>
            </a:extLst>
          </p:cNvPr>
          <p:cNvSpPr txBox="1"/>
          <p:nvPr/>
        </p:nvSpPr>
        <p:spPr>
          <a:xfrm>
            <a:off x="8350836" y="2692438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9ECD796-E5E0-4777-B6A6-74E53813C3ED}"/>
              </a:ext>
            </a:extLst>
          </p:cNvPr>
          <p:cNvSpPr txBox="1"/>
          <p:nvPr/>
        </p:nvSpPr>
        <p:spPr>
          <a:xfrm>
            <a:off x="8668681" y="1955262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A9B6E5-B15D-4F56-B633-CB929D08A0F0}"/>
              </a:ext>
            </a:extLst>
          </p:cNvPr>
          <p:cNvSpPr txBox="1"/>
          <p:nvPr/>
        </p:nvSpPr>
        <p:spPr>
          <a:xfrm>
            <a:off x="8350836" y="488640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A10C19-D938-48F4-8C02-021514D2DD1B}"/>
              </a:ext>
            </a:extLst>
          </p:cNvPr>
          <p:cNvSpPr txBox="1"/>
          <p:nvPr/>
        </p:nvSpPr>
        <p:spPr>
          <a:xfrm>
            <a:off x="8350836" y="522347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A72CA6-718E-4E00-A962-1236CCC711EF}"/>
              </a:ext>
            </a:extLst>
          </p:cNvPr>
          <p:cNvSpPr txBox="1"/>
          <p:nvPr/>
        </p:nvSpPr>
        <p:spPr>
          <a:xfrm>
            <a:off x="8668681" y="4486294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28050408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4A92CC-CC6F-4496-8E31-BD982157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6920C5-EB6C-46D5-B7FE-AD92338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9B742B3-5AC0-4471-A92A-0FEE787239F7}"/>
              </a:ext>
            </a:extLst>
          </p:cNvPr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0AC9DB-D0FF-4E68-A590-10801BC926B6}"/>
              </a:ext>
            </a:extLst>
          </p:cNvPr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12B39A-C1E0-4C5C-B50B-907B4620DCEB}"/>
              </a:ext>
            </a:extLst>
          </p:cNvPr>
          <p:cNvSpPr txBox="1"/>
          <p:nvPr/>
        </p:nvSpPr>
        <p:spPr>
          <a:xfrm>
            <a:off x="3828822" y="2430190"/>
            <a:ext cx="436598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6600">
                <a:solidFill>
                  <a:schemeClr val="bg1"/>
                </a:solidFill>
              </a:rPr>
              <a:t>PART FOUR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</a:t>
            </a:r>
          </a:p>
        </p:txBody>
      </p:sp>
    </p:spTree>
    <p:extLst>
      <p:ext uri="{BB962C8B-B14F-4D97-AF65-F5344CB8AC3E}">
        <p14:creationId val="3906087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6F5CC1-C6B8-4B9A-B5EF-0A5C87B43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1664" y="2766002"/>
            <a:ext cx="10394581" cy="1325995"/>
          </a:xfrm>
          <a:prstGeom prst="rect">
            <a:avLst/>
          </a:prstGeom>
        </p:spPr>
      </p:pic>
      <p:sp>
        <p:nvSpPr>
          <p:cNvPr id="8" name="椭圆 24">
            <a:extLst>
              <a:ext uri="{FF2B5EF4-FFF2-40B4-BE49-F238E27FC236}">
                <a16:creationId xmlns:a16="http://schemas.microsoft.com/office/drawing/2014/main" id="{598C1395-B96A-4754-8B17-EC38597B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231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026F4E-E5A2-4AD0-A119-3D367780B69F}"/>
              </a:ext>
            </a:extLst>
          </p:cNvPr>
          <p:cNvSpPr/>
          <p:nvPr/>
        </p:nvSpPr>
        <p:spPr>
          <a:xfrm>
            <a:off x="2410251" y="3390420"/>
            <a:ext cx="3241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b="1" lang="en-US"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FEB6A3-3EF2-4EC8-AED4-80FCAD2764A8}"/>
              </a:ext>
            </a:extLst>
          </p:cNvPr>
          <p:cNvSpPr txBox="1"/>
          <p:nvPr/>
        </p:nvSpPr>
        <p:spPr>
          <a:xfrm>
            <a:off x="1679271" y="4854981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FF2E0A-AA23-4761-B92D-7579058DBE3E}"/>
              </a:ext>
            </a:extLst>
          </p:cNvPr>
          <p:cNvSpPr txBox="1"/>
          <p:nvPr/>
        </p:nvSpPr>
        <p:spPr>
          <a:xfrm>
            <a:off x="1679271" y="5192047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87FDCB-1DB2-4D7E-8F43-25DEA3038239}"/>
              </a:ext>
            </a:extLst>
          </p:cNvPr>
          <p:cNvSpPr txBox="1"/>
          <p:nvPr/>
        </p:nvSpPr>
        <p:spPr>
          <a:xfrm>
            <a:off x="1997118" y="4454871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3" name="椭圆 24">
            <a:extLst>
              <a:ext uri="{FF2B5EF4-FFF2-40B4-BE49-F238E27FC236}">
                <a16:creationId xmlns:a16="http://schemas.microsoft.com/office/drawing/2014/main" id="{847CEB70-DEA0-4340-B503-E5635D335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502" y="3214441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3CF037D-07BD-44B8-9765-9A774935831D}"/>
              </a:ext>
            </a:extLst>
          </p:cNvPr>
          <p:cNvSpPr/>
          <p:nvPr/>
        </p:nvSpPr>
        <p:spPr>
          <a:xfrm>
            <a:off x="6169522" y="3390420"/>
            <a:ext cx="3241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b="1" lang="en-US"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7C0CFC-24BF-4D7E-8298-5F0D364D18B2}"/>
              </a:ext>
            </a:extLst>
          </p:cNvPr>
          <p:cNvSpPr txBox="1"/>
          <p:nvPr/>
        </p:nvSpPr>
        <p:spPr>
          <a:xfrm>
            <a:off x="5438542" y="4854981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EAAE99-DDC4-449E-A724-3AC7E63BC473}"/>
              </a:ext>
            </a:extLst>
          </p:cNvPr>
          <p:cNvSpPr txBox="1"/>
          <p:nvPr/>
        </p:nvSpPr>
        <p:spPr>
          <a:xfrm>
            <a:off x="5438542" y="5192047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BA6E7F-E739-4730-8AEF-66EE9118DC1C}"/>
              </a:ext>
            </a:extLst>
          </p:cNvPr>
          <p:cNvSpPr txBox="1"/>
          <p:nvPr/>
        </p:nvSpPr>
        <p:spPr>
          <a:xfrm>
            <a:off x="5756389" y="4454871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8" name="椭圆 24">
            <a:extLst>
              <a:ext uri="{FF2B5EF4-FFF2-40B4-BE49-F238E27FC236}">
                <a16:creationId xmlns:a16="http://schemas.microsoft.com/office/drawing/2014/main" id="{11A46165-A747-4EFB-BCDC-D14B7CB6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107" y="3051852"/>
            <a:ext cx="721374" cy="721291"/>
          </a:xfrm>
          <a:prstGeom prst="ellipse">
            <a:avLst/>
          </a:prstGeom>
          <a:solidFill>
            <a:srgbClr val="195280"/>
          </a:solidFill>
          <a:ln w="63500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CF4122E-0CFE-4D32-B7CA-61EB1E228E03}"/>
              </a:ext>
            </a:extLst>
          </p:cNvPr>
          <p:cNvSpPr/>
          <p:nvPr/>
        </p:nvSpPr>
        <p:spPr>
          <a:xfrm>
            <a:off x="9400126" y="3227831"/>
            <a:ext cx="32416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b="1" lang="en-US"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89826F-17AA-4B23-BB40-75BDA290F036}"/>
              </a:ext>
            </a:extLst>
          </p:cNvPr>
          <p:cNvSpPr txBox="1"/>
          <p:nvPr/>
        </p:nvSpPr>
        <p:spPr>
          <a:xfrm>
            <a:off x="8669146" y="2220114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E1058F-0BE5-4530-9EBF-0C420F73DB92}"/>
              </a:ext>
            </a:extLst>
          </p:cNvPr>
          <p:cNvSpPr txBox="1"/>
          <p:nvPr/>
        </p:nvSpPr>
        <p:spPr>
          <a:xfrm>
            <a:off x="8669146" y="2557180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CF35B0-7C9D-4D82-9BC5-F3709011175B}"/>
              </a:ext>
            </a:extLst>
          </p:cNvPr>
          <p:cNvSpPr txBox="1"/>
          <p:nvPr/>
        </p:nvSpPr>
        <p:spPr>
          <a:xfrm>
            <a:off x="8986993" y="1820004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38014304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AEEC03-AA12-4527-8203-F3085B302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501" y="1030422"/>
            <a:ext cx="5053166" cy="47971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6A5AE7C-74F4-4B59-9E7A-998D9D70BC0C}"/>
              </a:ext>
            </a:extLst>
          </p:cNvPr>
          <p:cNvSpPr txBox="1"/>
          <p:nvPr/>
        </p:nvSpPr>
        <p:spPr>
          <a:xfrm>
            <a:off x="2213113" y="2228670"/>
            <a:ext cx="23323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目录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30BFA4-1C08-4BEA-A6F4-892110395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6622335" y="1709530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D1E48E-08A2-45E6-AB68-37557073D8AF}"/>
              </a:ext>
            </a:extLst>
          </p:cNvPr>
          <p:cNvSpPr txBox="1"/>
          <p:nvPr/>
        </p:nvSpPr>
        <p:spPr>
          <a:xfrm>
            <a:off x="7527569" y="1803376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E3BD5A-F963-4325-8AE5-0ADAFC05E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6622335" y="2537791"/>
            <a:ext cx="785966" cy="6493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4D59CD6-14B9-4F33-9760-2CC3D9A7D0A1}"/>
              </a:ext>
            </a:extLst>
          </p:cNvPr>
          <p:cNvSpPr txBox="1"/>
          <p:nvPr/>
        </p:nvSpPr>
        <p:spPr>
          <a:xfrm>
            <a:off x="7527569" y="2631637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3C2C9F-E4B2-4F23-9EEB-00A86E894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6620285" y="3395870"/>
            <a:ext cx="785966" cy="6493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C8103A-F7AD-4983-BD63-58D72EE79ED9}"/>
              </a:ext>
            </a:extLst>
          </p:cNvPr>
          <p:cNvSpPr txBox="1"/>
          <p:nvPr/>
        </p:nvSpPr>
        <p:spPr>
          <a:xfrm>
            <a:off x="7525520" y="3489716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CC73444-42E2-40B5-BCFE-9CDD1B5F9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6620285" y="4224131"/>
            <a:ext cx="785966" cy="6493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D5FB328-BAA4-4B63-B4EA-B8181527A42B}"/>
              </a:ext>
            </a:extLst>
          </p:cNvPr>
          <p:cNvSpPr txBox="1"/>
          <p:nvPr/>
        </p:nvSpPr>
        <p:spPr>
          <a:xfrm>
            <a:off x="7525520" y="4317978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</p:spTree>
    <p:extLst>
      <p:ext uri="{BB962C8B-B14F-4D97-AF65-F5344CB8AC3E}">
        <p14:creationId val="15142750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8"/>
      <p:bldP grpId="0" spid="10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8E1A31-FF62-4700-8356-F20A953B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963" l="79540" r="-1221" t="56371"/>
          <a:stretch>
            <a:fillRect/>
          </a:stretch>
        </p:blipFill>
        <p:spPr>
          <a:xfrm flipH="1">
            <a:off x="2212258" y="3333311"/>
            <a:ext cx="1465007" cy="1612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03D1791-7071-4E68-86CC-20B24D01F758}"/>
              </a:ext>
            </a:extLst>
          </p:cNvPr>
          <p:cNvSpPr txBox="1"/>
          <p:nvPr/>
        </p:nvSpPr>
        <p:spPr>
          <a:xfrm>
            <a:off x="1708768" y="5713543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83894C-EEEB-4FCE-803E-3A5517D898AE}"/>
              </a:ext>
            </a:extLst>
          </p:cNvPr>
          <p:cNvSpPr txBox="1"/>
          <p:nvPr/>
        </p:nvSpPr>
        <p:spPr>
          <a:xfrm>
            <a:off x="1708768" y="6050609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CD9345-756E-4F90-A1A2-ADE21056B47D}"/>
              </a:ext>
            </a:extLst>
          </p:cNvPr>
          <p:cNvSpPr txBox="1"/>
          <p:nvPr/>
        </p:nvSpPr>
        <p:spPr>
          <a:xfrm>
            <a:off x="2026615" y="5313433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090354-C321-4F44-B6ED-8D1830672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963" l="79540" r="-1221" t="56371"/>
          <a:stretch>
            <a:fillRect/>
          </a:stretch>
        </p:blipFill>
        <p:spPr>
          <a:xfrm flipH="1">
            <a:off x="5137678" y="2445389"/>
            <a:ext cx="1465007" cy="16123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D56014-FFAD-4AF4-BDA6-664B22C0734E}"/>
              </a:ext>
            </a:extLst>
          </p:cNvPr>
          <p:cNvSpPr txBox="1"/>
          <p:nvPr/>
        </p:nvSpPr>
        <p:spPr>
          <a:xfrm>
            <a:off x="4634188" y="4825621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CC9170-410B-444A-86BB-643B20454095}"/>
              </a:ext>
            </a:extLst>
          </p:cNvPr>
          <p:cNvSpPr txBox="1"/>
          <p:nvPr/>
        </p:nvSpPr>
        <p:spPr>
          <a:xfrm>
            <a:off x="4634188" y="5162687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623C15-A1C4-4A02-B7E8-7DB735DC17B7}"/>
              </a:ext>
            </a:extLst>
          </p:cNvPr>
          <p:cNvSpPr txBox="1"/>
          <p:nvPr/>
        </p:nvSpPr>
        <p:spPr>
          <a:xfrm>
            <a:off x="4952035" y="4425511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F1E659F-170B-4353-9200-45DF1626CC2E}"/>
              </a:ext>
            </a:extLst>
          </p:cNvPr>
          <p:cNvSpPr txBox="1"/>
          <p:nvPr/>
        </p:nvSpPr>
        <p:spPr>
          <a:xfrm>
            <a:off x="8151945" y="2437637"/>
            <a:ext cx="30405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Click here to add words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E7EBCD6-3A19-4B9E-887A-FB19A8299DF8}"/>
              </a:ext>
            </a:extLst>
          </p:cNvPr>
          <p:cNvSpPr/>
          <p:nvPr/>
        </p:nvSpPr>
        <p:spPr>
          <a:xfrm>
            <a:off x="7556395" y="2437636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514F06-7321-4226-8B93-1BF79DA126BF}"/>
              </a:ext>
            </a:extLst>
          </p:cNvPr>
          <p:cNvSpPr txBox="1"/>
          <p:nvPr/>
        </p:nvSpPr>
        <p:spPr>
          <a:xfrm>
            <a:off x="8151945" y="3254435"/>
            <a:ext cx="30405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Click here to add words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13A7257-8582-4AC3-A357-F7CA062E9A8E}"/>
              </a:ext>
            </a:extLst>
          </p:cNvPr>
          <p:cNvSpPr/>
          <p:nvPr/>
        </p:nvSpPr>
        <p:spPr>
          <a:xfrm>
            <a:off x="7556395" y="3254434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D2AB6C-6D00-48E2-9FAE-F53F8E4DA4A5}"/>
              </a:ext>
            </a:extLst>
          </p:cNvPr>
          <p:cNvSpPr txBox="1"/>
          <p:nvPr/>
        </p:nvSpPr>
        <p:spPr>
          <a:xfrm>
            <a:off x="8151945" y="4070701"/>
            <a:ext cx="30405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Click here to add words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74F66FC-6D5E-45ED-B3B7-6EC08EE0500B}"/>
              </a:ext>
            </a:extLst>
          </p:cNvPr>
          <p:cNvSpPr/>
          <p:nvPr/>
        </p:nvSpPr>
        <p:spPr>
          <a:xfrm>
            <a:off x="7556395" y="4070700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590938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4E2A23-08C5-4EDB-8CCD-07104978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954" l="-555" r="67464" t="60474"/>
          <a:stretch>
            <a:fillRect/>
          </a:stretch>
        </p:blipFill>
        <p:spPr>
          <a:xfrm>
            <a:off x="349667" y="2710490"/>
            <a:ext cx="6174798" cy="36145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4C93429-E111-477A-8BBE-4A76803658E6}"/>
              </a:ext>
            </a:extLst>
          </p:cNvPr>
          <p:cNvSpPr txBox="1"/>
          <p:nvPr/>
        </p:nvSpPr>
        <p:spPr>
          <a:xfrm>
            <a:off x="6385004" y="2010011"/>
            <a:ext cx="236542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6EAF29-CBEA-47A0-8B2B-FFAEF5444FE5}"/>
              </a:ext>
            </a:extLst>
          </p:cNvPr>
          <p:cNvSpPr txBox="1"/>
          <p:nvPr/>
        </p:nvSpPr>
        <p:spPr>
          <a:xfrm>
            <a:off x="6385004" y="3210331"/>
            <a:ext cx="4585281" cy="2971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/>
              <a:t>Click here to add words Click here to add words Click here to add words</a:t>
            </a:r>
          </a:p>
          <a:p>
            <a:pPr>
              <a:lnSpc>
                <a:spcPct val="150000"/>
              </a:lnSpc>
            </a:pPr>
            <a:r>
              <a:rPr altLang="zh-CN" lang="en-US"/>
              <a:t>Click here to add words 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r>
              <a:rPr altLang="zh-CN" lang="en-US"/>
              <a:t>Click here to add words Click here to add</a:t>
            </a:r>
          </a:p>
          <a:p>
            <a:pPr>
              <a:lnSpc>
                <a:spcPct val="150000"/>
              </a:lnSpc>
            </a:pPr>
            <a:endParaRPr altLang="zh-CN"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8CD345-7EAD-4695-996C-E05F22B9FB47}"/>
              </a:ext>
            </a:extLst>
          </p:cNvPr>
          <p:cNvSpPr/>
          <p:nvPr/>
        </p:nvSpPr>
        <p:spPr>
          <a:xfrm>
            <a:off x="6524465" y="2877301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495201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sp>
        <p:nvSpPr>
          <p:cNvPr id="7" name="椭圆 2">
            <a:extLst>
              <a:ext uri="{FF2B5EF4-FFF2-40B4-BE49-F238E27FC236}">
                <a16:creationId xmlns:a16="http://schemas.microsoft.com/office/drawing/2014/main" id="{04C547D3-46E7-477F-9B39-38D0C950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275191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" name="椭圆 327">
            <a:extLst>
              <a:ext uri="{FF2B5EF4-FFF2-40B4-BE49-F238E27FC236}">
                <a16:creationId xmlns:a16="http://schemas.microsoft.com/office/drawing/2014/main" id="{39CD9C96-BD08-479F-8594-BAD24048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36012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" name="椭圆 339">
            <a:extLst>
              <a:ext uri="{FF2B5EF4-FFF2-40B4-BE49-F238E27FC236}">
                <a16:creationId xmlns:a16="http://schemas.microsoft.com/office/drawing/2014/main" id="{C4918B84-BA17-4BB5-BC33-27D05F3F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72" y="444894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E0EA65-D422-4C23-86A5-7CD6B005ED05}"/>
              </a:ext>
            </a:extLst>
          </p:cNvPr>
          <p:cNvSpPr txBox="1"/>
          <p:nvPr/>
        </p:nvSpPr>
        <p:spPr>
          <a:xfrm>
            <a:off x="3898645" y="2756324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81D9F4-5A5D-4DAC-81A7-FBD40CAFD990}"/>
              </a:ext>
            </a:extLst>
          </p:cNvPr>
          <p:cNvSpPr txBox="1"/>
          <p:nvPr/>
        </p:nvSpPr>
        <p:spPr>
          <a:xfrm>
            <a:off x="2501319" y="2710158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B49195-3C67-460D-AC81-61316F612FCB}"/>
              </a:ext>
            </a:extLst>
          </p:cNvPr>
          <p:cNvSpPr txBox="1"/>
          <p:nvPr/>
        </p:nvSpPr>
        <p:spPr>
          <a:xfrm>
            <a:off x="3846679" y="3589535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3FF56E-DCF2-4BB9-8065-3A1650C170CD}"/>
              </a:ext>
            </a:extLst>
          </p:cNvPr>
          <p:cNvSpPr txBox="1"/>
          <p:nvPr/>
        </p:nvSpPr>
        <p:spPr>
          <a:xfrm>
            <a:off x="2449353" y="3543369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E31829-AB27-48A9-B1DD-583A474A8E33}"/>
              </a:ext>
            </a:extLst>
          </p:cNvPr>
          <p:cNvSpPr txBox="1"/>
          <p:nvPr/>
        </p:nvSpPr>
        <p:spPr>
          <a:xfrm>
            <a:off x="3846679" y="4489753"/>
            <a:ext cx="25106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/>
              <a:t>Click here to add words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2BAFE8-991B-4FF6-B973-002813C5BEF1}"/>
              </a:ext>
            </a:extLst>
          </p:cNvPr>
          <p:cNvSpPr txBox="1"/>
          <p:nvPr/>
        </p:nvSpPr>
        <p:spPr>
          <a:xfrm>
            <a:off x="2449353" y="4443588"/>
            <a:ext cx="26996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DD351AD-D370-4655-B23E-309770897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1013462"/>
            <a:ext cx="5685711" cy="5685711"/>
          </a:xfrm>
          <a:prstGeom prst="rect">
            <a:avLst/>
          </a:prstGeom>
        </p:spPr>
      </p:pic>
    </p:spTree>
    <p:extLst>
      <p:ext uri="{BB962C8B-B14F-4D97-AF65-F5344CB8AC3E}">
        <p14:creationId val="19518095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88761" y="1290302"/>
            <a:ext cx="2232707" cy="21386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72F3F5-181D-45D6-8AF6-6659A4461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63968" y="2830299"/>
            <a:ext cx="2992521" cy="41863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03F145-9CE4-4257-A777-352E730A8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8573" y="1044175"/>
            <a:ext cx="7368204" cy="43850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37745A-D65A-4852-87EE-6ACC823A0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5040" l="-5428" r="-4560" t="86828"/>
          <a:stretch>
            <a:fillRect/>
          </a:stretch>
        </p:blipFill>
        <p:spPr>
          <a:xfrm>
            <a:off x="2619834" y="1982216"/>
            <a:ext cx="6324600" cy="24233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7EF86-B852-40F6-9629-195341C39610}"/>
              </a:ext>
            </a:extLst>
          </p:cNvPr>
          <p:cNvSpPr txBox="1"/>
          <p:nvPr/>
        </p:nvSpPr>
        <p:spPr>
          <a:xfrm>
            <a:off x="4017459" y="2482668"/>
            <a:ext cx="436057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谢谢大家聆听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9B961F-1A80-43E7-84A5-A12192160D7A}"/>
              </a:ext>
            </a:extLst>
          </p:cNvPr>
          <p:cNvSpPr txBox="1"/>
          <p:nvPr/>
        </p:nvSpPr>
        <p:spPr>
          <a:xfrm>
            <a:off x="4196685" y="3839069"/>
            <a:ext cx="36446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Click here to add words Click here to add words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231F4D8-50D7-428C-AAA6-F154D341A314}"/>
              </a:ext>
            </a:extLst>
          </p:cNvPr>
          <p:cNvSpPr/>
          <p:nvPr/>
        </p:nvSpPr>
        <p:spPr>
          <a:xfrm>
            <a:off x="4592188" y="5501062"/>
            <a:ext cx="2895927" cy="523221"/>
          </a:xfrm>
          <a:prstGeom prst="roundRect">
            <a:avLst>
              <a:gd fmla="val 50000" name="adj"/>
            </a:avLst>
          </a:prstGeom>
          <a:noFill/>
          <a:ln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0A80A1-D5C4-4D39-9AF1-DEBF93317A53}"/>
              </a:ext>
            </a:extLst>
          </p:cNvPr>
          <p:cNvSpPr txBox="1"/>
          <p:nvPr/>
        </p:nvSpPr>
        <p:spPr>
          <a:xfrm>
            <a:off x="4592188" y="5501064"/>
            <a:ext cx="2895927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600">
                <a:latin charset="-122" panose="03000509000000000000" pitchFamily="65" typeface="迷你简卡通"/>
                <a:ea charset="-122" panose="03000509000000000000" pitchFamily="65" typeface="迷你简卡通"/>
              </a:rPr>
              <a:t>演讲人：优页PPT</a:t>
            </a:r>
          </a:p>
        </p:txBody>
      </p:sp>
    </p:spTree>
    <p:extLst>
      <p:ext uri="{BB962C8B-B14F-4D97-AF65-F5344CB8AC3E}">
        <p14:creationId val="26156077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http://www.youyedoc.com/article/2017/3409.html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11" y="1395191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val="57372606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4A92CC-CC6F-4496-8E31-BD982157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6920C5-EB6C-46D5-B7FE-AD92338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9B742B3-5AC0-4471-A92A-0FEE787239F7}"/>
              </a:ext>
            </a:extLst>
          </p:cNvPr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0AC9DB-D0FF-4E68-A590-10801BC926B6}"/>
              </a:ext>
            </a:extLst>
          </p:cNvPr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12B39A-C1E0-4C5C-B50B-907B4620DCEB}"/>
              </a:ext>
            </a:extLst>
          </p:cNvPr>
          <p:cNvSpPr txBox="1"/>
          <p:nvPr/>
        </p:nvSpPr>
        <p:spPr>
          <a:xfrm>
            <a:off x="3828822" y="2430190"/>
            <a:ext cx="436598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66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</a:t>
            </a:r>
          </a:p>
        </p:txBody>
      </p:sp>
    </p:spTree>
    <p:extLst>
      <p:ext uri="{BB962C8B-B14F-4D97-AF65-F5344CB8AC3E}">
        <p14:creationId val="23247927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B05B47-5FD0-451C-9743-99B86847C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9292" l="-1085" r="75546" t="44542"/>
          <a:stretch>
            <a:fillRect/>
          </a:stretch>
        </p:blipFill>
        <p:spPr>
          <a:xfrm>
            <a:off x="6752492" y="2686928"/>
            <a:ext cx="3817034" cy="25201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33D8B7-36FA-461D-A392-EACDB482B525}"/>
              </a:ext>
            </a:extLst>
          </p:cNvPr>
          <p:cNvSpPr txBox="1"/>
          <p:nvPr/>
        </p:nvSpPr>
        <p:spPr>
          <a:xfrm>
            <a:off x="1901495" y="1656050"/>
            <a:ext cx="236542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0030CF-6635-4678-852A-4348EA0E6BED}"/>
              </a:ext>
            </a:extLst>
          </p:cNvPr>
          <p:cNvSpPr txBox="1"/>
          <p:nvPr/>
        </p:nvSpPr>
        <p:spPr>
          <a:xfrm>
            <a:off x="1901495" y="2856370"/>
            <a:ext cx="4585281" cy="2971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/>
              <a:t>Click here to add words Click here to add words Click here to add words</a:t>
            </a:r>
          </a:p>
          <a:p>
            <a:pPr>
              <a:lnSpc>
                <a:spcPct val="150000"/>
              </a:lnSpc>
            </a:pPr>
            <a:r>
              <a:rPr altLang="zh-CN" lang="en-US"/>
              <a:t>Click here to add words 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r>
              <a:rPr altLang="zh-CN" lang="en-US"/>
              <a:t>Click here to add words Click here to add</a:t>
            </a:r>
          </a:p>
          <a:p>
            <a:pPr>
              <a:lnSpc>
                <a:spcPct val="150000"/>
              </a:lnSpc>
            </a:pPr>
            <a:endParaRPr altLang="zh-CN"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4A70EA-6EDA-4221-80F1-55DBBDDC3E85}"/>
              </a:ext>
            </a:extLst>
          </p:cNvPr>
          <p:cNvSpPr/>
          <p:nvPr/>
        </p:nvSpPr>
        <p:spPr>
          <a:xfrm>
            <a:off x="2040956" y="2523340"/>
            <a:ext cx="1390650" cy="95250"/>
          </a:xfrm>
          <a:prstGeom prst="rect">
            <a:avLst/>
          </a:prstGeom>
          <a:solidFill>
            <a:schemeClr val="tx1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878111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6084D0-4A7D-4CDC-B022-CFAEB6807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6224" r="76801"/>
          <a:stretch>
            <a:fillRect/>
          </a:stretch>
        </p:blipFill>
        <p:spPr>
          <a:xfrm>
            <a:off x="1646769" y="1851176"/>
            <a:ext cx="2547367" cy="15778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EC335F4-5375-4431-9349-8EF3BABDA1A6}"/>
              </a:ext>
            </a:extLst>
          </p:cNvPr>
          <p:cNvSpPr txBox="1"/>
          <p:nvPr/>
        </p:nvSpPr>
        <p:spPr>
          <a:xfrm>
            <a:off x="1646769" y="4178833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FE94EB-4CB0-4A75-8B77-7E87778F023C}"/>
              </a:ext>
            </a:extLst>
          </p:cNvPr>
          <p:cNvSpPr txBox="1"/>
          <p:nvPr/>
        </p:nvSpPr>
        <p:spPr>
          <a:xfrm>
            <a:off x="1646769" y="451590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845C58-EBA1-4B3D-8A0E-DEC937948F37}"/>
              </a:ext>
            </a:extLst>
          </p:cNvPr>
          <p:cNvSpPr txBox="1"/>
          <p:nvPr/>
        </p:nvSpPr>
        <p:spPr>
          <a:xfrm>
            <a:off x="1964616" y="3778722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D75431-4CE1-43D8-ACAF-51F9F6079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6224" r="76801"/>
          <a:stretch>
            <a:fillRect/>
          </a:stretch>
        </p:blipFill>
        <p:spPr>
          <a:xfrm>
            <a:off x="5193929" y="1851176"/>
            <a:ext cx="2547367" cy="15778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B328AE0-59D9-4814-874D-5896222C7F99}"/>
              </a:ext>
            </a:extLst>
          </p:cNvPr>
          <p:cNvSpPr txBox="1"/>
          <p:nvPr/>
        </p:nvSpPr>
        <p:spPr>
          <a:xfrm>
            <a:off x="5193929" y="4178833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2D3601-66B1-4F73-9741-12F8CDB8D102}"/>
              </a:ext>
            </a:extLst>
          </p:cNvPr>
          <p:cNvSpPr txBox="1"/>
          <p:nvPr/>
        </p:nvSpPr>
        <p:spPr>
          <a:xfrm>
            <a:off x="5193929" y="451590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32A969-2298-4EDB-B1B0-CEF1884310DD}"/>
              </a:ext>
            </a:extLst>
          </p:cNvPr>
          <p:cNvSpPr txBox="1"/>
          <p:nvPr/>
        </p:nvSpPr>
        <p:spPr>
          <a:xfrm>
            <a:off x="5511776" y="3778722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D0BD30D-768D-40FF-AA38-50DF9A71B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6224" r="76801"/>
          <a:stretch>
            <a:fillRect/>
          </a:stretch>
        </p:blipFill>
        <p:spPr>
          <a:xfrm>
            <a:off x="8692964" y="1868586"/>
            <a:ext cx="2547367" cy="157782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972A18B-2227-458F-9FAA-A69565745BA2}"/>
              </a:ext>
            </a:extLst>
          </p:cNvPr>
          <p:cNvSpPr txBox="1"/>
          <p:nvPr/>
        </p:nvSpPr>
        <p:spPr>
          <a:xfrm>
            <a:off x="8692963" y="4196243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7D9154-59B2-4109-9242-9717FE9BF0E3}"/>
              </a:ext>
            </a:extLst>
          </p:cNvPr>
          <p:cNvSpPr txBox="1"/>
          <p:nvPr/>
        </p:nvSpPr>
        <p:spPr>
          <a:xfrm>
            <a:off x="8692963" y="453330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73D740A-83F2-4222-914A-B2E807631451}"/>
              </a:ext>
            </a:extLst>
          </p:cNvPr>
          <p:cNvSpPr txBox="1"/>
          <p:nvPr/>
        </p:nvSpPr>
        <p:spPr>
          <a:xfrm>
            <a:off x="9010810" y="3796133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28892492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2"/>
      <p:bldP grpId="0" spid="13"/>
      <p:bldP grpId="0" spid="14"/>
      <p:bldP grpId="0" spid="16"/>
      <p:bldP grpId="0" spid="17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E90D16-B40D-4586-B059-406684C7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6924" y="2197373"/>
            <a:ext cx="3843688" cy="2268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3D1019-05B1-4D4D-8004-340E19730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0634" y="2624109"/>
            <a:ext cx="2857500" cy="2857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95B640-FE2A-49FE-9801-F9F962A4E2E7}"/>
              </a:ext>
            </a:extLst>
          </p:cNvPr>
          <p:cNvSpPr txBox="1"/>
          <p:nvPr/>
        </p:nvSpPr>
        <p:spPr>
          <a:xfrm>
            <a:off x="1410646" y="5481900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B85BBF-ADE0-4F9E-BA75-4BB0F0F614D5}"/>
              </a:ext>
            </a:extLst>
          </p:cNvPr>
          <p:cNvSpPr txBox="1"/>
          <p:nvPr/>
        </p:nvSpPr>
        <p:spPr>
          <a:xfrm>
            <a:off x="1410646" y="5818967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0E1F30-912E-46B2-BA4A-8C8EF510665E}"/>
              </a:ext>
            </a:extLst>
          </p:cNvPr>
          <p:cNvSpPr txBox="1"/>
          <p:nvPr/>
        </p:nvSpPr>
        <p:spPr>
          <a:xfrm>
            <a:off x="1728493" y="5081789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C6AEA2-E04F-4F8E-B852-36127F728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158991">
            <a:off x="7215867" y="1195358"/>
            <a:ext cx="2857500" cy="2857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1E4306-990D-4965-9F77-1FD1D181DDF0}"/>
              </a:ext>
            </a:extLst>
          </p:cNvPr>
          <p:cNvSpPr txBox="1"/>
          <p:nvPr/>
        </p:nvSpPr>
        <p:spPr>
          <a:xfrm>
            <a:off x="9366033" y="2825375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577379-C818-40A9-9431-FBD8ADCB563B}"/>
              </a:ext>
            </a:extLst>
          </p:cNvPr>
          <p:cNvSpPr txBox="1"/>
          <p:nvPr/>
        </p:nvSpPr>
        <p:spPr>
          <a:xfrm>
            <a:off x="9366033" y="3162441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0BD1FD-B880-4847-99D8-3DAC97DFE9F3}"/>
              </a:ext>
            </a:extLst>
          </p:cNvPr>
          <p:cNvSpPr txBox="1"/>
          <p:nvPr/>
        </p:nvSpPr>
        <p:spPr>
          <a:xfrm>
            <a:off x="9683878" y="2425265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23829326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2"/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8DB456-4324-4F00-957D-653938487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1208" l="44258" r="30030" t="-1351"/>
          <a:stretch>
            <a:fillRect/>
          </a:stretch>
        </p:blipFill>
        <p:spPr>
          <a:xfrm>
            <a:off x="2264486" y="1509321"/>
            <a:ext cx="2151373" cy="263065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EB531F-A5D0-45C7-BCF7-63754E9AE492}"/>
              </a:ext>
            </a:extLst>
          </p:cNvPr>
          <p:cNvSpPr txBox="1"/>
          <p:nvPr/>
        </p:nvSpPr>
        <p:spPr>
          <a:xfrm>
            <a:off x="2421737" y="4541304"/>
            <a:ext cx="261067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latin charset="0" panose="03060802040406070304" pitchFamily="66" typeface="Brush Script MT"/>
              </a:rPr>
              <a:t>45%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22388E-3966-4AFA-A142-6DF5C4C71C3D}"/>
              </a:ext>
            </a:extLst>
          </p:cNvPr>
          <p:cNvSpPr txBox="1"/>
          <p:nvPr/>
        </p:nvSpPr>
        <p:spPr>
          <a:xfrm>
            <a:off x="5406887" y="2213113"/>
            <a:ext cx="2425148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latin charset="0" panose="03060802040406070304" pitchFamily="66" typeface="Brush Script MT"/>
              </a:rPr>
              <a:t>VS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C6FFA8-4390-4778-8730-384999A43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1208" l="44258" r="30030" t="-1351"/>
          <a:stretch>
            <a:fillRect/>
          </a:stretch>
        </p:blipFill>
        <p:spPr>
          <a:xfrm>
            <a:off x="8211357" y="2313383"/>
            <a:ext cx="1462589" cy="17884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AB3CFAF-C63A-4949-A180-044D5FDB4345}"/>
              </a:ext>
            </a:extLst>
          </p:cNvPr>
          <p:cNvSpPr txBox="1"/>
          <p:nvPr/>
        </p:nvSpPr>
        <p:spPr>
          <a:xfrm>
            <a:off x="8211358" y="4541304"/>
            <a:ext cx="261067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latin charset="0" panose="03060802040406070304" pitchFamily="66" typeface="Brush Script MT"/>
              </a:rPr>
              <a:t>20%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997513-06CC-44DB-AB13-C9F0BF1504E7}"/>
              </a:ext>
            </a:extLst>
          </p:cNvPr>
          <p:cNvSpPr txBox="1"/>
          <p:nvPr/>
        </p:nvSpPr>
        <p:spPr>
          <a:xfrm>
            <a:off x="4943482" y="4276179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1399A7-5BC9-4189-B58D-BA631FB069EE}"/>
              </a:ext>
            </a:extLst>
          </p:cNvPr>
          <p:cNvSpPr txBox="1"/>
          <p:nvPr/>
        </p:nvSpPr>
        <p:spPr>
          <a:xfrm>
            <a:off x="4943482" y="4613244"/>
            <a:ext cx="25106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95DF62-6F1F-47AA-8173-75F7DF7ED16E}"/>
              </a:ext>
            </a:extLst>
          </p:cNvPr>
          <p:cNvSpPr txBox="1"/>
          <p:nvPr/>
        </p:nvSpPr>
        <p:spPr>
          <a:xfrm>
            <a:off x="5261328" y="3876068"/>
            <a:ext cx="269964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27959768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4A92CC-CC6F-4496-8E31-BD982157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>
            <a:off x="1247626" y="624655"/>
            <a:ext cx="2457450" cy="230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6920C5-EB6C-46D5-B7FE-AD92338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-2222" l="28564" r="34566" t="68611"/>
          <a:stretch>
            <a:fillRect/>
          </a:stretch>
        </p:blipFill>
        <p:spPr>
          <a:xfrm rot="10800000">
            <a:off x="8318552" y="4289016"/>
            <a:ext cx="2457450" cy="2305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9B742B3-5AC0-4471-A92A-0FEE787239F7}"/>
              </a:ext>
            </a:extLst>
          </p:cNvPr>
          <p:cNvSpPr/>
          <p:nvPr/>
        </p:nvSpPr>
        <p:spPr>
          <a:xfrm>
            <a:off x="2663624" y="1777180"/>
            <a:ext cx="6696380" cy="3303639"/>
          </a:xfrm>
          <a:prstGeom prst="rect">
            <a:avLst/>
          </a:prstGeom>
          <a:noFill/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0AC9DB-D0FF-4E68-A590-10801BC926B6}"/>
              </a:ext>
            </a:extLst>
          </p:cNvPr>
          <p:cNvSpPr/>
          <p:nvPr/>
        </p:nvSpPr>
        <p:spPr>
          <a:xfrm>
            <a:off x="3184350" y="2166476"/>
            <a:ext cx="5664682" cy="2540409"/>
          </a:xfrm>
          <a:prstGeom prst="rect">
            <a:avLst/>
          </a:prstGeom>
          <a:solidFill>
            <a:srgbClr val="195280"/>
          </a:solidFill>
          <a:ln>
            <a:solidFill>
              <a:srgbClr val="195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12B39A-C1E0-4C5C-B50B-907B4620DCEB}"/>
              </a:ext>
            </a:extLst>
          </p:cNvPr>
          <p:cNvSpPr txBox="1"/>
          <p:nvPr/>
        </p:nvSpPr>
        <p:spPr>
          <a:xfrm>
            <a:off x="3828822" y="2430190"/>
            <a:ext cx="436598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660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</a:t>
            </a:r>
          </a:p>
        </p:txBody>
      </p:sp>
    </p:spTree>
    <p:extLst>
      <p:ext uri="{BB962C8B-B14F-4D97-AF65-F5344CB8AC3E}">
        <p14:creationId val="28109834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E5270D-41F8-4FCE-825F-5C315B0F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824" r="9758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174191-0C4E-4A09-B4DC-695C4B8F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180" l="11939" r="72507" t="6283"/>
          <a:stretch>
            <a:fillRect/>
          </a:stretch>
        </p:blipFill>
        <p:spPr>
          <a:xfrm>
            <a:off x="128770" y="144968"/>
            <a:ext cx="785966" cy="649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8FEEF9-21F8-40B1-96B3-10AE59E6EDFC}"/>
              </a:ext>
            </a:extLst>
          </p:cNvPr>
          <p:cNvSpPr txBox="1"/>
          <p:nvPr/>
        </p:nvSpPr>
        <p:spPr>
          <a:xfrm>
            <a:off x="1034005" y="238814"/>
            <a:ext cx="3160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单击此处添加标题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DAF64B2-AD81-4217-84F5-FB7FB8D4F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7413" l="22006" r="55875" t="3494"/>
          <a:stretch>
            <a:fillRect/>
          </a:stretch>
        </p:blipFill>
        <p:spPr>
          <a:xfrm>
            <a:off x="6341809" y="1335974"/>
            <a:ext cx="5427406" cy="488653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696F9D4-2900-439B-80DE-892889B9C7AB}"/>
              </a:ext>
            </a:extLst>
          </p:cNvPr>
          <p:cNvCxnSpPr/>
          <p:nvPr/>
        </p:nvCxnSpPr>
        <p:spPr>
          <a:xfrm>
            <a:off x="6096000" y="2857465"/>
            <a:ext cx="8413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B8F301F-F376-4CD0-A173-F83CF4B355BB}"/>
              </a:ext>
            </a:extLst>
          </p:cNvPr>
          <p:cNvCxnSpPr/>
          <p:nvPr/>
        </p:nvCxnSpPr>
        <p:spPr>
          <a:xfrm>
            <a:off x="6902247" y="4101245"/>
            <a:ext cx="11117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6DB723-5C2C-4EF5-83EE-235286729602}"/>
              </a:ext>
            </a:extLst>
          </p:cNvPr>
          <p:cNvCxnSpPr/>
          <p:nvPr/>
        </p:nvCxnSpPr>
        <p:spPr>
          <a:xfrm>
            <a:off x="6902247" y="5281117"/>
            <a:ext cx="21532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2">
            <a:extLst>
              <a:ext uri="{FF2B5EF4-FFF2-40B4-BE49-F238E27FC236}">
                <a16:creationId xmlns:a16="http://schemas.microsoft.com/office/drawing/2014/main" id="{DBC9C3CA-B986-4576-8D02-B723A6FE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47" y="2637607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434D91-8F14-409D-B6A9-A7EA1B1C015D}"/>
              </a:ext>
            </a:extLst>
          </p:cNvPr>
          <p:cNvSpPr txBox="1"/>
          <p:nvPr/>
        </p:nvSpPr>
        <p:spPr>
          <a:xfrm>
            <a:off x="3233770" y="2674198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126E0F-C684-485D-A00E-156D33404D5D}"/>
              </a:ext>
            </a:extLst>
          </p:cNvPr>
          <p:cNvSpPr txBox="1"/>
          <p:nvPr/>
        </p:nvSpPr>
        <p:spPr>
          <a:xfrm>
            <a:off x="1494495" y="2595855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D7EBF2FF-0C6F-4BBF-A5FE-725BBAC3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140" y="3855844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62EA0E-0B8C-4D82-8BBE-A6639360B3D7}"/>
              </a:ext>
            </a:extLst>
          </p:cNvPr>
          <p:cNvSpPr txBox="1"/>
          <p:nvPr/>
        </p:nvSpPr>
        <p:spPr>
          <a:xfrm>
            <a:off x="4188063" y="3892435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8F5BB6-908C-4401-85C0-65752EC449F4}"/>
              </a:ext>
            </a:extLst>
          </p:cNvPr>
          <p:cNvSpPr txBox="1"/>
          <p:nvPr/>
        </p:nvSpPr>
        <p:spPr>
          <a:xfrm>
            <a:off x="2448788" y="3814092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18" name="椭圆 2">
            <a:extLst>
              <a:ext uri="{FF2B5EF4-FFF2-40B4-BE49-F238E27FC236}">
                <a16:creationId xmlns:a16="http://schemas.microsoft.com/office/drawing/2014/main" id="{E600B768-A0EF-4662-AD99-9359C167D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343" y="5032330"/>
            <a:ext cx="373745" cy="3737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2400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AF2D0-8226-4AE7-B68C-C8C95DAA8496}"/>
              </a:ext>
            </a:extLst>
          </p:cNvPr>
          <p:cNvSpPr txBox="1"/>
          <p:nvPr/>
        </p:nvSpPr>
        <p:spPr>
          <a:xfrm>
            <a:off x="4183266" y="506892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818D41-F52B-4926-9CE0-F07EC4386A77}"/>
              </a:ext>
            </a:extLst>
          </p:cNvPr>
          <p:cNvSpPr txBox="1"/>
          <p:nvPr/>
        </p:nvSpPr>
        <p:spPr>
          <a:xfrm>
            <a:off x="2443991" y="4990578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</p:spTree>
    <p:extLst>
      <p:ext uri="{BB962C8B-B14F-4D97-AF65-F5344CB8AC3E}">
        <p14:creationId val="38937727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F37B0616-2764-4036-B6CD-E7CFC0F382C1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167</Paragraphs>
  <Slides>24</Slides>
  <Notes>23</Notes>
  <TotalTime>172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5">
      <vt:lpstr>Arial</vt:lpstr>
      <vt:lpstr>Calibri Light</vt:lpstr>
      <vt:lpstr>Calibri</vt:lpstr>
      <vt:lpstr>迷你简卡通</vt:lpstr>
      <vt:lpstr>等线 Light</vt:lpstr>
      <vt:lpstr>等线</vt:lpstr>
      <vt:lpstr>Brush Script MT</vt:lpstr>
      <vt:lpstr>宋体</vt:lpstr>
      <vt:lpstr>Impact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2021-08-20T10:59:13Z</dcterms:modified>
  <cp:revision>184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