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2"/>
    <p:sldMasterId id="2147483651" r:id="rId3"/>
  </p:sldMasterIdLst>
  <p:notesMasterIdLst>
    <p:notesMasterId r:id="rId4"/>
  </p:notesMasterIdLst>
  <p:sldIdLst>
    <p:sldId id="280" r:id="rId5"/>
    <p:sldId id="281" r:id="rId6"/>
    <p:sldId id="282" r:id="rId7"/>
    <p:sldId id="284" r:id="rId8"/>
    <p:sldId id="260" r:id="rId9"/>
    <p:sldId id="263" r:id="rId10"/>
    <p:sldId id="264" r:id="rId11"/>
    <p:sldId id="285" r:id="rId12"/>
    <p:sldId id="266" r:id="rId13"/>
    <p:sldId id="267" r:id="rId14"/>
    <p:sldId id="268" r:id="rId15"/>
    <p:sldId id="286" r:id="rId16"/>
    <p:sldId id="272" r:id="rId17"/>
    <p:sldId id="273" r:id="rId18"/>
    <p:sldId id="274" r:id="rId19"/>
    <p:sldId id="275" r:id="rId20"/>
    <p:sldId id="276" r:id="rId21"/>
    <p:sldId id="277" r:id="rId22"/>
    <p:sldId id="278" r:id="rId23"/>
    <p:sldId id="279" r:id="rId24"/>
    <p:sldId id="287" r:id="rId25"/>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p="http://schemas.openxmlformats.org/presentationml/2006/main">
  <p:cmAuthor id="2" name="Author" initials="A" lastIdx="0" clrIdx="1"/>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6314" autoAdjust="0"/>
  </p:normalViewPr>
  <p:slideViewPr>
    <p:cSldViewPr snapToGrid="0">
      <p:cViewPr varScale="1">
        <p:scale>
          <a:sx n="108" d="100"/>
          <a:sy n="108" d="100"/>
        </p:scale>
        <p:origin x="780"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commentAuthors.xml" Type="http://schemas.openxmlformats.org/officeDocument/2006/relationships/commentAuthors"/><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1.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tags/tag21.xml" Type="http://schemas.openxmlformats.org/officeDocument/2006/relationships/tags"/><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slideMasters/slideMaster2.xml" Type="http://schemas.openxmlformats.org/officeDocument/2006/relationships/slideMaster"/><Relationship Id="rId30"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2020/12/12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val="3871269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2020/12/12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4816216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06773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0159536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772458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2020/12/12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833100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3313509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578382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7118395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233224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219202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5670863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media/image1.jpeg" Type="http://schemas.openxmlformats.org/officeDocument/2006/relationships/image"/><Relationship Id="rId4" Target="../media/image2.png" Type="http://schemas.openxmlformats.org/officeDocument/2006/relationships/image"/><Relationship Id="rId5"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pic>
        <p:nvPicPr>
          <p:cNvPr id="11" name="图片 10"/>
          <p:cNvPicPr>
            <a:picLocks noChangeAspect="1"/>
          </p:cNvPicPr>
          <p:nvPr userDrawn="1"/>
        </p:nvPicPr>
        <p:blipFill>
          <a:blip r:embed="rId3">
            <a:extLst>
              <a:ext uri="{28A0092B-C50C-407E-A947-70E740481C1C}">
                <a14:useLocalDpi val="0"/>
              </a:ext>
            </a:extLst>
          </a:blip>
          <a:srcRect b="8393"/>
          <a:stretch>
            <a:fillRect/>
          </a:stretch>
        </p:blipFill>
        <p:spPr>
          <a:xfrm>
            <a:off x="0" y="0"/>
            <a:ext cx="12192000" cy="6858000"/>
          </a:xfrm>
          <a:prstGeom prst="rect">
            <a:avLst/>
          </a:prstGeom>
        </p:spPr>
      </p:pic>
      <p:sp>
        <p:nvSpPr>
          <p:cNvPr id="12" name="文本框 11"/>
          <p:cNvSpPr txBox="1"/>
          <p:nvPr userDrawn="1"/>
        </p:nvSpPr>
        <p:spPr>
          <a:xfrm>
            <a:off x="228600" y="619125"/>
            <a:ext cx="11696700" cy="5981700"/>
          </a:xfrm>
          <a:prstGeom prst="rect">
            <a:avLst/>
          </a:prstGeom>
          <a:solidFill>
            <a:schemeClr val="bg1"/>
          </a:solidFill>
        </p:spPr>
        <p:txBody>
          <a:bodyPr wrap="square" rtlCol="0">
            <a:spAutoFit/>
          </a:bodyPr>
          <a:lstStyle/>
          <a:p>
            <a:endParaRPr lang="zh-CN" altLang="en-US"/>
          </a:p>
        </p:txBody>
      </p:sp>
      <p:pic>
        <p:nvPicPr>
          <p:cNvPr id="13" name="图片 12"/>
          <p:cNvPicPr>
            <a:picLocks noChangeAspect="1"/>
          </p:cNvPicPr>
          <p:nvPr userDrawn="1"/>
        </p:nvPicPr>
        <p:blipFill>
          <a:blip r:embed="rId4">
            <a:extLst>
              <a:ext uri="{28A0092B-C50C-407E-A947-70E740481C1C}">
                <a14:useLocalDpi val="0"/>
              </a:ext>
            </a:extLst>
          </a:blip>
          <a:srcRect t="59840" r="76729"/>
          <a:stretch>
            <a:fillRect/>
          </a:stretch>
        </p:blipFill>
        <p:spPr>
          <a:xfrm>
            <a:off x="87825" y="-11926"/>
            <a:ext cx="731326" cy="63105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mc:Choice Requires="p14">
      <p:transition spd="slow" advTm="2000" p14:dur="1500">
        <p:random/>
      </p:transition>
    </mc:Choice>
    <mc:Fallback>
      <p:transition spd="slow" advTm="2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2020/12/12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307102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tags/tag1.xml" Type="http://schemas.openxmlformats.org/officeDocument/2006/relationships/tags"/><Relationship Id="rId7" Target="../tags/tag2.xml" Type="http://schemas.openxmlformats.org/officeDocument/2006/relationships/tags"/><Relationship Id="rId8" Target="../tags/tag3.xml" Type="http://schemas.openxmlformats.org/officeDocument/2006/relationships/tags"/><Relationship Id="rId9" Target="../tags/tag4.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tags/tag9.xml" Type="http://schemas.openxmlformats.org/officeDocument/2006/relationships/tags"/><Relationship Id="rId3" Target="../tags/tag10.xml" Type="http://schemas.openxmlformats.org/officeDocument/2006/relationships/tags"/><Relationship Id="rId4" Target="../tags/tag11.xml" Type="http://schemas.openxmlformats.org/officeDocument/2006/relationships/tags"/><Relationship Id="rId5" Target="../tags/tag12.xml" Type="http://schemas.openxmlformats.org/officeDocument/2006/relationships/tags"/><Relationship Id="rId6" Target="../media/image1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3.xml" Type="http://schemas.openxmlformats.org/officeDocument/2006/relationships/tags"/><Relationship Id="rId3" Target="../tags/tag14.xml" Type="http://schemas.openxmlformats.org/officeDocument/2006/relationships/tags"/><Relationship Id="rId4" Target="../tags/tag15.xml" Type="http://schemas.openxmlformats.org/officeDocument/2006/relationships/tags"/><Relationship Id="rId5" Target="../tags/tag16.xml" Type="http://schemas.openxmlformats.org/officeDocument/2006/relationships/tags"/><Relationship Id="rId6"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media/image6.png" Type="http://schemas.openxmlformats.org/officeDocument/2006/relationships/image"/><Relationship Id="rId4"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tags/tag17.xml" Type="http://schemas.openxmlformats.org/officeDocument/2006/relationships/tags"/><Relationship Id="rId7" Target="../tags/tag18.xml" Type="http://schemas.openxmlformats.org/officeDocument/2006/relationships/tags"/><Relationship Id="rId8" Target="../tags/tag19.xml" Type="http://schemas.openxmlformats.org/officeDocument/2006/relationships/tags"/><Relationship Id="rId9" Target="../tags/tag20.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tags/tag5.xml" Type="http://schemas.openxmlformats.org/officeDocument/2006/relationships/tags"/><Relationship Id="rId3" Target="../tags/tag6.xml" Type="http://schemas.openxmlformats.org/officeDocument/2006/relationships/tags"/><Relationship Id="rId4" Target="../tags/tag7.xml" Type="http://schemas.openxmlformats.org/officeDocument/2006/relationships/tags"/><Relationship Id="rId5" Target="../tags/tag8.xml" Type="http://schemas.openxmlformats.org/officeDocument/2006/relationships/tags"/><Relationship Id="rId6" Target="../media/image1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b="8393"/>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val="0"/>
              </a:ext>
            </a:extLst>
          </a:blip>
          <a:srcRect b="3333" r="65119"/>
          <a:stretch>
            <a:fillRect/>
          </a:stretch>
        </p:blipFill>
        <p:spPr>
          <a:xfrm>
            <a:off x="0" y="-18144"/>
            <a:ext cx="4640247" cy="6429829"/>
          </a:xfrm>
          <a:prstGeom prst="rect">
            <a:avLst/>
          </a:prstGeom>
        </p:spPr>
      </p:pic>
      <p:pic>
        <p:nvPicPr>
          <p:cNvPr id="6" name="图片 5"/>
          <p:cNvPicPr>
            <a:picLocks noChangeAspect="1"/>
          </p:cNvPicPr>
          <p:nvPr/>
        </p:nvPicPr>
        <p:blipFill>
          <a:blip r:embed="rId4">
            <a:extLst>
              <a:ext uri="{28A0092B-C50C-407E-A947-70E740481C1C}">
                <a14:useLocalDpi val="0"/>
              </a:ext>
            </a:extLst>
          </a:blip>
          <a:srcRect l="38295" t="24953"/>
          <a:stretch>
            <a:fillRect/>
          </a:stretch>
        </p:blipFill>
        <p:spPr>
          <a:xfrm>
            <a:off x="6850743" y="2610181"/>
            <a:ext cx="5341257" cy="3355189"/>
          </a:xfrm>
          <a:prstGeom prst="rect">
            <a:avLst/>
          </a:prstGeom>
        </p:spPr>
      </p:pic>
      <p:pic>
        <p:nvPicPr>
          <p:cNvPr id="7" name="图片 6"/>
          <p:cNvPicPr>
            <a:picLocks noChangeAspect="1"/>
          </p:cNvPicPr>
          <p:nvPr/>
        </p:nvPicPr>
        <p:blipFill>
          <a:blip r:embed="rId4">
            <a:extLst>
              <a:ext uri="{28A0092B-C50C-407E-A947-70E740481C1C}">
                <a14:useLocalDpi val="0"/>
              </a:ext>
            </a:extLst>
          </a:blip>
          <a:srcRect b="74669" l="71295"/>
          <a:stretch>
            <a:fillRect/>
          </a:stretch>
        </p:blipFill>
        <p:spPr>
          <a:xfrm>
            <a:off x="9231086" y="0"/>
            <a:ext cx="2960914" cy="1349532"/>
          </a:xfrm>
          <a:prstGeom prst="rect">
            <a:avLst/>
          </a:prstGeom>
        </p:spPr>
      </p:pic>
      <p:pic>
        <p:nvPicPr>
          <p:cNvPr id="8" name="图片 7"/>
          <p:cNvPicPr>
            <a:picLocks noChangeAspect="1"/>
          </p:cNvPicPr>
          <p:nvPr/>
        </p:nvPicPr>
        <p:blipFill>
          <a:blip r:embed="rId5">
            <a:extLst>
              <a:ext uri="{28A0092B-C50C-407E-A947-70E740481C1C}">
                <a14:useLocalDpi val="0"/>
              </a:ext>
            </a:extLst>
          </a:blip>
          <a:srcRect b="34643" t="42024"/>
          <a:stretch>
            <a:fillRect/>
          </a:stretch>
        </p:blipFill>
        <p:spPr>
          <a:xfrm>
            <a:off x="-2" y="5453743"/>
            <a:ext cx="12192000" cy="1422401"/>
          </a:xfrm>
          <a:prstGeom prst="rect">
            <a:avLst/>
          </a:prstGeom>
        </p:spPr>
      </p:pic>
      <p:sp>
        <p:nvSpPr>
          <p:cNvPr id="11" name="文本框 10"/>
          <p:cNvSpPr txBox="1"/>
          <p:nvPr/>
        </p:nvSpPr>
        <p:spPr>
          <a:xfrm>
            <a:off x="2828385" y="3465178"/>
            <a:ext cx="7368839" cy="457200"/>
          </a:xfrm>
          <a:prstGeom prst="rect">
            <a:avLst/>
          </a:prstGeom>
          <a:noFill/>
        </p:spPr>
        <p:txBody>
          <a:bodyPr rtlCol="0" wrap="square">
            <a:spAutoFit/>
          </a:bodyPr>
          <a:lstStyle/>
          <a:p>
            <a:pPr algn="dist"/>
            <a:r>
              <a:rPr altLang="zh-CN" lang="en-US" sz="2400">
                <a:gradFill>
                  <a:gsLst>
                    <a:gs pos="0">
                      <a:srgbClr val="FFE989"/>
                    </a:gs>
                    <a:gs pos="100000">
                      <a:srgbClr val="DCB740"/>
                    </a:gs>
                  </a:gsLst>
                  <a:lin ang="5400000" scaled="1"/>
                </a:gradFill>
                <a:cs typeface="+mn-ea"/>
                <a:sym typeface="+mn-lt"/>
              </a:rPr>
              <a:t>——战胜重大风险与挑战开创中国制度新时代——</a:t>
            </a:r>
          </a:p>
        </p:txBody>
      </p:sp>
      <p:sp>
        <p:nvSpPr>
          <p:cNvPr id="12" name="文本框 11"/>
          <p:cNvSpPr txBox="1"/>
          <p:nvPr/>
        </p:nvSpPr>
        <p:spPr>
          <a:xfrm>
            <a:off x="5459810" y="4128033"/>
            <a:ext cx="2654379" cy="457200"/>
          </a:xfrm>
          <a:prstGeom prst="rect">
            <a:avLst/>
          </a:prstGeom>
          <a:noFill/>
        </p:spPr>
        <p:txBody>
          <a:bodyPr rtlCol="0" wrap="square">
            <a:spAutoFit/>
          </a:bodyPr>
          <a:lstStyle/>
          <a:p>
            <a:r>
              <a:rPr altLang="en-US" lang="zh-CN" sz="2400">
                <a:gradFill>
                  <a:gsLst>
                    <a:gs pos="0">
                      <a:srgbClr val="FFE989"/>
                    </a:gs>
                    <a:gs pos="100000">
                      <a:srgbClr val="DCB740"/>
                    </a:gs>
                  </a:gsLst>
                  <a:lin ang="5400000" scaled="1"/>
                </a:gradFill>
                <a:cs typeface="+mn-ea"/>
                <a:sym typeface="+mn-lt"/>
              </a:rPr>
              <a:t>汇报人：优页PPT</a:t>
            </a:r>
          </a:p>
        </p:txBody>
      </p:sp>
      <p:sp>
        <p:nvSpPr>
          <p:cNvPr id="35" name="矩形 34">
            <a:extLst>
              <a:ext uri="{FF2B5EF4-FFF2-40B4-BE49-F238E27FC236}">
                <a16:creationId xmlns:a16="http://schemas.microsoft.com/office/drawing/2014/main" id="{D8701FED-3B56-AD45-9796-CC45DFA45B8C}"/>
              </a:ext>
            </a:extLst>
          </p:cNvPr>
          <p:cNvSpPr/>
          <p:nvPr/>
        </p:nvSpPr>
        <p:spPr>
          <a:xfrm>
            <a:off x="3739941" y="1282675"/>
            <a:ext cx="5545729" cy="640080"/>
          </a:xfrm>
          <a:prstGeom prst="rect">
            <a:avLst/>
          </a:prstGeom>
        </p:spPr>
        <p:txBody>
          <a:bodyPr wrap="square">
            <a:spAutoFit/>
          </a:bodyPr>
          <a:lstStyle/>
          <a:p>
            <a:pPr algn="ctr" fontAlgn="base">
              <a:spcBef>
                <a:spcPct val="0"/>
              </a:spcBef>
              <a:spcAft>
                <a:spcPct val="0"/>
              </a:spcAft>
              <a:defRPr/>
            </a:pPr>
            <a:r>
              <a:rPr altLang="zh-CN" b="1" kern="0" lang="en-US" smtClean="0" sz="36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【战胜重大风险与挑战】</a:t>
            </a:r>
          </a:p>
        </p:txBody>
      </p:sp>
      <p:sp>
        <p:nvSpPr>
          <p:cNvPr id="36" name="矩形 35">
            <a:extLst>
              <a:ext uri="{FF2B5EF4-FFF2-40B4-BE49-F238E27FC236}">
                <a16:creationId xmlns:a16="http://schemas.microsoft.com/office/drawing/2014/main" id="{FC4C3DA1-E575-FC43-A000-CD7EEAE358A2}"/>
              </a:ext>
            </a:extLst>
          </p:cNvPr>
          <p:cNvSpPr/>
          <p:nvPr/>
        </p:nvSpPr>
        <p:spPr>
          <a:xfrm>
            <a:off x="1785272" y="1954058"/>
            <a:ext cx="9455069" cy="1310640"/>
          </a:xfrm>
          <a:prstGeom prst="rect">
            <a:avLst/>
          </a:prstGeom>
        </p:spPr>
        <p:txBody>
          <a:bodyPr wrap="square">
            <a:spAutoFit/>
          </a:bodyPr>
          <a:lstStyle/>
          <a:p>
            <a:pPr algn="ctr" fontAlgn="base">
              <a:spcBef>
                <a:spcPct val="0"/>
              </a:spcBef>
              <a:spcAft>
                <a:spcPct val="0"/>
              </a:spcAft>
              <a:defRPr/>
            </a:pPr>
            <a:r>
              <a:rPr altLang="en-US" b="1" kern="0" lang="zh-CN" smtClean="0" sz="80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开创中国制度新时代</a:t>
            </a:r>
          </a:p>
        </p:txBody>
      </p:sp>
      <p:grpSp>
        <p:nvGrpSpPr>
          <p:cNvPr id="37" name="PA-10228">
            <a:extLst>
              <a:ext uri="{FF2B5EF4-FFF2-40B4-BE49-F238E27FC236}">
                <a16:creationId xmlns:a16="http://schemas.microsoft.com/office/drawing/2014/main" id="{B30F4B55-128F-44CD-A16E-6A5B67FE8791}"/>
              </a:ext>
            </a:extLst>
          </p:cNvPr>
          <p:cNvGrpSpPr/>
          <p:nvPr>
            <p:custDataLst>
              <p:tags r:id="rId6"/>
            </p:custDataLst>
          </p:nvPr>
        </p:nvGrpSpPr>
        <p:grpSpPr>
          <a:xfrm>
            <a:off x="5091148" y="4222424"/>
            <a:ext cx="292463" cy="292463"/>
            <a:chOff x="801291" y="3535885"/>
            <a:chExt cx="219347" cy="219347"/>
          </a:xfrm>
        </p:grpSpPr>
        <p:sp>
          <p:nvSpPr>
            <p:cNvPr id="38" name="PA-椭圆 10">
              <a:extLst>
                <a:ext uri="{FF2B5EF4-FFF2-40B4-BE49-F238E27FC236}">
                  <a16:creationId xmlns:a16="http://schemas.microsoft.com/office/drawing/2014/main" id="{3907E80D-1134-4984-851B-A4CFBEC2D72A}"/>
                </a:ext>
              </a:extLst>
            </p:cNvPr>
            <p:cNvSpPr>
              <a:spLocks noChangeArrowheads="1"/>
            </p:cNvSpPr>
            <p:nvPr>
              <p:custDataLst>
                <p:tags r:id="rId7"/>
              </p:custDataLst>
            </p:nvPr>
          </p:nvSpPr>
          <p:spPr bwMode="auto">
            <a:xfrm>
              <a:off x="801291" y="3535885"/>
              <a:ext cx="219347" cy="219347"/>
            </a:xfrm>
            <a:prstGeom prst="ellipse">
              <a:avLst/>
            </a:prstGeom>
            <a:gradFill>
              <a:gsLst>
                <a:gs pos="0">
                  <a:srgbClr val="FFE989"/>
                </a:gs>
                <a:gs pos="100000">
                  <a:srgbClr val="DCB740"/>
                </a:gs>
              </a:gsLst>
              <a:lin ang="5400000" scaled="1"/>
            </a:gra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fontAlgn="base">
                <a:spcBef>
                  <a:spcPct val="0"/>
                </a:spcBef>
                <a:spcAft>
                  <a:spcPct val="0"/>
                </a:spcAft>
              </a:pPr>
              <a:endParaRPr altLang="en-US" lang="zh-CN" sz="1067">
                <a:solidFill>
                  <a:schemeClr val="tx1">
                    <a:lumMod val="95000"/>
                    <a:lumOff val="5000"/>
                  </a:schemeClr>
                </a:solidFill>
                <a:cs typeface="+mn-ea"/>
                <a:sym typeface="+mn-lt"/>
              </a:endParaRPr>
            </a:p>
          </p:txBody>
        </p:sp>
        <p:grpSp>
          <p:nvGrpSpPr>
            <p:cNvPr id="39" name="组合 38">
              <a:extLst>
                <a:ext uri="{FF2B5EF4-FFF2-40B4-BE49-F238E27FC236}">
                  <a16:creationId xmlns:a16="http://schemas.microsoft.com/office/drawing/2014/main" id="{F897572C-7E7C-401C-B44E-E56F9573D757}"/>
                </a:ext>
              </a:extLst>
            </p:cNvPr>
            <p:cNvGrpSpPr/>
            <p:nvPr/>
          </p:nvGrpSpPr>
          <p:grpSpPr>
            <a:xfrm>
              <a:off x="860980" y="3583766"/>
              <a:ext cx="100336" cy="114060"/>
              <a:chOff x="860980" y="3583766"/>
              <a:chExt cx="100336" cy="114060"/>
            </a:xfrm>
          </p:grpSpPr>
          <p:sp>
            <p:nvSpPr>
              <p:cNvPr id="40" name="PA-任意多边形 12">
                <a:extLst>
                  <a:ext uri="{FF2B5EF4-FFF2-40B4-BE49-F238E27FC236}">
                    <a16:creationId xmlns:a16="http://schemas.microsoft.com/office/drawing/2014/main" id="{79B4D6E6-4A1F-4311-9E8F-97A3329E0562}"/>
                  </a:ext>
                </a:extLst>
              </p:cNvPr>
              <p:cNvSpPr>
                <a:spLocks noEditPoints="1"/>
              </p:cNvSpPr>
              <p:nvPr>
                <p:custDataLst>
                  <p:tags r:id="rId8"/>
                </p:custDataLst>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lang="zh-CN" sz="2133">
                  <a:solidFill>
                    <a:schemeClr val="tx1">
                      <a:lumMod val="95000"/>
                      <a:lumOff val="5000"/>
                    </a:schemeClr>
                  </a:solidFill>
                  <a:cs typeface="+mn-ea"/>
                  <a:sym typeface="+mn-lt"/>
                </a:endParaRPr>
              </a:p>
            </p:txBody>
          </p:sp>
          <p:sp>
            <p:nvSpPr>
              <p:cNvPr id="41" name="PA-任意多边形 13">
                <a:extLst>
                  <a:ext uri="{FF2B5EF4-FFF2-40B4-BE49-F238E27FC236}">
                    <a16:creationId xmlns:a16="http://schemas.microsoft.com/office/drawing/2014/main" id="{8F856EDF-43D8-471E-BA81-88CE17FC9260}"/>
                  </a:ext>
                </a:extLst>
              </p:cNvPr>
              <p:cNvSpPr/>
              <p:nvPr>
                <p:custDataLst>
                  <p:tags r:id="rId9"/>
                </p:custDataLst>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lang="zh-CN" sz="2133">
                  <a:solidFill>
                    <a:schemeClr val="tx1">
                      <a:lumMod val="95000"/>
                      <a:lumOff val="5000"/>
                    </a:schemeClr>
                  </a:solidFill>
                  <a:cs typeface="+mn-ea"/>
                  <a:sym typeface="+mn-lt"/>
                </a:endParaRPr>
              </a:p>
            </p:txBody>
          </p:sp>
        </p:grpSp>
      </p:grpSp>
    </p:spTree>
    <p:extLst>
      <p:ext uri="{BB962C8B-B14F-4D97-AF65-F5344CB8AC3E}">
        <p14:creationId val="952928555"/>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 presetSubtype="4">
                                  <p:stCondLst>
                                    <p:cond delay="0"/>
                                  </p:stCondLst>
                                  <p:childTnLst>
                                    <p:set>
                                      <p:cBhvr>
                                        <p:cTn dur="1" fill="hold" id="13">
                                          <p:stCondLst>
                                            <p:cond delay="0"/>
                                          </p:stCondLst>
                                        </p:cTn>
                                        <p:tgtEl>
                                          <p:spTgt spid="6"/>
                                        </p:tgtEl>
                                        <p:attrNameLst>
                                          <p:attrName>style.visibility</p:attrName>
                                        </p:attrNameLst>
                                      </p:cBhvr>
                                      <p:to>
                                        <p:strVal val="visible"/>
                                      </p:to>
                                    </p:set>
                                    <p:anim calcmode="lin" valueType="num">
                                      <p:cBhvr additive="base">
                                        <p:cTn dur="500" fill="hold" id="14"/>
                                        <p:tgtEl>
                                          <p:spTgt spid="6"/>
                                        </p:tgtEl>
                                        <p:attrNameLst>
                                          <p:attrName>ppt_x</p:attrName>
                                        </p:attrNameLst>
                                      </p:cBhvr>
                                      <p:tavLst>
                                        <p:tav tm="0">
                                          <p:val>
                                            <p:strVal val="#ppt_x"/>
                                          </p:val>
                                        </p:tav>
                                        <p:tav tm="100000">
                                          <p:val>
                                            <p:strVal val="#ppt_x"/>
                                          </p:val>
                                        </p:tav>
                                      </p:tavLst>
                                    </p:anim>
                                    <p:anim calcmode="lin" valueType="num">
                                      <p:cBhvr additive="base">
                                        <p:cTn dur="500" fill="hold" id="15"/>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22" presetSubtype="1">
                                  <p:stCondLst>
                                    <p:cond delay="0"/>
                                  </p:stCondLst>
                                  <p:childTnLst>
                                    <p:set>
                                      <p:cBhvr>
                                        <p:cTn dur="1" fill="hold" id="19">
                                          <p:stCondLst>
                                            <p:cond delay="0"/>
                                          </p:stCondLst>
                                        </p:cTn>
                                        <p:tgtEl>
                                          <p:spTgt spid="5"/>
                                        </p:tgtEl>
                                        <p:attrNameLst>
                                          <p:attrName>style.visibility</p:attrName>
                                        </p:attrNameLst>
                                      </p:cBhvr>
                                      <p:to>
                                        <p:strVal val="visible"/>
                                      </p:to>
                                    </p:set>
                                    <p:animEffect filter="wipe(up)" transition="in">
                                      <p:cBhvr>
                                        <p:cTn dur="500" id="20"/>
                                        <p:tgtEl>
                                          <p:spTgt spid="5"/>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2" presetSubtype="2">
                                  <p:stCondLst>
                                    <p:cond delay="0"/>
                                  </p:stCondLst>
                                  <p:childTnLst>
                                    <p:set>
                                      <p:cBhvr>
                                        <p:cTn dur="1" fill="hold" id="24">
                                          <p:stCondLst>
                                            <p:cond delay="0"/>
                                          </p:stCondLst>
                                        </p:cTn>
                                        <p:tgtEl>
                                          <p:spTgt spid="7"/>
                                        </p:tgtEl>
                                        <p:attrNameLst>
                                          <p:attrName>style.visibility</p:attrName>
                                        </p:attrNameLst>
                                      </p:cBhvr>
                                      <p:to>
                                        <p:strVal val="visible"/>
                                      </p:to>
                                    </p:set>
                                    <p:animEffect filter="wipe(right)" transition="in">
                                      <p:cBhvr>
                                        <p:cTn dur="500" id="25"/>
                                        <p:tgtEl>
                                          <p:spTgt spid="7"/>
                                        </p:tgtEl>
                                      </p:cBhvr>
                                    </p:animEffect>
                                  </p:childTnLst>
                                </p:cTn>
                              </p:par>
                            </p:childTnLst>
                          </p:cTn>
                        </p:par>
                        <p:par>
                          <p:cTn fill="hold" id="26" nodeType="afterGroup">
                            <p:stCondLst>
                              <p:cond delay="500"/>
                            </p:stCondLst>
                            <p:childTnLst>
                              <p:par>
                                <p:cTn fill="hold" grpId="0" id="27" nodeType="afterEffect" presetClass="entr" presetID="16" presetSubtype="21">
                                  <p:stCondLst>
                                    <p:cond delay="0"/>
                                  </p:stCondLst>
                                  <p:childTnLst>
                                    <p:set>
                                      <p:cBhvr>
                                        <p:cTn dur="1" fill="hold" id="28">
                                          <p:stCondLst>
                                            <p:cond delay="0"/>
                                          </p:stCondLst>
                                        </p:cTn>
                                        <p:tgtEl>
                                          <p:spTgt spid="35"/>
                                        </p:tgtEl>
                                        <p:attrNameLst>
                                          <p:attrName>style.visibility</p:attrName>
                                        </p:attrNameLst>
                                      </p:cBhvr>
                                      <p:to>
                                        <p:strVal val="visible"/>
                                      </p:to>
                                    </p:set>
                                    <p:animEffect filter="barn(inVertical)" transition="in">
                                      <p:cBhvr>
                                        <p:cTn dur="1100" id="29"/>
                                        <p:tgtEl>
                                          <p:spTgt spid="35"/>
                                        </p:tgtEl>
                                      </p:cBhvr>
                                    </p:animEffect>
                                  </p:childTnLst>
                                </p:cTn>
                              </p:par>
                            </p:childTnLst>
                          </p:cTn>
                        </p:par>
                        <p:par>
                          <p:cTn fill="hold" id="30" nodeType="afterGroup">
                            <p:stCondLst>
                              <p:cond delay="1600"/>
                            </p:stCondLst>
                            <p:childTnLst>
                              <p:par>
                                <p:cTn fill="hold" grpId="0" id="31" nodeType="afterEffect" presetClass="entr" presetID="16" presetSubtype="21">
                                  <p:stCondLst>
                                    <p:cond delay="0"/>
                                  </p:stCondLst>
                                  <p:childTnLst>
                                    <p:set>
                                      <p:cBhvr>
                                        <p:cTn dur="1" fill="hold" id="32">
                                          <p:stCondLst>
                                            <p:cond delay="0"/>
                                          </p:stCondLst>
                                        </p:cTn>
                                        <p:tgtEl>
                                          <p:spTgt spid="36"/>
                                        </p:tgtEl>
                                        <p:attrNameLst>
                                          <p:attrName>style.visibility</p:attrName>
                                        </p:attrNameLst>
                                      </p:cBhvr>
                                      <p:to>
                                        <p:strVal val="visible"/>
                                      </p:to>
                                    </p:set>
                                    <p:animEffect filter="barn(inVertical)" transition="in">
                                      <p:cBhvr>
                                        <p:cTn dur="1100" id="33"/>
                                        <p:tgtEl>
                                          <p:spTgt spid="36"/>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2" id="36" nodeType="clickEffect" presetClass="entr" presetID="16" presetSubtype="21">
                                  <p:stCondLst>
                                    <p:cond delay="0"/>
                                  </p:stCondLst>
                                  <p:childTnLst>
                                    <p:set>
                                      <p:cBhvr>
                                        <p:cTn dur="1" fill="hold" id="37">
                                          <p:stCondLst>
                                            <p:cond delay="0"/>
                                          </p:stCondLst>
                                        </p:cTn>
                                        <p:tgtEl>
                                          <p:spTgt spid="11"/>
                                        </p:tgtEl>
                                        <p:attrNameLst>
                                          <p:attrName>style.visibility</p:attrName>
                                        </p:attrNameLst>
                                      </p:cBhvr>
                                      <p:to>
                                        <p:strVal val="visible"/>
                                      </p:to>
                                    </p:set>
                                    <p:animEffect filter="barn(inVertical)" transition="in">
                                      <p:cBhvr>
                                        <p:cTn dur="500" id="38"/>
                                        <p:tgtEl>
                                          <p:spTgt spid="11"/>
                                        </p:tgtEl>
                                      </p:cBhvr>
                                    </p:animEffect>
                                  </p:childTnLst>
                                </p:cTn>
                              </p:par>
                            </p:childTnLst>
                          </p:cTn>
                        </p:par>
                        <p:par>
                          <p:cTn fill="hold" id="39" nodeType="afterGroup">
                            <p:stCondLst>
                              <p:cond delay="500"/>
                            </p:stCondLst>
                            <p:childTnLst>
                              <p:par>
                                <p:cTn fill="hold" id="40" nodeType="afterEffect" presetClass="entr" presetID="42" presetSubtype="0">
                                  <p:stCondLst>
                                    <p:cond delay="0"/>
                                  </p:stCondLst>
                                  <p:childTnLst>
                                    <p:set>
                                      <p:cBhvr>
                                        <p:cTn dur="1" fill="hold" id="41">
                                          <p:stCondLst>
                                            <p:cond delay="0"/>
                                          </p:stCondLst>
                                        </p:cTn>
                                        <p:tgtEl>
                                          <p:spTgt spid="37"/>
                                        </p:tgtEl>
                                        <p:attrNameLst>
                                          <p:attrName>style.visibility</p:attrName>
                                        </p:attrNameLst>
                                      </p:cBhvr>
                                      <p:to>
                                        <p:strVal val="visible"/>
                                      </p:to>
                                    </p:set>
                                    <p:animEffect filter="fade" transition="in">
                                      <p:cBhvr>
                                        <p:cTn dur="1000" id="42"/>
                                        <p:tgtEl>
                                          <p:spTgt spid="37"/>
                                        </p:tgtEl>
                                      </p:cBhvr>
                                    </p:animEffect>
                                    <p:anim calcmode="lin" valueType="num">
                                      <p:cBhvr>
                                        <p:cTn dur="1000" fill="hold" id="43"/>
                                        <p:tgtEl>
                                          <p:spTgt spid="37"/>
                                        </p:tgtEl>
                                        <p:attrNameLst>
                                          <p:attrName>ppt_x</p:attrName>
                                        </p:attrNameLst>
                                      </p:cBhvr>
                                      <p:tavLst>
                                        <p:tav tm="0">
                                          <p:val>
                                            <p:strVal val="#ppt_x"/>
                                          </p:val>
                                        </p:tav>
                                        <p:tav tm="100000">
                                          <p:val>
                                            <p:strVal val="#ppt_x"/>
                                          </p:val>
                                        </p:tav>
                                      </p:tavLst>
                                    </p:anim>
                                    <p:anim calcmode="lin" valueType="num">
                                      <p:cBhvr>
                                        <p:cTn dur="1000" fill="hold" id="44"/>
                                        <p:tgtEl>
                                          <p:spTgt spid="37"/>
                                        </p:tgtEl>
                                        <p:attrNameLst>
                                          <p:attrName>ppt_y</p:attrName>
                                        </p:attrNameLst>
                                      </p:cBhvr>
                                      <p:tavLst>
                                        <p:tav tm="0">
                                          <p:val>
                                            <p:strVal val="#ppt_y+.1"/>
                                          </p:val>
                                        </p:tav>
                                        <p:tav tm="100000">
                                          <p:val>
                                            <p:strVal val="#ppt_y"/>
                                          </p:val>
                                        </p:tav>
                                      </p:tavLst>
                                    </p:anim>
                                  </p:childTnLst>
                                </p:cTn>
                              </p:par>
                            </p:childTnLst>
                          </p:cTn>
                        </p:par>
                      </p:childTnLst>
                    </p:cTn>
                  </p:par>
                  <p:par>
                    <p:cTn fill="hold" id="45" nodeType="clickPar">
                      <p:stCondLst>
                        <p:cond delay="indefinite"/>
                      </p:stCondLst>
                      <p:childTnLst>
                        <p:par>
                          <p:cTn fill="hold" id="46" nodeType="afterGroup">
                            <p:stCondLst>
                              <p:cond delay="0"/>
                            </p:stCondLst>
                            <p:childTnLst>
                              <p:par>
                                <p:cTn fill="hold" grpId="2" id="47" nodeType="clickEffect" presetClass="entr" presetID="22" presetSubtype="8">
                                  <p:stCondLst>
                                    <p:cond delay="0"/>
                                  </p:stCondLst>
                                  <p:childTnLst>
                                    <p:set>
                                      <p:cBhvr>
                                        <p:cTn dur="1" fill="hold" id="48">
                                          <p:stCondLst>
                                            <p:cond delay="0"/>
                                          </p:stCondLst>
                                        </p:cTn>
                                        <p:tgtEl>
                                          <p:spTgt spid="12"/>
                                        </p:tgtEl>
                                        <p:attrNameLst>
                                          <p:attrName>style.visibility</p:attrName>
                                        </p:attrNameLst>
                                      </p:cBhvr>
                                      <p:to>
                                        <p:strVal val="visible"/>
                                      </p:to>
                                    </p:set>
                                    <p:animEffect filter="wipe(left)" transition="in">
                                      <p:cBhvr>
                                        <p:cTn dur="500" id="49"/>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2" spid="11"/>
      <p:bldP grpId="2" spid="12"/>
      <p:bldP grpId="0" spid="35"/>
      <p:bldP grpId="0" spid="3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6" name="矩形 31"/>
          <p:cNvSpPr>
            <a:spLocks noChangeArrowheads="1"/>
          </p:cNvSpPr>
          <p:nvPr/>
        </p:nvSpPr>
        <p:spPr bwMode="auto">
          <a:xfrm>
            <a:off x="4738719" y="1876429"/>
            <a:ext cx="6753163" cy="4389080"/>
          </a:xfrm>
          <a:prstGeom prst="rect">
            <a:avLst/>
          </a:prstGeom>
          <a:noFill/>
          <a:ln w="9525">
            <a:noFill/>
            <a:miter lim="800000"/>
          </a:ln>
        </p:spPr>
        <p:txBody>
          <a:bodyPr bIns="60940" lIns="121881" rIns="121881" tIns="60940" wrap="square">
            <a:spAutoFit/>
          </a:bodyPr>
          <a:lstStyle/>
          <a:p>
            <a:pPr algn="just">
              <a:lnSpc>
                <a:spcPct val="200000"/>
              </a:lnSpc>
              <a:buClr>
                <a:srgbClr val="C00000"/>
              </a:buClr>
              <a:buFont charset="2" panose="05000000000000000000" pitchFamily="2" typeface="Wingdings"/>
            </a:pPr>
            <a:r>
              <a:rPr altLang="en-US" lang="zh-CN" sz="2000">
                <a:solidFill>
                  <a:schemeClr val="tx1">
                    <a:lumMod val="75000"/>
                    <a:lumOff val="25000"/>
                  </a:schemeClr>
                </a:solidFill>
                <a:cs typeface="+mn-ea"/>
                <a:sym typeface="+mn-lt"/>
              </a:rPr>
              <a:t>任何制度的建设都需要坚持不懈的奋斗，这也就自然少不了建设者的精神支撑。我们党可谓不怕艰难、不畏凶恶，始终保持不达目的决不罢休的精神状态，勇往直前、所向披靡，不断完善和健全中国民主集中制，提升党的领导能力和管理水平。尤其是在此次新冠肺炎疫情当中，中国人民用顽强拼搏的精神，交出了圆满的“中国答卷”，彰显了中国特色社会主义制度的优势和巨大伟力。</a:t>
            </a:r>
          </a:p>
        </p:txBody>
      </p:sp>
      <p:sp>
        <p:nvSpPr>
          <p:cNvPr id="13" name="矩形 12">
            <a:extLst>
              <a:ext uri="{FF2B5EF4-FFF2-40B4-BE49-F238E27FC236}">
                <a16:creationId xmlns:a16="http://schemas.microsoft.com/office/drawing/2014/main" id="{FC4C3DA1-E575-FC43-A000-CD7EEAE358A2}"/>
              </a:ext>
            </a:extLst>
          </p:cNvPr>
          <p:cNvSpPr/>
          <p:nvPr/>
        </p:nvSpPr>
        <p:spPr>
          <a:xfrm>
            <a:off x="819152" y="34350"/>
            <a:ext cx="6750048" cy="518160"/>
          </a:xfrm>
          <a:prstGeom prst="rect">
            <a:avLst/>
          </a:prstGeom>
        </p:spPr>
        <p:txBody>
          <a:bodyPr wrap="square">
            <a:spAutoFit/>
          </a:bodyPr>
          <a:lstStyle/>
          <a:p>
            <a:pPr fontAlgn="base">
              <a:spcBef>
                <a:spcPct val="0"/>
              </a:spcBef>
              <a:spcAft>
                <a:spcPct val="0"/>
              </a:spcAft>
              <a:defRPr/>
            </a:pPr>
            <a:r>
              <a:rPr altLang="en-US" b="1" kern="0" lang="zh-CN" sz="28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从党创建中国制度的历史回忆得到的启发</a:t>
            </a:r>
          </a:p>
        </p:txBody>
      </p:sp>
      <p:sp>
        <p:nvSpPr>
          <p:cNvPr id="14" name="PA-矩形 3">
            <a:extLst>
              <a:ext uri="{FF2B5EF4-FFF2-40B4-BE49-F238E27FC236}">
                <a16:creationId xmlns:a16="http://schemas.microsoft.com/office/drawing/2014/main" id="{8CC797B8-0B37-6744-998A-7D6511E22E79}"/>
              </a:ext>
            </a:extLst>
          </p:cNvPr>
          <p:cNvSpPr/>
          <p:nvPr>
            <p:custDataLst>
              <p:tags r:id="rId2"/>
            </p:custDataLst>
          </p:nvPr>
        </p:nvSpPr>
        <p:spPr>
          <a:xfrm>
            <a:off x="722126" y="1002604"/>
            <a:ext cx="7393174" cy="823162"/>
          </a:xfrm>
          <a:prstGeom prst="roundRect">
            <a:avLst/>
          </a:prstGeom>
          <a:noFill/>
          <a:ln algn="ctr" cap="flat" cmpd="sng" w="12700">
            <a:solidFill>
              <a:srgbClr val="8B181D"/>
            </a:solidFill>
            <a:prstDash val="solid"/>
            <a:miter lim="800000"/>
          </a:ln>
          <a:effectLst/>
        </p:spPr>
        <p:txBody>
          <a:bodyPr anchor="ctr" lIns="0" rIns="0"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l" defTabSz="1381971"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u="none">
              <a:ln>
                <a:noFill/>
              </a:ln>
              <a:solidFill>
                <a:prstClr val="black">
                  <a:lumMod val="65000"/>
                  <a:lumOff val="35000"/>
                </a:prstClr>
              </a:solidFill>
              <a:effectLst/>
              <a:uLnTx/>
              <a:uFillTx/>
              <a:latin typeface="+mn-ea"/>
              <a:cs typeface="+mn-ea"/>
              <a:sym typeface="+mn-lt"/>
            </a:endParaRPr>
          </a:p>
        </p:txBody>
      </p:sp>
      <p:sp>
        <p:nvSpPr>
          <p:cNvPr id="15" name="PA-等腰三角形 219">
            <a:extLst>
              <a:ext uri="{FF2B5EF4-FFF2-40B4-BE49-F238E27FC236}">
                <a16:creationId xmlns:a16="http://schemas.microsoft.com/office/drawing/2014/main" id="{0A05D082-D403-3545-A649-60E2F70C0F74}"/>
              </a:ext>
            </a:extLst>
          </p:cNvPr>
          <p:cNvSpPr/>
          <p:nvPr>
            <p:custDataLst>
              <p:tags r:id="rId3"/>
            </p:custDataLst>
          </p:nvPr>
        </p:nvSpPr>
        <p:spPr>
          <a:xfrm flipV="1" rot="5400000">
            <a:off x="1000014" y="1054524"/>
            <a:ext cx="667742" cy="563908"/>
          </a:xfrm>
          <a:custGeom>
            <a:rect b="b" l="l" r="r" t="t"/>
            <a:pathLst>
              <a:path h="628267" w="563124">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E6060A"/>
          </a:solidFill>
          <a:ln algn="ctr" cap="flat" cmpd="sng" w="12700">
            <a:noFill/>
            <a:prstDash val="solid"/>
            <a:miter lim="800000"/>
          </a:ln>
          <a:effectLst/>
        </p:spPr>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0" strike="noStrike" sz="1400" u="none">
              <a:ln>
                <a:noFill/>
              </a:ln>
              <a:solidFill>
                <a:prstClr val="white"/>
              </a:solidFill>
              <a:effectLst/>
              <a:uLnTx/>
              <a:uFillTx/>
              <a:latin typeface="+mn-ea"/>
              <a:cs typeface="+mn-ea"/>
              <a:sym typeface="+mn-lt"/>
            </a:endParaRPr>
          </a:p>
        </p:txBody>
      </p:sp>
      <p:sp>
        <p:nvSpPr>
          <p:cNvPr id="17" name="PA-标题 4">
            <a:extLst>
              <a:ext uri="{FF2B5EF4-FFF2-40B4-BE49-F238E27FC236}">
                <a16:creationId xmlns:a16="http://schemas.microsoft.com/office/drawing/2014/main" id="{E58DB1C9-4CC2-C043-AEB0-4083EEE562C6}"/>
              </a:ext>
            </a:extLst>
          </p:cNvPr>
          <p:cNvSpPr txBox="1"/>
          <p:nvPr>
            <p:custDataLst>
              <p:tags r:id="rId4"/>
            </p:custDataLst>
          </p:nvPr>
        </p:nvSpPr>
        <p:spPr>
          <a:xfrm>
            <a:off x="999929" y="974549"/>
            <a:ext cx="663209" cy="512327"/>
          </a:xfrm>
          <a:prstGeom prst="rect">
            <a:avLst/>
          </a:prstGeom>
        </p:spPr>
        <p:txBody>
          <a:bodyPr anchor="ctr" bIns="45720" lIns="91440" rIns="91440" rtlCol="0" tIns="45720" vert="horz">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prstClr val="white"/>
                </a:solidFill>
                <a:effectLst/>
                <a:uLnTx/>
                <a:uFillTx/>
                <a:latin typeface="+mn-ea"/>
                <a:cs typeface="+mn-ea"/>
                <a:sym typeface="+mn-lt"/>
              </a:rPr>
              <a:t>   02</a:t>
            </a:r>
          </a:p>
        </p:txBody>
      </p:sp>
      <p:sp>
        <p:nvSpPr>
          <p:cNvPr id="18" name="PA-矩形 6">
            <a:extLst>
              <a:ext uri="{FF2B5EF4-FFF2-40B4-BE49-F238E27FC236}">
                <a16:creationId xmlns:a16="http://schemas.microsoft.com/office/drawing/2014/main" id="{E20F48EF-82FC-4845-B406-D597ABB66AEF}"/>
              </a:ext>
            </a:extLst>
          </p:cNvPr>
          <p:cNvSpPr/>
          <p:nvPr>
            <p:custDataLst>
              <p:tags r:id="rId5"/>
            </p:custDataLst>
          </p:nvPr>
        </p:nvSpPr>
        <p:spPr>
          <a:xfrm>
            <a:off x="1992943" y="1208684"/>
            <a:ext cx="5759676" cy="45720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fontAlgn="base">
              <a:spcBef>
                <a:spcPct val="0"/>
              </a:spcBef>
              <a:spcAft>
                <a:spcPct val="0"/>
              </a:spcAft>
              <a:defRPr/>
            </a:pPr>
            <a:r>
              <a:rPr altLang="en-US" kern="0" lang="zh-CN" sz="2400">
                <a:ln w="3175">
                  <a:noFill/>
                </a:ln>
                <a:latin typeface="+mn-ea"/>
              </a:rPr>
              <a:t>要有顽强的斗争精神</a:t>
            </a:r>
          </a:p>
        </p:txBody>
      </p:sp>
      <p:pic>
        <p:nvPicPr>
          <p:cNvPr id="6" name="图片 5"/>
          <p:cNvPicPr>
            <a:picLocks noChangeAspect="1"/>
          </p:cNvPicPr>
          <p:nvPr/>
        </p:nvPicPr>
        <p:blipFill>
          <a:blip r:embed="rId6">
            <a:extLst>
              <a:ext uri="{28A0092B-C50C-407E-A947-70E740481C1C}">
                <a14:useLocalDpi val="0"/>
              </a:ext>
            </a:extLst>
          </a:blip>
          <a:stretch>
            <a:fillRect/>
          </a:stretch>
        </p:blipFill>
        <p:spPr>
          <a:xfrm>
            <a:off x="676270" y="2447565"/>
            <a:ext cx="3517906" cy="3517906"/>
          </a:xfrm>
          <a:prstGeom prst="rect">
            <a:avLst/>
          </a:prstGeom>
        </p:spPr>
      </p:pic>
    </p:spTree>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4"/>
                                        </p:tgtEl>
                                        <p:attrNameLst>
                                          <p:attrName>style.visibility</p:attrName>
                                        </p:attrNameLst>
                                      </p:cBhvr>
                                      <p:to>
                                        <p:strVal val="visible"/>
                                      </p:to>
                                    </p:set>
                                    <p:animEffect filter="barn(inVertical)" transition="in">
                                      <p:cBhvr>
                                        <p:cTn dur="500" id="7"/>
                                        <p:tgtEl>
                                          <p:spTgt spid="14"/>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15"/>
                                        </p:tgtEl>
                                        <p:attrNameLst>
                                          <p:attrName>style.visibility</p:attrName>
                                        </p:attrNameLst>
                                      </p:cBhvr>
                                      <p:to>
                                        <p:strVal val="visible"/>
                                      </p:to>
                                    </p:set>
                                    <p:animEffect filter="barn(inVertical)" transition="in">
                                      <p:cBhvr>
                                        <p:cTn dur="500" id="11"/>
                                        <p:tgtEl>
                                          <p:spTgt spid="15"/>
                                        </p:tgtEl>
                                      </p:cBhvr>
                                    </p:animEffect>
                                  </p:childTnLst>
                                </p:cTn>
                              </p:par>
                            </p:childTnLst>
                          </p:cTn>
                        </p:par>
                        <p:par>
                          <p:cTn fill="hold" id="12" nodeType="afterGroup">
                            <p:stCondLst>
                              <p:cond delay="1000"/>
                            </p:stCondLst>
                            <p:childTnLst>
                              <p:par>
                                <p:cTn fill="hold" grpId="0" id="13" nodeType="afterEffect" presetClass="entr" presetID="16" presetSubtype="21">
                                  <p:stCondLst>
                                    <p:cond delay="0"/>
                                  </p:stCondLst>
                                  <p:childTnLst>
                                    <p:set>
                                      <p:cBhvr>
                                        <p:cTn dur="1" fill="hold" id="14">
                                          <p:stCondLst>
                                            <p:cond delay="0"/>
                                          </p:stCondLst>
                                        </p:cTn>
                                        <p:tgtEl>
                                          <p:spTgt spid="17"/>
                                        </p:tgtEl>
                                        <p:attrNameLst>
                                          <p:attrName>style.visibility</p:attrName>
                                        </p:attrNameLst>
                                      </p:cBhvr>
                                      <p:to>
                                        <p:strVal val="visible"/>
                                      </p:to>
                                    </p:set>
                                    <p:animEffect filter="barn(inVertical)" transition="in">
                                      <p:cBhvr>
                                        <p:cTn dur="500" id="15"/>
                                        <p:tgtEl>
                                          <p:spTgt spid="17"/>
                                        </p:tgtEl>
                                      </p:cBhvr>
                                    </p:animEffect>
                                  </p:childTnLst>
                                </p:cTn>
                              </p:par>
                            </p:childTnLst>
                          </p:cTn>
                        </p:par>
                        <p:par>
                          <p:cTn fill="hold" id="16" nodeType="afterGroup">
                            <p:stCondLst>
                              <p:cond delay="1500"/>
                            </p:stCondLst>
                            <p:childTnLst>
                              <p:par>
                                <p:cTn fill="hold" grpId="0" id="17" nodeType="afterEffect" presetClass="entr" presetID="16" presetSubtype="21">
                                  <p:stCondLst>
                                    <p:cond delay="0"/>
                                  </p:stCondLst>
                                  <p:childTnLst>
                                    <p:set>
                                      <p:cBhvr>
                                        <p:cTn dur="1" fill="hold" id="18">
                                          <p:stCondLst>
                                            <p:cond delay="0"/>
                                          </p:stCondLst>
                                        </p:cTn>
                                        <p:tgtEl>
                                          <p:spTgt spid="18"/>
                                        </p:tgtEl>
                                        <p:attrNameLst>
                                          <p:attrName>style.visibility</p:attrName>
                                        </p:attrNameLst>
                                      </p:cBhvr>
                                      <p:to>
                                        <p:strVal val="visible"/>
                                      </p:to>
                                    </p:set>
                                    <p:animEffect filter="barn(inVertical)" transition="in">
                                      <p:cBhvr>
                                        <p:cTn dur="500" id="19"/>
                                        <p:tgtEl>
                                          <p:spTgt spid="18"/>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12296"/>
                                        </p:tgtEl>
                                        <p:attrNameLst>
                                          <p:attrName>style.visibility</p:attrName>
                                        </p:attrNameLst>
                                      </p:cBhvr>
                                      <p:to>
                                        <p:strVal val="visible"/>
                                      </p:to>
                                    </p:set>
                                    <p:anim calcmode="lin" valueType="num">
                                      <p:cBhvr>
                                        <p:cTn dur="500" fill="hold" id="22"/>
                                        <p:tgtEl>
                                          <p:spTgt spid="12296"/>
                                        </p:tgtEl>
                                        <p:attrNameLst>
                                          <p:attrName>ppt_w</p:attrName>
                                        </p:attrNameLst>
                                      </p:cBhvr>
                                      <p:tavLst>
                                        <p:tav tm="0">
                                          <p:val>
                                            <p:fltVal val="0"/>
                                          </p:val>
                                        </p:tav>
                                        <p:tav tm="100000">
                                          <p:val>
                                            <p:strVal val="#ppt_w"/>
                                          </p:val>
                                        </p:tav>
                                      </p:tavLst>
                                    </p:anim>
                                    <p:anim calcmode="lin" valueType="num">
                                      <p:cBhvr>
                                        <p:cTn dur="500" fill="hold" id="23"/>
                                        <p:tgtEl>
                                          <p:spTgt spid="12296"/>
                                        </p:tgtEl>
                                        <p:attrNameLst>
                                          <p:attrName>ppt_h</p:attrName>
                                        </p:attrNameLst>
                                      </p:cBhvr>
                                      <p:tavLst>
                                        <p:tav tm="0">
                                          <p:val>
                                            <p:fltVal val="0"/>
                                          </p:val>
                                        </p:tav>
                                        <p:tav tm="100000">
                                          <p:val>
                                            <p:strVal val="#ppt_h"/>
                                          </p:val>
                                        </p:tav>
                                      </p:tavLst>
                                    </p:anim>
                                    <p:animEffect filter="fade" transition="in">
                                      <p:cBhvr>
                                        <p:cTn dur="500" id="24"/>
                                        <p:tgtEl>
                                          <p:spTgt spid="122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6"/>
      <p:bldP grpId="0" spid="14"/>
      <p:bldP grpId="0" spid="15"/>
      <p:bldP grpId="0" spid="17"/>
      <p:bldP grpId="0" spid="1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6" name="矩形 31"/>
          <p:cNvSpPr>
            <a:spLocks noChangeArrowheads="1"/>
          </p:cNvSpPr>
          <p:nvPr/>
        </p:nvSpPr>
        <p:spPr bwMode="auto">
          <a:xfrm>
            <a:off x="722126" y="2012796"/>
            <a:ext cx="10904220" cy="2316440"/>
          </a:xfrm>
          <a:prstGeom prst="rect">
            <a:avLst/>
          </a:prstGeom>
          <a:noFill/>
          <a:ln w="9525">
            <a:noFill/>
            <a:miter lim="800000"/>
          </a:ln>
        </p:spPr>
        <p:txBody>
          <a:bodyPr bIns="60940" lIns="121881" rIns="121881" tIns="60940" wrap="square">
            <a:spAutoFit/>
          </a:bodyPr>
          <a:lstStyle/>
          <a:p>
            <a:pPr algn="just">
              <a:lnSpc>
                <a:spcPct val="200000"/>
              </a:lnSpc>
              <a:buClr>
                <a:srgbClr val="C00000"/>
              </a:buClr>
              <a:buFont charset="2" panose="05000000000000000000" pitchFamily="2" typeface="Wingdings"/>
            </a:pPr>
            <a:r>
              <a:rPr altLang="en-US" lang="zh-CN">
                <a:solidFill>
                  <a:schemeClr val="tx1">
                    <a:lumMod val="75000"/>
                    <a:lumOff val="25000"/>
                  </a:schemeClr>
                </a:solidFill>
                <a:cs typeface="+mn-ea"/>
                <a:sym typeface="+mn-lt"/>
              </a:rPr>
              <a:t>我们党是一个坚持真理的政党，本着为人民谋幸福、为民族谋复兴的初心使命创立中国制度，要敢于纠正自身的错误以及制度的纰漏。对于不符合社会发展、不适宜人类进步的制度、体制、机制，要勇于进行纠偏与改革。特别是在统筹推进“五位一体”总体布局、协调推进“四个全面”战略布局时代背景下，要重塑党的领导制度和社会治理制度，强化顶层设计制度和政治建设制度，完全释放中国制度的生机与活力。</a:t>
            </a:r>
          </a:p>
        </p:txBody>
      </p:sp>
      <p:sp>
        <p:nvSpPr>
          <p:cNvPr id="7" name="矩形 6">
            <a:extLst>
              <a:ext uri="{FF2B5EF4-FFF2-40B4-BE49-F238E27FC236}">
                <a16:creationId xmlns:a16="http://schemas.microsoft.com/office/drawing/2014/main" id="{FC4C3DA1-E575-FC43-A000-CD7EEAE358A2}"/>
              </a:ext>
            </a:extLst>
          </p:cNvPr>
          <p:cNvSpPr/>
          <p:nvPr/>
        </p:nvSpPr>
        <p:spPr>
          <a:xfrm>
            <a:off x="819152" y="34350"/>
            <a:ext cx="6750048" cy="518160"/>
          </a:xfrm>
          <a:prstGeom prst="rect">
            <a:avLst/>
          </a:prstGeom>
        </p:spPr>
        <p:txBody>
          <a:bodyPr wrap="square">
            <a:spAutoFit/>
          </a:bodyPr>
          <a:lstStyle/>
          <a:p>
            <a:pPr fontAlgn="base">
              <a:spcBef>
                <a:spcPct val="0"/>
              </a:spcBef>
              <a:spcAft>
                <a:spcPct val="0"/>
              </a:spcAft>
              <a:defRPr/>
            </a:pPr>
            <a:r>
              <a:rPr altLang="en-US" b="1" kern="0" lang="zh-CN" sz="28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从党创建中国制度的历史回忆得到的启发</a:t>
            </a:r>
          </a:p>
        </p:txBody>
      </p:sp>
      <p:sp>
        <p:nvSpPr>
          <p:cNvPr id="8" name="PA-矩形 3">
            <a:extLst>
              <a:ext uri="{FF2B5EF4-FFF2-40B4-BE49-F238E27FC236}">
                <a16:creationId xmlns:a16="http://schemas.microsoft.com/office/drawing/2014/main" id="{8CC797B8-0B37-6744-998A-7D6511E22E79}"/>
              </a:ext>
            </a:extLst>
          </p:cNvPr>
          <p:cNvSpPr/>
          <p:nvPr>
            <p:custDataLst>
              <p:tags r:id="rId2"/>
            </p:custDataLst>
          </p:nvPr>
        </p:nvSpPr>
        <p:spPr>
          <a:xfrm>
            <a:off x="722126" y="1002604"/>
            <a:ext cx="7393174" cy="823162"/>
          </a:xfrm>
          <a:prstGeom prst="roundRect">
            <a:avLst/>
          </a:prstGeom>
          <a:noFill/>
          <a:ln algn="ctr" cap="flat" cmpd="sng" w="12700">
            <a:solidFill>
              <a:srgbClr val="8B181D"/>
            </a:solidFill>
            <a:prstDash val="solid"/>
            <a:miter lim="800000"/>
          </a:ln>
          <a:effectLst/>
        </p:spPr>
        <p:txBody>
          <a:bodyPr anchor="ctr" lIns="0" rIns="0"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l" defTabSz="1381971"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u="none">
              <a:ln>
                <a:noFill/>
              </a:ln>
              <a:solidFill>
                <a:prstClr val="black">
                  <a:lumMod val="65000"/>
                  <a:lumOff val="35000"/>
                </a:prstClr>
              </a:solidFill>
              <a:effectLst/>
              <a:uLnTx/>
              <a:uFillTx/>
              <a:latin typeface="+mn-ea"/>
              <a:cs typeface="+mn-ea"/>
              <a:sym typeface="+mn-lt"/>
            </a:endParaRPr>
          </a:p>
        </p:txBody>
      </p:sp>
      <p:sp>
        <p:nvSpPr>
          <p:cNvPr id="9" name="PA-等腰三角形 219">
            <a:extLst>
              <a:ext uri="{FF2B5EF4-FFF2-40B4-BE49-F238E27FC236}">
                <a16:creationId xmlns:a16="http://schemas.microsoft.com/office/drawing/2014/main" id="{0A05D082-D403-3545-A649-60E2F70C0F74}"/>
              </a:ext>
            </a:extLst>
          </p:cNvPr>
          <p:cNvSpPr/>
          <p:nvPr>
            <p:custDataLst>
              <p:tags r:id="rId3"/>
            </p:custDataLst>
          </p:nvPr>
        </p:nvSpPr>
        <p:spPr>
          <a:xfrm flipV="1" rot="5400000">
            <a:off x="1000014" y="1054524"/>
            <a:ext cx="667742" cy="563908"/>
          </a:xfrm>
          <a:custGeom>
            <a:rect b="b" l="l" r="r" t="t"/>
            <a:pathLst>
              <a:path h="628267" w="563124">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E6060A"/>
          </a:solidFill>
          <a:ln algn="ctr" cap="flat" cmpd="sng" w="12700">
            <a:noFill/>
            <a:prstDash val="solid"/>
            <a:miter lim="800000"/>
          </a:ln>
          <a:effectLst/>
        </p:spPr>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0" strike="noStrike" sz="1400" u="none">
              <a:ln>
                <a:noFill/>
              </a:ln>
              <a:solidFill>
                <a:prstClr val="white"/>
              </a:solidFill>
              <a:effectLst/>
              <a:uLnTx/>
              <a:uFillTx/>
              <a:latin typeface="+mn-ea"/>
              <a:cs typeface="+mn-ea"/>
              <a:sym typeface="+mn-lt"/>
            </a:endParaRPr>
          </a:p>
        </p:txBody>
      </p:sp>
      <p:sp>
        <p:nvSpPr>
          <p:cNvPr id="10" name="PA-标题 4">
            <a:extLst>
              <a:ext uri="{FF2B5EF4-FFF2-40B4-BE49-F238E27FC236}">
                <a16:creationId xmlns:a16="http://schemas.microsoft.com/office/drawing/2014/main" id="{E58DB1C9-4CC2-C043-AEB0-4083EEE562C6}"/>
              </a:ext>
            </a:extLst>
          </p:cNvPr>
          <p:cNvSpPr txBox="1"/>
          <p:nvPr>
            <p:custDataLst>
              <p:tags r:id="rId4"/>
            </p:custDataLst>
          </p:nvPr>
        </p:nvSpPr>
        <p:spPr>
          <a:xfrm>
            <a:off x="999929" y="974549"/>
            <a:ext cx="663209" cy="512327"/>
          </a:xfrm>
          <a:prstGeom prst="rect">
            <a:avLst/>
          </a:prstGeom>
        </p:spPr>
        <p:txBody>
          <a:bodyPr anchor="ctr" bIns="45720" lIns="91440" rIns="91440" rtlCol="0" tIns="45720" vert="horz">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prstClr val="white"/>
                </a:solidFill>
                <a:effectLst/>
                <a:uLnTx/>
                <a:uFillTx/>
                <a:latin typeface="+mn-ea"/>
                <a:cs typeface="+mn-ea"/>
                <a:sym typeface="+mn-lt"/>
              </a:rPr>
              <a:t>   03</a:t>
            </a:r>
          </a:p>
        </p:txBody>
      </p:sp>
      <p:sp>
        <p:nvSpPr>
          <p:cNvPr id="11" name="PA-矩形 6">
            <a:extLst>
              <a:ext uri="{FF2B5EF4-FFF2-40B4-BE49-F238E27FC236}">
                <a16:creationId xmlns:a16="http://schemas.microsoft.com/office/drawing/2014/main" id="{E20F48EF-82FC-4845-B406-D597ABB66AEF}"/>
              </a:ext>
            </a:extLst>
          </p:cNvPr>
          <p:cNvSpPr/>
          <p:nvPr>
            <p:custDataLst>
              <p:tags r:id="rId5"/>
            </p:custDataLst>
          </p:nvPr>
        </p:nvSpPr>
        <p:spPr>
          <a:xfrm>
            <a:off x="1992943" y="1208684"/>
            <a:ext cx="5759676" cy="45720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fontAlgn="base">
              <a:spcBef>
                <a:spcPct val="0"/>
              </a:spcBef>
              <a:spcAft>
                <a:spcPct val="0"/>
              </a:spcAft>
              <a:defRPr/>
            </a:pPr>
            <a:r>
              <a:rPr altLang="en-US" kern="0" lang="zh-CN" sz="2400">
                <a:ln w="3175">
                  <a:noFill/>
                </a:ln>
                <a:latin typeface="+mn-ea"/>
              </a:rPr>
              <a:t>要有强大的政治勇气</a:t>
            </a:r>
          </a:p>
        </p:txBody>
      </p:sp>
      <p:pic>
        <p:nvPicPr>
          <p:cNvPr id="2" name="图片 1"/>
          <p:cNvPicPr>
            <a:picLocks noChangeAspect="1"/>
          </p:cNvPicPr>
          <p:nvPr/>
        </p:nvPicPr>
        <p:blipFill>
          <a:blip r:embed="rId6">
            <a:extLst>
              <a:ext uri="{28A0092B-C50C-407E-A947-70E740481C1C}">
                <a14:useLocalDpi val="0"/>
              </a:ext>
            </a:extLst>
          </a:blip>
          <a:srcRect b="29324" t="28076"/>
          <a:stretch>
            <a:fillRect/>
          </a:stretch>
        </p:blipFill>
        <p:spPr>
          <a:xfrm>
            <a:off x="3486150" y="4406340"/>
            <a:ext cx="5163752" cy="2199778"/>
          </a:xfrm>
          <a:prstGeom prst="rect">
            <a:avLst/>
          </a:prstGeom>
        </p:spPr>
      </p:pic>
    </p:spTree>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9"/>
                                        </p:tgtEl>
                                        <p:attrNameLst>
                                          <p:attrName>style.visibility</p:attrName>
                                        </p:attrNameLst>
                                      </p:cBhvr>
                                      <p:to>
                                        <p:strVal val="visible"/>
                                      </p:to>
                                    </p:set>
                                    <p:animEffect filter="barn(inVertical)" transition="in">
                                      <p:cBhvr>
                                        <p:cTn dur="500" id="11"/>
                                        <p:tgtEl>
                                          <p:spTgt spid="9"/>
                                        </p:tgtEl>
                                      </p:cBhvr>
                                    </p:animEffect>
                                  </p:childTnLst>
                                </p:cTn>
                              </p:par>
                            </p:childTnLst>
                          </p:cTn>
                        </p:par>
                        <p:par>
                          <p:cTn fill="hold" id="12" nodeType="afterGroup">
                            <p:stCondLst>
                              <p:cond delay="1000"/>
                            </p:stCondLst>
                            <p:childTnLst>
                              <p:par>
                                <p:cTn fill="hold" grpId="0" id="13" nodeType="afterEffect" presetClass="entr" presetID="16" presetSubtype="21">
                                  <p:stCondLst>
                                    <p:cond delay="0"/>
                                  </p:stCondLst>
                                  <p:childTnLst>
                                    <p:set>
                                      <p:cBhvr>
                                        <p:cTn dur="1" fill="hold" id="14">
                                          <p:stCondLst>
                                            <p:cond delay="0"/>
                                          </p:stCondLst>
                                        </p:cTn>
                                        <p:tgtEl>
                                          <p:spTgt spid="10"/>
                                        </p:tgtEl>
                                        <p:attrNameLst>
                                          <p:attrName>style.visibility</p:attrName>
                                        </p:attrNameLst>
                                      </p:cBhvr>
                                      <p:to>
                                        <p:strVal val="visible"/>
                                      </p:to>
                                    </p:set>
                                    <p:animEffect filter="barn(inVertical)" transition="in">
                                      <p:cBhvr>
                                        <p:cTn dur="500" id="15"/>
                                        <p:tgtEl>
                                          <p:spTgt spid="10"/>
                                        </p:tgtEl>
                                      </p:cBhvr>
                                    </p:animEffect>
                                  </p:childTnLst>
                                </p:cTn>
                              </p:par>
                            </p:childTnLst>
                          </p:cTn>
                        </p:par>
                        <p:par>
                          <p:cTn fill="hold" id="16" nodeType="afterGroup">
                            <p:stCondLst>
                              <p:cond delay="1500"/>
                            </p:stCondLst>
                            <p:childTnLst>
                              <p:par>
                                <p:cTn fill="hold" grpId="0" id="17" nodeType="afterEffect" presetClass="entr" presetID="16" presetSubtype="21">
                                  <p:stCondLst>
                                    <p:cond delay="0"/>
                                  </p:stCondLst>
                                  <p:childTnLst>
                                    <p:set>
                                      <p:cBhvr>
                                        <p:cTn dur="1" fill="hold" id="18">
                                          <p:stCondLst>
                                            <p:cond delay="0"/>
                                          </p:stCondLst>
                                        </p:cTn>
                                        <p:tgtEl>
                                          <p:spTgt spid="11"/>
                                        </p:tgtEl>
                                        <p:attrNameLst>
                                          <p:attrName>style.visibility</p:attrName>
                                        </p:attrNameLst>
                                      </p:cBhvr>
                                      <p:to>
                                        <p:strVal val="visible"/>
                                      </p:to>
                                    </p:set>
                                    <p:animEffect filter="barn(inVertical)" transition="in">
                                      <p:cBhvr>
                                        <p:cTn dur="500" id="19"/>
                                        <p:tgtEl>
                                          <p:spTgt spid="11"/>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12296"/>
                                        </p:tgtEl>
                                        <p:attrNameLst>
                                          <p:attrName>style.visibility</p:attrName>
                                        </p:attrNameLst>
                                      </p:cBhvr>
                                      <p:to>
                                        <p:strVal val="visible"/>
                                      </p:to>
                                    </p:set>
                                    <p:anim calcmode="lin" valueType="num">
                                      <p:cBhvr>
                                        <p:cTn dur="500" fill="hold" id="22"/>
                                        <p:tgtEl>
                                          <p:spTgt spid="12296"/>
                                        </p:tgtEl>
                                        <p:attrNameLst>
                                          <p:attrName>ppt_w</p:attrName>
                                        </p:attrNameLst>
                                      </p:cBhvr>
                                      <p:tavLst>
                                        <p:tav tm="0">
                                          <p:val>
                                            <p:fltVal val="0"/>
                                          </p:val>
                                        </p:tav>
                                        <p:tav tm="100000">
                                          <p:val>
                                            <p:strVal val="#ppt_w"/>
                                          </p:val>
                                        </p:tav>
                                      </p:tavLst>
                                    </p:anim>
                                    <p:anim calcmode="lin" valueType="num">
                                      <p:cBhvr>
                                        <p:cTn dur="500" fill="hold" id="23"/>
                                        <p:tgtEl>
                                          <p:spTgt spid="12296"/>
                                        </p:tgtEl>
                                        <p:attrNameLst>
                                          <p:attrName>ppt_h</p:attrName>
                                        </p:attrNameLst>
                                      </p:cBhvr>
                                      <p:tavLst>
                                        <p:tav tm="0">
                                          <p:val>
                                            <p:fltVal val="0"/>
                                          </p:val>
                                        </p:tav>
                                        <p:tav tm="100000">
                                          <p:val>
                                            <p:strVal val="#ppt_h"/>
                                          </p:val>
                                        </p:tav>
                                      </p:tavLst>
                                    </p:anim>
                                    <p:animEffect filter="fade" transition="in">
                                      <p:cBhvr>
                                        <p:cTn dur="500" id="24"/>
                                        <p:tgtEl>
                                          <p:spTgt spid="122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6"/>
      <p:bldP grpId="0" spid="8"/>
      <p:bldP grpId="0" spid="9"/>
      <p:bldP grpId="0" spid="10"/>
      <p:bldP grpId="0" spid="1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b="8393"/>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val="0"/>
              </a:ext>
            </a:extLst>
          </a:blip>
          <a:srcRect b="3333" r="65119"/>
          <a:stretch>
            <a:fillRect/>
          </a:stretch>
        </p:blipFill>
        <p:spPr>
          <a:xfrm>
            <a:off x="0" y="0"/>
            <a:ext cx="4640247" cy="6429829"/>
          </a:xfrm>
          <a:prstGeom prst="rect">
            <a:avLst/>
          </a:prstGeom>
        </p:spPr>
      </p:pic>
      <p:pic>
        <p:nvPicPr>
          <p:cNvPr id="6" name="图片 5"/>
          <p:cNvPicPr>
            <a:picLocks noChangeAspect="1"/>
          </p:cNvPicPr>
          <p:nvPr/>
        </p:nvPicPr>
        <p:blipFill>
          <a:blip r:embed="rId4">
            <a:extLst>
              <a:ext uri="{28A0092B-C50C-407E-A947-70E740481C1C}">
                <a14:useLocalDpi val="0"/>
              </a:ext>
            </a:extLst>
          </a:blip>
          <a:srcRect l="38295" t="24953"/>
          <a:stretch>
            <a:fillRect/>
          </a:stretch>
        </p:blipFill>
        <p:spPr>
          <a:xfrm>
            <a:off x="6850743" y="2610181"/>
            <a:ext cx="5341257" cy="3355189"/>
          </a:xfrm>
          <a:prstGeom prst="rect">
            <a:avLst/>
          </a:prstGeom>
        </p:spPr>
      </p:pic>
      <p:pic>
        <p:nvPicPr>
          <p:cNvPr id="7" name="图片 6"/>
          <p:cNvPicPr>
            <a:picLocks noChangeAspect="1"/>
          </p:cNvPicPr>
          <p:nvPr/>
        </p:nvPicPr>
        <p:blipFill>
          <a:blip r:embed="rId4">
            <a:extLst>
              <a:ext uri="{28A0092B-C50C-407E-A947-70E740481C1C}">
                <a14:useLocalDpi val="0"/>
              </a:ext>
            </a:extLst>
          </a:blip>
          <a:srcRect b="74669" l="71295"/>
          <a:stretch>
            <a:fillRect/>
          </a:stretch>
        </p:blipFill>
        <p:spPr>
          <a:xfrm>
            <a:off x="9231086" y="0"/>
            <a:ext cx="2960914" cy="1349532"/>
          </a:xfrm>
          <a:prstGeom prst="rect">
            <a:avLst/>
          </a:prstGeom>
        </p:spPr>
      </p:pic>
      <p:pic>
        <p:nvPicPr>
          <p:cNvPr id="8" name="图片 7"/>
          <p:cNvPicPr>
            <a:picLocks noChangeAspect="1"/>
          </p:cNvPicPr>
          <p:nvPr/>
        </p:nvPicPr>
        <p:blipFill>
          <a:blip r:embed="rId5">
            <a:extLst>
              <a:ext uri="{28A0092B-C50C-407E-A947-70E740481C1C}">
                <a14:useLocalDpi val="0"/>
              </a:ext>
            </a:extLst>
          </a:blip>
          <a:srcRect b="34643" t="42024"/>
          <a:stretch>
            <a:fillRect/>
          </a:stretch>
        </p:blipFill>
        <p:spPr>
          <a:xfrm>
            <a:off x="-2" y="5453743"/>
            <a:ext cx="12192000" cy="1422401"/>
          </a:xfrm>
          <a:prstGeom prst="rect">
            <a:avLst/>
          </a:prstGeom>
        </p:spPr>
      </p:pic>
      <p:sp>
        <p:nvSpPr>
          <p:cNvPr id="16" name="矩形 15">
            <a:extLst>
              <a:ext uri="{FF2B5EF4-FFF2-40B4-BE49-F238E27FC236}">
                <a16:creationId xmlns:a16="http://schemas.microsoft.com/office/drawing/2014/main" id="{D8701FED-3B56-AD45-9796-CC45DFA45B8C}"/>
              </a:ext>
            </a:extLst>
          </p:cNvPr>
          <p:cNvSpPr/>
          <p:nvPr/>
        </p:nvSpPr>
        <p:spPr>
          <a:xfrm>
            <a:off x="3524041" y="1319198"/>
            <a:ext cx="5545729" cy="914400"/>
          </a:xfrm>
          <a:prstGeom prst="rect">
            <a:avLst/>
          </a:prstGeom>
        </p:spPr>
        <p:txBody>
          <a:bodyPr wrap="square">
            <a:spAutoFit/>
          </a:bodyPr>
          <a:lstStyle/>
          <a:p>
            <a:pPr algn="ctr" fontAlgn="base">
              <a:spcBef>
                <a:spcPct val="0"/>
              </a:spcBef>
              <a:spcAft>
                <a:spcPct val="0"/>
              </a:spcAft>
              <a:defRPr/>
            </a:pPr>
            <a:r>
              <a:rPr altLang="zh-CN" b="1" kern="0" lang="en-US" smtClean="0" sz="54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【PART 03】</a:t>
            </a:r>
          </a:p>
        </p:txBody>
      </p:sp>
      <p:sp>
        <p:nvSpPr>
          <p:cNvPr id="17" name="矩形 16">
            <a:extLst>
              <a:ext uri="{FF2B5EF4-FFF2-40B4-BE49-F238E27FC236}">
                <a16:creationId xmlns:a16="http://schemas.microsoft.com/office/drawing/2014/main" id="{FC4C3DA1-E575-FC43-A000-CD7EEAE358A2}"/>
              </a:ext>
            </a:extLst>
          </p:cNvPr>
          <p:cNvSpPr/>
          <p:nvPr/>
        </p:nvSpPr>
        <p:spPr>
          <a:xfrm>
            <a:off x="2469257" y="2260672"/>
            <a:ext cx="8026385" cy="2103120"/>
          </a:xfrm>
          <a:prstGeom prst="rect">
            <a:avLst/>
          </a:prstGeom>
        </p:spPr>
        <p:txBody>
          <a:bodyPr wrap="square">
            <a:spAutoFit/>
          </a:bodyPr>
          <a:lstStyle/>
          <a:p>
            <a:pPr algn="ctr" fontAlgn="base">
              <a:spcBef>
                <a:spcPct val="0"/>
              </a:spcBef>
              <a:spcAft>
                <a:spcPct val="0"/>
              </a:spcAft>
              <a:defRPr/>
            </a:pPr>
            <a:r>
              <a:rPr altLang="en-US" b="1" kern="0" lang="zh-CN" sz="66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开创中国制度新时代的使命担当</a:t>
            </a:r>
          </a:p>
        </p:txBody>
      </p:sp>
    </p:spTree>
    <p:extLst>
      <p:ext uri="{BB962C8B-B14F-4D97-AF65-F5344CB8AC3E}">
        <p14:creationId val="2346748516"/>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 presetSubtype="4">
                                  <p:stCondLst>
                                    <p:cond delay="0"/>
                                  </p:stCondLst>
                                  <p:childTnLst>
                                    <p:set>
                                      <p:cBhvr>
                                        <p:cTn dur="1" fill="hold" id="13">
                                          <p:stCondLst>
                                            <p:cond delay="0"/>
                                          </p:stCondLst>
                                        </p:cTn>
                                        <p:tgtEl>
                                          <p:spTgt spid="6"/>
                                        </p:tgtEl>
                                        <p:attrNameLst>
                                          <p:attrName>style.visibility</p:attrName>
                                        </p:attrNameLst>
                                      </p:cBhvr>
                                      <p:to>
                                        <p:strVal val="visible"/>
                                      </p:to>
                                    </p:set>
                                    <p:anim calcmode="lin" valueType="num">
                                      <p:cBhvr additive="base">
                                        <p:cTn dur="500" fill="hold" id="14"/>
                                        <p:tgtEl>
                                          <p:spTgt spid="6"/>
                                        </p:tgtEl>
                                        <p:attrNameLst>
                                          <p:attrName>ppt_x</p:attrName>
                                        </p:attrNameLst>
                                      </p:cBhvr>
                                      <p:tavLst>
                                        <p:tav tm="0">
                                          <p:val>
                                            <p:strVal val="#ppt_x"/>
                                          </p:val>
                                        </p:tav>
                                        <p:tav tm="100000">
                                          <p:val>
                                            <p:strVal val="#ppt_x"/>
                                          </p:val>
                                        </p:tav>
                                      </p:tavLst>
                                    </p:anim>
                                    <p:anim calcmode="lin" valueType="num">
                                      <p:cBhvr additive="base">
                                        <p:cTn dur="500" fill="hold" id="15"/>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22" presetSubtype="1">
                                  <p:stCondLst>
                                    <p:cond delay="0"/>
                                  </p:stCondLst>
                                  <p:childTnLst>
                                    <p:set>
                                      <p:cBhvr>
                                        <p:cTn dur="1" fill="hold" id="19">
                                          <p:stCondLst>
                                            <p:cond delay="0"/>
                                          </p:stCondLst>
                                        </p:cTn>
                                        <p:tgtEl>
                                          <p:spTgt spid="5"/>
                                        </p:tgtEl>
                                        <p:attrNameLst>
                                          <p:attrName>style.visibility</p:attrName>
                                        </p:attrNameLst>
                                      </p:cBhvr>
                                      <p:to>
                                        <p:strVal val="visible"/>
                                      </p:to>
                                    </p:set>
                                    <p:animEffect filter="wipe(up)" transition="in">
                                      <p:cBhvr>
                                        <p:cTn dur="500" id="20"/>
                                        <p:tgtEl>
                                          <p:spTgt spid="5"/>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2" presetSubtype="2">
                                  <p:stCondLst>
                                    <p:cond delay="0"/>
                                  </p:stCondLst>
                                  <p:childTnLst>
                                    <p:set>
                                      <p:cBhvr>
                                        <p:cTn dur="1" fill="hold" id="24">
                                          <p:stCondLst>
                                            <p:cond delay="0"/>
                                          </p:stCondLst>
                                        </p:cTn>
                                        <p:tgtEl>
                                          <p:spTgt spid="7"/>
                                        </p:tgtEl>
                                        <p:attrNameLst>
                                          <p:attrName>style.visibility</p:attrName>
                                        </p:attrNameLst>
                                      </p:cBhvr>
                                      <p:to>
                                        <p:strVal val="visible"/>
                                      </p:to>
                                    </p:set>
                                    <p:animEffect filter="wipe(right)" transition="in">
                                      <p:cBhvr>
                                        <p:cTn dur="500" id="25"/>
                                        <p:tgtEl>
                                          <p:spTgt spid="7"/>
                                        </p:tgtEl>
                                      </p:cBhvr>
                                    </p:animEffect>
                                  </p:childTnLst>
                                </p:cTn>
                              </p:par>
                            </p:childTnLst>
                          </p:cTn>
                        </p:par>
                        <p:par>
                          <p:cTn fill="hold" id="26" nodeType="afterGroup">
                            <p:stCondLst>
                              <p:cond delay="500"/>
                            </p:stCondLst>
                            <p:childTnLst>
                              <p:par>
                                <p:cTn fill="hold" grpId="0" id="27" nodeType="afterEffect" presetClass="entr" presetID="16" presetSubtype="21">
                                  <p:stCondLst>
                                    <p:cond delay="0"/>
                                  </p:stCondLst>
                                  <p:childTnLst>
                                    <p:set>
                                      <p:cBhvr>
                                        <p:cTn dur="1" fill="hold" id="28">
                                          <p:stCondLst>
                                            <p:cond delay="0"/>
                                          </p:stCondLst>
                                        </p:cTn>
                                        <p:tgtEl>
                                          <p:spTgt spid="16"/>
                                        </p:tgtEl>
                                        <p:attrNameLst>
                                          <p:attrName>style.visibility</p:attrName>
                                        </p:attrNameLst>
                                      </p:cBhvr>
                                      <p:to>
                                        <p:strVal val="visible"/>
                                      </p:to>
                                    </p:set>
                                    <p:animEffect filter="barn(inVertical)" transition="in">
                                      <p:cBhvr>
                                        <p:cTn dur="1100" id="29"/>
                                        <p:tgtEl>
                                          <p:spTgt spid="16"/>
                                        </p:tgtEl>
                                      </p:cBhvr>
                                    </p:animEffect>
                                  </p:childTnLst>
                                </p:cTn>
                              </p:par>
                            </p:childTnLst>
                          </p:cTn>
                        </p:par>
                        <p:par>
                          <p:cTn fill="hold" id="30" nodeType="afterGroup">
                            <p:stCondLst>
                              <p:cond delay="1600"/>
                            </p:stCondLst>
                            <p:childTnLst>
                              <p:par>
                                <p:cTn fill="hold" grpId="0" id="31" nodeType="afterEffect" presetClass="entr" presetID="16" presetSubtype="21">
                                  <p:stCondLst>
                                    <p:cond delay="0"/>
                                  </p:stCondLst>
                                  <p:childTnLst>
                                    <p:set>
                                      <p:cBhvr>
                                        <p:cTn dur="1" fill="hold" id="32">
                                          <p:stCondLst>
                                            <p:cond delay="0"/>
                                          </p:stCondLst>
                                        </p:cTn>
                                        <p:tgtEl>
                                          <p:spTgt spid="17"/>
                                        </p:tgtEl>
                                        <p:attrNameLst>
                                          <p:attrName>style.visibility</p:attrName>
                                        </p:attrNameLst>
                                      </p:cBhvr>
                                      <p:to>
                                        <p:strVal val="visible"/>
                                      </p:to>
                                    </p:set>
                                    <p:animEffect filter="barn(inVertical)" transition="in">
                                      <p:cBhvr>
                                        <p:cTn dur="1100" id="3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2296" name="矩形 31"/>
          <p:cNvSpPr>
            <a:spLocks noChangeArrowheads="1"/>
          </p:cNvSpPr>
          <p:nvPr/>
        </p:nvSpPr>
        <p:spPr bwMode="auto">
          <a:xfrm>
            <a:off x="704681" y="1194126"/>
            <a:ext cx="4114797" cy="4693880"/>
          </a:xfrm>
          <a:prstGeom prst="rect">
            <a:avLst/>
          </a:prstGeom>
          <a:solidFill>
            <a:srgbClr val="C00000"/>
          </a:solidFill>
          <a:ln w="9525">
            <a:noFill/>
            <a:miter lim="800000"/>
          </a:ln>
        </p:spPr>
        <p:txBody>
          <a:bodyPr bIns="60940" lIns="121881" rIns="121881" tIns="60940" wrap="square">
            <a:spAutoFit/>
          </a:bodyPr>
          <a:lstStyle/>
          <a:p>
            <a:pPr>
              <a:lnSpc>
                <a:spcPct val="150000"/>
              </a:lnSpc>
              <a:defRPr/>
            </a:pPr>
            <a:r>
              <a:rPr altLang="en-US" lang="zh-CN" sz="2000">
                <a:solidFill>
                  <a:schemeClr val="bg1"/>
                </a:solidFill>
                <a:latin typeface="+mn-ea"/>
                <a:cs typeface="+mn-ea"/>
                <a:sym typeface="+mn-lt"/>
              </a:rPr>
              <a:t>在党中央的领导下，我们现已取得了战胜新冠肺炎疫情的重大战略成果，正在为最后夺取全面建成小康社会以及赢得脱贫攻坚战作最后的冲刺。不难发现，在我们党的领导之下，我国社会主义制度、国家治理体系彰显出强大的生命力和显著的优越性，向世人宣告了我们国家完全能够战胜任何艰难险阻、能够为人类文明进步作出重大贡献。</a:t>
            </a:r>
          </a:p>
        </p:txBody>
      </p:sp>
      <p:sp>
        <p:nvSpPr>
          <p:cNvPr id="43" name="矩形 42"/>
          <p:cNvSpPr/>
          <p:nvPr/>
        </p:nvSpPr>
        <p:spPr>
          <a:xfrm>
            <a:off x="5342165" y="2148193"/>
            <a:ext cx="6449785" cy="3749040"/>
          </a:xfrm>
          <a:prstGeom prst="rect">
            <a:avLst/>
          </a:prstGeom>
        </p:spPr>
        <p:txBody>
          <a:bodyPr wrap="square">
            <a:spAutoFit/>
          </a:bodyPr>
          <a:lstStyle/>
          <a:p>
            <a:pPr defTabSz="914400" indent="-342900" lvl="0" marL="342900">
              <a:lnSpc>
                <a:spcPct val="150000"/>
              </a:lnSpc>
              <a:buFont typeface="+mj-lt"/>
              <a:buAutoNum type="arabicPeriod"/>
              <a:defRPr/>
            </a:pPr>
            <a:r>
              <a:rPr altLang="en-US" kern="0" lang="zh-CN" spc="-150" sz="2000">
                <a:latin typeface="+mn-ea"/>
                <a:cs typeface="+mn-ea"/>
                <a:sym typeface="+mn-lt"/>
              </a:rPr>
              <a:t>始终保持“四个自信”，坚持和完善中国制度的政治定力</a:t>
            </a:r>
          </a:p>
          <a:p>
            <a:pPr defTabSz="914400" indent="-342900" lvl="0" marL="342900">
              <a:lnSpc>
                <a:spcPct val="150000"/>
              </a:lnSpc>
              <a:buFont typeface="+mj-lt"/>
              <a:buAutoNum type="arabicPeriod"/>
              <a:defRPr/>
            </a:pPr>
            <a:r>
              <a:rPr altLang="en-US" kern="0" lang="zh-CN" spc="-150" sz="2000">
                <a:latin typeface="+mn-ea"/>
                <a:cs typeface="+mn-ea"/>
                <a:sym typeface="+mn-lt"/>
              </a:rPr>
              <a:t>始终做到从严治党，坚持我们党的最高政治领导力量</a:t>
            </a:r>
          </a:p>
          <a:p>
            <a:pPr defTabSz="914400" indent="-342900" lvl="0" marL="342900">
              <a:lnSpc>
                <a:spcPct val="150000"/>
              </a:lnSpc>
              <a:buFont typeface="+mj-lt"/>
              <a:buAutoNum type="arabicPeriod"/>
              <a:defRPr/>
            </a:pPr>
            <a:r>
              <a:rPr altLang="en-US" kern="0" lang="zh-CN" spc="-150" sz="2000">
                <a:latin typeface="+mn-ea"/>
                <a:cs typeface="+mn-ea"/>
                <a:sym typeface="+mn-lt"/>
              </a:rPr>
              <a:t>始终保持忧患意识，坚持将中国制度优势转化为国家治理新效能</a:t>
            </a:r>
          </a:p>
          <a:p>
            <a:pPr defTabSz="914400" indent="-342900" lvl="0" marL="342900">
              <a:lnSpc>
                <a:spcPct val="150000"/>
              </a:lnSpc>
              <a:buFont typeface="+mj-lt"/>
              <a:buAutoNum type="arabicPeriod"/>
              <a:defRPr/>
            </a:pPr>
            <a:r>
              <a:rPr altLang="en-US" kern="0" lang="zh-CN" spc="-150" sz="2000">
                <a:latin typeface="+mn-ea"/>
                <a:cs typeface="+mn-ea"/>
                <a:sym typeface="+mn-lt"/>
              </a:rPr>
              <a:t>始终保持学习热情，坚持推进国家治理能力现代化建设</a:t>
            </a:r>
          </a:p>
          <a:p>
            <a:pPr defTabSz="914400" indent="-342900" lvl="0" marL="342900">
              <a:lnSpc>
                <a:spcPct val="150000"/>
              </a:lnSpc>
              <a:buFont typeface="+mj-lt"/>
              <a:buAutoNum type="arabicPeriod"/>
              <a:defRPr/>
            </a:pPr>
            <a:r>
              <a:rPr altLang="en-US" kern="0" lang="zh-CN" spc="-150" sz="2000">
                <a:latin typeface="+mn-ea"/>
                <a:cs typeface="+mn-ea"/>
                <a:sym typeface="+mn-lt"/>
              </a:rPr>
              <a:t>始终保持底线思维，坚持提高控制风险和化危为机的能力</a:t>
            </a:r>
          </a:p>
          <a:p>
            <a:pPr defTabSz="914400" indent="-342900" lvl="0" marL="342900">
              <a:lnSpc>
                <a:spcPct val="150000"/>
              </a:lnSpc>
              <a:buFont typeface="+mj-lt"/>
              <a:buAutoNum type="arabicPeriod"/>
              <a:defRPr/>
            </a:pPr>
            <a:r>
              <a:rPr altLang="en-US" kern="0" lang="zh-CN" spc="-150" sz="2000">
                <a:latin typeface="+mn-ea"/>
                <a:cs typeface="+mn-ea"/>
                <a:sym typeface="+mn-lt"/>
              </a:rPr>
              <a:t>始终保持人民当家做主，坚持营造并改善社会主义民主政治制度环境</a:t>
            </a:r>
          </a:p>
        </p:txBody>
      </p:sp>
      <p:sp>
        <p:nvSpPr>
          <p:cNvPr id="35" name="矩形 34">
            <a:extLst>
              <a:ext uri="{FF2B5EF4-FFF2-40B4-BE49-F238E27FC236}">
                <a16:creationId xmlns:a16="http://schemas.microsoft.com/office/drawing/2014/main" id="{FC4C3DA1-E575-FC43-A000-CD7EEAE358A2}"/>
              </a:ext>
            </a:extLst>
          </p:cNvPr>
          <p:cNvSpPr/>
          <p:nvPr/>
        </p:nvSpPr>
        <p:spPr>
          <a:xfrm>
            <a:off x="781052" y="53400"/>
            <a:ext cx="5353048" cy="518160"/>
          </a:xfrm>
          <a:prstGeom prst="rect">
            <a:avLst/>
          </a:prstGeom>
        </p:spPr>
        <p:txBody>
          <a:bodyPr wrap="square">
            <a:spAutoFit/>
          </a:bodyPr>
          <a:lstStyle/>
          <a:p>
            <a:pPr fontAlgn="base">
              <a:spcBef>
                <a:spcPct val="0"/>
              </a:spcBef>
              <a:spcAft>
                <a:spcPct val="0"/>
              </a:spcAft>
              <a:defRPr/>
            </a:pPr>
            <a:r>
              <a:rPr altLang="en-US" b="1" kern="0" lang="zh-CN" sz="28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开创中国制度新时代的使命担当</a:t>
            </a:r>
          </a:p>
        </p:txBody>
      </p:sp>
      <p:sp>
        <p:nvSpPr>
          <p:cNvPr id="37" name="Freeform 5">
            <a:extLst>
              <a:ext uri="{FF2B5EF4-FFF2-40B4-BE49-F238E27FC236}">
                <a16:creationId xmlns:a16="http://schemas.microsoft.com/office/drawing/2014/main" id="{05EBCB90-3214-C644-8EF7-F7A006907491}"/>
              </a:ext>
            </a:extLst>
          </p:cNvPr>
          <p:cNvSpPr/>
          <p:nvPr/>
        </p:nvSpPr>
        <p:spPr bwMode="auto">
          <a:xfrm>
            <a:off x="5991173" y="1194126"/>
            <a:ext cx="5151767" cy="763283"/>
          </a:xfrm>
          <a:custGeom>
            <a:gdLst>
              <a:gd fmla="*/ 2647 w 2647" name="T0"/>
              <a:gd fmla="*/ 0 h 310" name="T1"/>
              <a:gd fmla="*/ 1215 w 2647" name="T2"/>
              <a:gd fmla="*/ 0 h 310" name="T3"/>
              <a:gd fmla="*/ 1191 w 2647" name="T4"/>
              <a:gd fmla="*/ 0 h 310" name="T5"/>
              <a:gd fmla="*/ 0 w 2647" name="T6"/>
              <a:gd fmla="*/ 0 h 310" name="T7"/>
              <a:gd fmla="*/ 184 w 2647" name="T8"/>
              <a:gd fmla="*/ 156 h 310" name="T9"/>
              <a:gd fmla="*/ 0 w 2647" name="T10"/>
              <a:gd fmla="*/ 310 h 310" name="T11"/>
              <a:gd fmla="*/ 1191 w 2647" name="T12"/>
              <a:gd fmla="*/ 310 h 310" name="T13"/>
              <a:gd fmla="*/ 1215 w 2647" name="T14"/>
              <a:gd fmla="*/ 310 h 310" name="T15"/>
              <a:gd fmla="*/ 2647 w 2647" name="T16"/>
              <a:gd fmla="*/ 310 h 310" name="T17"/>
              <a:gd fmla="*/ 2460 w 2647" name="T18"/>
              <a:gd fmla="*/ 156 h 310" name="T19"/>
              <a:gd fmla="*/ 2647 w 2647" name="T20"/>
              <a:gd fmla="*/ 0 h 3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10" w="2647">
                <a:moveTo>
                  <a:pt x="2647" y="0"/>
                </a:moveTo>
                <a:lnTo>
                  <a:pt x="1215" y="0"/>
                </a:lnTo>
                <a:lnTo>
                  <a:pt x="1191" y="0"/>
                </a:lnTo>
                <a:lnTo>
                  <a:pt x="0" y="0"/>
                </a:lnTo>
                <a:lnTo>
                  <a:pt x="184" y="156"/>
                </a:lnTo>
                <a:lnTo>
                  <a:pt x="0" y="310"/>
                </a:lnTo>
                <a:lnTo>
                  <a:pt x="1191" y="310"/>
                </a:lnTo>
                <a:lnTo>
                  <a:pt x="1215" y="310"/>
                </a:lnTo>
                <a:lnTo>
                  <a:pt x="2647" y="310"/>
                </a:lnTo>
                <a:lnTo>
                  <a:pt x="2460" y="156"/>
                </a:lnTo>
                <a:lnTo>
                  <a:pt x="2647" y="0"/>
                </a:lnTo>
                <a:close/>
              </a:path>
            </a:pathLst>
          </a:custGeom>
          <a:solidFill>
            <a:srgbClr val="E6060A"/>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zh-CN" smtClean="0" sz="2800">
                <a:solidFill>
                  <a:schemeClr val="bg1"/>
                </a:solidFill>
                <a:latin typeface="+mn-ea"/>
                <a:cs typeface="+mn-ea"/>
                <a:sym typeface="+mn-lt"/>
              </a:rPr>
              <a:t>提出六点要求</a:t>
            </a:r>
          </a:p>
        </p:txBody>
      </p:sp>
    </p:spTree>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2296"/>
                                        </p:tgtEl>
                                        <p:attrNameLst>
                                          <p:attrName>style.visibility</p:attrName>
                                        </p:attrNameLst>
                                      </p:cBhvr>
                                      <p:to>
                                        <p:strVal val="visible"/>
                                      </p:to>
                                    </p:set>
                                    <p:anim calcmode="lin" valueType="num">
                                      <p:cBhvr>
                                        <p:cTn dur="500" fill="hold" id="7"/>
                                        <p:tgtEl>
                                          <p:spTgt spid="12296"/>
                                        </p:tgtEl>
                                        <p:attrNameLst>
                                          <p:attrName>ppt_w</p:attrName>
                                        </p:attrNameLst>
                                      </p:cBhvr>
                                      <p:tavLst>
                                        <p:tav tm="0">
                                          <p:val>
                                            <p:fltVal val="0"/>
                                          </p:val>
                                        </p:tav>
                                        <p:tav tm="100000">
                                          <p:val>
                                            <p:strVal val="#ppt_w"/>
                                          </p:val>
                                        </p:tav>
                                      </p:tavLst>
                                    </p:anim>
                                    <p:anim calcmode="lin" valueType="num">
                                      <p:cBhvr>
                                        <p:cTn dur="500" fill="hold" id="8"/>
                                        <p:tgtEl>
                                          <p:spTgt spid="12296"/>
                                        </p:tgtEl>
                                        <p:attrNameLst>
                                          <p:attrName>ppt_h</p:attrName>
                                        </p:attrNameLst>
                                      </p:cBhvr>
                                      <p:tavLst>
                                        <p:tav tm="0">
                                          <p:val>
                                            <p:fltVal val="0"/>
                                          </p:val>
                                        </p:tav>
                                        <p:tav tm="100000">
                                          <p:val>
                                            <p:strVal val="#ppt_h"/>
                                          </p:val>
                                        </p:tav>
                                      </p:tavLst>
                                    </p:anim>
                                    <p:animEffect filter="fade" transition="in">
                                      <p:cBhvr>
                                        <p:cTn dur="500" id="9"/>
                                        <p:tgtEl>
                                          <p:spTgt spid="12296"/>
                                        </p:tgtEl>
                                      </p:cBhvr>
                                    </p:animEffect>
                                  </p:childTnLst>
                                </p:cTn>
                              </p:par>
                            </p:childTnLst>
                          </p:cTn>
                        </p:par>
                        <p:par>
                          <p:cTn fill="hold" id="10" nodeType="afterGroup">
                            <p:stCondLst>
                              <p:cond delay="500"/>
                            </p:stCondLst>
                            <p:childTnLst>
                              <p:par>
                                <p:cTn fill="hold" grpId="0" id="11" nodeType="afterEffect" presetClass="entr" presetID="14" presetSubtype="10">
                                  <p:stCondLst>
                                    <p:cond delay="0"/>
                                  </p:stCondLst>
                                  <p:childTnLst>
                                    <p:set>
                                      <p:cBhvr>
                                        <p:cTn dur="1" fill="hold" id="12">
                                          <p:stCondLst>
                                            <p:cond delay="0"/>
                                          </p:stCondLst>
                                        </p:cTn>
                                        <p:tgtEl>
                                          <p:spTgt spid="37"/>
                                        </p:tgtEl>
                                        <p:attrNameLst>
                                          <p:attrName>style.visibility</p:attrName>
                                        </p:attrNameLst>
                                      </p:cBhvr>
                                      <p:to>
                                        <p:strVal val="visible"/>
                                      </p:to>
                                    </p:set>
                                    <p:animEffect filter="randombar(horizontal)" transition="in">
                                      <p:cBhvr>
                                        <p:cTn dur="500" id="13"/>
                                        <p:tgtEl>
                                          <p:spTgt spid="37"/>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2" id="16" nodeType="clickEffect" presetClass="entr" presetID="10" presetSubtype="0">
                                  <p:stCondLst>
                                    <p:cond delay="0"/>
                                  </p:stCondLst>
                                  <p:childTnLst>
                                    <p:set>
                                      <p:cBhvr>
                                        <p:cTn dur="1" fill="hold" id="17">
                                          <p:stCondLst>
                                            <p:cond delay="0"/>
                                          </p:stCondLst>
                                        </p:cTn>
                                        <p:tgtEl>
                                          <p:spTgt spid="43">
                                            <p:txEl>
                                              <p:pRg end="0" st="0"/>
                                            </p:txEl>
                                          </p:spTgt>
                                        </p:tgtEl>
                                        <p:attrNameLst>
                                          <p:attrName>style.visibility</p:attrName>
                                        </p:attrNameLst>
                                      </p:cBhvr>
                                      <p:to>
                                        <p:strVal val="visible"/>
                                      </p:to>
                                    </p:set>
                                    <p:animEffect filter="fade" transition="in">
                                      <p:cBhvr>
                                        <p:cTn dur="500" id="18"/>
                                        <p:tgtEl>
                                          <p:spTgt spid="43">
                                            <p:txEl>
                                              <p:pRg end="0" st="0"/>
                                            </p:txEl>
                                          </p:spTgt>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2" id="21" nodeType="clickEffect" presetClass="entr" presetID="10" presetSubtype="0">
                                  <p:stCondLst>
                                    <p:cond delay="0"/>
                                  </p:stCondLst>
                                  <p:childTnLst>
                                    <p:set>
                                      <p:cBhvr>
                                        <p:cTn dur="1" fill="hold" id="22">
                                          <p:stCondLst>
                                            <p:cond delay="0"/>
                                          </p:stCondLst>
                                        </p:cTn>
                                        <p:tgtEl>
                                          <p:spTgt spid="43">
                                            <p:txEl>
                                              <p:pRg end="1" st="1"/>
                                            </p:txEl>
                                          </p:spTgt>
                                        </p:tgtEl>
                                        <p:attrNameLst>
                                          <p:attrName>style.visibility</p:attrName>
                                        </p:attrNameLst>
                                      </p:cBhvr>
                                      <p:to>
                                        <p:strVal val="visible"/>
                                      </p:to>
                                    </p:set>
                                    <p:animEffect filter="fade" transition="in">
                                      <p:cBhvr>
                                        <p:cTn dur="500" id="23"/>
                                        <p:tgtEl>
                                          <p:spTgt spid="43">
                                            <p:txEl>
                                              <p:pRg end="1" st="1"/>
                                            </p:txEl>
                                          </p:spTgt>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2" id="26" nodeType="clickEffect" presetClass="entr" presetID="10" presetSubtype="0">
                                  <p:stCondLst>
                                    <p:cond delay="0"/>
                                  </p:stCondLst>
                                  <p:childTnLst>
                                    <p:set>
                                      <p:cBhvr>
                                        <p:cTn dur="1" fill="hold" id="27">
                                          <p:stCondLst>
                                            <p:cond delay="0"/>
                                          </p:stCondLst>
                                        </p:cTn>
                                        <p:tgtEl>
                                          <p:spTgt spid="43">
                                            <p:txEl>
                                              <p:pRg end="2" st="2"/>
                                            </p:txEl>
                                          </p:spTgt>
                                        </p:tgtEl>
                                        <p:attrNameLst>
                                          <p:attrName>style.visibility</p:attrName>
                                        </p:attrNameLst>
                                      </p:cBhvr>
                                      <p:to>
                                        <p:strVal val="visible"/>
                                      </p:to>
                                    </p:set>
                                    <p:animEffect filter="fade" transition="in">
                                      <p:cBhvr>
                                        <p:cTn dur="500" id="28"/>
                                        <p:tgtEl>
                                          <p:spTgt spid="43">
                                            <p:txEl>
                                              <p:pRg end="2" st="2"/>
                                            </p:txEl>
                                          </p:spTgt>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2" id="31" nodeType="clickEffect" presetClass="entr" presetID="10" presetSubtype="0">
                                  <p:stCondLst>
                                    <p:cond delay="0"/>
                                  </p:stCondLst>
                                  <p:childTnLst>
                                    <p:set>
                                      <p:cBhvr>
                                        <p:cTn dur="1" fill="hold" id="32">
                                          <p:stCondLst>
                                            <p:cond delay="0"/>
                                          </p:stCondLst>
                                        </p:cTn>
                                        <p:tgtEl>
                                          <p:spTgt spid="43">
                                            <p:txEl>
                                              <p:pRg end="3" st="3"/>
                                            </p:txEl>
                                          </p:spTgt>
                                        </p:tgtEl>
                                        <p:attrNameLst>
                                          <p:attrName>style.visibility</p:attrName>
                                        </p:attrNameLst>
                                      </p:cBhvr>
                                      <p:to>
                                        <p:strVal val="visible"/>
                                      </p:to>
                                    </p:set>
                                    <p:animEffect filter="fade" transition="in">
                                      <p:cBhvr>
                                        <p:cTn dur="500" id="33"/>
                                        <p:tgtEl>
                                          <p:spTgt spid="43">
                                            <p:txEl>
                                              <p:pRg end="3" st="3"/>
                                            </p:txEl>
                                          </p:spTgt>
                                        </p:tgtEl>
                                      </p:cBhvr>
                                    </p:animEffect>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grpId="2" id="36" nodeType="clickEffect" presetClass="entr" presetID="10" presetSubtype="0">
                                  <p:stCondLst>
                                    <p:cond delay="0"/>
                                  </p:stCondLst>
                                  <p:childTnLst>
                                    <p:set>
                                      <p:cBhvr>
                                        <p:cTn dur="1" fill="hold" id="37">
                                          <p:stCondLst>
                                            <p:cond delay="0"/>
                                          </p:stCondLst>
                                        </p:cTn>
                                        <p:tgtEl>
                                          <p:spTgt spid="43">
                                            <p:txEl>
                                              <p:pRg end="4" st="4"/>
                                            </p:txEl>
                                          </p:spTgt>
                                        </p:tgtEl>
                                        <p:attrNameLst>
                                          <p:attrName>style.visibility</p:attrName>
                                        </p:attrNameLst>
                                      </p:cBhvr>
                                      <p:to>
                                        <p:strVal val="visible"/>
                                      </p:to>
                                    </p:set>
                                    <p:animEffect filter="fade" transition="in">
                                      <p:cBhvr>
                                        <p:cTn dur="500" id="38"/>
                                        <p:tgtEl>
                                          <p:spTgt spid="43">
                                            <p:txEl>
                                              <p:pRg end="4" st="4"/>
                                            </p:txEl>
                                          </p:spTgt>
                                        </p:tgtEl>
                                      </p:cBhvr>
                                    </p:animEffect>
                                  </p:childTnLst>
                                </p:cTn>
                              </p:par>
                            </p:childTnLst>
                          </p:cTn>
                        </p:par>
                      </p:childTnLst>
                    </p:cTn>
                  </p:par>
                  <p:par>
                    <p:cTn fill="hold" id="39" nodeType="clickPar">
                      <p:stCondLst>
                        <p:cond delay="indefinite"/>
                        <p:cond delay="0" evt="onBegin">
                          <p:tn val="38"/>
                        </p:cond>
                      </p:stCondLst>
                      <p:childTnLst>
                        <p:par>
                          <p:cTn fill="hold" id="40" nodeType="afterGroup">
                            <p:stCondLst>
                              <p:cond delay="0"/>
                            </p:stCondLst>
                            <p:childTnLst>
                              <p:par>
                                <p:cTn fill="hold" grpId="2" id="41" nodeType="clickEffect" presetClass="entr" presetID="10" presetSubtype="0">
                                  <p:stCondLst>
                                    <p:cond delay="0"/>
                                  </p:stCondLst>
                                  <p:childTnLst>
                                    <p:set>
                                      <p:cBhvr>
                                        <p:cTn dur="1" fill="hold" id="42">
                                          <p:stCondLst>
                                            <p:cond delay="0"/>
                                          </p:stCondLst>
                                        </p:cTn>
                                        <p:tgtEl>
                                          <p:spTgt spid="43">
                                            <p:txEl>
                                              <p:pRg end="5" st="5"/>
                                            </p:txEl>
                                          </p:spTgt>
                                        </p:tgtEl>
                                        <p:attrNameLst>
                                          <p:attrName>style.visibility</p:attrName>
                                        </p:attrNameLst>
                                      </p:cBhvr>
                                      <p:to>
                                        <p:strVal val="visible"/>
                                      </p:to>
                                    </p:set>
                                    <p:animEffect filter="fade" transition="in">
                                      <p:cBhvr>
                                        <p:cTn dur="500" id="43"/>
                                        <p:tgtEl>
                                          <p:spTgt spid="43">
                                            <p:txEl>
                                              <p:pRg end="5" st="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6"/>
      <p:bldP build="p" grpId="2" spid="43" uiExpand="1"/>
      <p:bldP grpId="0" spid="3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2296" name="矩形 31"/>
          <p:cNvSpPr>
            <a:spLocks noChangeArrowheads="1"/>
          </p:cNvSpPr>
          <p:nvPr/>
        </p:nvSpPr>
        <p:spPr bwMode="auto">
          <a:xfrm>
            <a:off x="781052" y="1835612"/>
            <a:ext cx="7068820" cy="4511001"/>
          </a:xfrm>
          <a:prstGeom prst="rect">
            <a:avLst/>
          </a:prstGeom>
          <a:noFill/>
          <a:ln w="9525">
            <a:noFill/>
            <a:miter lim="800000"/>
          </a:ln>
        </p:spPr>
        <p:txBody>
          <a:bodyPr bIns="60940" lIns="121881" rIns="121881" tIns="60940" wrap="square">
            <a:spAutoFit/>
          </a:bodyPr>
          <a:lstStyle/>
          <a:p>
            <a:pPr algn="just">
              <a:lnSpc>
                <a:spcPct val="200000"/>
              </a:lnSpc>
              <a:buClr>
                <a:srgbClr val="C00000"/>
              </a:buClr>
              <a:buFont charset="2" panose="05000000000000000000" pitchFamily="2" typeface="Wingdings"/>
            </a:pPr>
            <a:r>
              <a:rPr altLang="en-US" lang="zh-CN">
                <a:solidFill>
                  <a:schemeClr val="tx1">
                    <a:lumMod val="75000"/>
                    <a:lumOff val="25000"/>
                  </a:schemeClr>
                </a:solidFill>
                <a:cs typeface="+mn-ea"/>
                <a:sym typeface="+mn-lt"/>
              </a:rPr>
              <a:t>我们在工作当中，无论遇到多大的困难，不管遭受多大的打击，都要始终坚定对中国制度的信心，始终坚定对中国制度的执着。我们党成立99年以来，率领国人完成了站起来、富起来的伟大历史性飞跃，当前正在向着强起来的目标阔步前行。这就需要我们时刻坚定“四个自信”，将这种自信落实到实实在在的政治实践与行动中。要坚信中国制度是人类历史上最先进最优越最完善的制度，始终相信我们党的领导，争做一个踊跃前行者，不做一个自卑摇摆者，更不做逃跑主义投机者。</a:t>
            </a:r>
          </a:p>
        </p:txBody>
      </p:sp>
      <p:sp>
        <p:nvSpPr>
          <p:cNvPr id="10" name="矩形 9">
            <a:extLst>
              <a:ext uri="{FF2B5EF4-FFF2-40B4-BE49-F238E27FC236}">
                <a16:creationId xmlns:a16="http://schemas.microsoft.com/office/drawing/2014/main" id="{FC4C3DA1-E575-FC43-A000-CD7EEAE358A2}"/>
              </a:ext>
            </a:extLst>
          </p:cNvPr>
          <p:cNvSpPr/>
          <p:nvPr/>
        </p:nvSpPr>
        <p:spPr>
          <a:xfrm>
            <a:off x="781052" y="53400"/>
            <a:ext cx="5353048" cy="518160"/>
          </a:xfrm>
          <a:prstGeom prst="rect">
            <a:avLst/>
          </a:prstGeom>
        </p:spPr>
        <p:txBody>
          <a:bodyPr wrap="square">
            <a:spAutoFit/>
          </a:bodyPr>
          <a:lstStyle/>
          <a:p>
            <a:pPr fontAlgn="base">
              <a:spcBef>
                <a:spcPct val="0"/>
              </a:spcBef>
              <a:spcAft>
                <a:spcPct val="0"/>
              </a:spcAft>
              <a:defRPr/>
            </a:pPr>
            <a:r>
              <a:rPr altLang="en-US" b="1" kern="0" lang="zh-CN" sz="28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开创中国制度新时代的使命担当</a:t>
            </a:r>
          </a:p>
        </p:txBody>
      </p:sp>
      <p:grpSp>
        <p:nvGrpSpPr>
          <p:cNvPr id="2" name="组合 1"/>
          <p:cNvGrpSpPr/>
          <p:nvPr/>
        </p:nvGrpSpPr>
        <p:grpSpPr>
          <a:xfrm>
            <a:off x="781052" y="1035927"/>
            <a:ext cx="10757533" cy="759048"/>
            <a:chOff x="781052" y="1035927"/>
            <a:chExt cx="10757533" cy="759048"/>
          </a:xfrm>
        </p:grpSpPr>
        <p:pic>
          <p:nvPicPr>
            <p:cNvPr descr="文档" id="11" name="图形 12">
              <a:extLst>
                <a:ext uri="{FF2B5EF4-FFF2-40B4-BE49-F238E27FC236}">
                  <a16:creationId xmlns:a16="http://schemas.microsoft.com/office/drawing/2014/main" id="{BFBF149D-69F0-EC48-8992-707EB2FC63A4}"/>
                </a:ext>
              </a:extLst>
            </p:cNvPr>
            <p:cNvPicPr>
              <a:picLocks noChangeAspect="1"/>
            </p:cNvPicPr>
            <p:nvPr/>
          </p:nvPicPr>
          <p:blipFill>
            <a:blip r:embed="rId2">
              <a:extLst>
                <a:ext uri="{BEBA8EAE-BF5A-486C-A8C5-ECC9F3942E4B}">
                  <a14:imgProps>
                    <a14:imgLayer xmlns:d3p1="http://schemas.openxmlformats.org/officeDocument/2006/relationships" d3p1:embed="">
                      <a14:imgEffect>
                        <a14:colorTemperature colorTemp="11200"/>
                      </a14:imgEffect>
                      <a14:imgEffect>
                        <a14:saturation sat="400000"/>
                      </a14:imgEffect>
                    </a14:imgLayer>
                  </a14:imgProps>
                </a:ext>
                <a:ext uri="{28A0092B-C50C-407E-A947-70E740481C1C}">
                  <a14:useLocalDpi val="0"/>
                </a:ext>
                <a:ext uri="{96DAC541-7B7A-43D3-8B79-37D633B846F1}">
                  <asvg:svgBlip xmlns:asvg="http://schemas.microsoft.com/office/drawing/2016/SVG/main" r:embed="rId3"/>
                </a:ext>
              </a:extLst>
            </a:blip>
            <a:stretch>
              <a:fillRect/>
            </a:stretch>
          </p:blipFill>
          <p:spPr>
            <a:xfrm>
              <a:off x="781052" y="1035927"/>
              <a:ext cx="759048" cy="759048"/>
            </a:xfrm>
            <a:prstGeom prst="rect">
              <a:avLst/>
            </a:prstGeom>
          </p:spPr>
        </p:pic>
        <p:sp>
          <p:nvSpPr>
            <p:cNvPr id="13" name="圆角矩形 12">
              <a:extLst>
                <a:ext uri="{FF2B5EF4-FFF2-40B4-BE49-F238E27FC236}">
                  <a16:creationId xmlns:a16="http://schemas.microsoft.com/office/drawing/2014/main" id="{DD87A8A9-8F70-DB4C-B926-0A78454C1AFC}"/>
                </a:ext>
              </a:extLst>
            </p:cNvPr>
            <p:cNvSpPr/>
            <p:nvPr/>
          </p:nvSpPr>
          <p:spPr>
            <a:xfrm>
              <a:off x="1611278" y="1081558"/>
              <a:ext cx="9927307" cy="667785"/>
            </a:xfrm>
            <a:prstGeom prst="roundRect">
              <a:avLst>
                <a:gd fmla="val 0" name="adj"/>
              </a:avLst>
            </a:prstGeom>
            <a:solidFill>
              <a:srgbClr val="E6060A"/>
            </a:solidFill>
            <a:ln>
              <a:solidFill>
                <a:srgbClr val="E6060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rgbClr val="C00000"/>
                </a:solidFill>
                <a:latin charset="-122" panose="02020400000000000000" pitchFamily="18" typeface="仓耳玄三M W05"/>
                <a:ea charset="-122" panose="02020400000000000000" pitchFamily="18" typeface="仓耳玄三M W05"/>
              </a:endParaRPr>
            </a:p>
          </p:txBody>
        </p:sp>
        <p:sp>
          <p:nvSpPr>
            <p:cNvPr id="3" name="矩形 2"/>
            <p:cNvSpPr>
              <a:spLocks noChangeArrowheads="1"/>
            </p:cNvSpPr>
            <p:nvPr/>
          </p:nvSpPr>
          <p:spPr bwMode="auto">
            <a:xfrm>
              <a:off x="1846228" y="1167827"/>
              <a:ext cx="9259922" cy="518158"/>
            </a:xfrm>
            <a:prstGeom prst="rect">
              <a:avLst/>
            </a:prstGeom>
            <a:noFill/>
            <a:ln w="9525">
              <a:noFill/>
              <a:miter lim="800000"/>
            </a:ln>
          </p:spPr>
          <p:txBody>
            <a:bodyPr bIns="45719" lIns="91438" rIns="91438" tIns="45719" wrap="square">
              <a:spAutoFit/>
            </a:bodyPr>
            <a:lstStyle/>
            <a:p>
              <a:pPr algn="dist" defTabSz="914400" indent="0" marL="0">
                <a:lnSpc>
                  <a:spcPct val="100000"/>
                </a:lnSpc>
                <a:spcBef>
                  <a:spcPct val="0"/>
                </a:spcBef>
                <a:buNone/>
                <a:defRPr/>
              </a:pPr>
              <a:r>
                <a:rPr altLang="zh-CN" lang="en-US" smtClean="0" spc="-150" sz="2800">
                  <a:solidFill>
                    <a:schemeClr val="bg1"/>
                  </a:solidFill>
                  <a:latin typeface="+mn-ea"/>
                  <a:cs typeface="+mn-ea"/>
                  <a:sym typeface="+mn-lt"/>
                </a:rPr>
                <a:t>01.始终保持“四个自信”，坚持和完善中国制度的政治定力</a:t>
              </a:r>
            </a:p>
          </p:txBody>
        </p:sp>
      </p:grpSp>
      <p:pic>
        <p:nvPicPr>
          <p:cNvPr id="5" name="图片 4"/>
          <p:cNvPicPr>
            <a:picLocks noChangeAspect="1"/>
          </p:cNvPicPr>
          <p:nvPr/>
        </p:nvPicPr>
        <p:blipFill>
          <a:blip r:embed="rId4">
            <a:extLst>
              <a:ext uri="{28A0092B-C50C-407E-A947-70E740481C1C}">
                <a14:useLocalDpi val="0"/>
              </a:ext>
            </a:extLst>
          </a:blip>
          <a:stretch>
            <a:fillRect/>
          </a:stretch>
        </p:blipFill>
        <p:spPr>
          <a:xfrm>
            <a:off x="7122880" y="1691045"/>
            <a:ext cx="5069120" cy="5069120"/>
          </a:xfrm>
          <a:prstGeom prst="rect">
            <a:avLst/>
          </a:prstGeom>
        </p:spPr>
      </p:pic>
    </p:spTree>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53" presetSubtype="0">
                                  <p:stCondLst>
                                    <p:cond delay="0"/>
                                  </p:stCondLst>
                                  <p:childTnLst>
                                    <p:set>
                                      <p:cBhvr>
                                        <p:cTn dur="1" fill="hold" id="10">
                                          <p:stCondLst>
                                            <p:cond delay="0"/>
                                          </p:stCondLst>
                                        </p:cTn>
                                        <p:tgtEl>
                                          <p:spTgt spid="12296"/>
                                        </p:tgtEl>
                                        <p:attrNameLst>
                                          <p:attrName>style.visibility</p:attrName>
                                        </p:attrNameLst>
                                      </p:cBhvr>
                                      <p:to>
                                        <p:strVal val="visible"/>
                                      </p:to>
                                    </p:set>
                                    <p:anim calcmode="lin" valueType="num">
                                      <p:cBhvr>
                                        <p:cTn dur="500" fill="hold" id="11"/>
                                        <p:tgtEl>
                                          <p:spTgt spid="12296"/>
                                        </p:tgtEl>
                                        <p:attrNameLst>
                                          <p:attrName>ppt_w</p:attrName>
                                        </p:attrNameLst>
                                      </p:cBhvr>
                                      <p:tavLst>
                                        <p:tav tm="0">
                                          <p:val>
                                            <p:fltVal val="0"/>
                                          </p:val>
                                        </p:tav>
                                        <p:tav tm="100000">
                                          <p:val>
                                            <p:strVal val="#ppt_w"/>
                                          </p:val>
                                        </p:tav>
                                      </p:tavLst>
                                    </p:anim>
                                    <p:anim calcmode="lin" valueType="num">
                                      <p:cBhvr>
                                        <p:cTn dur="500" fill="hold" id="12"/>
                                        <p:tgtEl>
                                          <p:spTgt spid="12296"/>
                                        </p:tgtEl>
                                        <p:attrNameLst>
                                          <p:attrName>ppt_h</p:attrName>
                                        </p:attrNameLst>
                                      </p:cBhvr>
                                      <p:tavLst>
                                        <p:tav tm="0">
                                          <p:val>
                                            <p:fltVal val="0"/>
                                          </p:val>
                                        </p:tav>
                                        <p:tav tm="100000">
                                          <p:val>
                                            <p:strVal val="#ppt_h"/>
                                          </p:val>
                                        </p:tav>
                                      </p:tavLst>
                                    </p:anim>
                                    <p:animEffect filter="fade" transition="in">
                                      <p:cBhvr>
                                        <p:cTn dur="500" id="13"/>
                                        <p:tgtEl>
                                          <p:spTgt spid="122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2296" name="矩形 31"/>
          <p:cNvSpPr>
            <a:spLocks noChangeArrowheads="1"/>
          </p:cNvSpPr>
          <p:nvPr/>
        </p:nvSpPr>
        <p:spPr bwMode="auto">
          <a:xfrm>
            <a:off x="674052" y="1881244"/>
            <a:ext cx="10920095" cy="4389080"/>
          </a:xfrm>
          <a:prstGeom prst="rect">
            <a:avLst/>
          </a:prstGeom>
          <a:noFill/>
          <a:ln w="9525">
            <a:noFill/>
            <a:miter lim="800000"/>
          </a:ln>
        </p:spPr>
        <p:txBody>
          <a:bodyPr bIns="60940" lIns="121881" rIns="121881" tIns="60940" wrap="square">
            <a:spAutoFit/>
          </a:bodyPr>
          <a:lstStyle/>
          <a:p>
            <a:pPr algn="just">
              <a:lnSpc>
                <a:spcPct val="200000"/>
              </a:lnSpc>
              <a:buClr>
                <a:srgbClr val="C00000"/>
              </a:buClr>
              <a:buFont charset="2" panose="05000000000000000000" pitchFamily="2" typeface="Wingdings"/>
            </a:pPr>
            <a:r>
              <a:rPr altLang="en-US" lang="zh-CN" sz="2000">
                <a:solidFill>
                  <a:schemeClr val="tx1">
                    <a:lumMod val="75000"/>
                    <a:lumOff val="25000"/>
                  </a:schemeClr>
                </a:solidFill>
                <a:cs typeface="+mn-ea"/>
                <a:sym typeface="+mn-lt"/>
              </a:rPr>
              <a:t>毋庸置疑，党的领导是中国特色社会主义制度的最大优势、中国特色社会主义最本质的特征、是中国治理体系的核心制度。毫不夸张地说，我们党是当今世界上最具有卓越领导能力、最富有旺盛生命力、最带有强大战斗力的政党，是战胜任何重大风险挑战和克服各种艰难险阻的政党。这也就需要我们党始终做到不忘初心、牢记使命，始终保持先进性、纯洁性、时代性。那么，我们每名共产党员同志在面对“四大考验”“四种危险”带来的长期性和复杂性、尖锐性和严峻性问题和陋习之时，必须做到严加防范、及时整治，决不能有停一停、歇一歇的想法，而要永葆希望和动力，坚持不懈地开展自我革命。</a:t>
            </a:r>
          </a:p>
        </p:txBody>
      </p:sp>
      <p:sp>
        <p:nvSpPr>
          <p:cNvPr id="10" name="矩形 9">
            <a:extLst>
              <a:ext uri="{FF2B5EF4-FFF2-40B4-BE49-F238E27FC236}">
                <a16:creationId xmlns:a16="http://schemas.microsoft.com/office/drawing/2014/main" id="{FC4C3DA1-E575-FC43-A000-CD7EEAE358A2}"/>
              </a:ext>
            </a:extLst>
          </p:cNvPr>
          <p:cNvSpPr/>
          <p:nvPr/>
        </p:nvSpPr>
        <p:spPr>
          <a:xfrm>
            <a:off x="781052" y="53400"/>
            <a:ext cx="5353048" cy="518160"/>
          </a:xfrm>
          <a:prstGeom prst="rect">
            <a:avLst/>
          </a:prstGeom>
        </p:spPr>
        <p:txBody>
          <a:bodyPr wrap="square">
            <a:spAutoFit/>
          </a:bodyPr>
          <a:lstStyle/>
          <a:p>
            <a:pPr fontAlgn="base">
              <a:spcBef>
                <a:spcPct val="0"/>
              </a:spcBef>
              <a:spcAft>
                <a:spcPct val="0"/>
              </a:spcAft>
              <a:defRPr/>
            </a:pPr>
            <a:r>
              <a:rPr altLang="en-US" b="1" kern="0" lang="zh-CN" sz="28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开创中国制度新时代的使命担当</a:t>
            </a:r>
          </a:p>
        </p:txBody>
      </p:sp>
      <p:grpSp>
        <p:nvGrpSpPr>
          <p:cNvPr id="11" name="组合 10"/>
          <p:cNvGrpSpPr/>
          <p:nvPr/>
        </p:nvGrpSpPr>
        <p:grpSpPr>
          <a:xfrm>
            <a:off x="781052" y="1035927"/>
            <a:ext cx="10757533" cy="759048"/>
            <a:chOff x="781052" y="1035927"/>
            <a:chExt cx="10757533" cy="759048"/>
          </a:xfrm>
        </p:grpSpPr>
        <p:pic>
          <p:nvPicPr>
            <p:cNvPr descr="文档" id="13" name="图形 12">
              <a:extLst>
                <a:ext uri="{FF2B5EF4-FFF2-40B4-BE49-F238E27FC236}">
                  <a16:creationId xmlns:a16="http://schemas.microsoft.com/office/drawing/2014/main" id="{BFBF149D-69F0-EC48-8992-707EB2FC63A4}"/>
                </a:ext>
              </a:extLst>
            </p:cNvPr>
            <p:cNvPicPr>
              <a:picLocks noChangeAspect="1"/>
            </p:cNvPicPr>
            <p:nvPr/>
          </p:nvPicPr>
          <p:blipFill>
            <a:blip r:embed="rId2">
              <a:extLst>
                <a:ext uri="{BEBA8EAE-BF5A-486C-A8C5-ECC9F3942E4B}">
                  <a14:imgProps>
                    <a14:imgLayer xmlns:d3p1="http://schemas.openxmlformats.org/officeDocument/2006/relationships" d3p1:embed="">
                      <a14:imgEffect>
                        <a14:colorTemperature colorTemp="11200"/>
                      </a14:imgEffect>
                      <a14:imgEffect>
                        <a14:saturation sat="400000"/>
                      </a14:imgEffect>
                    </a14:imgLayer>
                  </a14:imgProps>
                </a:ext>
                <a:ext uri="{28A0092B-C50C-407E-A947-70E740481C1C}">
                  <a14:useLocalDpi val="0"/>
                </a:ext>
                <a:ext uri="{96DAC541-7B7A-43D3-8B79-37D633B846F1}">
                  <asvg:svgBlip xmlns:asvg="http://schemas.microsoft.com/office/drawing/2016/SVG/main" r:embed="rId3"/>
                </a:ext>
              </a:extLst>
            </a:blip>
            <a:stretch>
              <a:fillRect/>
            </a:stretch>
          </p:blipFill>
          <p:spPr>
            <a:xfrm>
              <a:off x="781052" y="1035927"/>
              <a:ext cx="759048" cy="759048"/>
            </a:xfrm>
            <a:prstGeom prst="rect">
              <a:avLst/>
            </a:prstGeom>
          </p:spPr>
        </p:pic>
        <p:sp>
          <p:nvSpPr>
            <p:cNvPr id="14" name="圆角矩形 13">
              <a:extLst>
                <a:ext uri="{FF2B5EF4-FFF2-40B4-BE49-F238E27FC236}">
                  <a16:creationId xmlns:a16="http://schemas.microsoft.com/office/drawing/2014/main" id="{DD87A8A9-8F70-DB4C-B926-0A78454C1AFC}"/>
                </a:ext>
              </a:extLst>
            </p:cNvPr>
            <p:cNvSpPr/>
            <p:nvPr/>
          </p:nvSpPr>
          <p:spPr>
            <a:xfrm>
              <a:off x="1611278" y="1081558"/>
              <a:ext cx="9927307" cy="667785"/>
            </a:xfrm>
            <a:prstGeom prst="roundRect">
              <a:avLst>
                <a:gd fmla="val 0" name="adj"/>
              </a:avLst>
            </a:prstGeom>
            <a:solidFill>
              <a:srgbClr val="E6060A"/>
            </a:solidFill>
            <a:ln>
              <a:solidFill>
                <a:srgbClr val="E6060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rgbClr val="C00000"/>
                </a:solidFill>
                <a:latin charset="-122" panose="02020400000000000000" pitchFamily="18" typeface="仓耳玄三M W05"/>
                <a:ea charset="-122" panose="02020400000000000000" pitchFamily="18" typeface="仓耳玄三M W05"/>
              </a:endParaRPr>
            </a:p>
          </p:txBody>
        </p:sp>
        <p:sp>
          <p:nvSpPr>
            <p:cNvPr id="15" name="矩形 14"/>
            <p:cNvSpPr>
              <a:spLocks noChangeArrowheads="1"/>
            </p:cNvSpPr>
            <p:nvPr/>
          </p:nvSpPr>
          <p:spPr bwMode="auto">
            <a:xfrm>
              <a:off x="1846228" y="1167827"/>
              <a:ext cx="9259922" cy="518158"/>
            </a:xfrm>
            <a:prstGeom prst="rect">
              <a:avLst/>
            </a:prstGeom>
            <a:noFill/>
            <a:ln w="9525">
              <a:noFill/>
              <a:miter lim="800000"/>
            </a:ln>
          </p:spPr>
          <p:txBody>
            <a:bodyPr bIns="45719" lIns="91438" rIns="91438" tIns="45719" wrap="square">
              <a:spAutoFit/>
            </a:bodyPr>
            <a:lstStyle/>
            <a:p>
              <a:pPr algn="dist">
                <a:spcBef>
                  <a:spcPct val="0"/>
                </a:spcBef>
                <a:defRPr/>
              </a:pPr>
              <a:r>
                <a:rPr altLang="zh-CN" lang="en-US" smtClean="0" spc="-150" sz="2800">
                  <a:solidFill>
                    <a:schemeClr val="bg1"/>
                  </a:solidFill>
                  <a:latin typeface="+mn-ea"/>
                  <a:cs typeface="+mn-ea"/>
                  <a:sym typeface="+mn-lt"/>
                </a:rPr>
                <a:t>02.始终做到从严治党，坚持我们党的最高政治领导力量</a:t>
              </a:r>
            </a:p>
          </p:txBody>
        </p:sp>
      </p:grpSp>
    </p:spTree>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2296"/>
                                        </p:tgtEl>
                                        <p:attrNameLst>
                                          <p:attrName>style.visibility</p:attrName>
                                        </p:attrNameLst>
                                      </p:cBhvr>
                                      <p:to>
                                        <p:strVal val="visible"/>
                                      </p:to>
                                    </p:set>
                                    <p:anim calcmode="lin" valueType="num">
                                      <p:cBhvr>
                                        <p:cTn dur="500" fill="hold" id="7"/>
                                        <p:tgtEl>
                                          <p:spTgt spid="12296"/>
                                        </p:tgtEl>
                                        <p:attrNameLst>
                                          <p:attrName>ppt_w</p:attrName>
                                        </p:attrNameLst>
                                      </p:cBhvr>
                                      <p:tavLst>
                                        <p:tav tm="0">
                                          <p:val>
                                            <p:fltVal val="0"/>
                                          </p:val>
                                        </p:tav>
                                        <p:tav tm="100000">
                                          <p:val>
                                            <p:strVal val="#ppt_w"/>
                                          </p:val>
                                        </p:tav>
                                      </p:tavLst>
                                    </p:anim>
                                    <p:anim calcmode="lin" valueType="num">
                                      <p:cBhvr>
                                        <p:cTn dur="500" fill="hold" id="8"/>
                                        <p:tgtEl>
                                          <p:spTgt spid="12296"/>
                                        </p:tgtEl>
                                        <p:attrNameLst>
                                          <p:attrName>ppt_h</p:attrName>
                                        </p:attrNameLst>
                                      </p:cBhvr>
                                      <p:tavLst>
                                        <p:tav tm="0">
                                          <p:val>
                                            <p:fltVal val="0"/>
                                          </p:val>
                                        </p:tav>
                                        <p:tav tm="100000">
                                          <p:val>
                                            <p:strVal val="#ppt_h"/>
                                          </p:val>
                                        </p:tav>
                                      </p:tavLst>
                                    </p:anim>
                                    <p:animEffect filter="fade" transition="in">
                                      <p:cBhvr>
                                        <p:cTn dur="500" id="9"/>
                                        <p:tgtEl>
                                          <p:spTgt spid="12296"/>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ntr" presetID="2" presetSubtype="8">
                                  <p:stCondLst>
                                    <p:cond delay="0"/>
                                  </p:stCondLst>
                                  <p:childTnLst>
                                    <p:set>
                                      <p:cBhvr>
                                        <p:cTn dur="1" fill="hold" id="13">
                                          <p:stCondLst>
                                            <p:cond delay="0"/>
                                          </p:stCondLst>
                                        </p:cTn>
                                        <p:tgtEl>
                                          <p:spTgt spid="11"/>
                                        </p:tgtEl>
                                        <p:attrNameLst>
                                          <p:attrName>style.visibility</p:attrName>
                                        </p:attrNameLst>
                                      </p:cBhvr>
                                      <p:to>
                                        <p:strVal val="visible"/>
                                      </p:to>
                                    </p:set>
                                    <p:anim calcmode="lin" valueType="num">
                                      <p:cBhvr additive="base">
                                        <p:cTn dur="500" fill="hold" id="14"/>
                                        <p:tgtEl>
                                          <p:spTgt spid="11"/>
                                        </p:tgtEl>
                                        <p:attrNameLst>
                                          <p:attrName>ppt_x</p:attrName>
                                        </p:attrNameLst>
                                      </p:cBhvr>
                                      <p:tavLst>
                                        <p:tav tm="0">
                                          <p:val>
                                            <p:strVal val="0-#ppt_w/2"/>
                                          </p:val>
                                        </p:tav>
                                        <p:tav tm="100000">
                                          <p:val>
                                            <p:strVal val="#ppt_x"/>
                                          </p:val>
                                        </p:tav>
                                      </p:tavLst>
                                    </p:anim>
                                    <p:anim calcmode="lin" valueType="num">
                                      <p:cBhvr additive="base">
                                        <p:cTn dur="500" fill="hold" id="15"/>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2296" name="矩形 31"/>
          <p:cNvSpPr>
            <a:spLocks noChangeArrowheads="1"/>
          </p:cNvSpPr>
          <p:nvPr/>
        </p:nvSpPr>
        <p:spPr bwMode="auto">
          <a:xfrm>
            <a:off x="4288790" y="1990195"/>
            <a:ext cx="7171055" cy="4236681"/>
          </a:xfrm>
          <a:prstGeom prst="rect">
            <a:avLst/>
          </a:prstGeom>
          <a:noFill/>
          <a:ln w="9525">
            <a:noFill/>
            <a:miter lim="800000"/>
          </a:ln>
        </p:spPr>
        <p:txBody>
          <a:bodyPr bIns="60940" lIns="121881" rIns="121881" tIns="60940" wrap="square">
            <a:spAutoFit/>
          </a:bodyPr>
          <a:lstStyle/>
          <a:p>
            <a:pPr algn="just">
              <a:lnSpc>
                <a:spcPct val="150000"/>
              </a:lnSpc>
              <a:buClr>
                <a:srgbClr val="C00000"/>
              </a:buClr>
              <a:buFont charset="2" panose="05000000000000000000" pitchFamily="2" typeface="Wingdings"/>
            </a:pPr>
            <a:r>
              <a:rPr altLang="en-US" lang="zh-CN">
                <a:solidFill>
                  <a:schemeClr val="tx1">
                    <a:lumMod val="75000"/>
                    <a:lumOff val="25000"/>
                  </a:schemeClr>
                </a:solidFill>
                <a:cs typeface="+mn-ea"/>
                <a:sym typeface="+mn-lt"/>
              </a:rPr>
              <a:t>我们要永远记得中国古人所说的“生于忧患死于安乐”，将这一告诫写在工作日志当中，常看常警醒。同时，我们放眼世界也会发现任何一个政党只要贪图安逸、不思进取、乐享其成，就会犯下历史性、颠覆性、全局性错误。在座的每位同志都应该保持清醒的头脑，努力做到不为成就而固步、不为长期执政而懈怠、不为捧杀而迷糊、不为太平而化戈、不为艰险而退缩。在当前取得较大成绩的庆祝时刻，我们切不可昏了头脑、忘了初衷，而要继续保持如履薄冰的谨慎、居安思危的忧患意识，全面查找自身的软肋、短板和缺项，着手利用制度优势进行有针对性的弥补和完善，有力缩小差距，甚至实现弯道超车的目标，最终为国家治理注入新动能。</a:t>
            </a:r>
          </a:p>
        </p:txBody>
      </p:sp>
      <p:sp>
        <p:nvSpPr>
          <p:cNvPr id="10" name="矩形 9">
            <a:extLst>
              <a:ext uri="{FF2B5EF4-FFF2-40B4-BE49-F238E27FC236}">
                <a16:creationId xmlns:a16="http://schemas.microsoft.com/office/drawing/2014/main" id="{FC4C3DA1-E575-FC43-A000-CD7EEAE358A2}"/>
              </a:ext>
            </a:extLst>
          </p:cNvPr>
          <p:cNvSpPr/>
          <p:nvPr/>
        </p:nvSpPr>
        <p:spPr>
          <a:xfrm>
            <a:off x="781052" y="53400"/>
            <a:ext cx="5353048" cy="518160"/>
          </a:xfrm>
          <a:prstGeom prst="rect">
            <a:avLst/>
          </a:prstGeom>
        </p:spPr>
        <p:txBody>
          <a:bodyPr wrap="square">
            <a:spAutoFit/>
          </a:bodyPr>
          <a:lstStyle/>
          <a:p>
            <a:pPr fontAlgn="base">
              <a:spcBef>
                <a:spcPct val="0"/>
              </a:spcBef>
              <a:spcAft>
                <a:spcPct val="0"/>
              </a:spcAft>
              <a:defRPr/>
            </a:pPr>
            <a:r>
              <a:rPr altLang="en-US" b="1" kern="0" lang="zh-CN" sz="28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开创中国制度新时代的使命担当</a:t>
            </a:r>
          </a:p>
        </p:txBody>
      </p:sp>
      <p:grpSp>
        <p:nvGrpSpPr>
          <p:cNvPr id="11" name="组合 10"/>
          <p:cNvGrpSpPr/>
          <p:nvPr/>
        </p:nvGrpSpPr>
        <p:grpSpPr>
          <a:xfrm>
            <a:off x="487047" y="978777"/>
            <a:ext cx="11239498" cy="759048"/>
            <a:chOff x="781052" y="1035927"/>
            <a:chExt cx="11239498" cy="759048"/>
          </a:xfrm>
        </p:grpSpPr>
        <p:pic>
          <p:nvPicPr>
            <p:cNvPr descr="文档" id="13" name="图形 12">
              <a:extLst>
                <a:ext uri="{FF2B5EF4-FFF2-40B4-BE49-F238E27FC236}">
                  <a16:creationId xmlns:a16="http://schemas.microsoft.com/office/drawing/2014/main" id="{BFBF149D-69F0-EC48-8992-707EB2FC63A4}"/>
                </a:ext>
              </a:extLst>
            </p:cNvPr>
            <p:cNvPicPr>
              <a:picLocks noChangeAspect="1"/>
            </p:cNvPicPr>
            <p:nvPr/>
          </p:nvPicPr>
          <p:blipFill>
            <a:blip r:embed="rId2">
              <a:extLst>
                <a:ext uri="{BEBA8EAE-BF5A-486C-A8C5-ECC9F3942E4B}">
                  <a14:imgProps>
                    <a14:imgLayer xmlns:d3p1="http://schemas.openxmlformats.org/officeDocument/2006/relationships" d3p1:embed="">
                      <a14:imgEffect>
                        <a14:colorTemperature colorTemp="11200"/>
                      </a14:imgEffect>
                      <a14:imgEffect>
                        <a14:saturation sat="400000"/>
                      </a14:imgEffect>
                    </a14:imgLayer>
                  </a14:imgProps>
                </a:ext>
                <a:ext uri="{28A0092B-C50C-407E-A947-70E740481C1C}">
                  <a14:useLocalDpi val="0"/>
                </a:ext>
                <a:ext uri="{96DAC541-7B7A-43D3-8B79-37D633B846F1}">
                  <asvg:svgBlip xmlns:asvg="http://schemas.microsoft.com/office/drawing/2016/SVG/main" r:embed="rId3"/>
                </a:ext>
              </a:extLst>
            </a:blip>
            <a:stretch>
              <a:fillRect/>
            </a:stretch>
          </p:blipFill>
          <p:spPr>
            <a:xfrm>
              <a:off x="781052" y="1035927"/>
              <a:ext cx="759048" cy="759048"/>
            </a:xfrm>
            <a:prstGeom prst="rect">
              <a:avLst/>
            </a:prstGeom>
          </p:spPr>
        </p:pic>
        <p:sp>
          <p:nvSpPr>
            <p:cNvPr id="14" name="圆角矩形 13">
              <a:extLst>
                <a:ext uri="{FF2B5EF4-FFF2-40B4-BE49-F238E27FC236}">
                  <a16:creationId xmlns:a16="http://schemas.microsoft.com/office/drawing/2014/main" id="{DD87A8A9-8F70-DB4C-B926-0A78454C1AFC}"/>
                </a:ext>
              </a:extLst>
            </p:cNvPr>
            <p:cNvSpPr/>
            <p:nvPr/>
          </p:nvSpPr>
          <p:spPr>
            <a:xfrm>
              <a:off x="1611278" y="1081558"/>
              <a:ext cx="10409272" cy="667785"/>
            </a:xfrm>
            <a:prstGeom prst="roundRect">
              <a:avLst>
                <a:gd fmla="val 0" name="adj"/>
              </a:avLst>
            </a:prstGeom>
            <a:solidFill>
              <a:srgbClr val="E6060A"/>
            </a:solidFill>
            <a:ln>
              <a:solidFill>
                <a:srgbClr val="E6060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rgbClr val="C00000"/>
                </a:solidFill>
                <a:latin charset="-122" panose="02020400000000000000" pitchFamily="18" typeface="仓耳玄三M W05"/>
                <a:ea charset="-122" panose="02020400000000000000" pitchFamily="18" typeface="仓耳玄三M W05"/>
              </a:endParaRPr>
            </a:p>
          </p:txBody>
        </p:sp>
        <p:sp>
          <p:nvSpPr>
            <p:cNvPr id="15" name="矩形 14"/>
            <p:cNvSpPr>
              <a:spLocks noChangeArrowheads="1"/>
            </p:cNvSpPr>
            <p:nvPr/>
          </p:nvSpPr>
          <p:spPr bwMode="auto">
            <a:xfrm>
              <a:off x="1728752" y="1174642"/>
              <a:ext cx="10174323" cy="518158"/>
            </a:xfrm>
            <a:prstGeom prst="rect">
              <a:avLst/>
            </a:prstGeom>
            <a:noFill/>
            <a:ln w="9525">
              <a:noFill/>
              <a:miter lim="800000"/>
            </a:ln>
          </p:spPr>
          <p:txBody>
            <a:bodyPr bIns="45719" lIns="91438" rIns="91438" tIns="45719" wrap="square">
              <a:spAutoFit/>
            </a:bodyPr>
            <a:lstStyle/>
            <a:p>
              <a:pPr algn="dist">
                <a:spcBef>
                  <a:spcPct val="0"/>
                </a:spcBef>
                <a:defRPr/>
              </a:pPr>
              <a:r>
                <a:rPr altLang="zh-CN" lang="en-US" smtClean="0" spc="-150" sz="2800">
                  <a:solidFill>
                    <a:schemeClr val="bg1"/>
                  </a:solidFill>
                  <a:latin typeface="+mn-ea"/>
                  <a:cs typeface="+mn-ea"/>
                  <a:sym typeface="+mn-lt"/>
                </a:rPr>
                <a:t>03.始终保持忧患意识，坚持将中国制度优势转化为国家治理新效能</a:t>
              </a:r>
            </a:p>
          </p:txBody>
        </p:sp>
      </p:grpSp>
      <p:pic>
        <p:nvPicPr>
          <p:cNvPr id="2" name="图片 1"/>
          <p:cNvPicPr>
            <a:picLocks noChangeAspect="1"/>
          </p:cNvPicPr>
          <p:nvPr/>
        </p:nvPicPr>
        <p:blipFill>
          <a:blip r:embed="rId4">
            <a:extLst>
              <a:ext uri="{28A0092B-C50C-407E-A947-70E740481C1C}">
                <a14:useLocalDpi val="0"/>
              </a:ext>
            </a:extLst>
          </a:blip>
          <a:stretch>
            <a:fillRect/>
          </a:stretch>
        </p:blipFill>
        <p:spPr>
          <a:xfrm>
            <a:off x="0" y="1907614"/>
            <a:ext cx="4698544" cy="4698544"/>
          </a:xfrm>
          <a:prstGeom prst="rect">
            <a:avLst/>
          </a:prstGeom>
        </p:spPr>
      </p:pic>
    </p:spTree>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2296"/>
                                        </p:tgtEl>
                                        <p:attrNameLst>
                                          <p:attrName>style.visibility</p:attrName>
                                        </p:attrNameLst>
                                      </p:cBhvr>
                                      <p:to>
                                        <p:strVal val="visible"/>
                                      </p:to>
                                    </p:set>
                                    <p:anim calcmode="lin" valueType="num">
                                      <p:cBhvr>
                                        <p:cTn dur="500" fill="hold" id="7"/>
                                        <p:tgtEl>
                                          <p:spTgt spid="12296"/>
                                        </p:tgtEl>
                                        <p:attrNameLst>
                                          <p:attrName>ppt_w</p:attrName>
                                        </p:attrNameLst>
                                      </p:cBhvr>
                                      <p:tavLst>
                                        <p:tav tm="0">
                                          <p:val>
                                            <p:fltVal val="0"/>
                                          </p:val>
                                        </p:tav>
                                        <p:tav tm="100000">
                                          <p:val>
                                            <p:strVal val="#ppt_w"/>
                                          </p:val>
                                        </p:tav>
                                      </p:tavLst>
                                    </p:anim>
                                    <p:anim calcmode="lin" valueType="num">
                                      <p:cBhvr>
                                        <p:cTn dur="500" fill="hold" id="8"/>
                                        <p:tgtEl>
                                          <p:spTgt spid="12296"/>
                                        </p:tgtEl>
                                        <p:attrNameLst>
                                          <p:attrName>ppt_h</p:attrName>
                                        </p:attrNameLst>
                                      </p:cBhvr>
                                      <p:tavLst>
                                        <p:tav tm="0">
                                          <p:val>
                                            <p:fltVal val="0"/>
                                          </p:val>
                                        </p:tav>
                                        <p:tav tm="100000">
                                          <p:val>
                                            <p:strVal val="#ppt_h"/>
                                          </p:val>
                                        </p:tav>
                                      </p:tavLst>
                                    </p:anim>
                                    <p:animEffect filter="fade" transition="in">
                                      <p:cBhvr>
                                        <p:cTn dur="500" id="9"/>
                                        <p:tgtEl>
                                          <p:spTgt spid="12296"/>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ntr" presetID="2" presetSubtype="8">
                                  <p:stCondLst>
                                    <p:cond delay="0"/>
                                  </p:stCondLst>
                                  <p:childTnLst>
                                    <p:set>
                                      <p:cBhvr>
                                        <p:cTn dur="1" fill="hold" id="13">
                                          <p:stCondLst>
                                            <p:cond delay="0"/>
                                          </p:stCondLst>
                                        </p:cTn>
                                        <p:tgtEl>
                                          <p:spTgt spid="11"/>
                                        </p:tgtEl>
                                        <p:attrNameLst>
                                          <p:attrName>style.visibility</p:attrName>
                                        </p:attrNameLst>
                                      </p:cBhvr>
                                      <p:to>
                                        <p:strVal val="visible"/>
                                      </p:to>
                                    </p:set>
                                    <p:anim calcmode="lin" valueType="num">
                                      <p:cBhvr additive="base">
                                        <p:cTn dur="500" fill="hold" id="14"/>
                                        <p:tgtEl>
                                          <p:spTgt spid="11"/>
                                        </p:tgtEl>
                                        <p:attrNameLst>
                                          <p:attrName>ppt_x</p:attrName>
                                        </p:attrNameLst>
                                      </p:cBhvr>
                                      <p:tavLst>
                                        <p:tav tm="0">
                                          <p:val>
                                            <p:strVal val="0-#ppt_w/2"/>
                                          </p:val>
                                        </p:tav>
                                        <p:tav tm="100000">
                                          <p:val>
                                            <p:strVal val="#ppt_x"/>
                                          </p:val>
                                        </p:tav>
                                      </p:tavLst>
                                    </p:anim>
                                    <p:anim calcmode="lin" valueType="num">
                                      <p:cBhvr additive="base">
                                        <p:cTn dur="500" fill="hold" id="15"/>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2296" name="矩形 31"/>
          <p:cNvSpPr>
            <a:spLocks noChangeArrowheads="1"/>
          </p:cNvSpPr>
          <p:nvPr/>
        </p:nvSpPr>
        <p:spPr bwMode="auto">
          <a:xfrm>
            <a:off x="607491" y="1852068"/>
            <a:ext cx="11001579" cy="3413721"/>
          </a:xfrm>
          <a:prstGeom prst="rect">
            <a:avLst/>
          </a:prstGeom>
          <a:noFill/>
          <a:ln w="9525">
            <a:noFill/>
            <a:miter lim="800000"/>
          </a:ln>
        </p:spPr>
        <p:txBody>
          <a:bodyPr bIns="60940" lIns="121881" rIns="121881" tIns="60940" wrap="square">
            <a:spAutoFit/>
          </a:bodyPr>
          <a:lstStyle/>
          <a:p>
            <a:pPr algn="just">
              <a:lnSpc>
                <a:spcPct val="150000"/>
              </a:lnSpc>
              <a:buClr>
                <a:srgbClr val="C00000"/>
              </a:buClr>
              <a:buFont charset="2" panose="05000000000000000000" pitchFamily="2" typeface="Wingdings"/>
            </a:pPr>
            <a:r>
              <a:rPr altLang="en-US" lang="zh-CN">
                <a:cs typeface="+mn-ea"/>
                <a:sym typeface="+mn-lt"/>
              </a:rPr>
              <a:t>风险和挑战随时存在，相应地，破坏和损失也就都处于潜伏状态。我们每名共产党员就要善于学习、不断学习，经常总结经验与教训，增强政治治理本领，正确把握未来走势。我们党指出，有必要加强对社会主义建设规律、共产党执政规律、人类社会发展规律的学习和研究，细致探索和考察我们党在长期执政条件下可能面临的风险与挑战。与此同时，我们还要加强对资本主义国家运行机制的学习与研究，深刻研讨现代化发展的规律与趋势，借鉴发达资本主义国家的成功经验，吸取失败的教训，将中国的“后现代化建设”置于时代发展的前沿轨道之中。另外，我们也要不断加强对新科技、新产业、新业态、新模式的跟踪学习研究，做到学习有样、善做善成，发现新机遇、抢抓新机遇，实现社会主义事业发展的良性循坏，避免可能造成的社会危害和负面影响。</a:t>
            </a:r>
          </a:p>
        </p:txBody>
      </p:sp>
      <p:sp>
        <p:nvSpPr>
          <p:cNvPr id="10" name="矩形 9">
            <a:extLst>
              <a:ext uri="{FF2B5EF4-FFF2-40B4-BE49-F238E27FC236}">
                <a16:creationId xmlns:a16="http://schemas.microsoft.com/office/drawing/2014/main" id="{FC4C3DA1-E575-FC43-A000-CD7EEAE358A2}"/>
              </a:ext>
            </a:extLst>
          </p:cNvPr>
          <p:cNvSpPr/>
          <p:nvPr/>
        </p:nvSpPr>
        <p:spPr>
          <a:xfrm>
            <a:off x="781052" y="53400"/>
            <a:ext cx="5353048" cy="518160"/>
          </a:xfrm>
          <a:prstGeom prst="rect">
            <a:avLst/>
          </a:prstGeom>
        </p:spPr>
        <p:txBody>
          <a:bodyPr wrap="square">
            <a:spAutoFit/>
          </a:bodyPr>
          <a:lstStyle/>
          <a:p>
            <a:pPr fontAlgn="base">
              <a:spcBef>
                <a:spcPct val="0"/>
              </a:spcBef>
              <a:spcAft>
                <a:spcPct val="0"/>
              </a:spcAft>
              <a:defRPr/>
            </a:pPr>
            <a:r>
              <a:rPr altLang="en-US" b="1" kern="0" lang="zh-CN" sz="28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开创中国制度新时代的使命担当</a:t>
            </a:r>
          </a:p>
        </p:txBody>
      </p:sp>
      <p:grpSp>
        <p:nvGrpSpPr>
          <p:cNvPr id="11" name="组合 10"/>
          <p:cNvGrpSpPr/>
          <p:nvPr/>
        </p:nvGrpSpPr>
        <p:grpSpPr>
          <a:xfrm>
            <a:off x="487047" y="978777"/>
            <a:ext cx="11239498" cy="759048"/>
            <a:chOff x="781052" y="1035927"/>
            <a:chExt cx="11239498" cy="759048"/>
          </a:xfrm>
        </p:grpSpPr>
        <p:pic>
          <p:nvPicPr>
            <p:cNvPr descr="文档" id="13" name="图形 12">
              <a:extLst>
                <a:ext uri="{FF2B5EF4-FFF2-40B4-BE49-F238E27FC236}">
                  <a16:creationId xmlns:a16="http://schemas.microsoft.com/office/drawing/2014/main" id="{BFBF149D-69F0-EC48-8992-707EB2FC63A4}"/>
                </a:ext>
              </a:extLst>
            </p:cNvPr>
            <p:cNvPicPr>
              <a:picLocks noChangeAspect="1"/>
            </p:cNvPicPr>
            <p:nvPr/>
          </p:nvPicPr>
          <p:blipFill>
            <a:blip r:embed="rId2">
              <a:extLst>
                <a:ext uri="{BEBA8EAE-BF5A-486C-A8C5-ECC9F3942E4B}">
                  <a14:imgProps>
                    <a14:imgLayer xmlns:d3p1="http://schemas.openxmlformats.org/officeDocument/2006/relationships" d3p1:embed="">
                      <a14:imgEffect>
                        <a14:colorTemperature colorTemp="11200"/>
                      </a14:imgEffect>
                      <a14:imgEffect>
                        <a14:saturation sat="400000"/>
                      </a14:imgEffect>
                    </a14:imgLayer>
                  </a14:imgProps>
                </a:ext>
                <a:ext uri="{28A0092B-C50C-407E-A947-70E740481C1C}">
                  <a14:useLocalDpi val="0"/>
                </a:ext>
                <a:ext uri="{96DAC541-7B7A-43D3-8B79-37D633B846F1}">
                  <asvg:svgBlip xmlns:asvg="http://schemas.microsoft.com/office/drawing/2016/SVG/main" r:embed="rId3"/>
                </a:ext>
              </a:extLst>
            </a:blip>
            <a:stretch>
              <a:fillRect/>
            </a:stretch>
          </p:blipFill>
          <p:spPr>
            <a:xfrm>
              <a:off x="781052" y="1035927"/>
              <a:ext cx="759048" cy="759048"/>
            </a:xfrm>
            <a:prstGeom prst="rect">
              <a:avLst/>
            </a:prstGeom>
          </p:spPr>
        </p:pic>
        <p:sp>
          <p:nvSpPr>
            <p:cNvPr id="14" name="圆角矩形 13">
              <a:extLst>
                <a:ext uri="{FF2B5EF4-FFF2-40B4-BE49-F238E27FC236}">
                  <a16:creationId xmlns:a16="http://schemas.microsoft.com/office/drawing/2014/main" id="{DD87A8A9-8F70-DB4C-B926-0A78454C1AFC}"/>
                </a:ext>
              </a:extLst>
            </p:cNvPr>
            <p:cNvSpPr/>
            <p:nvPr/>
          </p:nvSpPr>
          <p:spPr>
            <a:xfrm>
              <a:off x="1611278" y="1081558"/>
              <a:ext cx="10409272" cy="667785"/>
            </a:xfrm>
            <a:prstGeom prst="roundRect">
              <a:avLst>
                <a:gd fmla="val 0" name="adj"/>
              </a:avLst>
            </a:prstGeom>
            <a:solidFill>
              <a:srgbClr val="E6060A"/>
            </a:solidFill>
            <a:ln>
              <a:solidFill>
                <a:srgbClr val="E6060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rgbClr val="C00000"/>
                </a:solidFill>
                <a:latin charset="-122" panose="02020400000000000000" pitchFamily="18" typeface="仓耳玄三M W05"/>
                <a:ea charset="-122" panose="02020400000000000000" pitchFamily="18" typeface="仓耳玄三M W05"/>
              </a:endParaRPr>
            </a:p>
          </p:txBody>
        </p:sp>
        <p:sp>
          <p:nvSpPr>
            <p:cNvPr id="15" name="矩形 14"/>
            <p:cNvSpPr>
              <a:spLocks noChangeArrowheads="1"/>
            </p:cNvSpPr>
            <p:nvPr/>
          </p:nvSpPr>
          <p:spPr bwMode="auto">
            <a:xfrm>
              <a:off x="1728752" y="1174642"/>
              <a:ext cx="10174323" cy="518158"/>
            </a:xfrm>
            <a:prstGeom prst="rect">
              <a:avLst/>
            </a:prstGeom>
            <a:noFill/>
            <a:ln w="9525">
              <a:noFill/>
              <a:miter lim="800000"/>
            </a:ln>
          </p:spPr>
          <p:txBody>
            <a:bodyPr bIns="45719" lIns="91438" rIns="91438" tIns="45719" wrap="square">
              <a:spAutoFit/>
            </a:bodyPr>
            <a:lstStyle/>
            <a:p>
              <a:pPr algn="dist">
                <a:spcBef>
                  <a:spcPct val="0"/>
                </a:spcBef>
                <a:defRPr/>
              </a:pPr>
              <a:r>
                <a:rPr altLang="zh-CN" lang="en-US" smtClean="0" spc="-150" sz="2800">
                  <a:solidFill>
                    <a:schemeClr val="bg1"/>
                  </a:solidFill>
                  <a:latin typeface="+mn-ea"/>
                  <a:cs typeface="+mn-ea"/>
                  <a:sym typeface="+mn-lt"/>
                </a:rPr>
                <a:t>04.始终保持学习热情，坚持推进国家治理能力现代化建设</a:t>
              </a:r>
            </a:p>
          </p:txBody>
        </p:sp>
      </p:grpSp>
      <p:pic>
        <p:nvPicPr>
          <p:cNvPr id="2" name="图片 1"/>
          <p:cNvPicPr>
            <a:picLocks noChangeAspect="1"/>
          </p:cNvPicPr>
          <p:nvPr/>
        </p:nvPicPr>
        <p:blipFill>
          <a:blip r:embed="rId4">
            <a:extLst>
              <a:ext uri="{28A0092B-C50C-407E-A947-70E740481C1C}">
                <a14:useLocalDpi val="0"/>
              </a:ext>
            </a:extLst>
          </a:blip>
          <a:stretch>
            <a:fillRect/>
          </a:stretch>
        </p:blipFill>
        <p:spPr>
          <a:xfrm>
            <a:off x="7344980" y="4414372"/>
            <a:ext cx="4381565" cy="2921043"/>
          </a:xfrm>
          <a:prstGeom prst="rect">
            <a:avLst/>
          </a:prstGeom>
        </p:spPr>
      </p:pic>
    </p:spTree>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par>
                                <p:cTn fill="hold" grpId="0" id="9" nodeType="withEffect" presetClass="entr" presetID="53" presetSubtype="0">
                                  <p:stCondLst>
                                    <p:cond delay="0"/>
                                  </p:stCondLst>
                                  <p:childTnLst>
                                    <p:set>
                                      <p:cBhvr>
                                        <p:cTn dur="1" fill="hold" id="10">
                                          <p:stCondLst>
                                            <p:cond delay="0"/>
                                          </p:stCondLst>
                                        </p:cTn>
                                        <p:tgtEl>
                                          <p:spTgt spid="12296"/>
                                        </p:tgtEl>
                                        <p:attrNameLst>
                                          <p:attrName>style.visibility</p:attrName>
                                        </p:attrNameLst>
                                      </p:cBhvr>
                                      <p:to>
                                        <p:strVal val="visible"/>
                                      </p:to>
                                    </p:set>
                                    <p:anim calcmode="lin" valueType="num">
                                      <p:cBhvr>
                                        <p:cTn dur="500" fill="hold" id="11"/>
                                        <p:tgtEl>
                                          <p:spTgt spid="12296"/>
                                        </p:tgtEl>
                                        <p:attrNameLst>
                                          <p:attrName>ppt_w</p:attrName>
                                        </p:attrNameLst>
                                      </p:cBhvr>
                                      <p:tavLst>
                                        <p:tav tm="0">
                                          <p:val>
                                            <p:fltVal val="0"/>
                                          </p:val>
                                        </p:tav>
                                        <p:tav tm="100000">
                                          <p:val>
                                            <p:strVal val="#ppt_w"/>
                                          </p:val>
                                        </p:tav>
                                      </p:tavLst>
                                    </p:anim>
                                    <p:anim calcmode="lin" valueType="num">
                                      <p:cBhvr>
                                        <p:cTn dur="500" fill="hold" id="12"/>
                                        <p:tgtEl>
                                          <p:spTgt spid="12296"/>
                                        </p:tgtEl>
                                        <p:attrNameLst>
                                          <p:attrName>ppt_h</p:attrName>
                                        </p:attrNameLst>
                                      </p:cBhvr>
                                      <p:tavLst>
                                        <p:tav tm="0">
                                          <p:val>
                                            <p:fltVal val="0"/>
                                          </p:val>
                                        </p:tav>
                                        <p:tav tm="100000">
                                          <p:val>
                                            <p:strVal val="#ppt_h"/>
                                          </p:val>
                                        </p:tav>
                                      </p:tavLst>
                                    </p:anim>
                                    <p:animEffect filter="fade" transition="in">
                                      <p:cBhvr>
                                        <p:cTn dur="500" id="13"/>
                                        <p:tgtEl>
                                          <p:spTgt spid="122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2296" name="矩形 31"/>
          <p:cNvSpPr>
            <a:spLocks noChangeArrowheads="1"/>
          </p:cNvSpPr>
          <p:nvPr/>
        </p:nvSpPr>
        <p:spPr bwMode="auto">
          <a:xfrm>
            <a:off x="4303395" y="2311755"/>
            <a:ext cx="7423150" cy="3825201"/>
          </a:xfrm>
          <a:prstGeom prst="rect">
            <a:avLst/>
          </a:prstGeom>
          <a:noFill/>
          <a:ln w="9525">
            <a:noFill/>
            <a:miter lim="800000"/>
          </a:ln>
        </p:spPr>
        <p:txBody>
          <a:bodyPr bIns="60940" lIns="121881" rIns="121881" tIns="60940" wrap="square">
            <a:spAutoFit/>
          </a:bodyPr>
          <a:lstStyle/>
          <a:p>
            <a:pPr algn="just">
              <a:lnSpc>
                <a:spcPct val="150000"/>
              </a:lnSpc>
              <a:buClr>
                <a:srgbClr val="C00000"/>
              </a:buClr>
              <a:buFont charset="2" panose="05000000000000000000" pitchFamily="2" typeface="Wingdings"/>
            </a:pPr>
            <a:r>
              <a:rPr altLang="en-US" lang="zh-CN">
                <a:cs typeface="+mn-ea"/>
                <a:sym typeface="+mn-lt"/>
              </a:rPr>
              <a:t>任何一场重大风险与挑战都是一个执政党和国家不得不面临的大考。每当这个时候，底线思维就成为我们每名共产党员所应坚守的思想方法、战略策略。面对任何复杂险峻环境，都要善于运用底线思维。凡事都要从最坏处做准备，努力争取得到最好的结果。不断增强自身有备无患、遇事不慌的能力和素质，牢牢把握化解风险与挑战的主动权、控制权。那么，我们党所说的底线到底是指什么？习总书记强调，底线是一种规定，就是要让我们党员始终维护党和人民根本利益。我们要把坚持底线思维作为一次淬炼思想和本领的机会，加强抗拒风险的心理素质，提升解决困难的水平，最大限度地维护人民群众的根本利益。</a:t>
            </a:r>
          </a:p>
        </p:txBody>
      </p:sp>
      <p:sp>
        <p:nvSpPr>
          <p:cNvPr id="10" name="矩形 9">
            <a:extLst>
              <a:ext uri="{FF2B5EF4-FFF2-40B4-BE49-F238E27FC236}">
                <a16:creationId xmlns:a16="http://schemas.microsoft.com/office/drawing/2014/main" id="{FC4C3DA1-E575-FC43-A000-CD7EEAE358A2}"/>
              </a:ext>
            </a:extLst>
          </p:cNvPr>
          <p:cNvSpPr/>
          <p:nvPr/>
        </p:nvSpPr>
        <p:spPr>
          <a:xfrm>
            <a:off x="781052" y="53400"/>
            <a:ext cx="5353048" cy="518160"/>
          </a:xfrm>
          <a:prstGeom prst="rect">
            <a:avLst/>
          </a:prstGeom>
        </p:spPr>
        <p:txBody>
          <a:bodyPr wrap="square">
            <a:spAutoFit/>
          </a:bodyPr>
          <a:lstStyle/>
          <a:p>
            <a:pPr fontAlgn="base">
              <a:spcBef>
                <a:spcPct val="0"/>
              </a:spcBef>
              <a:spcAft>
                <a:spcPct val="0"/>
              </a:spcAft>
              <a:defRPr/>
            </a:pPr>
            <a:r>
              <a:rPr altLang="en-US" b="1" kern="0" lang="zh-CN" sz="28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开创中国制度新时代的使命担当</a:t>
            </a:r>
          </a:p>
        </p:txBody>
      </p:sp>
      <p:grpSp>
        <p:nvGrpSpPr>
          <p:cNvPr id="11" name="组合 10"/>
          <p:cNvGrpSpPr/>
          <p:nvPr/>
        </p:nvGrpSpPr>
        <p:grpSpPr>
          <a:xfrm>
            <a:off x="487047" y="978777"/>
            <a:ext cx="11239498" cy="759048"/>
            <a:chOff x="781052" y="1035927"/>
            <a:chExt cx="11239498" cy="759048"/>
          </a:xfrm>
        </p:grpSpPr>
        <p:pic>
          <p:nvPicPr>
            <p:cNvPr descr="文档" id="13" name="图形 12">
              <a:extLst>
                <a:ext uri="{FF2B5EF4-FFF2-40B4-BE49-F238E27FC236}">
                  <a16:creationId xmlns:a16="http://schemas.microsoft.com/office/drawing/2014/main" id="{BFBF149D-69F0-EC48-8992-707EB2FC63A4}"/>
                </a:ext>
              </a:extLst>
            </p:cNvPr>
            <p:cNvPicPr>
              <a:picLocks noChangeAspect="1"/>
            </p:cNvPicPr>
            <p:nvPr/>
          </p:nvPicPr>
          <p:blipFill>
            <a:blip r:embed="rId2">
              <a:extLst>
                <a:ext uri="{BEBA8EAE-BF5A-486C-A8C5-ECC9F3942E4B}">
                  <a14:imgProps>
                    <a14:imgLayer xmlns:d3p1="http://schemas.openxmlformats.org/officeDocument/2006/relationships" d3p1:embed="">
                      <a14:imgEffect>
                        <a14:colorTemperature colorTemp="11200"/>
                      </a14:imgEffect>
                      <a14:imgEffect>
                        <a14:saturation sat="400000"/>
                      </a14:imgEffect>
                    </a14:imgLayer>
                  </a14:imgProps>
                </a:ext>
                <a:ext uri="{28A0092B-C50C-407E-A947-70E740481C1C}">
                  <a14:useLocalDpi val="0"/>
                </a:ext>
                <a:ext uri="{96DAC541-7B7A-43D3-8B79-37D633B846F1}">
                  <asvg:svgBlip xmlns:asvg="http://schemas.microsoft.com/office/drawing/2016/SVG/main" r:embed="rId3"/>
                </a:ext>
              </a:extLst>
            </a:blip>
            <a:stretch>
              <a:fillRect/>
            </a:stretch>
          </p:blipFill>
          <p:spPr>
            <a:xfrm>
              <a:off x="781052" y="1035927"/>
              <a:ext cx="759048" cy="759048"/>
            </a:xfrm>
            <a:prstGeom prst="rect">
              <a:avLst/>
            </a:prstGeom>
          </p:spPr>
        </p:pic>
        <p:sp>
          <p:nvSpPr>
            <p:cNvPr id="14" name="圆角矩形 13">
              <a:extLst>
                <a:ext uri="{FF2B5EF4-FFF2-40B4-BE49-F238E27FC236}">
                  <a16:creationId xmlns:a16="http://schemas.microsoft.com/office/drawing/2014/main" id="{DD87A8A9-8F70-DB4C-B926-0A78454C1AFC}"/>
                </a:ext>
              </a:extLst>
            </p:cNvPr>
            <p:cNvSpPr/>
            <p:nvPr/>
          </p:nvSpPr>
          <p:spPr>
            <a:xfrm>
              <a:off x="1611278" y="1081558"/>
              <a:ext cx="10409272" cy="667785"/>
            </a:xfrm>
            <a:prstGeom prst="roundRect">
              <a:avLst>
                <a:gd fmla="val 0" name="adj"/>
              </a:avLst>
            </a:prstGeom>
            <a:solidFill>
              <a:srgbClr val="E6060A"/>
            </a:solidFill>
            <a:ln>
              <a:solidFill>
                <a:srgbClr val="E6060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rgbClr val="C00000"/>
                </a:solidFill>
                <a:latin charset="-122" panose="02020400000000000000" pitchFamily="18" typeface="仓耳玄三M W05"/>
                <a:ea charset="-122" panose="02020400000000000000" pitchFamily="18" typeface="仓耳玄三M W05"/>
              </a:endParaRPr>
            </a:p>
          </p:txBody>
        </p:sp>
        <p:sp>
          <p:nvSpPr>
            <p:cNvPr id="15" name="矩形 14"/>
            <p:cNvSpPr>
              <a:spLocks noChangeArrowheads="1"/>
            </p:cNvSpPr>
            <p:nvPr/>
          </p:nvSpPr>
          <p:spPr bwMode="auto">
            <a:xfrm>
              <a:off x="1728752" y="1174642"/>
              <a:ext cx="10174323" cy="518158"/>
            </a:xfrm>
            <a:prstGeom prst="rect">
              <a:avLst/>
            </a:prstGeom>
            <a:noFill/>
            <a:ln w="9525">
              <a:noFill/>
              <a:miter lim="800000"/>
            </a:ln>
          </p:spPr>
          <p:txBody>
            <a:bodyPr bIns="45719" lIns="91438" rIns="91438" tIns="45719" wrap="square">
              <a:spAutoFit/>
            </a:bodyPr>
            <a:lstStyle/>
            <a:p>
              <a:pPr algn="dist">
                <a:spcBef>
                  <a:spcPct val="0"/>
                </a:spcBef>
                <a:defRPr/>
              </a:pPr>
              <a:r>
                <a:rPr altLang="zh-CN" lang="en-US" smtClean="0" spc="-150" sz="2800">
                  <a:solidFill>
                    <a:schemeClr val="bg1"/>
                  </a:solidFill>
                  <a:latin typeface="+mn-ea"/>
                  <a:cs typeface="+mn-ea"/>
                  <a:sym typeface="+mn-lt"/>
                </a:rPr>
                <a:t>05.始终保持底线思维，坚持提高控制风险和化危为机的能力</a:t>
              </a:r>
            </a:p>
          </p:txBody>
        </p:sp>
      </p:grpSp>
      <p:pic>
        <p:nvPicPr>
          <p:cNvPr id="2" name="图片 1"/>
          <p:cNvPicPr>
            <a:picLocks noChangeAspect="1"/>
          </p:cNvPicPr>
          <p:nvPr/>
        </p:nvPicPr>
        <p:blipFill>
          <a:blip r:embed="rId4">
            <a:extLst>
              <a:ext uri="{28A0092B-C50C-407E-A947-70E740481C1C}">
                <a14:useLocalDpi val="0"/>
              </a:ext>
            </a:extLst>
          </a:blip>
          <a:stretch>
            <a:fillRect/>
          </a:stretch>
        </p:blipFill>
        <p:spPr>
          <a:xfrm>
            <a:off x="-209550" y="1830909"/>
            <a:ext cx="4819650" cy="4819650"/>
          </a:xfrm>
          <a:prstGeom prst="rect">
            <a:avLst/>
          </a:prstGeom>
        </p:spPr>
      </p:pic>
    </p:spTree>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par>
                                <p:cTn fill="hold" grpId="0" id="9" nodeType="withEffect" presetClass="entr" presetID="53" presetSubtype="0">
                                  <p:stCondLst>
                                    <p:cond delay="0"/>
                                  </p:stCondLst>
                                  <p:childTnLst>
                                    <p:set>
                                      <p:cBhvr>
                                        <p:cTn dur="1" fill="hold" id="10">
                                          <p:stCondLst>
                                            <p:cond delay="0"/>
                                          </p:stCondLst>
                                        </p:cTn>
                                        <p:tgtEl>
                                          <p:spTgt spid="12296"/>
                                        </p:tgtEl>
                                        <p:attrNameLst>
                                          <p:attrName>style.visibility</p:attrName>
                                        </p:attrNameLst>
                                      </p:cBhvr>
                                      <p:to>
                                        <p:strVal val="visible"/>
                                      </p:to>
                                    </p:set>
                                    <p:anim calcmode="lin" valueType="num">
                                      <p:cBhvr>
                                        <p:cTn dur="500" fill="hold" id="11"/>
                                        <p:tgtEl>
                                          <p:spTgt spid="12296"/>
                                        </p:tgtEl>
                                        <p:attrNameLst>
                                          <p:attrName>ppt_w</p:attrName>
                                        </p:attrNameLst>
                                      </p:cBhvr>
                                      <p:tavLst>
                                        <p:tav tm="0">
                                          <p:val>
                                            <p:fltVal val="0"/>
                                          </p:val>
                                        </p:tav>
                                        <p:tav tm="100000">
                                          <p:val>
                                            <p:strVal val="#ppt_w"/>
                                          </p:val>
                                        </p:tav>
                                      </p:tavLst>
                                    </p:anim>
                                    <p:anim calcmode="lin" valueType="num">
                                      <p:cBhvr>
                                        <p:cTn dur="500" fill="hold" id="12"/>
                                        <p:tgtEl>
                                          <p:spTgt spid="12296"/>
                                        </p:tgtEl>
                                        <p:attrNameLst>
                                          <p:attrName>ppt_h</p:attrName>
                                        </p:attrNameLst>
                                      </p:cBhvr>
                                      <p:tavLst>
                                        <p:tav tm="0">
                                          <p:val>
                                            <p:fltVal val="0"/>
                                          </p:val>
                                        </p:tav>
                                        <p:tav tm="100000">
                                          <p:val>
                                            <p:strVal val="#ppt_h"/>
                                          </p:val>
                                        </p:tav>
                                      </p:tavLst>
                                    </p:anim>
                                    <p:animEffect filter="fade" transition="in">
                                      <p:cBhvr>
                                        <p:cTn dur="500" id="13"/>
                                        <p:tgtEl>
                                          <p:spTgt spid="122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2296" name="矩形 31"/>
          <p:cNvSpPr>
            <a:spLocks noChangeArrowheads="1"/>
          </p:cNvSpPr>
          <p:nvPr/>
        </p:nvSpPr>
        <p:spPr bwMode="auto">
          <a:xfrm>
            <a:off x="916305" y="1885222"/>
            <a:ext cx="10435590" cy="3413721"/>
          </a:xfrm>
          <a:prstGeom prst="rect">
            <a:avLst/>
          </a:prstGeom>
          <a:noFill/>
          <a:ln w="9525">
            <a:noFill/>
            <a:miter lim="800000"/>
          </a:ln>
        </p:spPr>
        <p:txBody>
          <a:bodyPr bIns="60940" lIns="121881" rIns="121881" tIns="60940" wrap="square">
            <a:spAutoFit/>
          </a:bodyPr>
          <a:lstStyle/>
          <a:p>
            <a:pPr algn="r">
              <a:lnSpc>
                <a:spcPct val="150000"/>
              </a:lnSpc>
              <a:buClr>
                <a:srgbClr val="C00000"/>
              </a:buClr>
              <a:buFont charset="2" panose="05000000000000000000" pitchFamily="2" typeface="Wingdings"/>
            </a:pPr>
            <a:r>
              <a:rPr altLang="en-US" lang="zh-CN">
                <a:cs typeface="+mn-ea"/>
                <a:sym typeface="+mn-lt"/>
              </a:rPr>
              <a:t>我们国家的社会主义制度的另一巨大优势便是充分调动全国人民的积极性、创造性、主动性，始终做到尊重劳动和人才。我们党做出的所有成绩，通通告诉我们，办好中国的事情关键在党，关键在人。这也就意味着，只有好的制度才能让好人充分做好事。那么，我们就要极力发挥制度优势，扫除一切束缚人思想、捆住人手脚、压抑人主动性、制约人创造性的陈规陋习。用制度打造育人环境，培养一批又一批系统掌握马克思主义、忠诚干净担当的优秀共产党员和各级领导干部，让斗志昂扬、本领高强的同志担当起化解巨大风险与挑战的重任，让主动为党和国家排忧解难，做出突出贡献的英雄模范受到社会充分的尊重和享受崇高的功勋荣誉。我们党要通过健全和落实立德树人体制机制，培养出真正意义上的社会主义事业建设者和接班人。</a:t>
            </a:r>
          </a:p>
        </p:txBody>
      </p:sp>
      <p:sp>
        <p:nvSpPr>
          <p:cNvPr id="10" name="矩形 9">
            <a:extLst>
              <a:ext uri="{FF2B5EF4-FFF2-40B4-BE49-F238E27FC236}">
                <a16:creationId xmlns:a16="http://schemas.microsoft.com/office/drawing/2014/main" id="{FC4C3DA1-E575-FC43-A000-CD7EEAE358A2}"/>
              </a:ext>
            </a:extLst>
          </p:cNvPr>
          <p:cNvSpPr/>
          <p:nvPr/>
        </p:nvSpPr>
        <p:spPr>
          <a:xfrm>
            <a:off x="781052" y="53400"/>
            <a:ext cx="5353048" cy="518160"/>
          </a:xfrm>
          <a:prstGeom prst="rect">
            <a:avLst/>
          </a:prstGeom>
        </p:spPr>
        <p:txBody>
          <a:bodyPr wrap="square">
            <a:spAutoFit/>
          </a:bodyPr>
          <a:lstStyle/>
          <a:p>
            <a:pPr fontAlgn="base">
              <a:spcBef>
                <a:spcPct val="0"/>
              </a:spcBef>
              <a:spcAft>
                <a:spcPct val="0"/>
              </a:spcAft>
              <a:defRPr/>
            </a:pPr>
            <a:r>
              <a:rPr altLang="en-US" b="1" kern="0" lang="zh-CN" sz="28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开创中国制度新时代的使命担当</a:t>
            </a:r>
          </a:p>
        </p:txBody>
      </p:sp>
      <p:grpSp>
        <p:nvGrpSpPr>
          <p:cNvPr id="11" name="组合 10"/>
          <p:cNvGrpSpPr/>
          <p:nvPr/>
        </p:nvGrpSpPr>
        <p:grpSpPr>
          <a:xfrm>
            <a:off x="487047" y="978777"/>
            <a:ext cx="11239498" cy="759048"/>
            <a:chOff x="781052" y="1035927"/>
            <a:chExt cx="11239498" cy="759048"/>
          </a:xfrm>
        </p:grpSpPr>
        <p:pic>
          <p:nvPicPr>
            <p:cNvPr descr="文档" id="13" name="图形 12">
              <a:extLst>
                <a:ext uri="{FF2B5EF4-FFF2-40B4-BE49-F238E27FC236}">
                  <a16:creationId xmlns:a16="http://schemas.microsoft.com/office/drawing/2014/main" id="{BFBF149D-69F0-EC48-8992-707EB2FC63A4}"/>
                </a:ext>
              </a:extLst>
            </p:cNvPr>
            <p:cNvPicPr>
              <a:picLocks noChangeAspect="1"/>
            </p:cNvPicPr>
            <p:nvPr/>
          </p:nvPicPr>
          <p:blipFill>
            <a:blip r:embed="rId2">
              <a:extLst>
                <a:ext uri="{BEBA8EAE-BF5A-486C-A8C5-ECC9F3942E4B}">
                  <a14:imgProps>
                    <a14:imgLayer xmlns:d3p1="http://schemas.openxmlformats.org/officeDocument/2006/relationships" d3p1:embed="">
                      <a14:imgEffect>
                        <a14:colorTemperature colorTemp="11200"/>
                      </a14:imgEffect>
                      <a14:imgEffect>
                        <a14:saturation sat="400000"/>
                      </a14:imgEffect>
                    </a14:imgLayer>
                  </a14:imgProps>
                </a:ext>
                <a:ext uri="{28A0092B-C50C-407E-A947-70E740481C1C}">
                  <a14:useLocalDpi val="0"/>
                </a:ext>
                <a:ext uri="{96DAC541-7B7A-43D3-8B79-37D633B846F1}">
                  <asvg:svgBlip xmlns:asvg="http://schemas.microsoft.com/office/drawing/2016/SVG/main" r:embed="rId3"/>
                </a:ext>
              </a:extLst>
            </a:blip>
            <a:stretch>
              <a:fillRect/>
            </a:stretch>
          </p:blipFill>
          <p:spPr>
            <a:xfrm>
              <a:off x="781052" y="1035927"/>
              <a:ext cx="759048" cy="759048"/>
            </a:xfrm>
            <a:prstGeom prst="rect">
              <a:avLst/>
            </a:prstGeom>
          </p:spPr>
        </p:pic>
        <p:sp>
          <p:nvSpPr>
            <p:cNvPr id="14" name="圆角矩形 13">
              <a:extLst>
                <a:ext uri="{FF2B5EF4-FFF2-40B4-BE49-F238E27FC236}">
                  <a16:creationId xmlns:a16="http://schemas.microsoft.com/office/drawing/2014/main" id="{DD87A8A9-8F70-DB4C-B926-0A78454C1AFC}"/>
                </a:ext>
              </a:extLst>
            </p:cNvPr>
            <p:cNvSpPr/>
            <p:nvPr/>
          </p:nvSpPr>
          <p:spPr>
            <a:xfrm>
              <a:off x="1611278" y="1081558"/>
              <a:ext cx="10409272" cy="667785"/>
            </a:xfrm>
            <a:prstGeom prst="roundRect">
              <a:avLst>
                <a:gd fmla="val 0" name="adj"/>
              </a:avLst>
            </a:prstGeom>
            <a:solidFill>
              <a:srgbClr val="E6060A"/>
            </a:solidFill>
            <a:ln>
              <a:solidFill>
                <a:srgbClr val="E6060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rgbClr val="C00000"/>
                </a:solidFill>
                <a:latin charset="-122" panose="02020400000000000000" pitchFamily="18" typeface="仓耳玄三M W05"/>
                <a:ea charset="-122" panose="02020400000000000000" pitchFamily="18" typeface="仓耳玄三M W05"/>
              </a:endParaRPr>
            </a:p>
          </p:txBody>
        </p:sp>
        <p:sp>
          <p:nvSpPr>
            <p:cNvPr id="15" name="矩形 14"/>
            <p:cNvSpPr>
              <a:spLocks noChangeArrowheads="1"/>
            </p:cNvSpPr>
            <p:nvPr/>
          </p:nvSpPr>
          <p:spPr bwMode="auto">
            <a:xfrm>
              <a:off x="1728752" y="1212742"/>
              <a:ext cx="10174323" cy="457198"/>
            </a:xfrm>
            <a:prstGeom prst="rect">
              <a:avLst/>
            </a:prstGeom>
            <a:noFill/>
            <a:ln w="9525">
              <a:noFill/>
              <a:miter lim="800000"/>
            </a:ln>
          </p:spPr>
          <p:txBody>
            <a:bodyPr bIns="45719" lIns="91438" rIns="91438" tIns="45719" wrap="square">
              <a:spAutoFit/>
            </a:bodyPr>
            <a:lstStyle/>
            <a:p>
              <a:pPr algn="dist">
                <a:spcBef>
                  <a:spcPct val="0"/>
                </a:spcBef>
                <a:defRPr/>
              </a:pPr>
              <a:r>
                <a:rPr altLang="zh-CN" lang="en-US" smtClean="0" spc="-150" sz="2400">
                  <a:solidFill>
                    <a:schemeClr val="bg1"/>
                  </a:solidFill>
                  <a:latin typeface="+mn-ea"/>
                  <a:cs typeface="+mn-ea"/>
                  <a:sym typeface="+mn-lt"/>
                </a:rPr>
                <a:t>06.始终保持人民当家做主，坚持营造并改善社会主义民主政治制度环境</a:t>
              </a:r>
            </a:p>
          </p:txBody>
        </p:sp>
      </p:grpSp>
      <p:pic>
        <p:nvPicPr>
          <p:cNvPr id="2" name="图片 1"/>
          <p:cNvPicPr>
            <a:picLocks noChangeAspect="1"/>
          </p:cNvPicPr>
          <p:nvPr/>
        </p:nvPicPr>
        <p:blipFill>
          <a:blip r:embed="rId4">
            <a:extLst>
              <a:ext uri="{28A0092B-C50C-407E-A947-70E740481C1C}">
                <a14:useLocalDpi val="0"/>
              </a:ext>
            </a:extLst>
          </a:blip>
          <a:srcRect b="39176"/>
          <a:stretch>
            <a:fillRect/>
          </a:stretch>
        </p:blipFill>
        <p:spPr>
          <a:xfrm>
            <a:off x="617677" y="3767690"/>
            <a:ext cx="4651010" cy="2828947"/>
          </a:xfrm>
          <a:prstGeom prst="rect">
            <a:avLst/>
          </a:prstGeom>
        </p:spPr>
      </p:pic>
    </p:spTree>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par>
                                <p:cTn fill="hold" grpId="0" id="9" nodeType="withEffect" presetClass="entr" presetID="53" presetSubtype="0">
                                  <p:stCondLst>
                                    <p:cond delay="0"/>
                                  </p:stCondLst>
                                  <p:childTnLst>
                                    <p:set>
                                      <p:cBhvr>
                                        <p:cTn dur="1" fill="hold" id="10">
                                          <p:stCondLst>
                                            <p:cond delay="0"/>
                                          </p:stCondLst>
                                        </p:cTn>
                                        <p:tgtEl>
                                          <p:spTgt spid="12296"/>
                                        </p:tgtEl>
                                        <p:attrNameLst>
                                          <p:attrName>style.visibility</p:attrName>
                                        </p:attrNameLst>
                                      </p:cBhvr>
                                      <p:to>
                                        <p:strVal val="visible"/>
                                      </p:to>
                                    </p:set>
                                    <p:anim calcmode="lin" valueType="num">
                                      <p:cBhvr>
                                        <p:cTn dur="500" fill="hold" id="11"/>
                                        <p:tgtEl>
                                          <p:spTgt spid="12296"/>
                                        </p:tgtEl>
                                        <p:attrNameLst>
                                          <p:attrName>ppt_w</p:attrName>
                                        </p:attrNameLst>
                                      </p:cBhvr>
                                      <p:tavLst>
                                        <p:tav tm="0">
                                          <p:val>
                                            <p:fltVal val="0"/>
                                          </p:val>
                                        </p:tav>
                                        <p:tav tm="100000">
                                          <p:val>
                                            <p:strVal val="#ppt_w"/>
                                          </p:val>
                                        </p:tav>
                                      </p:tavLst>
                                    </p:anim>
                                    <p:anim calcmode="lin" valueType="num">
                                      <p:cBhvr>
                                        <p:cTn dur="500" fill="hold" id="12"/>
                                        <p:tgtEl>
                                          <p:spTgt spid="12296"/>
                                        </p:tgtEl>
                                        <p:attrNameLst>
                                          <p:attrName>ppt_h</p:attrName>
                                        </p:attrNameLst>
                                      </p:cBhvr>
                                      <p:tavLst>
                                        <p:tav tm="0">
                                          <p:val>
                                            <p:fltVal val="0"/>
                                          </p:val>
                                        </p:tav>
                                        <p:tav tm="100000">
                                          <p:val>
                                            <p:strVal val="#ppt_h"/>
                                          </p:val>
                                        </p:tav>
                                      </p:tavLst>
                                    </p:anim>
                                    <p:animEffect filter="fade" transition="in">
                                      <p:cBhvr>
                                        <p:cTn dur="500" id="13"/>
                                        <p:tgtEl>
                                          <p:spTgt spid="122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solidFill>
          <a:schemeClr val="bg1">
            <a:lumMod val="95000"/>
          </a:schemeClr>
        </a:solidFill>
        <a:effectLst/>
      </p:bgPr>
    </p:bg>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rcRect l="38295" t="24953"/>
          <a:stretch>
            <a:fillRect/>
          </a:stretch>
        </p:blipFill>
        <p:spPr>
          <a:xfrm>
            <a:off x="9207500" y="94265"/>
            <a:ext cx="2984500" cy="1874758"/>
          </a:xfrm>
          <a:prstGeom prst="rect">
            <a:avLst/>
          </a:prstGeom>
        </p:spPr>
      </p:pic>
      <p:pic>
        <p:nvPicPr>
          <p:cNvPr id="6" name="图片 5"/>
          <p:cNvPicPr>
            <a:picLocks noChangeAspect="1"/>
          </p:cNvPicPr>
          <p:nvPr/>
        </p:nvPicPr>
        <p:blipFill>
          <a:blip r:embed="rId3">
            <a:extLst>
              <a:ext uri="{28A0092B-C50C-407E-A947-70E740481C1C}">
                <a14:useLocalDpi val="0"/>
              </a:ext>
            </a:extLst>
          </a:blip>
          <a:srcRect b="25322" l="49471" t="26446"/>
          <a:stretch>
            <a:fillRect/>
          </a:stretch>
        </p:blipFill>
        <p:spPr>
          <a:xfrm>
            <a:off x="1" y="152400"/>
            <a:ext cx="2095500" cy="2000250"/>
          </a:xfrm>
          <a:prstGeom prst="rect">
            <a:avLst/>
          </a:prstGeom>
        </p:spPr>
      </p:pic>
      <p:pic>
        <p:nvPicPr>
          <p:cNvPr id="4" name="图片 3"/>
          <p:cNvPicPr>
            <a:picLocks noChangeAspect="1"/>
          </p:cNvPicPr>
          <p:nvPr/>
        </p:nvPicPr>
        <p:blipFill>
          <a:blip r:embed="rId4">
            <a:extLst>
              <a:ext uri="{28A0092B-C50C-407E-A947-70E740481C1C}">
                <a14:useLocalDpi val="0"/>
              </a:ext>
            </a:extLst>
          </a:blip>
          <a:srcRect b="1186" t="42025"/>
          <a:stretch>
            <a:fillRect/>
          </a:stretch>
        </p:blipFill>
        <p:spPr>
          <a:xfrm>
            <a:off x="0" y="1066800"/>
            <a:ext cx="12192000" cy="5791199"/>
          </a:xfrm>
          <a:prstGeom prst="rect">
            <a:avLst/>
          </a:prstGeom>
        </p:spPr>
      </p:pic>
      <p:sp>
        <p:nvSpPr>
          <p:cNvPr id="9" name="TextBox 9"/>
          <p:cNvSpPr txBox="1"/>
          <p:nvPr/>
        </p:nvSpPr>
        <p:spPr>
          <a:xfrm>
            <a:off x="716322" y="2797164"/>
            <a:ext cx="10759356" cy="3383280"/>
          </a:xfrm>
          <a:prstGeom prst="rect">
            <a:avLst/>
          </a:prstGeom>
          <a:noFill/>
        </p:spPr>
        <p:txBody>
          <a:bodyPr bIns="45720" lIns="91440" rIns="91440" rtlCol="0" tIns="45720" wrap="square">
            <a:spAutoFit/>
          </a:bodyPr>
          <a:lstStyle/>
          <a:p>
            <a:pPr algn="ctr" eaLnBrk="0" hangingPunct="0">
              <a:lnSpc>
                <a:spcPct val="150000"/>
              </a:lnSpc>
              <a:defRPr/>
            </a:pPr>
            <a:r>
              <a:rPr altLang="en-US" b="1" lang="zh-CN" sz="2400">
                <a:solidFill>
                  <a:schemeClr val="bg1"/>
                </a:solidFill>
                <a:cs typeface="+mn-ea"/>
                <a:sym typeface="+mn-lt"/>
              </a:rPr>
              <a:t>在当今世界正经历未有大变局之际，我们中国特色社会主义进入了新时代。在新的环境下，我们面临着形势的复杂性、改革的深刻性、矛盾的尖锐性、较量的残酷性、挑战的风险性。这也就意味着，我们党所处的历史前进方位、发展进步目标、改革创新任务等都发生了相应的新变化，需要作出新的指引和部署。面对一系列不可控的重大风险与挑战，党中央明见万里、通幽洞微，未雨绸缪、曲突徙薪，及时在全党上下提出要求、明确主旨。</a:t>
            </a:r>
          </a:p>
        </p:txBody>
      </p:sp>
      <p:grpSp>
        <p:nvGrpSpPr>
          <p:cNvPr id="12" name="组合 11"/>
          <p:cNvGrpSpPr/>
          <p:nvPr/>
        </p:nvGrpSpPr>
        <p:grpSpPr>
          <a:xfrm>
            <a:off x="3473507" y="348898"/>
            <a:ext cx="5272549" cy="1107996"/>
            <a:chOff x="3490133" y="290707"/>
            <a:chExt cx="5272549" cy="1107996"/>
          </a:xfrm>
        </p:grpSpPr>
        <p:sp>
          <p:nvSpPr>
            <p:cNvPr id="7" name="TextBox 45"/>
            <p:cNvSpPr txBox="1"/>
            <p:nvPr/>
          </p:nvSpPr>
          <p:spPr>
            <a:xfrm>
              <a:off x="3490133" y="290707"/>
              <a:ext cx="2174240" cy="1097280"/>
            </a:xfrm>
            <a:prstGeom prst="rect">
              <a:avLst/>
            </a:prstGeom>
            <a:noFill/>
            <a:effectLst/>
          </p:spPr>
          <p:txBody>
            <a:bodyPr bIns="0" lIns="0" rIns="0" rtlCol="0" tIns="0" wrap="square">
              <a:spAutoFit/>
            </a:bodyPr>
            <a:lstStyle/>
            <a:p>
              <a:pPr algn="dist"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300" strike="noStrike" sz="7200" u="none">
                  <a:ln>
                    <a:noFill/>
                  </a:ln>
                  <a:gradFill>
                    <a:gsLst>
                      <a:gs pos="0">
                        <a:srgbClr val="E50000"/>
                      </a:gs>
                      <a:gs pos="100000">
                        <a:srgbClr val="B50000"/>
                      </a:gs>
                    </a:gsLst>
                    <a:lin ang="5400000" scaled="1"/>
                  </a:gradFill>
                  <a:effectLst/>
                  <a:uLnTx/>
                  <a:uFillTx/>
                  <a:cs typeface="+mn-ea"/>
                  <a:sym typeface="+mn-lt"/>
                </a:rPr>
                <a:t>前言</a:t>
              </a:r>
            </a:p>
          </p:txBody>
        </p:sp>
        <p:sp>
          <p:nvSpPr>
            <p:cNvPr id="10" name="TextBox 45"/>
            <p:cNvSpPr txBox="1"/>
            <p:nvPr/>
          </p:nvSpPr>
          <p:spPr>
            <a:xfrm>
              <a:off x="5926308" y="585224"/>
              <a:ext cx="2836374" cy="1463040"/>
            </a:xfrm>
            <a:prstGeom prst="rect">
              <a:avLst/>
            </a:prstGeom>
            <a:noFill/>
            <a:effectLst/>
          </p:spPr>
          <p:txBody>
            <a:bodyPr bIns="0" lIns="0" rIns="0" rtlCol="0" tIns="0" wrap="square">
              <a:spAutoFit/>
            </a:bodyPr>
            <a:lstStyle/>
            <a:p>
              <a:pPr algn="dist"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300" strike="noStrike" sz="4800" u="none">
                  <a:ln>
                    <a:noFill/>
                  </a:ln>
                  <a:gradFill>
                    <a:gsLst>
                      <a:gs pos="0">
                        <a:srgbClr val="E50000"/>
                      </a:gs>
                      <a:gs pos="100000">
                        <a:srgbClr val="B50000"/>
                      </a:gs>
                    </a:gsLst>
                    <a:lin ang="5400000" scaled="1"/>
                  </a:gradFill>
                  <a:effectLst/>
                  <a:uLnTx/>
                  <a:uFillTx/>
                  <a:cs typeface="+mn-ea"/>
                  <a:sym typeface="+mn-lt"/>
                </a:rPr>
                <a:t>Qian Yan </a:t>
              </a:r>
            </a:p>
          </p:txBody>
        </p:sp>
      </p:grpSp>
    </p:spTree>
    <p:extLst>
      <p:ext uri="{BB962C8B-B14F-4D97-AF65-F5344CB8AC3E}">
        <p14:creationId val="3241504823"/>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1000" id="17"/>
                                        <p:tgtEl>
                                          <p:spTgt spid="6"/>
                                        </p:tgtEl>
                                      </p:cBhvr>
                                    </p:animEffect>
                                    <p:anim calcmode="lin" valueType="num">
                                      <p:cBhvr>
                                        <p:cTn dur="1000" fill="hold" id="18"/>
                                        <p:tgtEl>
                                          <p:spTgt spid="6"/>
                                        </p:tgtEl>
                                        <p:attrNameLst>
                                          <p:attrName>ppt_x</p:attrName>
                                        </p:attrNameLst>
                                      </p:cBhvr>
                                      <p:tavLst>
                                        <p:tav tm="0">
                                          <p:val>
                                            <p:strVal val="#ppt_x"/>
                                          </p:val>
                                        </p:tav>
                                        <p:tav tm="100000">
                                          <p:val>
                                            <p:strVal val="#ppt_x"/>
                                          </p:val>
                                        </p:tav>
                                      </p:tavLst>
                                    </p:anim>
                                    <p:anim calcmode="lin" valueType="num">
                                      <p:cBhvr>
                                        <p:cTn dur="1000" fill="hold" id="19"/>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2" presetSubtype="1">
                                  <p:stCondLst>
                                    <p:cond delay="0"/>
                                  </p:stCondLst>
                                  <p:childTnLst>
                                    <p:set>
                                      <p:cBhvr>
                                        <p:cTn dur="1" fill="hold" id="23">
                                          <p:stCondLst>
                                            <p:cond delay="0"/>
                                          </p:stCondLst>
                                        </p:cTn>
                                        <p:tgtEl>
                                          <p:spTgt spid="12"/>
                                        </p:tgtEl>
                                        <p:attrNameLst>
                                          <p:attrName>style.visibility</p:attrName>
                                        </p:attrNameLst>
                                      </p:cBhvr>
                                      <p:to>
                                        <p:strVal val="visible"/>
                                      </p:to>
                                    </p:set>
                                    <p:anim calcmode="lin" valueType="num">
                                      <p:cBhvr additive="base">
                                        <p:cTn dur="500" fill="hold" id="24"/>
                                        <p:tgtEl>
                                          <p:spTgt spid="12"/>
                                        </p:tgtEl>
                                        <p:attrNameLst>
                                          <p:attrName>ppt_x</p:attrName>
                                        </p:attrNameLst>
                                      </p:cBhvr>
                                      <p:tavLst>
                                        <p:tav tm="0">
                                          <p:val>
                                            <p:strVal val="#ppt_x"/>
                                          </p:val>
                                        </p:tav>
                                        <p:tav tm="100000">
                                          <p:val>
                                            <p:strVal val="#ppt_x"/>
                                          </p:val>
                                        </p:tav>
                                      </p:tavLst>
                                    </p:anim>
                                    <p:anim calcmode="lin" valueType="num">
                                      <p:cBhvr additive="base">
                                        <p:cTn dur="500" fill="hold" id="25"/>
                                        <p:tgtEl>
                                          <p:spTgt spid="12"/>
                                        </p:tgtEl>
                                        <p:attrNameLst>
                                          <p:attrName>ppt_y</p:attrName>
                                        </p:attrNameLst>
                                      </p:cBhvr>
                                      <p:tavLst>
                                        <p:tav tm="0">
                                          <p:val>
                                            <p:strVal val="0-#ppt_h/2"/>
                                          </p:val>
                                        </p:tav>
                                        <p:tav tm="100000">
                                          <p:val>
                                            <p:strVal val="#ppt_y"/>
                                          </p:val>
                                        </p:tav>
                                      </p:tavLst>
                                    </p:anim>
                                  </p:childTnLst>
                                </p:cTn>
                              </p:par>
                            </p:childTnLst>
                          </p:cTn>
                        </p:par>
                      </p:childTnLst>
                    </p:cTn>
                  </p:par>
                  <p:par>
                    <p:cTn fill="hold" id="26" nodeType="clickPar">
                      <p:stCondLst>
                        <p:cond delay="indefinite"/>
                      </p:stCondLst>
                      <p:childTnLst>
                        <p:par>
                          <p:cTn fill="hold" id="27" nodeType="afterGroup">
                            <p:stCondLst>
                              <p:cond delay="0"/>
                            </p:stCondLst>
                            <p:childTnLst>
                              <p:par>
                                <p:cTn fill="hold" grpId="2" id="28" nodeType="clickEffect" presetClass="entr" presetID="42" presetSubtype="0">
                                  <p:stCondLst>
                                    <p:cond delay="0"/>
                                  </p:stCondLst>
                                  <p:childTnLst>
                                    <p:set>
                                      <p:cBhvr>
                                        <p:cTn dur="1" fill="hold" id="29">
                                          <p:stCondLst>
                                            <p:cond delay="0"/>
                                          </p:stCondLst>
                                        </p:cTn>
                                        <p:tgtEl>
                                          <p:spTgt spid="9"/>
                                        </p:tgtEl>
                                        <p:attrNameLst>
                                          <p:attrName>style.visibility</p:attrName>
                                        </p:attrNameLst>
                                      </p:cBhvr>
                                      <p:to>
                                        <p:strVal val="visible"/>
                                      </p:to>
                                    </p:set>
                                    <p:animEffect filter="fade" transition="in">
                                      <p:cBhvr>
                                        <p:cTn dur="1000" id="30"/>
                                        <p:tgtEl>
                                          <p:spTgt spid="9"/>
                                        </p:tgtEl>
                                      </p:cBhvr>
                                    </p:animEffect>
                                    <p:anim calcmode="lin" valueType="num">
                                      <p:cBhvr>
                                        <p:cTn dur="1000" fill="hold" id="31"/>
                                        <p:tgtEl>
                                          <p:spTgt spid="9"/>
                                        </p:tgtEl>
                                        <p:attrNameLst>
                                          <p:attrName>ppt_x</p:attrName>
                                        </p:attrNameLst>
                                      </p:cBhvr>
                                      <p:tavLst>
                                        <p:tav tm="0">
                                          <p:val>
                                            <p:strVal val="#ppt_x"/>
                                          </p:val>
                                        </p:tav>
                                        <p:tav tm="100000">
                                          <p:val>
                                            <p:strVal val="#ppt_x"/>
                                          </p:val>
                                        </p:tav>
                                      </p:tavLst>
                                    </p:anim>
                                    <p:anim calcmode="lin" valueType="num">
                                      <p:cBhvr>
                                        <p:cTn dur="1000" fill="hold" id="32"/>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2" spid="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solidFill>
          <a:schemeClr val="bg1"/>
        </a:solidFill>
        <a:effectLst/>
      </p:bgPr>
    </p:bg>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20430" l="6704" r="1890" t="26667"/>
          <a:stretch>
            <a:fillRect/>
          </a:stretch>
        </p:blipFill>
        <p:spPr>
          <a:xfrm>
            <a:off x="-161520" y="-99306"/>
            <a:ext cx="12569420" cy="7274806"/>
          </a:xfrm>
          <a:prstGeom prst="rect">
            <a:avLst/>
          </a:prstGeom>
        </p:spPr>
      </p:pic>
      <p:grpSp>
        <p:nvGrpSpPr>
          <p:cNvPr id="5" name="组合 4"/>
          <p:cNvGrpSpPr/>
          <p:nvPr/>
        </p:nvGrpSpPr>
        <p:grpSpPr>
          <a:xfrm>
            <a:off x="8026467" y="1756658"/>
            <a:ext cx="2252980" cy="417844"/>
            <a:chOff x="8026467" y="1769358"/>
            <a:chExt cx="2252980" cy="417844"/>
          </a:xfrm>
        </p:grpSpPr>
        <p:sp>
          <p:nvSpPr>
            <p:cNvPr id="9" name="圆角矩形 8"/>
            <p:cNvSpPr/>
            <p:nvPr/>
          </p:nvSpPr>
          <p:spPr>
            <a:xfrm>
              <a:off x="8026467" y="1769358"/>
              <a:ext cx="2252980" cy="417844"/>
            </a:xfrm>
            <a:prstGeom prst="roundRect">
              <a:avLst>
                <a:gd fmla="val 50000" name="adj"/>
              </a:avLst>
            </a:prstGeom>
            <a:gradFill>
              <a:gsLst>
                <a:gs pos="0">
                  <a:srgbClr val="E50000"/>
                </a:gs>
                <a:gs pos="100000">
                  <a:srgbClr val="B50000"/>
                </a:gs>
              </a:gsLst>
              <a:lin ang="5400000" scaled="1"/>
            </a:gradFill>
            <a:ln algn="ctr" cap="flat" cmpd="sng" w="1905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u="none">
                <a:ln>
                  <a:noFill/>
                </a:ln>
                <a:solidFill>
                  <a:srgbClr val="FFFFFF"/>
                </a:solidFill>
                <a:effectLst/>
                <a:uLnTx/>
                <a:uFillTx/>
                <a:cs typeface="+mn-ea"/>
                <a:sym typeface="+mn-lt"/>
              </a:endParaRPr>
            </a:p>
          </p:txBody>
        </p:sp>
        <p:sp>
          <p:nvSpPr>
            <p:cNvPr id="10" name="TextBox 45"/>
            <p:cNvSpPr txBox="1"/>
            <p:nvPr/>
          </p:nvSpPr>
          <p:spPr>
            <a:xfrm>
              <a:off x="8026466" y="1831151"/>
              <a:ext cx="2252980" cy="304800"/>
            </a:xfrm>
            <a:prstGeom prst="rect">
              <a:avLst/>
            </a:prstGeom>
            <a:noFill/>
            <a:effectLst/>
          </p:spPr>
          <p:txBody>
            <a:bodyPr bIns="0" lIns="0" rIns="0" rtlCol="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300" strike="noStrike" sz="2000" u="none">
                  <a:ln>
                    <a:noFill/>
                  </a:ln>
                  <a:solidFill>
                    <a:srgbClr val="FFFFFF"/>
                  </a:solidFill>
                  <a:effectLst/>
                  <a:uLnTx/>
                  <a:uFillTx/>
                  <a:cs typeface="+mn-ea"/>
                  <a:sym typeface="+mn-lt"/>
                </a:rPr>
                <a:t>总   结</a:t>
              </a:r>
            </a:p>
          </p:txBody>
        </p:sp>
      </p:grpSp>
      <p:sp>
        <p:nvSpPr>
          <p:cNvPr id="3" name="TextBox 9"/>
          <p:cNvSpPr txBox="1"/>
          <p:nvPr/>
        </p:nvSpPr>
        <p:spPr>
          <a:xfrm>
            <a:off x="1996534" y="2276777"/>
            <a:ext cx="8559172" cy="2971801"/>
          </a:xfrm>
          <a:prstGeom prst="rect">
            <a:avLst/>
          </a:prstGeom>
          <a:noFill/>
        </p:spPr>
        <p:txBody>
          <a:bodyPr bIns="45720" lIns="91440" rIns="91440" rtlCol="0" tIns="45720" wrap="square">
            <a:spAutoFit/>
          </a:bodyPr>
          <a:lstStyle/>
          <a:p>
            <a:pPr algn="ctr" eaLnBrk="0" hangingPunct="0">
              <a:lnSpc>
                <a:spcPct val="150000"/>
              </a:lnSpc>
              <a:defRPr/>
            </a:pPr>
            <a:r>
              <a:rPr altLang="en-US" lang="zh-CN">
                <a:cs typeface="+mn-ea"/>
                <a:sym typeface="+mn-lt"/>
              </a:rPr>
              <a:t>我们党自始至终都是一个光明磊落的党、无私无畏的党。我们始终相信，我们党创建的中国制度有权威、有能力、有力量战胜任何重大风险挑战。我们每位同志都要不断清除党内或自身存在的官僚主义、形式主义、享乐主义，扫除山头主义、宗派主义、分散主义，根除本位主义、个人主义、逃跑主义，始终不断增强“四个意识”、坚定“四个自信”、做到“两个维护”，时刻着手准备应对更为严峻的风险挑战，更加自觉地坚持和完善中国制度，指引中国人民实现人的全面进步和社会的全面发展，致力于开创一个万众瞩目的中国制度新时代。</a:t>
            </a:r>
          </a:p>
        </p:txBody>
      </p:sp>
    </p:spTree>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4">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ppt_x"/>
                                          </p:val>
                                        </p:tav>
                                        <p:tav tm="100000">
                                          <p:val>
                                            <p:strVal val="#ppt_x"/>
                                          </p:val>
                                        </p:tav>
                                      </p:tavLst>
                                    </p:anim>
                                    <p:anim calcmode="lin" valueType="num">
                                      <p:cBhvr additive="base">
                                        <p:cTn dur="500" fill="hold" id="13"/>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2" id="16" nodeType="clickEffect" presetClass="entr" presetID="22" presetSubtype="1">
                                  <p:stCondLst>
                                    <p:cond delay="0"/>
                                  </p:stCondLst>
                                  <p:childTnLst>
                                    <p:set>
                                      <p:cBhvr>
                                        <p:cTn dur="1" fill="hold" id="17">
                                          <p:stCondLst>
                                            <p:cond delay="0"/>
                                          </p:stCondLst>
                                        </p:cTn>
                                        <p:tgtEl>
                                          <p:spTgt spid="3"/>
                                        </p:tgtEl>
                                        <p:attrNameLst>
                                          <p:attrName>style.visibility</p:attrName>
                                        </p:attrNameLst>
                                      </p:cBhvr>
                                      <p:to>
                                        <p:strVal val="visible"/>
                                      </p:to>
                                    </p:set>
                                    <p:animEffect filter="wipe(up)" transition="in">
                                      <p:cBhvr>
                                        <p:cTn dur="500" id="18"/>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2" spid="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b="8393"/>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val="0"/>
              </a:ext>
            </a:extLst>
          </a:blip>
          <a:srcRect b="3333" r="65119"/>
          <a:stretch>
            <a:fillRect/>
          </a:stretch>
        </p:blipFill>
        <p:spPr>
          <a:xfrm>
            <a:off x="0" y="-18144"/>
            <a:ext cx="4640247" cy="6429829"/>
          </a:xfrm>
          <a:prstGeom prst="rect">
            <a:avLst/>
          </a:prstGeom>
        </p:spPr>
      </p:pic>
      <p:pic>
        <p:nvPicPr>
          <p:cNvPr id="6" name="图片 5"/>
          <p:cNvPicPr>
            <a:picLocks noChangeAspect="1"/>
          </p:cNvPicPr>
          <p:nvPr/>
        </p:nvPicPr>
        <p:blipFill>
          <a:blip r:embed="rId4">
            <a:extLst>
              <a:ext uri="{28A0092B-C50C-407E-A947-70E740481C1C}">
                <a14:useLocalDpi val="0"/>
              </a:ext>
            </a:extLst>
          </a:blip>
          <a:srcRect l="38295" t="24953"/>
          <a:stretch>
            <a:fillRect/>
          </a:stretch>
        </p:blipFill>
        <p:spPr>
          <a:xfrm>
            <a:off x="6850743" y="2610181"/>
            <a:ext cx="5341257" cy="3355189"/>
          </a:xfrm>
          <a:prstGeom prst="rect">
            <a:avLst/>
          </a:prstGeom>
        </p:spPr>
      </p:pic>
      <p:pic>
        <p:nvPicPr>
          <p:cNvPr id="7" name="图片 6"/>
          <p:cNvPicPr>
            <a:picLocks noChangeAspect="1"/>
          </p:cNvPicPr>
          <p:nvPr/>
        </p:nvPicPr>
        <p:blipFill>
          <a:blip r:embed="rId4">
            <a:extLst>
              <a:ext uri="{28A0092B-C50C-407E-A947-70E740481C1C}">
                <a14:useLocalDpi val="0"/>
              </a:ext>
            </a:extLst>
          </a:blip>
          <a:srcRect b="74669" l="71295"/>
          <a:stretch>
            <a:fillRect/>
          </a:stretch>
        </p:blipFill>
        <p:spPr>
          <a:xfrm>
            <a:off x="9231086" y="0"/>
            <a:ext cx="2960914" cy="1349532"/>
          </a:xfrm>
          <a:prstGeom prst="rect">
            <a:avLst/>
          </a:prstGeom>
        </p:spPr>
      </p:pic>
      <p:pic>
        <p:nvPicPr>
          <p:cNvPr id="8" name="图片 7"/>
          <p:cNvPicPr>
            <a:picLocks noChangeAspect="1"/>
          </p:cNvPicPr>
          <p:nvPr/>
        </p:nvPicPr>
        <p:blipFill>
          <a:blip r:embed="rId5">
            <a:extLst>
              <a:ext uri="{28A0092B-C50C-407E-A947-70E740481C1C}">
                <a14:useLocalDpi val="0"/>
              </a:ext>
            </a:extLst>
          </a:blip>
          <a:srcRect b="34643" t="42024"/>
          <a:stretch>
            <a:fillRect/>
          </a:stretch>
        </p:blipFill>
        <p:spPr>
          <a:xfrm>
            <a:off x="-2" y="5453743"/>
            <a:ext cx="12192000" cy="1422401"/>
          </a:xfrm>
          <a:prstGeom prst="rect">
            <a:avLst/>
          </a:prstGeom>
        </p:spPr>
      </p:pic>
      <p:sp>
        <p:nvSpPr>
          <p:cNvPr id="11" name="文本框 10"/>
          <p:cNvSpPr txBox="1"/>
          <p:nvPr/>
        </p:nvSpPr>
        <p:spPr>
          <a:xfrm>
            <a:off x="2828385" y="3465178"/>
            <a:ext cx="7368839" cy="457200"/>
          </a:xfrm>
          <a:prstGeom prst="rect">
            <a:avLst/>
          </a:prstGeom>
          <a:noFill/>
        </p:spPr>
        <p:txBody>
          <a:bodyPr rtlCol="0" wrap="square">
            <a:spAutoFit/>
          </a:bodyPr>
          <a:lstStyle/>
          <a:p>
            <a:pPr algn="dist"/>
            <a:r>
              <a:rPr altLang="zh-CN" lang="en-US" sz="2400">
                <a:gradFill>
                  <a:gsLst>
                    <a:gs pos="0">
                      <a:srgbClr val="FFE989"/>
                    </a:gs>
                    <a:gs pos="100000">
                      <a:srgbClr val="DCB740"/>
                    </a:gs>
                  </a:gsLst>
                  <a:lin ang="5400000" scaled="1"/>
                </a:gradFill>
                <a:cs typeface="+mn-ea"/>
                <a:sym typeface="+mn-lt"/>
              </a:rPr>
              <a:t>——战胜重大风险与挑战开创中国制度新时代——</a:t>
            </a:r>
          </a:p>
        </p:txBody>
      </p:sp>
      <p:sp>
        <p:nvSpPr>
          <p:cNvPr id="12" name="文本框 11"/>
          <p:cNvSpPr txBox="1"/>
          <p:nvPr/>
        </p:nvSpPr>
        <p:spPr>
          <a:xfrm>
            <a:off x="5459811" y="4128033"/>
            <a:ext cx="2645502" cy="457200"/>
          </a:xfrm>
          <a:prstGeom prst="rect">
            <a:avLst/>
          </a:prstGeom>
          <a:noFill/>
        </p:spPr>
        <p:txBody>
          <a:bodyPr rtlCol="0" wrap="square">
            <a:spAutoFit/>
          </a:bodyPr>
          <a:lstStyle/>
          <a:p>
            <a:r>
              <a:rPr altLang="en-US" lang="zh-CN" sz="2400">
                <a:gradFill>
                  <a:gsLst>
                    <a:gs pos="0">
                      <a:srgbClr val="FFE989"/>
                    </a:gs>
                    <a:gs pos="100000">
                      <a:srgbClr val="DCB740"/>
                    </a:gs>
                  </a:gsLst>
                  <a:lin ang="5400000" scaled="1"/>
                </a:gradFill>
                <a:cs typeface="+mn-ea"/>
                <a:sym typeface="+mn-lt"/>
              </a:rPr>
              <a:t>汇报人：优页PPT</a:t>
            </a:r>
          </a:p>
        </p:txBody>
      </p:sp>
      <p:sp>
        <p:nvSpPr>
          <p:cNvPr id="35" name="矩形 34">
            <a:extLst>
              <a:ext uri="{FF2B5EF4-FFF2-40B4-BE49-F238E27FC236}">
                <a16:creationId xmlns:a16="http://schemas.microsoft.com/office/drawing/2014/main" id="{D8701FED-3B56-AD45-9796-CC45DFA45B8C}"/>
              </a:ext>
            </a:extLst>
          </p:cNvPr>
          <p:cNvSpPr/>
          <p:nvPr/>
        </p:nvSpPr>
        <p:spPr>
          <a:xfrm>
            <a:off x="3739941" y="1282675"/>
            <a:ext cx="5545729" cy="640080"/>
          </a:xfrm>
          <a:prstGeom prst="rect">
            <a:avLst/>
          </a:prstGeom>
        </p:spPr>
        <p:txBody>
          <a:bodyPr wrap="square">
            <a:spAutoFit/>
          </a:bodyPr>
          <a:lstStyle/>
          <a:p>
            <a:pPr algn="ctr" fontAlgn="base">
              <a:spcBef>
                <a:spcPct val="0"/>
              </a:spcBef>
              <a:spcAft>
                <a:spcPct val="0"/>
              </a:spcAft>
              <a:defRPr/>
            </a:pPr>
            <a:r>
              <a:rPr altLang="zh-CN" b="1" kern="0" lang="en-US" smtClean="0" sz="36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【战胜重大风险与挑战】</a:t>
            </a:r>
          </a:p>
        </p:txBody>
      </p:sp>
      <p:sp>
        <p:nvSpPr>
          <p:cNvPr id="36" name="矩形 35">
            <a:extLst>
              <a:ext uri="{FF2B5EF4-FFF2-40B4-BE49-F238E27FC236}">
                <a16:creationId xmlns:a16="http://schemas.microsoft.com/office/drawing/2014/main" id="{FC4C3DA1-E575-FC43-A000-CD7EEAE358A2}"/>
              </a:ext>
            </a:extLst>
          </p:cNvPr>
          <p:cNvSpPr/>
          <p:nvPr/>
        </p:nvSpPr>
        <p:spPr>
          <a:xfrm>
            <a:off x="1785272" y="1954058"/>
            <a:ext cx="9455069" cy="1310640"/>
          </a:xfrm>
          <a:prstGeom prst="rect">
            <a:avLst/>
          </a:prstGeom>
        </p:spPr>
        <p:txBody>
          <a:bodyPr wrap="square">
            <a:spAutoFit/>
          </a:bodyPr>
          <a:lstStyle/>
          <a:p>
            <a:pPr algn="ctr" fontAlgn="base">
              <a:spcBef>
                <a:spcPct val="0"/>
              </a:spcBef>
              <a:spcAft>
                <a:spcPct val="0"/>
              </a:spcAft>
              <a:defRPr/>
            </a:pPr>
            <a:r>
              <a:rPr altLang="en-US" b="1" kern="0" lang="zh-CN" smtClean="0" sz="80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开创中国制度新时代</a:t>
            </a:r>
          </a:p>
        </p:txBody>
      </p:sp>
      <p:grpSp>
        <p:nvGrpSpPr>
          <p:cNvPr id="37" name="PA-10228">
            <a:extLst>
              <a:ext uri="{FF2B5EF4-FFF2-40B4-BE49-F238E27FC236}">
                <a16:creationId xmlns:a16="http://schemas.microsoft.com/office/drawing/2014/main" id="{B30F4B55-128F-44CD-A16E-6A5B67FE8791}"/>
              </a:ext>
            </a:extLst>
          </p:cNvPr>
          <p:cNvGrpSpPr/>
          <p:nvPr>
            <p:custDataLst>
              <p:tags r:id="rId6"/>
            </p:custDataLst>
          </p:nvPr>
        </p:nvGrpSpPr>
        <p:grpSpPr>
          <a:xfrm>
            <a:off x="5091148" y="4222424"/>
            <a:ext cx="292463" cy="292463"/>
            <a:chOff x="801291" y="3535885"/>
            <a:chExt cx="219347" cy="219347"/>
          </a:xfrm>
        </p:grpSpPr>
        <p:sp>
          <p:nvSpPr>
            <p:cNvPr id="38" name="PA-椭圆 10">
              <a:extLst>
                <a:ext uri="{FF2B5EF4-FFF2-40B4-BE49-F238E27FC236}">
                  <a16:creationId xmlns:a16="http://schemas.microsoft.com/office/drawing/2014/main" id="{3907E80D-1134-4984-851B-A4CFBEC2D72A}"/>
                </a:ext>
              </a:extLst>
            </p:cNvPr>
            <p:cNvSpPr>
              <a:spLocks noChangeArrowheads="1"/>
            </p:cNvSpPr>
            <p:nvPr>
              <p:custDataLst>
                <p:tags r:id="rId7"/>
              </p:custDataLst>
            </p:nvPr>
          </p:nvSpPr>
          <p:spPr bwMode="auto">
            <a:xfrm>
              <a:off x="801291" y="3535885"/>
              <a:ext cx="219347" cy="219347"/>
            </a:xfrm>
            <a:prstGeom prst="ellipse">
              <a:avLst/>
            </a:prstGeom>
            <a:gradFill>
              <a:gsLst>
                <a:gs pos="0">
                  <a:srgbClr val="FFE989"/>
                </a:gs>
                <a:gs pos="100000">
                  <a:srgbClr val="DCB740"/>
                </a:gs>
              </a:gsLst>
              <a:lin ang="5400000" scaled="1"/>
            </a:gra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fontAlgn="base">
                <a:spcBef>
                  <a:spcPct val="0"/>
                </a:spcBef>
                <a:spcAft>
                  <a:spcPct val="0"/>
                </a:spcAft>
              </a:pPr>
              <a:endParaRPr altLang="en-US" lang="zh-CN" sz="1067">
                <a:solidFill>
                  <a:schemeClr val="tx1">
                    <a:lumMod val="95000"/>
                    <a:lumOff val="5000"/>
                  </a:schemeClr>
                </a:solidFill>
                <a:cs typeface="+mn-ea"/>
                <a:sym typeface="+mn-lt"/>
              </a:endParaRPr>
            </a:p>
          </p:txBody>
        </p:sp>
        <p:grpSp>
          <p:nvGrpSpPr>
            <p:cNvPr id="39" name="组合 38">
              <a:extLst>
                <a:ext uri="{FF2B5EF4-FFF2-40B4-BE49-F238E27FC236}">
                  <a16:creationId xmlns:a16="http://schemas.microsoft.com/office/drawing/2014/main" id="{F897572C-7E7C-401C-B44E-E56F9573D757}"/>
                </a:ext>
              </a:extLst>
            </p:cNvPr>
            <p:cNvGrpSpPr/>
            <p:nvPr/>
          </p:nvGrpSpPr>
          <p:grpSpPr>
            <a:xfrm>
              <a:off x="860980" y="3583766"/>
              <a:ext cx="100336" cy="114060"/>
              <a:chOff x="860980" y="3583766"/>
              <a:chExt cx="100336" cy="114060"/>
            </a:xfrm>
          </p:grpSpPr>
          <p:sp>
            <p:nvSpPr>
              <p:cNvPr id="40" name="PA-任意多边形 12">
                <a:extLst>
                  <a:ext uri="{FF2B5EF4-FFF2-40B4-BE49-F238E27FC236}">
                    <a16:creationId xmlns:a16="http://schemas.microsoft.com/office/drawing/2014/main" id="{79B4D6E6-4A1F-4311-9E8F-97A3329E0562}"/>
                  </a:ext>
                </a:extLst>
              </p:cNvPr>
              <p:cNvSpPr>
                <a:spLocks noEditPoints="1"/>
              </p:cNvSpPr>
              <p:nvPr>
                <p:custDataLst>
                  <p:tags r:id="rId8"/>
                </p:custDataLst>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lang="zh-CN" sz="2133">
                  <a:solidFill>
                    <a:schemeClr val="tx1">
                      <a:lumMod val="95000"/>
                      <a:lumOff val="5000"/>
                    </a:schemeClr>
                  </a:solidFill>
                  <a:cs typeface="+mn-ea"/>
                  <a:sym typeface="+mn-lt"/>
                </a:endParaRPr>
              </a:p>
            </p:txBody>
          </p:sp>
          <p:sp>
            <p:nvSpPr>
              <p:cNvPr id="41" name="PA-任意多边形 13">
                <a:extLst>
                  <a:ext uri="{FF2B5EF4-FFF2-40B4-BE49-F238E27FC236}">
                    <a16:creationId xmlns:a16="http://schemas.microsoft.com/office/drawing/2014/main" id="{8F856EDF-43D8-471E-BA81-88CE17FC9260}"/>
                  </a:ext>
                </a:extLst>
              </p:cNvPr>
              <p:cNvSpPr/>
              <p:nvPr>
                <p:custDataLst>
                  <p:tags r:id="rId9"/>
                </p:custDataLst>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lang="zh-CN" sz="2133">
                  <a:solidFill>
                    <a:schemeClr val="tx1">
                      <a:lumMod val="95000"/>
                      <a:lumOff val="5000"/>
                    </a:schemeClr>
                  </a:solidFill>
                  <a:cs typeface="+mn-ea"/>
                  <a:sym typeface="+mn-lt"/>
                </a:endParaRPr>
              </a:p>
            </p:txBody>
          </p:sp>
        </p:grpSp>
      </p:grpSp>
    </p:spTree>
    <p:extLst>
      <p:ext uri="{BB962C8B-B14F-4D97-AF65-F5344CB8AC3E}">
        <p14:creationId val="706410294"/>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 presetSubtype="4">
                                  <p:stCondLst>
                                    <p:cond delay="0"/>
                                  </p:stCondLst>
                                  <p:childTnLst>
                                    <p:set>
                                      <p:cBhvr>
                                        <p:cTn dur="1" fill="hold" id="13">
                                          <p:stCondLst>
                                            <p:cond delay="0"/>
                                          </p:stCondLst>
                                        </p:cTn>
                                        <p:tgtEl>
                                          <p:spTgt spid="6"/>
                                        </p:tgtEl>
                                        <p:attrNameLst>
                                          <p:attrName>style.visibility</p:attrName>
                                        </p:attrNameLst>
                                      </p:cBhvr>
                                      <p:to>
                                        <p:strVal val="visible"/>
                                      </p:to>
                                    </p:set>
                                    <p:anim calcmode="lin" valueType="num">
                                      <p:cBhvr additive="base">
                                        <p:cTn dur="500" fill="hold" id="14"/>
                                        <p:tgtEl>
                                          <p:spTgt spid="6"/>
                                        </p:tgtEl>
                                        <p:attrNameLst>
                                          <p:attrName>ppt_x</p:attrName>
                                        </p:attrNameLst>
                                      </p:cBhvr>
                                      <p:tavLst>
                                        <p:tav tm="0">
                                          <p:val>
                                            <p:strVal val="#ppt_x"/>
                                          </p:val>
                                        </p:tav>
                                        <p:tav tm="100000">
                                          <p:val>
                                            <p:strVal val="#ppt_x"/>
                                          </p:val>
                                        </p:tav>
                                      </p:tavLst>
                                    </p:anim>
                                    <p:anim calcmode="lin" valueType="num">
                                      <p:cBhvr additive="base">
                                        <p:cTn dur="500" fill="hold" id="15"/>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22" presetSubtype="1">
                                  <p:stCondLst>
                                    <p:cond delay="0"/>
                                  </p:stCondLst>
                                  <p:childTnLst>
                                    <p:set>
                                      <p:cBhvr>
                                        <p:cTn dur="1" fill="hold" id="19">
                                          <p:stCondLst>
                                            <p:cond delay="0"/>
                                          </p:stCondLst>
                                        </p:cTn>
                                        <p:tgtEl>
                                          <p:spTgt spid="5"/>
                                        </p:tgtEl>
                                        <p:attrNameLst>
                                          <p:attrName>style.visibility</p:attrName>
                                        </p:attrNameLst>
                                      </p:cBhvr>
                                      <p:to>
                                        <p:strVal val="visible"/>
                                      </p:to>
                                    </p:set>
                                    <p:animEffect filter="wipe(up)" transition="in">
                                      <p:cBhvr>
                                        <p:cTn dur="500" id="20"/>
                                        <p:tgtEl>
                                          <p:spTgt spid="5"/>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2" presetSubtype="2">
                                  <p:stCondLst>
                                    <p:cond delay="0"/>
                                  </p:stCondLst>
                                  <p:childTnLst>
                                    <p:set>
                                      <p:cBhvr>
                                        <p:cTn dur="1" fill="hold" id="24">
                                          <p:stCondLst>
                                            <p:cond delay="0"/>
                                          </p:stCondLst>
                                        </p:cTn>
                                        <p:tgtEl>
                                          <p:spTgt spid="7"/>
                                        </p:tgtEl>
                                        <p:attrNameLst>
                                          <p:attrName>style.visibility</p:attrName>
                                        </p:attrNameLst>
                                      </p:cBhvr>
                                      <p:to>
                                        <p:strVal val="visible"/>
                                      </p:to>
                                    </p:set>
                                    <p:animEffect filter="wipe(right)" transition="in">
                                      <p:cBhvr>
                                        <p:cTn dur="500" id="25"/>
                                        <p:tgtEl>
                                          <p:spTgt spid="7"/>
                                        </p:tgtEl>
                                      </p:cBhvr>
                                    </p:animEffect>
                                  </p:childTnLst>
                                </p:cTn>
                              </p:par>
                            </p:childTnLst>
                          </p:cTn>
                        </p:par>
                        <p:par>
                          <p:cTn fill="hold" id="26" nodeType="afterGroup">
                            <p:stCondLst>
                              <p:cond delay="500"/>
                            </p:stCondLst>
                            <p:childTnLst>
                              <p:par>
                                <p:cTn fill="hold" grpId="0" id="27" nodeType="afterEffect" presetClass="entr" presetID="16" presetSubtype="21">
                                  <p:stCondLst>
                                    <p:cond delay="0"/>
                                  </p:stCondLst>
                                  <p:childTnLst>
                                    <p:set>
                                      <p:cBhvr>
                                        <p:cTn dur="1" fill="hold" id="28">
                                          <p:stCondLst>
                                            <p:cond delay="0"/>
                                          </p:stCondLst>
                                        </p:cTn>
                                        <p:tgtEl>
                                          <p:spTgt spid="35"/>
                                        </p:tgtEl>
                                        <p:attrNameLst>
                                          <p:attrName>style.visibility</p:attrName>
                                        </p:attrNameLst>
                                      </p:cBhvr>
                                      <p:to>
                                        <p:strVal val="visible"/>
                                      </p:to>
                                    </p:set>
                                    <p:animEffect filter="barn(inVertical)" transition="in">
                                      <p:cBhvr>
                                        <p:cTn dur="1100" id="29"/>
                                        <p:tgtEl>
                                          <p:spTgt spid="35"/>
                                        </p:tgtEl>
                                      </p:cBhvr>
                                    </p:animEffect>
                                  </p:childTnLst>
                                </p:cTn>
                              </p:par>
                            </p:childTnLst>
                          </p:cTn>
                        </p:par>
                        <p:par>
                          <p:cTn fill="hold" id="30" nodeType="afterGroup">
                            <p:stCondLst>
                              <p:cond delay="1600"/>
                            </p:stCondLst>
                            <p:childTnLst>
                              <p:par>
                                <p:cTn fill="hold" grpId="0" id="31" nodeType="afterEffect" presetClass="entr" presetID="16" presetSubtype="21">
                                  <p:stCondLst>
                                    <p:cond delay="0"/>
                                  </p:stCondLst>
                                  <p:childTnLst>
                                    <p:set>
                                      <p:cBhvr>
                                        <p:cTn dur="1" fill="hold" id="32">
                                          <p:stCondLst>
                                            <p:cond delay="0"/>
                                          </p:stCondLst>
                                        </p:cTn>
                                        <p:tgtEl>
                                          <p:spTgt spid="36"/>
                                        </p:tgtEl>
                                        <p:attrNameLst>
                                          <p:attrName>style.visibility</p:attrName>
                                        </p:attrNameLst>
                                      </p:cBhvr>
                                      <p:to>
                                        <p:strVal val="visible"/>
                                      </p:to>
                                    </p:set>
                                    <p:animEffect filter="barn(inVertical)" transition="in">
                                      <p:cBhvr>
                                        <p:cTn dur="1100" id="33"/>
                                        <p:tgtEl>
                                          <p:spTgt spid="36"/>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1" id="36" nodeType="clickEffect" presetClass="entr" presetID="16" presetSubtype="21">
                                  <p:stCondLst>
                                    <p:cond delay="0"/>
                                  </p:stCondLst>
                                  <p:childTnLst>
                                    <p:set>
                                      <p:cBhvr>
                                        <p:cTn dur="1" fill="hold" id="37">
                                          <p:stCondLst>
                                            <p:cond delay="0"/>
                                          </p:stCondLst>
                                        </p:cTn>
                                        <p:tgtEl>
                                          <p:spTgt spid="11"/>
                                        </p:tgtEl>
                                        <p:attrNameLst>
                                          <p:attrName>style.visibility</p:attrName>
                                        </p:attrNameLst>
                                      </p:cBhvr>
                                      <p:to>
                                        <p:strVal val="visible"/>
                                      </p:to>
                                    </p:set>
                                    <p:animEffect filter="barn(inVertical)" transition="in">
                                      <p:cBhvr>
                                        <p:cTn dur="500" id="38"/>
                                        <p:tgtEl>
                                          <p:spTgt spid="11"/>
                                        </p:tgtEl>
                                      </p:cBhvr>
                                    </p:animEffect>
                                  </p:childTnLst>
                                </p:cTn>
                              </p:par>
                            </p:childTnLst>
                          </p:cTn>
                        </p:par>
                        <p:par>
                          <p:cTn fill="hold" id="39" nodeType="afterGroup">
                            <p:stCondLst>
                              <p:cond delay="500"/>
                            </p:stCondLst>
                            <p:childTnLst>
                              <p:par>
                                <p:cTn fill="hold" id="40" nodeType="afterEffect" presetClass="entr" presetID="42" presetSubtype="0">
                                  <p:stCondLst>
                                    <p:cond delay="0"/>
                                  </p:stCondLst>
                                  <p:childTnLst>
                                    <p:set>
                                      <p:cBhvr>
                                        <p:cTn dur="1" fill="hold" id="41">
                                          <p:stCondLst>
                                            <p:cond delay="0"/>
                                          </p:stCondLst>
                                        </p:cTn>
                                        <p:tgtEl>
                                          <p:spTgt spid="37"/>
                                        </p:tgtEl>
                                        <p:attrNameLst>
                                          <p:attrName>style.visibility</p:attrName>
                                        </p:attrNameLst>
                                      </p:cBhvr>
                                      <p:to>
                                        <p:strVal val="visible"/>
                                      </p:to>
                                    </p:set>
                                    <p:animEffect filter="fade" transition="in">
                                      <p:cBhvr>
                                        <p:cTn dur="1000" id="42"/>
                                        <p:tgtEl>
                                          <p:spTgt spid="37"/>
                                        </p:tgtEl>
                                      </p:cBhvr>
                                    </p:animEffect>
                                    <p:anim calcmode="lin" valueType="num">
                                      <p:cBhvr>
                                        <p:cTn dur="1000" fill="hold" id="43"/>
                                        <p:tgtEl>
                                          <p:spTgt spid="37"/>
                                        </p:tgtEl>
                                        <p:attrNameLst>
                                          <p:attrName>ppt_x</p:attrName>
                                        </p:attrNameLst>
                                      </p:cBhvr>
                                      <p:tavLst>
                                        <p:tav tm="0">
                                          <p:val>
                                            <p:strVal val="#ppt_x"/>
                                          </p:val>
                                        </p:tav>
                                        <p:tav tm="100000">
                                          <p:val>
                                            <p:strVal val="#ppt_x"/>
                                          </p:val>
                                        </p:tav>
                                      </p:tavLst>
                                    </p:anim>
                                    <p:anim calcmode="lin" valueType="num">
                                      <p:cBhvr>
                                        <p:cTn dur="1000" fill="hold" id="44"/>
                                        <p:tgtEl>
                                          <p:spTgt spid="37"/>
                                        </p:tgtEl>
                                        <p:attrNameLst>
                                          <p:attrName>ppt_y</p:attrName>
                                        </p:attrNameLst>
                                      </p:cBhvr>
                                      <p:tavLst>
                                        <p:tav tm="0">
                                          <p:val>
                                            <p:strVal val="#ppt_y+.1"/>
                                          </p:val>
                                        </p:tav>
                                        <p:tav tm="100000">
                                          <p:val>
                                            <p:strVal val="#ppt_y"/>
                                          </p:val>
                                        </p:tav>
                                      </p:tavLst>
                                    </p:anim>
                                  </p:childTnLst>
                                </p:cTn>
                              </p:par>
                            </p:childTnLst>
                          </p:cTn>
                        </p:par>
                      </p:childTnLst>
                    </p:cTn>
                  </p:par>
                  <p:par>
                    <p:cTn fill="hold" id="45" nodeType="clickPar">
                      <p:stCondLst>
                        <p:cond delay="indefinite"/>
                      </p:stCondLst>
                      <p:childTnLst>
                        <p:par>
                          <p:cTn fill="hold" id="46" nodeType="afterGroup">
                            <p:stCondLst>
                              <p:cond delay="0"/>
                            </p:stCondLst>
                            <p:childTnLst>
                              <p:par>
                                <p:cTn fill="hold" grpId="1" id="47" nodeType="clickEffect" presetClass="entr" presetID="22" presetSubtype="8">
                                  <p:stCondLst>
                                    <p:cond delay="0"/>
                                  </p:stCondLst>
                                  <p:childTnLst>
                                    <p:set>
                                      <p:cBhvr>
                                        <p:cTn dur="1" fill="hold" id="48">
                                          <p:stCondLst>
                                            <p:cond delay="0"/>
                                          </p:stCondLst>
                                        </p:cTn>
                                        <p:tgtEl>
                                          <p:spTgt spid="12"/>
                                        </p:tgtEl>
                                        <p:attrNameLst>
                                          <p:attrName>style.visibility</p:attrName>
                                        </p:attrNameLst>
                                      </p:cBhvr>
                                      <p:to>
                                        <p:strVal val="visible"/>
                                      </p:to>
                                    </p:set>
                                    <p:animEffect filter="wipe(left)" transition="in">
                                      <p:cBhvr>
                                        <p:cTn dur="500" id="49"/>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11"/>
      <p:bldP grpId="1" spid="12"/>
      <p:bldP grpId="0" spid="35"/>
      <p:bldP grpId="0" spid="3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b="8393"/>
          <a:stretch>
            <a:fillRect/>
          </a:stretch>
        </p:blipFill>
        <p:spPr>
          <a:xfrm>
            <a:off x="0" y="0"/>
            <a:ext cx="12192000" cy="6858000"/>
          </a:xfrm>
          <a:prstGeom prst="rect">
            <a:avLst/>
          </a:prstGeom>
        </p:spPr>
      </p:pic>
      <p:grpSp>
        <p:nvGrpSpPr>
          <p:cNvPr id="41" name="组合 40"/>
          <p:cNvGrpSpPr/>
          <p:nvPr/>
        </p:nvGrpSpPr>
        <p:grpSpPr>
          <a:xfrm>
            <a:off x="2643919" y="604850"/>
            <a:ext cx="7297217" cy="1015663"/>
            <a:chOff x="2643919" y="604850"/>
            <a:chExt cx="7297217" cy="1015663"/>
          </a:xfrm>
        </p:grpSpPr>
        <p:sp>
          <p:nvSpPr>
            <p:cNvPr id="23" name="矩形 22">
              <a:extLst>
                <a:ext uri="{FF2B5EF4-FFF2-40B4-BE49-F238E27FC236}">
                  <a16:creationId xmlns:a16="http://schemas.microsoft.com/office/drawing/2014/main" id="{C83CA201-5238-6340-8B34-3232D21815D2}"/>
                </a:ext>
              </a:extLst>
            </p:cNvPr>
            <p:cNvSpPr/>
            <p:nvPr/>
          </p:nvSpPr>
          <p:spPr>
            <a:xfrm>
              <a:off x="4322837" y="604850"/>
              <a:ext cx="3843867" cy="1005840"/>
            </a:xfrm>
            <a:prstGeom prst="rect">
              <a:avLst/>
            </a:prstGeom>
          </p:spPr>
          <p:txBody>
            <a:bodyPr wrap="square">
              <a:spAutoFit/>
            </a:bodyPr>
            <a:lstStyle/>
            <a:p>
              <a:pPr algn="ctr" defTabSz="914400" fontAlgn="base">
                <a:spcBef>
                  <a:spcPct val="0"/>
                </a:spcBef>
                <a:spcAft>
                  <a:spcPct val="0"/>
                </a:spcAft>
                <a:defRPr/>
              </a:pPr>
              <a:r>
                <a:rPr altLang="en-US" b="1" kern="0" lang="zh-CN" sz="6000">
                  <a:ln w="3175">
                    <a:noFill/>
                  </a:ln>
                  <a:gradFill flip="none" rotWithShape="1">
                    <a:gsLst>
                      <a:gs pos="0">
                        <a:srgbClr val="FFE57C"/>
                      </a:gs>
                      <a:gs pos="99000">
                        <a:srgbClr val="E2C462"/>
                      </a:gs>
                    </a:gsLst>
                    <a:lin ang="5400000" scaled="1"/>
                  </a:gradFill>
                  <a:latin charset="-122" panose="02000000000000000000" pitchFamily="2" typeface="字魂36号-孙新恒宋楷体"/>
                  <a:ea charset="-122" panose="02000000000000000000" pitchFamily="2" typeface="字魂36号-孙新恒宋楷体"/>
                </a:rPr>
                <a:t>目 录</a:t>
              </a:r>
            </a:p>
          </p:txBody>
        </p:sp>
        <p:pic>
          <p:nvPicPr>
            <p:cNvPr id="24" name="图片 23">
              <a:extLst>
                <a:ext uri="{FF2B5EF4-FFF2-40B4-BE49-F238E27FC236}">
                  <a16:creationId xmlns:a16="http://schemas.microsoft.com/office/drawing/2014/main" id="{923A5245-EF37-8A48-B360-05EFF022D4CD}"/>
                </a:ext>
              </a:extLst>
            </p:cNvPr>
            <p:cNvPicPr>
              <a:picLocks noChangeAspect="1"/>
            </p:cNvPicPr>
            <p:nvPr/>
          </p:nvPicPr>
          <p:blipFill>
            <a:blip r:embed="rId3">
              <a:extLst>
                <a:ext uri="{28A0092B-C50C-407E-A947-70E740481C1C}">
                  <a14:useLocalDpi val="0"/>
                </a:ext>
              </a:extLst>
            </a:blip>
            <a:stretch>
              <a:fillRect/>
            </a:stretch>
          </p:blipFill>
          <p:spPr>
            <a:xfrm>
              <a:off x="2643919" y="872352"/>
              <a:ext cx="2382837" cy="480658"/>
            </a:xfrm>
            <a:prstGeom prst="rect">
              <a:avLst/>
            </a:prstGeom>
          </p:spPr>
        </p:pic>
        <p:pic>
          <p:nvPicPr>
            <p:cNvPr id="25" name="图片 24">
              <a:extLst>
                <a:ext uri="{FF2B5EF4-FFF2-40B4-BE49-F238E27FC236}">
                  <a16:creationId xmlns:a16="http://schemas.microsoft.com/office/drawing/2014/main" id="{D0E72525-254C-004B-9325-EFB32DAAEB68}"/>
                </a:ext>
              </a:extLst>
            </p:cNvPr>
            <p:cNvPicPr>
              <a:picLocks noChangeAspect="1"/>
            </p:cNvPicPr>
            <p:nvPr/>
          </p:nvPicPr>
          <p:blipFill>
            <a:blip r:embed="rId3">
              <a:extLst>
                <a:ext uri="{28A0092B-C50C-407E-A947-70E740481C1C}">
                  <a14:useLocalDpi val="0"/>
                </a:ext>
              </a:extLst>
            </a:blip>
            <a:stretch>
              <a:fillRect/>
            </a:stretch>
          </p:blipFill>
          <p:spPr>
            <a:xfrm>
              <a:off x="7558299" y="872352"/>
              <a:ext cx="2382837" cy="480658"/>
            </a:xfrm>
            <a:prstGeom prst="rect">
              <a:avLst/>
            </a:prstGeom>
          </p:spPr>
        </p:pic>
      </p:grpSp>
      <p:grpSp>
        <p:nvGrpSpPr>
          <p:cNvPr id="42" name="组合 41"/>
          <p:cNvGrpSpPr/>
          <p:nvPr/>
        </p:nvGrpSpPr>
        <p:grpSpPr>
          <a:xfrm>
            <a:off x="1673665" y="1935969"/>
            <a:ext cx="9583976" cy="808102"/>
            <a:chOff x="1673665" y="1935969"/>
            <a:chExt cx="9583976" cy="808102"/>
          </a:xfrm>
        </p:grpSpPr>
        <p:sp>
          <p:nvSpPr>
            <p:cNvPr id="26" name="圆角矩形 25">
              <a:extLst>
                <a:ext uri="{FF2B5EF4-FFF2-40B4-BE49-F238E27FC236}">
                  <a16:creationId xmlns:a16="http://schemas.microsoft.com/office/drawing/2014/main" id="{6219049A-9958-864E-A555-12FC56106608}"/>
                </a:ext>
              </a:extLst>
            </p:cNvPr>
            <p:cNvSpPr/>
            <p:nvPr/>
          </p:nvSpPr>
          <p:spPr>
            <a:xfrm>
              <a:off x="1673665" y="1935969"/>
              <a:ext cx="1368891" cy="808102"/>
            </a:xfrm>
            <a:prstGeom prst="roundRect">
              <a:avLst>
                <a:gd fmla="val 21100" name="adj"/>
              </a:avLst>
            </a:prstGeom>
            <a:gradFill>
              <a:gsLst>
                <a:gs pos="0">
                  <a:srgbClr val="FFE57C"/>
                </a:gs>
                <a:gs pos="98000">
                  <a:srgbClr val="E2C46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27" name="矩形 26">
              <a:extLst>
                <a:ext uri="{FF2B5EF4-FFF2-40B4-BE49-F238E27FC236}">
                  <a16:creationId xmlns:a16="http://schemas.microsoft.com/office/drawing/2014/main" id="{F03879D5-4D43-CF4D-8FA7-9871384D2DD5}"/>
                </a:ext>
              </a:extLst>
            </p:cNvPr>
            <p:cNvSpPr/>
            <p:nvPr/>
          </p:nvSpPr>
          <p:spPr>
            <a:xfrm>
              <a:off x="1673665" y="2016855"/>
              <a:ext cx="1368891" cy="640080"/>
            </a:xfrm>
            <a:prstGeom prst="rect">
              <a:avLst/>
            </a:prstGeom>
          </p:spPr>
          <p:txBody>
            <a:bodyPr wrap="square">
              <a:spAutoFit/>
            </a:bodyPr>
            <a:lstStyle/>
            <a:p>
              <a:pPr algn="ctr" defTabSz="914400" fontAlgn="base">
                <a:spcBef>
                  <a:spcPct val="0"/>
                </a:spcBef>
                <a:spcAft>
                  <a:spcPct val="0"/>
                </a:spcAft>
                <a:defRPr/>
              </a:pPr>
              <a:r>
                <a:rPr altLang="en-US" kern="0" lang="zh-CN" sz="3600">
                  <a:ln w="3175">
                    <a:noFill/>
                  </a:ln>
                  <a:solidFill>
                    <a:srgbClr val="C00000"/>
                  </a:solidFill>
                  <a:latin charset="-122" panose="02000000000000000000" pitchFamily="2" typeface="字魂36号-孙新恒宋楷体"/>
                  <a:ea charset="-122" panose="02000000000000000000" pitchFamily="2" typeface="字魂36号-孙新恒宋楷体"/>
                </a:rPr>
                <a:t>一</a:t>
              </a:r>
            </a:p>
          </p:txBody>
        </p:sp>
        <p:sp>
          <p:nvSpPr>
            <p:cNvPr id="28" name="矩形 27">
              <a:extLst>
                <a:ext uri="{FF2B5EF4-FFF2-40B4-BE49-F238E27FC236}">
                  <a16:creationId xmlns:a16="http://schemas.microsoft.com/office/drawing/2014/main" id="{CB241260-31AF-4E4F-BBC2-57756CD8F988}"/>
                </a:ext>
              </a:extLst>
            </p:cNvPr>
            <p:cNvSpPr/>
            <p:nvPr/>
          </p:nvSpPr>
          <p:spPr>
            <a:xfrm>
              <a:off x="2993570" y="2016855"/>
              <a:ext cx="8264071" cy="640080"/>
            </a:xfrm>
            <a:prstGeom prst="rect">
              <a:avLst/>
            </a:prstGeom>
          </p:spPr>
          <p:txBody>
            <a:bodyPr wrap="square">
              <a:spAutoFit/>
            </a:bodyPr>
            <a:lstStyle/>
            <a:p>
              <a:pPr algn="ctr" fontAlgn="base">
                <a:spcBef>
                  <a:spcPct val="0"/>
                </a:spcBef>
                <a:spcAft>
                  <a:spcPct val="0"/>
                </a:spcAft>
                <a:defRPr/>
              </a:pPr>
              <a:r>
                <a:rPr altLang="en-US" b="1" kern="0" lang="zh-CN" sz="3600">
                  <a:ln w="3175">
                    <a:noFill/>
                  </a:ln>
                  <a:gradFill flip="none" rotWithShape="1">
                    <a:gsLst>
                      <a:gs pos="0">
                        <a:srgbClr val="FFE57C"/>
                      </a:gs>
                      <a:gs pos="100000">
                        <a:srgbClr val="E2C462"/>
                      </a:gs>
                    </a:gsLst>
                    <a:lin ang="5400000" scaled="1"/>
                  </a:gradFill>
                  <a:latin charset="-122" panose="02000000000000000000" pitchFamily="2" typeface="字魂36号-孙新恒宋楷体"/>
                  <a:ea charset="-122" panose="02000000000000000000" pitchFamily="2" typeface="字魂36号-孙新恒宋楷体"/>
                </a:rPr>
                <a:t>回顾党领导下的中国制度形成历史</a:t>
              </a:r>
            </a:p>
          </p:txBody>
        </p:sp>
        <p:sp>
          <p:nvSpPr>
            <p:cNvPr id="29" name="圆角矩形 28">
              <a:extLst>
                <a:ext uri="{FF2B5EF4-FFF2-40B4-BE49-F238E27FC236}">
                  <a16:creationId xmlns:a16="http://schemas.microsoft.com/office/drawing/2014/main" id="{ABC12A98-23A5-B546-815F-89A6B7C9A04A}"/>
                </a:ext>
              </a:extLst>
            </p:cNvPr>
            <p:cNvSpPr/>
            <p:nvPr/>
          </p:nvSpPr>
          <p:spPr>
            <a:xfrm>
              <a:off x="3116286" y="1935969"/>
              <a:ext cx="7962159" cy="808102"/>
            </a:xfrm>
            <a:prstGeom prst="roundRect">
              <a:avLst>
                <a:gd fmla="val 21100" name="adj"/>
              </a:avLst>
            </a:prstGeom>
            <a:noFill/>
            <a:ln>
              <a:solidFill>
                <a:srgbClr val="FFE57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grpSp>
        <p:nvGrpSpPr>
          <p:cNvPr id="43" name="组合 42"/>
          <p:cNvGrpSpPr/>
          <p:nvPr/>
        </p:nvGrpSpPr>
        <p:grpSpPr>
          <a:xfrm>
            <a:off x="1649425" y="2997972"/>
            <a:ext cx="9583976" cy="808102"/>
            <a:chOff x="1649425" y="2997972"/>
            <a:chExt cx="9583976" cy="808102"/>
          </a:xfrm>
        </p:grpSpPr>
        <p:sp>
          <p:nvSpPr>
            <p:cNvPr id="30" name="圆角矩形 29">
              <a:extLst>
                <a:ext uri="{FF2B5EF4-FFF2-40B4-BE49-F238E27FC236}">
                  <a16:creationId xmlns:a16="http://schemas.microsoft.com/office/drawing/2014/main" id="{D1CFAB4B-A029-6D40-BF3D-D45B2FBD0A89}"/>
                </a:ext>
              </a:extLst>
            </p:cNvPr>
            <p:cNvSpPr/>
            <p:nvPr/>
          </p:nvSpPr>
          <p:spPr>
            <a:xfrm>
              <a:off x="1649425" y="2997972"/>
              <a:ext cx="1368891" cy="808102"/>
            </a:xfrm>
            <a:prstGeom prst="roundRect">
              <a:avLst>
                <a:gd fmla="val 21100" name="adj"/>
              </a:avLst>
            </a:prstGeom>
            <a:gradFill>
              <a:gsLst>
                <a:gs pos="0">
                  <a:srgbClr val="FFE57C"/>
                </a:gs>
                <a:gs pos="98000">
                  <a:srgbClr val="E2C46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31" name="矩形 30">
              <a:extLst>
                <a:ext uri="{FF2B5EF4-FFF2-40B4-BE49-F238E27FC236}">
                  <a16:creationId xmlns:a16="http://schemas.microsoft.com/office/drawing/2014/main" id="{4B6E4CCC-41BD-AE46-A700-BBB913750779}"/>
                </a:ext>
              </a:extLst>
            </p:cNvPr>
            <p:cNvSpPr/>
            <p:nvPr/>
          </p:nvSpPr>
          <p:spPr>
            <a:xfrm>
              <a:off x="1649425" y="3078858"/>
              <a:ext cx="1368891" cy="640080"/>
            </a:xfrm>
            <a:prstGeom prst="rect">
              <a:avLst/>
            </a:prstGeom>
          </p:spPr>
          <p:txBody>
            <a:bodyPr wrap="square">
              <a:spAutoFit/>
            </a:bodyPr>
            <a:lstStyle/>
            <a:p>
              <a:pPr algn="ctr" defTabSz="914400" fontAlgn="base">
                <a:spcBef>
                  <a:spcPct val="0"/>
                </a:spcBef>
                <a:spcAft>
                  <a:spcPct val="0"/>
                </a:spcAft>
                <a:defRPr/>
              </a:pPr>
              <a:r>
                <a:rPr altLang="en-US" kern="0" lang="zh-CN" sz="3600">
                  <a:ln w="3175">
                    <a:noFill/>
                  </a:ln>
                  <a:solidFill>
                    <a:srgbClr val="C00000"/>
                  </a:solidFill>
                  <a:latin charset="-122" panose="02000000000000000000" pitchFamily="2" typeface="字魂36号-孙新恒宋楷体"/>
                  <a:ea charset="-122" panose="02000000000000000000" pitchFamily="2" typeface="字魂36号-孙新恒宋楷体"/>
                </a:rPr>
                <a:t>二</a:t>
              </a:r>
            </a:p>
          </p:txBody>
        </p:sp>
        <p:sp>
          <p:nvSpPr>
            <p:cNvPr id="32" name="矩形 31">
              <a:extLst>
                <a:ext uri="{FF2B5EF4-FFF2-40B4-BE49-F238E27FC236}">
                  <a16:creationId xmlns:a16="http://schemas.microsoft.com/office/drawing/2014/main" id="{277B58FD-2A61-734A-9FBC-1D956E33BE48}"/>
                </a:ext>
              </a:extLst>
            </p:cNvPr>
            <p:cNvSpPr/>
            <p:nvPr/>
          </p:nvSpPr>
          <p:spPr>
            <a:xfrm>
              <a:off x="2969330" y="3078857"/>
              <a:ext cx="8264071" cy="579120"/>
            </a:xfrm>
            <a:prstGeom prst="rect">
              <a:avLst/>
            </a:prstGeom>
          </p:spPr>
          <p:txBody>
            <a:bodyPr wrap="square">
              <a:spAutoFit/>
            </a:bodyPr>
            <a:lstStyle/>
            <a:p>
              <a:pPr algn="ctr" fontAlgn="base">
                <a:spcBef>
                  <a:spcPct val="0"/>
                </a:spcBef>
                <a:spcAft>
                  <a:spcPct val="0"/>
                </a:spcAft>
                <a:defRPr/>
              </a:pPr>
              <a:r>
                <a:rPr altLang="en-US" b="1" kern="0" lang="zh-CN" sz="3200">
                  <a:ln w="3175">
                    <a:noFill/>
                  </a:ln>
                  <a:gradFill flip="none" rotWithShape="1">
                    <a:gsLst>
                      <a:gs pos="0">
                        <a:srgbClr val="FFE57C"/>
                      </a:gs>
                      <a:gs pos="100000">
                        <a:srgbClr val="E2C462"/>
                      </a:gs>
                    </a:gsLst>
                    <a:lin ang="5400000" scaled="1"/>
                  </a:gradFill>
                  <a:latin charset="-122" panose="02000000000000000000" pitchFamily="2" typeface="字魂36号-孙新恒宋楷体"/>
                  <a:ea charset="-122" panose="02000000000000000000" pitchFamily="2" typeface="字魂36号-孙新恒宋楷体"/>
                </a:rPr>
                <a:t>从党创建中国制度的历史回忆得到的启发</a:t>
              </a:r>
            </a:p>
          </p:txBody>
        </p:sp>
        <p:sp>
          <p:nvSpPr>
            <p:cNvPr id="33" name="圆角矩形 32">
              <a:extLst>
                <a:ext uri="{FF2B5EF4-FFF2-40B4-BE49-F238E27FC236}">
                  <a16:creationId xmlns:a16="http://schemas.microsoft.com/office/drawing/2014/main" id="{366D7588-53E8-9B45-A7A3-6AA10B1F4C0C}"/>
                </a:ext>
              </a:extLst>
            </p:cNvPr>
            <p:cNvSpPr/>
            <p:nvPr/>
          </p:nvSpPr>
          <p:spPr>
            <a:xfrm>
              <a:off x="3092046" y="2997972"/>
              <a:ext cx="7962159" cy="808102"/>
            </a:xfrm>
            <a:prstGeom prst="roundRect">
              <a:avLst>
                <a:gd fmla="val 21100" name="adj"/>
              </a:avLst>
            </a:prstGeom>
            <a:noFill/>
            <a:ln>
              <a:solidFill>
                <a:srgbClr val="FFE57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grpSp>
        <p:nvGrpSpPr>
          <p:cNvPr id="44" name="组合 43"/>
          <p:cNvGrpSpPr/>
          <p:nvPr/>
        </p:nvGrpSpPr>
        <p:grpSpPr>
          <a:xfrm>
            <a:off x="1673665" y="4059975"/>
            <a:ext cx="9583976" cy="808102"/>
            <a:chOff x="1673665" y="4059975"/>
            <a:chExt cx="9583976" cy="808102"/>
          </a:xfrm>
        </p:grpSpPr>
        <p:sp>
          <p:nvSpPr>
            <p:cNvPr id="34" name="圆角矩形 33">
              <a:extLst>
                <a:ext uri="{FF2B5EF4-FFF2-40B4-BE49-F238E27FC236}">
                  <a16:creationId xmlns:a16="http://schemas.microsoft.com/office/drawing/2014/main" id="{7EBF203F-7DF0-A04C-9A7D-3A7A2299FAC0}"/>
                </a:ext>
              </a:extLst>
            </p:cNvPr>
            <p:cNvSpPr/>
            <p:nvPr/>
          </p:nvSpPr>
          <p:spPr>
            <a:xfrm>
              <a:off x="1673665" y="4059975"/>
              <a:ext cx="1368891" cy="808102"/>
            </a:xfrm>
            <a:prstGeom prst="roundRect">
              <a:avLst>
                <a:gd fmla="val 21100" name="adj"/>
              </a:avLst>
            </a:prstGeom>
            <a:gradFill>
              <a:gsLst>
                <a:gs pos="0">
                  <a:srgbClr val="FFE57C"/>
                </a:gs>
                <a:gs pos="98000">
                  <a:srgbClr val="E2C46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35" name="矩形 34">
              <a:extLst>
                <a:ext uri="{FF2B5EF4-FFF2-40B4-BE49-F238E27FC236}">
                  <a16:creationId xmlns:a16="http://schemas.microsoft.com/office/drawing/2014/main" id="{6E31CFE4-057B-174B-BFDB-50D8F704191C}"/>
                </a:ext>
              </a:extLst>
            </p:cNvPr>
            <p:cNvSpPr/>
            <p:nvPr/>
          </p:nvSpPr>
          <p:spPr>
            <a:xfrm>
              <a:off x="1673665" y="4140862"/>
              <a:ext cx="1368891" cy="640080"/>
            </a:xfrm>
            <a:prstGeom prst="rect">
              <a:avLst/>
            </a:prstGeom>
          </p:spPr>
          <p:txBody>
            <a:bodyPr wrap="square">
              <a:spAutoFit/>
            </a:bodyPr>
            <a:lstStyle/>
            <a:p>
              <a:pPr algn="ctr" defTabSz="914400" fontAlgn="base">
                <a:spcBef>
                  <a:spcPct val="0"/>
                </a:spcBef>
                <a:spcAft>
                  <a:spcPct val="0"/>
                </a:spcAft>
                <a:defRPr/>
              </a:pPr>
              <a:r>
                <a:rPr altLang="en-US" kern="0" lang="zh-CN" sz="3600">
                  <a:ln w="3175">
                    <a:noFill/>
                  </a:ln>
                  <a:solidFill>
                    <a:srgbClr val="C00000"/>
                  </a:solidFill>
                  <a:latin charset="-122" panose="02000000000000000000" pitchFamily="2" typeface="字魂36号-孙新恒宋楷体"/>
                  <a:ea charset="-122" panose="02000000000000000000" pitchFamily="2" typeface="字魂36号-孙新恒宋楷体"/>
                </a:rPr>
                <a:t>三</a:t>
              </a:r>
            </a:p>
          </p:txBody>
        </p:sp>
        <p:sp>
          <p:nvSpPr>
            <p:cNvPr id="36" name="矩形 35">
              <a:extLst>
                <a:ext uri="{FF2B5EF4-FFF2-40B4-BE49-F238E27FC236}">
                  <a16:creationId xmlns:a16="http://schemas.microsoft.com/office/drawing/2014/main" id="{E500DE35-E8AA-2A42-B3F6-4411806ED926}"/>
                </a:ext>
              </a:extLst>
            </p:cNvPr>
            <p:cNvSpPr/>
            <p:nvPr/>
          </p:nvSpPr>
          <p:spPr>
            <a:xfrm>
              <a:off x="2993570" y="4140862"/>
              <a:ext cx="8264071" cy="640080"/>
            </a:xfrm>
            <a:prstGeom prst="rect">
              <a:avLst/>
            </a:prstGeom>
          </p:spPr>
          <p:txBody>
            <a:bodyPr wrap="square">
              <a:spAutoFit/>
            </a:bodyPr>
            <a:lstStyle/>
            <a:p>
              <a:pPr algn="ctr" fontAlgn="base">
                <a:spcBef>
                  <a:spcPct val="0"/>
                </a:spcBef>
                <a:spcAft>
                  <a:spcPct val="0"/>
                </a:spcAft>
                <a:defRPr/>
              </a:pPr>
              <a:r>
                <a:rPr altLang="en-US" b="1" kern="0" lang="zh-CN" sz="3600">
                  <a:ln w="3175">
                    <a:noFill/>
                  </a:ln>
                  <a:gradFill flip="none" rotWithShape="1">
                    <a:gsLst>
                      <a:gs pos="0">
                        <a:srgbClr val="FFE57C"/>
                      </a:gs>
                      <a:gs pos="100000">
                        <a:srgbClr val="E2C462"/>
                      </a:gs>
                    </a:gsLst>
                    <a:lin ang="5400000" scaled="1"/>
                  </a:gradFill>
                  <a:latin charset="-122" panose="02000000000000000000" pitchFamily="2" typeface="字魂36号-孙新恒宋楷体"/>
                  <a:ea charset="-122" panose="02000000000000000000" pitchFamily="2" typeface="字魂36号-孙新恒宋楷体"/>
                </a:rPr>
                <a:t>开创中国制度新时代的使命担当</a:t>
              </a:r>
            </a:p>
          </p:txBody>
        </p:sp>
        <p:sp>
          <p:nvSpPr>
            <p:cNvPr id="37" name="圆角矩形 36">
              <a:extLst>
                <a:ext uri="{FF2B5EF4-FFF2-40B4-BE49-F238E27FC236}">
                  <a16:creationId xmlns:a16="http://schemas.microsoft.com/office/drawing/2014/main" id="{548ACAC0-5057-B943-8EAB-3E427305DF47}"/>
                </a:ext>
              </a:extLst>
            </p:cNvPr>
            <p:cNvSpPr/>
            <p:nvPr/>
          </p:nvSpPr>
          <p:spPr>
            <a:xfrm>
              <a:off x="3116286" y="4059975"/>
              <a:ext cx="7962159" cy="808102"/>
            </a:xfrm>
            <a:prstGeom prst="roundRect">
              <a:avLst>
                <a:gd fmla="val 21100" name="adj"/>
              </a:avLst>
            </a:prstGeom>
            <a:noFill/>
            <a:ln>
              <a:solidFill>
                <a:srgbClr val="FFE57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pic>
        <p:nvPicPr>
          <p:cNvPr id="38" name="图片 37"/>
          <p:cNvPicPr>
            <a:picLocks noChangeAspect="1"/>
          </p:cNvPicPr>
          <p:nvPr/>
        </p:nvPicPr>
        <p:blipFill>
          <a:blip r:embed="rId4">
            <a:extLst>
              <a:ext uri="{28A0092B-C50C-407E-A947-70E740481C1C}">
                <a14:useLocalDpi val="0"/>
              </a:ext>
            </a:extLst>
          </a:blip>
          <a:srcRect b="-1" l="37832" r="15693" t="51364"/>
          <a:stretch>
            <a:fillRect/>
          </a:stretch>
        </p:blipFill>
        <p:spPr>
          <a:xfrm>
            <a:off x="9930255" y="4781111"/>
            <a:ext cx="2247900" cy="1215018"/>
          </a:xfrm>
          <a:prstGeom prst="rect">
            <a:avLst/>
          </a:prstGeom>
        </p:spPr>
      </p:pic>
      <p:pic>
        <p:nvPicPr>
          <p:cNvPr id="5" name="图片 4"/>
          <p:cNvPicPr>
            <a:picLocks noChangeAspect="1"/>
          </p:cNvPicPr>
          <p:nvPr/>
        </p:nvPicPr>
        <p:blipFill>
          <a:blip r:embed="rId5">
            <a:extLst>
              <a:ext uri="{28A0092B-C50C-407E-A947-70E740481C1C}">
                <a14:useLocalDpi val="0"/>
              </a:ext>
            </a:extLst>
          </a:blip>
          <a:srcRect b="34643" t="42024"/>
          <a:stretch>
            <a:fillRect/>
          </a:stretch>
        </p:blipFill>
        <p:spPr>
          <a:xfrm>
            <a:off x="-2" y="5453743"/>
            <a:ext cx="12192000" cy="1422401"/>
          </a:xfrm>
          <a:prstGeom prst="rect">
            <a:avLst/>
          </a:prstGeom>
        </p:spPr>
      </p:pic>
      <p:pic>
        <p:nvPicPr>
          <p:cNvPr id="39" name="图片 38"/>
          <p:cNvPicPr>
            <a:picLocks noChangeAspect="1"/>
          </p:cNvPicPr>
          <p:nvPr/>
        </p:nvPicPr>
        <p:blipFill>
          <a:blip r:embed="rId6">
            <a:extLst>
              <a:ext uri="{28A0092B-C50C-407E-A947-70E740481C1C}">
                <a14:useLocalDpi val="0"/>
              </a:ext>
            </a:extLst>
          </a:blip>
          <a:stretch>
            <a:fillRect/>
          </a:stretch>
        </p:blipFill>
        <p:spPr>
          <a:xfrm>
            <a:off x="0" y="6"/>
            <a:ext cx="3133681" cy="2591078"/>
          </a:xfrm>
          <a:prstGeom prst="rect">
            <a:avLst/>
          </a:prstGeom>
        </p:spPr>
      </p:pic>
      <p:pic>
        <p:nvPicPr>
          <p:cNvPr id="40" name="图片 39"/>
          <p:cNvPicPr>
            <a:picLocks noChangeAspect="1"/>
          </p:cNvPicPr>
          <p:nvPr/>
        </p:nvPicPr>
        <p:blipFill>
          <a:blip r:embed="rId7">
            <a:extLst>
              <a:ext uri="{28A0092B-C50C-407E-A947-70E740481C1C}">
                <a14:useLocalDpi val="0"/>
              </a:ext>
            </a:extLst>
          </a:blip>
          <a:stretch>
            <a:fillRect/>
          </a:stretch>
        </p:blipFill>
        <p:spPr>
          <a:xfrm>
            <a:off x="-83626" y="4644445"/>
            <a:ext cx="1840917" cy="1584894"/>
          </a:xfrm>
          <a:prstGeom prst="rect">
            <a:avLst/>
          </a:prstGeom>
        </p:spPr>
      </p:pic>
    </p:spTree>
    <p:extLst>
      <p:ext uri="{BB962C8B-B14F-4D97-AF65-F5344CB8AC3E}">
        <p14:creationId val="156758159"/>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38"/>
                                        </p:tgtEl>
                                        <p:attrNameLst>
                                          <p:attrName>style.visibility</p:attrName>
                                        </p:attrNameLst>
                                      </p:cBhvr>
                                      <p:to>
                                        <p:strVal val="visible"/>
                                      </p:to>
                                    </p:set>
                                    <p:animEffect filter="fade" transition="in">
                                      <p:cBhvr>
                                        <p:cTn dur="1000" id="14"/>
                                        <p:tgtEl>
                                          <p:spTgt spid="38"/>
                                        </p:tgtEl>
                                      </p:cBhvr>
                                    </p:animEffect>
                                    <p:anim calcmode="lin" valueType="num">
                                      <p:cBhvr>
                                        <p:cTn dur="1000" fill="hold" id="15"/>
                                        <p:tgtEl>
                                          <p:spTgt spid="38"/>
                                        </p:tgtEl>
                                        <p:attrNameLst>
                                          <p:attrName>ppt_x</p:attrName>
                                        </p:attrNameLst>
                                      </p:cBhvr>
                                      <p:tavLst>
                                        <p:tav tm="0">
                                          <p:val>
                                            <p:strVal val="#ppt_x"/>
                                          </p:val>
                                        </p:tav>
                                        <p:tav tm="100000">
                                          <p:val>
                                            <p:strVal val="#ppt_x"/>
                                          </p:val>
                                        </p:tav>
                                      </p:tavLst>
                                    </p:anim>
                                    <p:anim calcmode="lin" valueType="num">
                                      <p:cBhvr>
                                        <p:cTn dur="1000" fill="hold" id="16"/>
                                        <p:tgtEl>
                                          <p:spTgt spid="38"/>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22" presetSubtype="8">
                                  <p:stCondLst>
                                    <p:cond delay="0"/>
                                  </p:stCondLst>
                                  <p:childTnLst>
                                    <p:set>
                                      <p:cBhvr>
                                        <p:cTn dur="1" fill="hold" id="20">
                                          <p:stCondLst>
                                            <p:cond delay="0"/>
                                          </p:stCondLst>
                                        </p:cTn>
                                        <p:tgtEl>
                                          <p:spTgt spid="39"/>
                                        </p:tgtEl>
                                        <p:attrNameLst>
                                          <p:attrName>style.visibility</p:attrName>
                                        </p:attrNameLst>
                                      </p:cBhvr>
                                      <p:to>
                                        <p:strVal val="visible"/>
                                      </p:to>
                                    </p:set>
                                    <p:animEffect filter="wipe(left)" transition="in">
                                      <p:cBhvr>
                                        <p:cTn dur="500" id="21"/>
                                        <p:tgtEl>
                                          <p:spTgt spid="39"/>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53" presetSubtype="0">
                                  <p:stCondLst>
                                    <p:cond delay="0"/>
                                  </p:stCondLst>
                                  <p:childTnLst>
                                    <p:set>
                                      <p:cBhvr>
                                        <p:cTn dur="1" fill="hold" id="25">
                                          <p:stCondLst>
                                            <p:cond delay="0"/>
                                          </p:stCondLst>
                                        </p:cTn>
                                        <p:tgtEl>
                                          <p:spTgt spid="40"/>
                                        </p:tgtEl>
                                        <p:attrNameLst>
                                          <p:attrName>style.visibility</p:attrName>
                                        </p:attrNameLst>
                                      </p:cBhvr>
                                      <p:to>
                                        <p:strVal val="visible"/>
                                      </p:to>
                                    </p:set>
                                    <p:anim calcmode="lin" valueType="num">
                                      <p:cBhvr>
                                        <p:cTn dur="500" fill="hold" id="26"/>
                                        <p:tgtEl>
                                          <p:spTgt spid="40"/>
                                        </p:tgtEl>
                                        <p:attrNameLst>
                                          <p:attrName>ppt_w</p:attrName>
                                        </p:attrNameLst>
                                      </p:cBhvr>
                                      <p:tavLst>
                                        <p:tav tm="0">
                                          <p:val>
                                            <p:fltVal val="0"/>
                                          </p:val>
                                        </p:tav>
                                        <p:tav tm="100000">
                                          <p:val>
                                            <p:strVal val="#ppt_w"/>
                                          </p:val>
                                        </p:tav>
                                      </p:tavLst>
                                    </p:anim>
                                    <p:anim calcmode="lin" valueType="num">
                                      <p:cBhvr>
                                        <p:cTn dur="500" fill="hold" id="27"/>
                                        <p:tgtEl>
                                          <p:spTgt spid="40"/>
                                        </p:tgtEl>
                                        <p:attrNameLst>
                                          <p:attrName>ppt_h</p:attrName>
                                        </p:attrNameLst>
                                      </p:cBhvr>
                                      <p:tavLst>
                                        <p:tav tm="0">
                                          <p:val>
                                            <p:fltVal val="0"/>
                                          </p:val>
                                        </p:tav>
                                        <p:tav tm="100000">
                                          <p:val>
                                            <p:strVal val="#ppt_h"/>
                                          </p:val>
                                        </p:tav>
                                      </p:tavLst>
                                    </p:anim>
                                    <p:animEffect filter="fade" transition="in">
                                      <p:cBhvr>
                                        <p:cTn dur="500" id="28"/>
                                        <p:tgtEl>
                                          <p:spTgt spid="40"/>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16" presetSubtype="21">
                                  <p:stCondLst>
                                    <p:cond delay="0"/>
                                  </p:stCondLst>
                                  <p:childTnLst>
                                    <p:set>
                                      <p:cBhvr>
                                        <p:cTn dur="1" fill="hold" id="32">
                                          <p:stCondLst>
                                            <p:cond delay="0"/>
                                          </p:stCondLst>
                                        </p:cTn>
                                        <p:tgtEl>
                                          <p:spTgt spid="41"/>
                                        </p:tgtEl>
                                        <p:attrNameLst>
                                          <p:attrName>style.visibility</p:attrName>
                                        </p:attrNameLst>
                                      </p:cBhvr>
                                      <p:to>
                                        <p:strVal val="visible"/>
                                      </p:to>
                                    </p:set>
                                    <p:animEffect filter="barn(inVertical)" transition="in">
                                      <p:cBhvr>
                                        <p:cTn dur="500" id="33"/>
                                        <p:tgtEl>
                                          <p:spTgt spid="41"/>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2" presetSubtype="4">
                                  <p:stCondLst>
                                    <p:cond delay="0"/>
                                  </p:stCondLst>
                                  <p:childTnLst>
                                    <p:set>
                                      <p:cBhvr>
                                        <p:cTn dur="1" fill="hold" id="37">
                                          <p:stCondLst>
                                            <p:cond delay="0"/>
                                          </p:stCondLst>
                                        </p:cTn>
                                        <p:tgtEl>
                                          <p:spTgt spid="42"/>
                                        </p:tgtEl>
                                        <p:attrNameLst>
                                          <p:attrName>style.visibility</p:attrName>
                                        </p:attrNameLst>
                                      </p:cBhvr>
                                      <p:to>
                                        <p:strVal val="visible"/>
                                      </p:to>
                                    </p:set>
                                    <p:anim calcmode="lin" valueType="num">
                                      <p:cBhvr additive="base">
                                        <p:cTn dur="500" fill="hold" id="38"/>
                                        <p:tgtEl>
                                          <p:spTgt spid="42"/>
                                        </p:tgtEl>
                                        <p:attrNameLst>
                                          <p:attrName>ppt_x</p:attrName>
                                        </p:attrNameLst>
                                      </p:cBhvr>
                                      <p:tavLst>
                                        <p:tav tm="0">
                                          <p:val>
                                            <p:strVal val="#ppt_x"/>
                                          </p:val>
                                        </p:tav>
                                        <p:tav tm="100000">
                                          <p:val>
                                            <p:strVal val="#ppt_x"/>
                                          </p:val>
                                        </p:tav>
                                      </p:tavLst>
                                    </p:anim>
                                    <p:anim calcmode="lin" valueType="num">
                                      <p:cBhvr additive="base">
                                        <p:cTn dur="500" fill="hold" id="39"/>
                                        <p:tgtEl>
                                          <p:spTgt spid="42"/>
                                        </p:tgtEl>
                                        <p:attrNameLst>
                                          <p:attrName>ppt_y</p:attrName>
                                        </p:attrNameLst>
                                      </p:cBhvr>
                                      <p:tavLst>
                                        <p:tav tm="0">
                                          <p:val>
                                            <p:strVal val="1+#ppt_h/2"/>
                                          </p:val>
                                        </p:tav>
                                        <p:tav tm="100000">
                                          <p:val>
                                            <p:strVal val="#ppt_y"/>
                                          </p:val>
                                        </p:tav>
                                      </p:tavLst>
                                    </p:anim>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2" presetSubtype="4">
                                  <p:stCondLst>
                                    <p:cond delay="0"/>
                                  </p:stCondLst>
                                  <p:childTnLst>
                                    <p:set>
                                      <p:cBhvr>
                                        <p:cTn dur="1" fill="hold" id="43">
                                          <p:stCondLst>
                                            <p:cond delay="0"/>
                                          </p:stCondLst>
                                        </p:cTn>
                                        <p:tgtEl>
                                          <p:spTgt spid="43"/>
                                        </p:tgtEl>
                                        <p:attrNameLst>
                                          <p:attrName>style.visibility</p:attrName>
                                        </p:attrNameLst>
                                      </p:cBhvr>
                                      <p:to>
                                        <p:strVal val="visible"/>
                                      </p:to>
                                    </p:set>
                                    <p:anim calcmode="lin" valueType="num">
                                      <p:cBhvr additive="base">
                                        <p:cTn dur="500" fill="hold" id="44"/>
                                        <p:tgtEl>
                                          <p:spTgt spid="43"/>
                                        </p:tgtEl>
                                        <p:attrNameLst>
                                          <p:attrName>ppt_x</p:attrName>
                                        </p:attrNameLst>
                                      </p:cBhvr>
                                      <p:tavLst>
                                        <p:tav tm="0">
                                          <p:val>
                                            <p:strVal val="#ppt_x"/>
                                          </p:val>
                                        </p:tav>
                                        <p:tav tm="100000">
                                          <p:val>
                                            <p:strVal val="#ppt_x"/>
                                          </p:val>
                                        </p:tav>
                                      </p:tavLst>
                                    </p:anim>
                                    <p:anim calcmode="lin" valueType="num">
                                      <p:cBhvr additive="base">
                                        <p:cTn dur="500" fill="hold" id="45"/>
                                        <p:tgtEl>
                                          <p:spTgt spid="43"/>
                                        </p:tgtEl>
                                        <p:attrNameLst>
                                          <p:attrName>ppt_y</p:attrName>
                                        </p:attrNameLst>
                                      </p:cBhvr>
                                      <p:tavLst>
                                        <p:tav tm="0">
                                          <p:val>
                                            <p:strVal val="1+#ppt_h/2"/>
                                          </p:val>
                                        </p:tav>
                                        <p:tav tm="100000">
                                          <p:val>
                                            <p:strVal val="#ppt_y"/>
                                          </p:val>
                                        </p:tav>
                                      </p:tavLst>
                                    </p:anim>
                                  </p:childTnLst>
                                </p:cTn>
                              </p:par>
                            </p:childTnLst>
                          </p:cTn>
                        </p:par>
                      </p:childTnLst>
                    </p:cTn>
                  </p:par>
                  <p:par>
                    <p:cTn fill="hold" id="46" nodeType="clickPar">
                      <p:stCondLst>
                        <p:cond delay="indefinite"/>
                      </p:stCondLst>
                      <p:childTnLst>
                        <p:par>
                          <p:cTn fill="hold" id="47" nodeType="afterGroup">
                            <p:stCondLst>
                              <p:cond delay="0"/>
                            </p:stCondLst>
                            <p:childTnLst>
                              <p:par>
                                <p:cTn fill="hold" id="48" nodeType="clickEffect" presetClass="entr" presetID="2" presetSubtype="4">
                                  <p:stCondLst>
                                    <p:cond delay="0"/>
                                  </p:stCondLst>
                                  <p:childTnLst>
                                    <p:set>
                                      <p:cBhvr>
                                        <p:cTn dur="1" fill="hold" id="49">
                                          <p:stCondLst>
                                            <p:cond delay="0"/>
                                          </p:stCondLst>
                                        </p:cTn>
                                        <p:tgtEl>
                                          <p:spTgt spid="44"/>
                                        </p:tgtEl>
                                        <p:attrNameLst>
                                          <p:attrName>style.visibility</p:attrName>
                                        </p:attrNameLst>
                                      </p:cBhvr>
                                      <p:to>
                                        <p:strVal val="visible"/>
                                      </p:to>
                                    </p:set>
                                    <p:anim calcmode="lin" valueType="num">
                                      <p:cBhvr additive="base">
                                        <p:cTn dur="500" fill="hold" id="50"/>
                                        <p:tgtEl>
                                          <p:spTgt spid="44"/>
                                        </p:tgtEl>
                                        <p:attrNameLst>
                                          <p:attrName>ppt_x</p:attrName>
                                        </p:attrNameLst>
                                      </p:cBhvr>
                                      <p:tavLst>
                                        <p:tav tm="0">
                                          <p:val>
                                            <p:strVal val="#ppt_x"/>
                                          </p:val>
                                        </p:tav>
                                        <p:tav tm="100000">
                                          <p:val>
                                            <p:strVal val="#ppt_x"/>
                                          </p:val>
                                        </p:tav>
                                      </p:tavLst>
                                    </p:anim>
                                    <p:anim calcmode="lin" valueType="num">
                                      <p:cBhvr additive="base">
                                        <p:cTn dur="500" fill="hold" id="51"/>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b="8393"/>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val="0"/>
              </a:ext>
            </a:extLst>
          </a:blip>
          <a:srcRect b="3333" r="65119"/>
          <a:stretch>
            <a:fillRect/>
          </a:stretch>
        </p:blipFill>
        <p:spPr>
          <a:xfrm>
            <a:off x="0" y="0"/>
            <a:ext cx="4640247" cy="6429829"/>
          </a:xfrm>
          <a:prstGeom prst="rect">
            <a:avLst/>
          </a:prstGeom>
        </p:spPr>
      </p:pic>
      <p:pic>
        <p:nvPicPr>
          <p:cNvPr id="6" name="图片 5"/>
          <p:cNvPicPr>
            <a:picLocks noChangeAspect="1"/>
          </p:cNvPicPr>
          <p:nvPr/>
        </p:nvPicPr>
        <p:blipFill>
          <a:blip r:embed="rId4">
            <a:extLst>
              <a:ext uri="{28A0092B-C50C-407E-A947-70E740481C1C}">
                <a14:useLocalDpi val="0"/>
              </a:ext>
            </a:extLst>
          </a:blip>
          <a:srcRect l="38295" t="24953"/>
          <a:stretch>
            <a:fillRect/>
          </a:stretch>
        </p:blipFill>
        <p:spPr>
          <a:xfrm>
            <a:off x="6850743" y="2610181"/>
            <a:ext cx="5341257" cy="3355189"/>
          </a:xfrm>
          <a:prstGeom prst="rect">
            <a:avLst/>
          </a:prstGeom>
        </p:spPr>
      </p:pic>
      <p:pic>
        <p:nvPicPr>
          <p:cNvPr id="7" name="图片 6"/>
          <p:cNvPicPr>
            <a:picLocks noChangeAspect="1"/>
          </p:cNvPicPr>
          <p:nvPr/>
        </p:nvPicPr>
        <p:blipFill>
          <a:blip r:embed="rId4">
            <a:extLst>
              <a:ext uri="{28A0092B-C50C-407E-A947-70E740481C1C}">
                <a14:useLocalDpi val="0"/>
              </a:ext>
            </a:extLst>
          </a:blip>
          <a:srcRect b="74669" l="71295"/>
          <a:stretch>
            <a:fillRect/>
          </a:stretch>
        </p:blipFill>
        <p:spPr>
          <a:xfrm>
            <a:off x="9231086" y="0"/>
            <a:ext cx="2960914" cy="1349532"/>
          </a:xfrm>
          <a:prstGeom prst="rect">
            <a:avLst/>
          </a:prstGeom>
        </p:spPr>
      </p:pic>
      <p:pic>
        <p:nvPicPr>
          <p:cNvPr id="8" name="图片 7"/>
          <p:cNvPicPr>
            <a:picLocks noChangeAspect="1"/>
          </p:cNvPicPr>
          <p:nvPr/>
        </p:nvPicPr>
        <p:blipFill>
          <a:blip r:embed="rId5">
            <a:extLst>
              <a:ext uri="{28A0092B-C50C-407E-A947-70E740481C1C}">
                <a14:useLocalDpi val="0"/>
              </a:ext>
            </a:extLst>
          </a:blip>
          <a:srcRect b="34643" t="42024"/>
          <a:stretch>
            <a:fillRect/>
          </a:stretch>
        </p:blipFill>
        <p:spPr>
          <a:xfrm>
            <a:off x="-2" y="5453743"/>
            <a:ext cx="12192000" cy="1422401"/>
          </a:xfrm>
          <a:prstGeom prst="rect">
            <a:avLst/>
          </a:prstGeom>
        </p:spPr>
      </p:pic>
      <p:sp>
        <p:nvSpPr>
          <p:cNvPr id="16" name="矩形 15">
            <a:extLst>
              <a:ext uri="{FF2B5EF4-FFF2-40B4-BE49-F238E27FC236}">
                <a16:creationId xmlns:a16="http://schemas.microsoft.com/office/drawing/2014/main" id="{D8701FED-3B56-AD45-9796-CC45DFA45B8C}"/>
              </a:ext>
            </a:extLst>
          </p:cNvPr>
          <p:cNvSpPr/>
          <p:nvPr/>
        </p:nvSpPr>
        <p:spPr>
          <a:xfrm>
            <a:off x="3841541" y="1283351"/>
            <a:ext cx="5545729" cy="914400"/>
          </a:xfrm>
          <a:prstGeom prst="rect">
            <a:avLst/>
          </a:prstGeom>
        </p:spPr>
        <p:txBody>
          <a:bodyPr wrap="square">
            <a:spAutoFit/>
          </a:bodyPr>
          <a:lstStyle/>
          <a:p>
            <a:pPr algn="ctr" fontAlgn="base">
              <a:spcBef>
                <a:spcPct val="0"/>
              </a:spcBef>
              <a:spcAft>
                <a:spcPct val="0"/>
              </a:spcAft>
              <a:defRPr/>
            </a:pPr>
            <a:r>
              <a:rPr altLang="zh-CN" b="1" kern="0" lang="en-US" smtClean="0" sz="54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【PART 01】</a:t>
            </a:r>
          </a:p>
        </p:txBody>
      </p:sp>
      <p:sp>
        <p:nvSpPr>
          <p:cNvPr id="17" name="矩形 16">
            <a:extLst>
              <a:ext uri="{FF2B5EF4-FFF2-40B4-BE49-F238E27FC236}">
                <a16:creationId xmlns:a16="http://schemas.microsoft.com/office/drawing/2014/main" id="{FC4C3DA1-E575-FC43-A000-CD7EEAE358A2}"/>
              </a:ext>
            </a:extLst>
          </p:cNvPr>
          <p:cNvSpPr/>
          <p:nvPr/>
        </p:nvSpPr>
        <p:spPr>
          <a:xfrm>
            <a:off x="2481957" y="2273372"/>
            <a:ext cx="8026385" cy="2103120"/>
          </a:xfrm>
          <a:prstGeom prst="rect">
            <a:avLst/>
          </a:prstGeom>
        </p:spPr>
        <p:txBody>
          <a:bodyPr wrap="square">
            <a:spAutoFit/>
          </a:bodyPr>
          <a:lstStyle/>
          <a:p>
            <a:pPr algn="ctr" fontAlgn="base">
              <a:spcBef>
                <a:spcPct val="0"/>
              </a:spcBef>
              <a:spcAft>
                <a:spcPct val="0"/>
              </a:spcAft>
              <a:defRPr/>
            </a:pPr>
            <a:r>
              <a:rPr altLang="en-US" b="1" kern="0" lang="zh-CN" sz="66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回顾党领导下的中国制度形成历史</a:t>
            </a:r>
          </a:p>
        </p:txBody>
      </p:sp>
    </p:spTree>
    <p:extLst>
      <p:ext uri="{BB962C8B-B14F-4D97-AF65-F5344CB8AC3E}">
        <p14:creationId val="1668954540"/>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 presetSubtype="4">
                                  <p:stCondLst>
                                    <p:cond delay="0"/>
                                  </p:stCondLst>
                                  <p:childTnLst>
                                    <p:set>
                                      <p:cBhvr>
                                        <p:cTn dur="1" fill="hold" id="13">
                                          <p:stCondLst>
                                            <p:cond delay="0"/>
                                          </p:stCondLst>
                                        </p:cTn>
                                        <p:tgtEl>
                                          <p:spTgt spid="6"/>
                                        </p:tgtEl>
                                        <p:attrNameLst>
                                          <p:attrName>style.visibility</p:attrName>
                                        </p:attrNameLst>
                                      </p:cBhvr>
                                      <p:to>
                                        <p:strVal val="visible"/>
                                      </p:to>
                                    </p:set>
                                    <p:anim calcmode="lin" valueType="num">
                                      <p:cBhvr additive="base">
                                        <p:cTn dur="500" fill="hold" id="14"/>
                                        <p:tgtEl>
                                          <p:spTgt spid="6"/>
                                        </p:tgtEl>
                                        <p:attrNameLst>
                                          <p:attrName>ppt_x</p:attrName>
                                        </p:attrNameLst>
                                      </p:cBhvr>
                                      <p:tavLst>
                                        <p:tav tm="0">
                                          <p:val>
                                            <p:strVal val="#ppt_x"/>
                                          </p:val>
                                        </p:tav>
                                        <p:tav tm="100000">
                                          <p:val>
                                            <p:strVal val="#ppt_x"/>
                                          </p:val>
                                        </p:tav>
                                      </p:tavLst>
                                    </p:anim>
                                    <p:anim calcmode="lin" valueType="num">
                                      <p:cBhvr additive="base">
                                        <p:cTn dur="500" fill="hold" id="15"/>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22" presetSubtype="1">
                                  <p:stCondLst>
                                    <p:cond delay="0"/>
                                  </p:stCondLst>
                                  <p:childTnLst>
                                    <p:set>
                                      <p:cBhvr>
                                        <p:cTn dur="1" fill="hold" id="19">
                                          <p:stCondLst>
                                            <p:cond delay="0"/>
                                          </p:stCondLst>
                                        </p:cTn>
                                        <p:tgtEl>
                                          <p:spTgt spid="5"/>
                                        </p:tgtEl>
                                        <p:attrNameLst>
                                          <p:attrName>style.visibility</p:attrName>
                                        </p:attrNameLst>
                                      </p:cBhvr>
                                      <p:to>
                                        <p:strVal val="visible"/>
                                      </p:to>
                                    </p:set>
                                    <p:animEffect filter="wipe(up)" transition="in">
                                      <p:cBhvr>
                                        <p:cTn dur="500" id="20"/>
                                        <p:tgtEl>
                                          <p:spTgt spid="5"/>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2" presetSubtype="2">
                                  <p:stCondLst>
                                    <p:cond delay="0"/>
                                  </p:stCondLst>
                                  <p:childTnLst>
                                    <p:set>
                                      <p:cBhvr>
                                        <p:cTn dur="1" fill="hold" id="24">
                                          <p:stCondLst>
                                            <p:cond delay="0"/>
                                          </p:stCondLst>
                                        </p:cTn>
                                        <p:tgtEl>
                                          <p:spTgt spid="7"/>
                                        </p:tgtEl>
                                        <p:attrNameLst>
                                          <p:attrName>style.visibility</p:attrName>
                                        </p:attrNameLst>
                                      </p:cBhvr>
                                      <p:to>
                                        <p:strVal val="visible"/>
                                      </p:to>
                                    </p:set>
                                    <p:animEffect filter="wipe(right)" transition="in">
                                      <p:cBhvr>
                                        <p:cTn dur="500" id="25"/>
                                        <p:tgtEl>
                                          <p:spTgt spid="7"/>
                                        </p:tgtEl>
                                      </p:cBhvr>
                                    </p:animEffect>
                                  </p:childTnLst>
                                </p:cTn>
                              </p:par>
                            </p:childTnLst>
                          </p:cTn>
                        </p:par>
                        <p:par>
                          <p:cTn fill="hold" id="26" nodeType="afterGroup">
                            <p:stCondLst>
                              <p:cond delay="500"/>
                            </p:stCondLst>
                            <p:childTnLst>
                              <p:par>
                                <p:cTn fill="hold" grpId="0" id="27" nodeType="afterEffect" presetClass="entr" presetID="16" presetSubtype="21">
                                  <p:stCondLst>
                                    <p:cond delay="0"/>
                                  </p:stCondLst>
                                  <p:childTnLst>
                                    <p:set>
                                      <p:cBhvr>
                                        <p:cTn dur="1" fill="hold" id="28">
                                          <p:stCondLst>
                                            <p:cond delay="0"/>
                                          </p:stCondLst>
                                        </p:cTn>
                                        <p:tgtEl>
                                          <p:spTgt spid="16"/>
                                        </p:tgtEl>
                                        <p:attrNameLst>
                                          <p:attrName>style.visibility</p:attrName>
                                        </p:attrNameLst>
                                      </p:cBhvr>
                                      <p:to>
                                        <p:strVal val="visible"/>
                                      </p:to>
                                    </p:set>
                                    <p:animEffect filter="barn(inVertical)" transition="in">
                                      <p:cBhvr>
                                        <p:cTn dur="1100" id="29"/>
                                        <p:tgtEl>
                                          <p:spTgt spid="16"/>
                                        </p:tgtEl>
                                      </p:cBhvr>
                                    </p:animEffect>
                                  </p:childTnLst>
                                </p:cTn>
                              </p:par>
                            </p:childTnLst>
                          </p:cTn>
                        </p:par>
                        <p:par>
                          <p:cTn fill="hold" id="30" nodeType="afterGroup">
                            <p:stCondLst>
                              <p:cond delay="1600"/>
                            </p:stCondLst>
                            <p:childTnLst>
                              <p:par>
                                <p:cTn fill="hold" grpId="0" id="31" nodeType="afterEffect" presetClass="entr" presetID="16" presetSubtype="21">
                                  <p:stCondLst>
                                    <p:cond delay="0"/>
                                  </p:stCondLst>
                                  <p:childTnLst>
                                    <p:set>
                                      <p:cBhvr>
                                        <p:cTn dur="1" fill="hold" id="32">
                                          <p:stCondLst>
                                            <p:cond delay="0"/>
                                          </p:stCondLst>
                                        </p:cTn>
                                        <p:tgtEl>
                                          <p:spTgt spid="17"/>
                                        </p:tgtEl>
                                        <p:attrNameLst>
                                          <p:attrName>style.visibility</p:attrName>
                                        </p:attrNameLst>
                                      </p:cBhvr>
                                      <p:to>
                                        <p:strVal val="visible"/>
                                      </p:to>
                                    </p:set>
                                    <p:animEffect filter="barn(inVertical)" transition="in">
                                      <p:cBhvr>
                                        <p:cTn dur="1100" id="3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矩形 9">
            <a:extLst>
              <a:ext uri="{FF2B5EF4-FFF2-40B4-BE49-F238E27FC236}">
                <a16:creationId xmlns:a16="http://schemas.microsoft.com/office/drawing/2014/main" id="{FC4C3DA1-E575-FC43-A000-CD7EEAE358A2}"/>
              </a:ext>
            </a:extLst>
          </p:cNvPr>
          <p:cNvSpPr/>
          <p:nvPr/>
        </p:nvSpPr>
        <p:spPr>
          <a:xfrm>
            <a:off x="819152" y="34350"/>
            <a:ext cx="5553074" cy="518160"/>
          </a:xfrm>
          <a:prstGeom prst="rect">
            <a:avLst/>
          </a:prstGeom>
        </p:spPr>
        <p:txBody>
          <a:bodyPr wrap="square">
            <a:spAutoFit/>
          </a:bodyPr>
          <a:lstStyle/>
          <a:p>
            <a:pPr fontAlgn="base">
              <a:spcBef>
                <a:spcPct val="0"/>
              </a:spcBef>
              <a:spcAft>
                <a:spcPct val="0"/>
              </a:spcAft>
              <a:defRPr/>
            </a:pPr>
            <a:r>
              <a:rPr altLang="en-US" b="1" kern="0" lang="zh-CN" sz="28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回顾党领导下的中国制度形成历史</a:t>
            </a:r>
          </a:p>
        </p:txBody>
      </p:sp>
      <p:sp>
        <p:nvSpPr>
          <p:cNvPr id="15" name="圆角矩形 14">
            <a:extLst>
              <a:ext uri="{FF2B5EF4-FFF2-40B4-BE49-F238E27FC236}">
                <a16:creationId xmlns:a16="http://schemas.microsoft.com/office/drawing/2014/main" id="{41B733E7-C108-3A40-9C55-7FA910DD01FD}"/>
              </a:ext>
            </a:extLst>
          </p:cNvPr>
          <p:cNvSpPr/>
          <p:nvPr/>
        </p:nvSpPr>
        <p:spPr>
          <a:xfrm>
            <a:off x="450978" y="1046445"/>
            <a:ext cx="11283822" cy="985555"/>
          </a:xfrm>
          <a:prstGeom prst="roundRect">
            <a:avLst>
              <a:gd fmla="val 6344" name="adj"/>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2000">
                <a:solidFill>
                  <a:schemeClr val="tx1"/>
                </a:solidFill>
                <a:latin charset="-122" panose="020b0503020204020204" pitchFamily="34" typeface="微软雅黑"/>
                <a:ea charset="-122" panose="020b0503020204020204" pitchFamily="34" typeface="微软雅黑"/>
                <a:cs typeface="+mn-ea"/>
                <a:sym typeface="+mn-lt"/>
              </a:rPr>
              <a:t>中国制度的形成经历了一个艰难曲折的发展历程，展现出一段艰辛困苦的历史演变，其间充斥着满是风险与挑战。但中国共产党人在共同理想和远大理想的引领下，在追求使命担当的号召下，迎难而上、攻坚克难，实现了中国特色社会主义制度的不断健全与完善。</a:t>
            </a:r>
          </a:p>
        </p:txBody>
      </p:sp>
      <p:sp>
        <p:nvSpPr>
          <p:cNvPr id="20" name="矩形 19">
            <a:extLst>
              <a:ext uri="{FF2B5EF4-FFF2-40B4-BE49-F238E27FC236}">
                <a16:creationId xmlns:a16="http://schemas.microsoft.com/office/drawing/2014/main" id="{4530481D-F97D-8048-9C0C-F8D0D2E4C8B8}"/>
              </a:ext>
            </a:extLst>
          </p:cNvPr>
          <p:cNvSpPr/>
          <p:nvPr/>
        </p:nvSpPr>
        <p:spPr>
          <a:xfrm>
            <a:off x="5817490" y="2133369"/>
            <a:ext cx="5637910" cy="3992880"/>
          </a:xfrm>
          <a:prstGeom prst="rect">
            <a:avLst/>
          </a:prstGeom>
        </p:spPr>
        <p:txBody>
          <a:bodyPr wrap="square">
            <a:spAutoFit/>
          </a:bodyPr>
          <a:lstStyle/>
          <a:p>
            <a:pPr>
              <a:lnSpc>
                <a:spcPct val="200000"/>
              </a:lnSpc>
            </a:pPr>
            <a:r>
              <a:rPr altLang="en-US" lang="zh-CN" sz="1600">
                <a:solidFill>
                  <a:schemeClr val="tx1">
                    <a:lumMod val="75000"/>
                    <a:lumOff val="25000"/>
                  </a:schemeClr>
                </a:solidFill>
                <a:cs typeface="+mn-ea"/>
                <a:sym typeface="+mn-lt"/>
              </a:rPr>
              <a:t>面对帝国主义、封建主义和官僚资本主义的三重压迫，面对腥风血雨、围剿屠杀的白色恐怖，面对穷凶极恶的敌人，我们党不避斧钺、殊死搏斗，经历了由小到大、由弱变强、由散为聚的组织领导过程，创造出转危为安的革命局面。在同各种非无产阶级思想斗争中，我们党用自身的实践与行动逐步创建了党的政治领导制度、党领导人民军队的制度、党的群众路线、工农兵代表会议制度、人民代表会议制度、民主统一战线和新民主主义法制等制度体系。</a:t>
            </a:r>
          </a:p>
        </p:txBody>
      </p:sp>
      <p:grpSp>
        <p:nvGrpSpPr>
          <p:cNvPr id="3" name="组合 2"/>
          <p:cNvGrpSpPr/>
          <p:nvPr/>
        </p:nvGrpSpPr>
        <p:grpSpPr>
          <a:xfrm>
            <a:off x="3519373" y="3023813"/>
            <a:ext cx="1914464" cy="2552700"/>
            <a:chOff x="3519373" y="3023813"/>
            <a:chExt cx="1914464" cy="2552700"/>
          </a:xfrm>
        </p:grpSpPr>
        <p:sp>
          <p:nvSpPr>
            <p:cNvPr id="18" name="圆角矩形 17">
              <a:extLst>
                <a:ext uri="{FF2B5EF4-FFF2-40B4-BE49-F238E27FC236}">
                  <a16:creationId xmlns:a16="http://schemas.microsoft.com/office/drawing/2014/main" id="{2E37E9CB-52E5-694F-A9FA-D346CAE6DCFA}"/>
                </a:ext>
              </a:extLst>
            </p:cNvPr>
            <p:cNvSpPr/>
            <p:nvPr/>
          </p:nvSpPr>
          <p:spPr>
            <a:xfrm>
              <a:off x="3519373" y="3023813"/>
              <a:ext cx="1914464" cy="2552700"/>
            </a:xfrm>
            <a:prstGeom prst="roundRect">
              <a:avLst>
                <a:gd fmla="val 12308" name="adj"/>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2" name="矩形 1"/>
            <p:cNvSpPr/>
            <p:nvPr/>
          </p:nvSpPr>
          <p:spPr>
            <a:xfrm>
              <a:off x="3937580" y="3552906"/>
              <a:ext cx="1338861" cy="1371600"/>
            </a:xfrm>
            <a:prstGeom prst="rect">
              <a:avLst/>
            </a:prstGeom>
          </p:spPr>
          <p:txBody>
            <a:bodyPr wrap="square">
              <a:spAutoFit/>
            </a:bodyPr>
            <a:lstStyle/>
            <a:p>
              <a:pPr algn="ctr">
                <a:spcBef>
                  <a:spcPct val="0"/>
                </a:spcBef>
              </a:pPr>
              <a:r>
                <a:rPr altLang="en-US" b="1" kern="0" lang="zh-CN" sz="2800">
                  <a:solidFill>
                    <a:srgbClr val="FFFFFF"/>
                  </a:solidFill>
                  <a:cs typeface="+mn-ea"/>
                  <a:sym typeface="+mn-lt"/>
                </a:rPr>
                <a:t>新民主主义革命时期</a:t>
              </a:r>
            </a:p>
          </p:txBody>
        </p:sp>
      </p:grpSp>
      <p:pic>
        <p:nvPicPr>
          <p:cNvPr id="19" name="图片 18">
            <a:extLst>
              <a:ext uri="{FF2B5EF4-FFF2-40B4-BE49-F238E27FC236}">
                <a16:creationId xmlns:a16="http://schemas.microsoft.com/office/drawing/2014/main" id="{8FAC2ABA-2843-7544-87A4-24F22EB9515D}"/>
              </a:ext>
            </a:extLst>
          </p:cNvPr>
          <p:cNvPicPr>
            <a:picLocks noChangeAspect="1"/>
          </p:cNvPicPr>
          <p:nvPr/>
        </p:nvPicPr>
        <p:blipFill>
          <a:blip r:embed="rId2">
            <a:extLst>
              <a:ext uri="{28A0092B-C50C-407E-A947-70E740481C1C}">
                <a14:useLocalDpi val="0"/>
              </a:ext>
            </a:extLst>
          </a:blip>
          <a:srcRect r="35717"/>
          <a:stretch>
            <a:fillRect/>
          </a:stretch>
        </p:blipFill>
        <p:spPr>
          <a:xfrm>
            <a:off x="450978" y="2273069"/>
            <a:ext cx="3329206" cy="3944671"/>
          </a:xfrm>
          <a:prstGeom prst="rect">
            <a:avLst/>
          </a:prstGeom>
        </p:spPr>
      </p:pic>
    </p:spTree>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16" presetSubtype="21">
                                  <p:stCondLst>
                                    <p:cond delay="0"/>
                                  </p:stCondLst>
                                  <p:childTnLst>
                                    <p:set>
                                      <p:cBhvr>
                                        <p:cTn dur="1" fill="hold" id="11">
                                          <p:stCondLst>
                                            <p:cond delay="0"/>
                                          </p:stCondLst>
                                        </p:cTn>
                                        <p:tgtEl>
                                          <p:spTgt spid="19"/>
                                        </p:tgtEl>
                                        <p:attrNameLst>
                                          <p:attrName>style.visibility</p:attrName>
                                        </p:attrNameLst>
                                      </p:cBhvr>
                                      <p:to>
                                        <p:strVal val="visible"/>
                                      </p:to>
                                    </p:set>
                                    <p:animEffect filter="barn(inVertical)" transition="in">
                                      <p:cBhvr>
                                        <p:cTn dur="500" id="12"/>
                                        <p:tgtEl>
                                          <p:spTgt spid="19"/>
                                        </p:tgtEl>
                                      </p:cBhvr>
                                    </p:animEffect>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id="15" nodeType="clickEffect" presetClass="entr" presetID="22" presetSubtype="8">
                                  <p:stCondLst>
                                    <p:cond delay="0"/>
                                  </p:stCondLst>
                                  <p:childTnLst>
                                    <p:set>
                                      <p:cBhvr>
                                        <p:cTn dur="1" fill="hold" id="16">
                                          <p:stCondLst>
                                            <p:cond delay="0"/>
                                          </p:stCondLst>
                                        </p:cTn>
                                        <p:tgtEl>
                                          <p:spTgt spid="3"/>
                                        </p:tgtEl>
                                        <p:attrNameLst>
                                          <p:attrName>style.visibility</p:attrName>
                                        </p:attrNameLst>
                                      </p:cBhvr>
                                      <p:to>
                                        <p:strVal val="visible"/>
                                      </p:to>
                                    </p:set>
                                    <p:animEffect filter="wipe(left)" transition="in">
                                      <p:cBhvr>
                                        <p:cTn dur="500" id="17"/>
                                        <p:tgtEl>
                                          <p:spTgt spid="3"/>
                                        </p:tgtEl>
                                      </p:cBhvr>
                                    </p:animEffect>
                                  </p:childTnLst>
                                </p:cTn>
                              </p:par>
                            </p:childTnLst>
                          </p:cTn>
                        </p:par>
                        <p:par>
                          <p:cTn fill="hold" id="18" nodeType="afterGroup">
                            <p:stCondLst>
                              <p:cond delay="500"/>
                            </p:stCondLst>
                            <p:childTnLst>
                              <p:par>
                                <p:cTn fill="hold" grpId="0" id="19" nodeType="afterEffect" presetClass="entr" presetID="16" presetSubtype="21">
                                  <p:stCondLst>
                                    <p:cond delay="0"/>
                                  </p:stCondLst>
                                  <p:childTnLst>
                                    <p:set>
                                      <p:cBhvr>
                                        <p:cTn dur="1" fill="hold" id="20">
                                          <p:stCondLst>
                                            <p:cond delay="0"/>
                                          </p:stCondLst>
                                        </p:cTn>
                                        <p:tgtEl>
                                          <p:spTgt spid="20"/>
                                        </p:tgtEl>
                                        <p:attrNameLst>
                                          <p:attrName>style.visibility</p:attrName>
                                        </p:attrNameLst>
                                      </p:cBhvr>
                                      <p:to>
                                        <p:strVal val="visible"/>
                                      </p:to>
                                    </p:set>
                                    <p:animEffect filter="barn(inVertical)" transition="in">
                                      <p:cBhvr>
                                        <p:cTn dur="1100" id="2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9" name="矩形 8">
            <a:extLst>
              <a:ext uri="{FF2B5EF4-FFF2-40B4-BE49-F238E27FC236}">
                <a16:creationId xmlns:a16="http://schemas.microsoft.com/office/drawing/2014/main" id="{FC4C3DA1-E575-FC43-A000-CD7EEAE358A2}"/>
              </a:ext>
            </a:extLst>
          </p:cNvPr>
          <p:cNvSpPr/>
          <p:nvPr/>
        </p:nvSpPr>
        <p:spPr>
          <a:xfrm>
            <a:off x="819152" y="34350"/>
            <a:ext cx="5553074" cy="518160"/>
          </a:xfrm>
          <a:prstGeom prst="rect">
            <a:avLst/>
          </a:prstGeom>
        </p:spPr>
        <p:txBody>
          <a:bodyPr wrap="square">
            <a:spAutoFit/>
          </a:bodyPr>
          <a:lstStyle/>
          <a:p>
            <a:pPr fontAlgn="base">
              <a:spcBef>
                <a:spcPct val="0"/>
              </a:spcBef>
              <a:spcAft>
                <a:spcPct val="0"/>
              </a:spcAft>
              <a:defRPr/>
            </a:pPr>
            <a:r>
              <a:rPr altLang="en-US" b="1" kern="0" lang="zh-CN" sz="28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回顾党领导下的中国制度形成历史</a:t>
            </a:r>
          </a:p>
        </p:txBody>
      </p:sp>
      <p:sp>
        <p:nvSpPr>
          <p:cNvPr id="10" name="圆角矩形 9">
            <a:extLst>
              <a:ext uri="{FF2B5EF4-FFF2-40B4-BE49-F238E27FC236}">
                <a16:creationId xmlns:a16="http://schemas.microsoft.com/office/drawing/2014/main" id="{40F72657-2145-7948-8C03-088FCB15CE23}"/>
              </a:ext>
            </a:extLst>
          </p:cNvPr>
          <p:cNvSpPr/>
          <p:nvPr/>
        </p:nvSpPr>
        <p:spPr>
          <a:xfrm>
            <a:off x="491067" y="1632595"/>
            <a:ext cx="5232402" cy="4717402"/>
          </a:xfrm>
          <a:prstGeom prst="roundRect">
            <a:avLst>
              <a:gd fmla="val 2655" name="adj"/>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14" name="圆角矩形 13">
            <a:extLst>
              <a:ext uri="{FF2B5EF4-FFF2-40B4-BE49-F238E27FC236}">
                <a16:creationId xmlns:a16="http://schemas.microsoft.com/office/drawing/2014/main" id="{99424266-AF02-4B49-A1CD-5BD651B309E3}"/>
              </a:ext>
            </a:extLst>
          </p:cNvPr>
          <p:cNvSpPr/>
          <p:nvPr/>
        </p:nvSpPr>
        <p:spPr>
          <a:xfrm>
            <a:off x="914402" y="1166157"/>
            <a:ext cx="4385732" cy="861861"/>
          </a:xfrm>
          <a:prstGeom prst="roundRect">
            <a:avLst>
              <a:gd fmla="val 18202"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bg1"/>
              </a:solidFill>
            </a:endParaRPr>
          </a:p>
        </p:txBody>
      </p:sp>
      <p:sp>
        <p:nvSpPr>
          <p:cNvPr id="15" name="矩形 14">
            <a:extLst>
              <a:ext uri="{FF2B5EF4-FFF2-40B4-BE49-F238E27FC236}">
                <a16:creationId xmlns:a16="http://schemas.microsoft.com/office/drawing/2014/main" id="{6660BCC2-58B8-7744-9ED9-66E32FFFF718}"/>
              </a:ext>
            </a:extLst>
          </p:cNvPr>
          <p:cNvSpPr/>
          <p:nvPr/>
        </p:nvSpPr>
        <p:spPr>
          <a:xfrm>
            <a:off x="1204041" y="1352449"/>
            <a:ext cx="3806454" cy="518160"/>
          </a:xfrm>
          <a:prstGeom prst="rect">
            <a:avLst/>
          </a:prstGeom>
        </p:spPr>
        <p:txBody>
          <a:bodyPr vert="horz" wrap="square">
            <a:spAutoFit/>
          </a:bodyPr>
          <a:lstStyle/>
          <a:p>
            <a:pPr algn="ctr" fontAlgn="base">
              <a:spcBef>
                <a:spcPct val="0"/>
              </a:spcBef>
              <a:spcAft>
                <a:spcPct val="0"/>
              </a:spcAft>
              <a:defRPr/>
            </a:pPr>
            <a:r>
              <a:rPr altLang="en-US" kern="0" lang="zh-CN" sz="2800">
                <a:ln w="3175">
                  <a:noFill/>
                </a:ln>
                <a:solidFill>
                  <a:schemeClr val="bg1"/>
                </a:solidFill>
                <a:latin charset="-122" panose="02000000000000000000" pitchFamily="2" typeface="字魂36号-孙新恒宋楷体"/>
                <a:ea charset="-122" panose="02000000000000000000" pitchFamily="2" typeface="字魂36号-孙新恒宋楷体"/>
              </a:rPr>
              <a:t>新中国成立以后</a:t>
            </a:r>
          </a:p>
        </p:txBody>
      </p:sp>
      <p:sp>
        <p:nvSpPr>
          <p:cNvPr id="16" name="矩形 15">
            <a:extLst>
              <a:ext uri="{FF2B5EF4-FFF2-40B4-BE49-F238E27FC236}">
                <a16:creationId xmlns:a16="http://schemas.microsoft.com/office/drawing/2014/main" id="{8EC5B16B-BE57-3F43-8E80-C5E93772ACB2}"/>
              </a:ext>
            </a:extLst>
          </p:cNvPr>
          <p:cNvSpPr/>
          <p:nvPr/>
        </p:nvSpPr>
        <p:spPr>
          <a:xfrm>
            <a:off x="711203" y="2267079"/>
            <a:ext cx="5012266" cy="3749041"/>
          </a:xfrm>
          <a:prstGeom prst="rect">
            <a:avLst/>
          </a:prstGeom>
        </p:spPr>
        <p:txBody>
          <a:bodyPr wrap="square">
            <a:spAutoFit/>
          </a:bodyPr>
          <a:lstStyle/>
          <a:p>
            <a:pPr fontAlgn="base">
              <a:lnSpc>
                <a:spcPct val="150000"/>
              </a:lnSpc>
              <a:spcBef>
                <a:spcPct val="0"/>
              </a:spcBef>
              <a:spcAft>
                <a:spcPct val="0"/>
              </a:spcAft>
              <a:defRPr/>
            </a:pPr>
            <a:r>
              <a:rPr altLang="en-US" kern="0" lang="zh-CN" sz="1600">
                <a:ln w="3175">
                  <a:noFill/>
                </a:ln>
                <a:latin charset="-122" panose="020b0503020204020204" pitchFamily="34" typeface="微软雅黑"/>
                <a:ea charset="-122" panose="020b0503020204020204" pitchFamily="34" typeface="微软雅黑"/>
              </a:rPr>
              <a:t>中国共产党人根据新民主主义革命的历史逻辑、理论逻辑和实践逻辑依次进行了社会主义革命和社会主义改革，得以创建了社会主义制度，开创了治理国家的崭新局面。当然，我们党在建设社会主义初期阶段经历了一番艰难的探索。面临帝国主义的封锁包围、中苏关系的破裂恶化、自然灾害的饥荒迫害等风险与考验，党和国家领导人顶住层层压力，在执政挑战下经过努力和坚持，塑造了中国在奋进过程当中的高大形象，发展了中国社会主义的经济制度、政治制度、思想文化制度。</a:t>
            </a:r>
          </a:p>
        </p:txBody>
      </p:sp>
      <p:pic>
        <p:nvPicPr>
          <p:cNvPr id="2" name="图片 1"/>
          <p:cNvPicPr>
            <a:picLocks noChangeAspect="1"/>
          </p:cNvPicPr>
          <p:nvPr/>
        </p:nvPicPr>
        <p:blipFill>
          <a:blip r:embed="rId2">
            <a:extLst>
              <a:ext uri="{28A0092B-C50C-407E-A947-70E740481C1C}">
                <a14:useLocalDpi val="0"/>
              </a:ext>
            </a:extLst>
          </a:blip>
          <a:stretch>
            <a:fillRect/>
          </a:stretch>
        </p:blipFill>
        <p:spPr>
          <a:xfrm>
            <a:off x="6254648" y="984148"/>
            <a:ext cx="5505551" cy="5505551"/>
          </a:xfrm>
          <a:prstGeom prst="rect">
            <a:avLst/>
          </a:prstGeom>
        </p:spPr>
      </p:pic>
    </p:spTree>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1100" id="7"/>
                                        <p:tgtEl>
                                          <p:spTgt spid="15"/>
                                        </p:tgtEl>
                                      </p:cBhvr>
                                    </p:animEffect>
                                  </p:childTnLst>
                                </p:cTn>
                              </p:par>
                            </p:childTnLst>
                          </p:cTn>
                        </p:par>
                        <p:par>
                          <p:cTn fill="hold" id="8" nodeType="afterGroup">
                            <p:stCondLst>
                              <p:cond delay="1100"/>
                            </p:stCondLst>
                            <p:childTnLst>
                              <p:par>
                                <p:cTn fill="hold" grpId="0" id="9" nodeType="afterEffect" presetClass="entr" presetID="16" presetSubtype="21">
                                  <p:stCondLst>
                                    <p:cond delay="0"/>
                                  </p:stCondLst>
                                  <p:childTnLst>
                                    <p:set>
                                      <p:cBhvr>
                                        <p:cTn dur="1" fill="hold" id="10">
                                          <p:stCondLst>
                                            <p:cond delay="0"/>
                                          </p:stCondLst>
                                        </p:cTn>
                                        <p:tgtEl>
                                          <p:spTgt spid="16"/>
                                        </p:tgtEl>
                                        <p:attrNameLst>
                                          <p:attrName>style.visibility</p:attrName>
                                        </p:attrNameLst>
                                      </p:cBhvr>
                                      <p:to>
                                        <p:strVal val="visible"/>
                                      </p:to>
                                    </p:set>
                                    <p:animEffect filter="barn(inVertical)" transition="in">
                                      <p:cBhvr>
                                        <p:cTn dur="1100" id="1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9" name="矩形 18">
            <a:extLst>
              <a:ext uri="{FF2B5EF4-FFF2-40B4-BE49-F238E27FC236}">
                <a16:creationId xmlns:a16="http://schemas.microsoft.com/office/drawing/2014/main" id="{FC4C3DA1-E575-FC43-A000-CD7EEAE358A2}"/>
              </a:ext>
            </a:extLst>
          </p:cNvPr>
          <p:cNvSpPr/>
          <p:nvPr/>
        </p:nvSpPr>
        <p:spPr>
          <a:xfrm>
            <a:off x="819152" y="34350"/>
            <a:ext cx="5553074" cy="518160"/>
          </a:xfrm>
          <a:prstGeom prst="rect">
            <a:avLst/>
          </a:prstGeom>
        </p:spPr>
        <p:txBody>
          <a:bodyPr wrap="square">
            <a:spAutoFit/>
          </a:bodyPr>
          <a:lstStyle/>
          <a:p>
            <a:pPr fontAlgn="base">
              <a:spcBef>
                <a:spcPct val="0"/>
              </a:spcBef>
              <a:spcAft>
                <a:spcPct val="0"/>
              </a:spcAft>
              <a:defRPr/>
            </a:pPr>
            <a:r>
              <a:rPr altLang="en-US" b="1" kern="0" lang="zh-CN" sz="28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回顾党领导下的中国制度形成历史</a:t>
            </a:r>
          </a:p>
        </p:txBody>
      </p:sp>
      <p:sp>
        <p:nvSpPr>
          <p:cNvPr id="30" name="矩形 29">
            <a:extLst>
              <a:ext uri="{FF2B5EF4-FFF2-40B4-BE49-F238E27FC236}">
                <a16:creationId xmlns:a16="http://schemas.microsoft.com/office/drawing/2014/main" id="{87BA5935-83D0-A84E-A190-3B1FF8C6B63D}"/>
              </a:ext>
            </a:extLst>
          </p:cNvPr>
          <p:cNvSpPr/>
          <p:nvPr/>
        </p:nvSpPr>
        <p:spPr>
          <a:xfrm>
            <a:off x="357132" y="2603179"/>
            <a:ext cx="5177031" cy="3383281"/>
          </a:xfrm>
          <a:prstGeom prst="rect">
            <a:avLst/>
          </a:prstGeom>
        </p:spPr>
        <p:txBody>
          <a:bodyPr wrap="square">
            <a:spAutoFit/>
          </a:bodyPr>
          <a:lstStyle/>
          <a:p>
            <a:pPr>
              <a:lnSpc>
                <a:spcPct val="150000"/>
              </a:lnSpc>
            </a:pPr>
            <a:r>
              <a:rPr altLang="en-US" lang="zh-CN" sz="1600">
                <a:solidFill>
                  <a:schemeClr val="tx1">
                    <a:lumMod val="75000"/>
                    <a:lumOff val="25000"/>
                  </a:schemeClr>
                </a:solidFill>
                <a:cs typeface="+mn-ea"/>
                <a:sym typeface="+mn-lt"/>
              </a:rPr>
              <a:t>我们党基于对内改革、对外开放的立本国策和发展战略，勇于面对国家当时所面临的巨大风险与挑战。在充满艰险的改革开放道路上，党和国家领导人精心组织、提前谋划，有力化解来自西方的敌对势力。虽然世界上的社会主义阵营发生了严重的动乱，但我们国家始终坚守社会主义、坚守共产主义，相信中国共产党、相信人民，积极应对困难，主动连接国际互联网，步入国际性合作组织，参与世界交流与合作，实施互利共赢的开放战略，成功开创了中国特色社会主义制度。</a:t>
            </a:r>
          </a:p>
        </p:txBody>
      </p:sp>
      <p:sp>
        <p:nvSpPr>
          <p:cNvPr id="31" name="矩形 30">
            <a:extLst>
              <a:ext uri="{FF2B5EF4-FFF2-40B4-BE49-F238E27FC236}">
                <a16:creationId xmlns:a16="http://schemas.microsoft.com/office/drawing/2014/main" id="{DE9FD06E-9389-BC46-9459-1CBFA8A645C7}"/>
              </a:ext>
            </a:extLst>
          </p:cNvPr>
          <p:cNvSpPr/>
          <p:nvPr/>
        </p:nvSpPr>
        <p:spPr>
          <a:xfrm>
            <a:off x="357132" y="1322391"/>
            <a:ext cx="2338362" cy="1090304"/>
          </a:xfrm>
          <a:prstGeom prst="rect">
            <a:avLst/>
          </a:prstGeom>
          <a:solidFill>
            <a:srgbClr val="E606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32" name="矩形 31">
            <a:extLst>
              <a:ext uri="{FF2B5EF4-FFF2-40B4-BE49-F238E27FC236}">
                <a16:creationId xmlns:a16="http://schemas.microsoft.com/office/drawing/2014/main" id="{F24D05FC-1B5E-F944-A2BB-DEF613116EB2}"/>
              </a:ext>
            </a:extLst>
          </p:cNvPr>
          <p:cNvSpPr/>
          <p:nvPr/>
        </p:nvSpPr>
        <p:spPr>
          <a:xfrm>
            <a:off x="345632" y="1670738"/>
            <a:ext cx="2236510" cy="457200"/>
          </a:xfrm>
          <a:prstGeom prst="rect">
            <a:avLst/>
          </a:prstGeom>
        </p:spPr>
        <p:txBody>
          <a:bodyPr wrap="square">
            <a:spAutoFit/>
          </a:bodyPr>
          <a:lstStyle/>
          <a:p>
            <a:pPr algn="dist">
              <a:spcBef>
                <a:spcPct val="0"/>
              </a:spcBef>
            </a:pPr>
            <a:r>
              <a:rPr altLang="en-US" kern="0" lang="zh-CN" sz="2400">
                <a:solidFill>
                  <a:srgbClr val="FFFFFF"/>
                </a:solidFill>
                <a:cs typeface="+mn-ea"/>
                <a:sym typeface="+mn-lt"/>
              </a:rPr>
              <a:t>改革开放后</a:t>
            </a:r>
          </a:p>
        </p:txBody>
      </p:sp>
      <p:cxnSp>
        <p:nvCxnSpPr>
          <p:cNvPr id="33" name="直接连接符 14">
            <a:extLst>
              <a:ext uri="{FF2B5EF4-FFF2-40B4-BE49-F238E27FC236}">
                <a16:creationId xmlns:a16="http://schemas.microsoft.com/office/drawing/2014/main" id="{C429B9D3-D1DE-E341-97FD-50376248D290}"/>
              </a:ext>
            </a:extLst>
          </p:cNvPr>
          <p:cNvCxnSpPr/>
          <p:nvPr/>
        </p:nvCxnSpPr>
        <p:spPr>
          <a:xfrm>
            <a:off x="2798465" y="1793167"/>
            <a:ext cx="6700485" cy="0"/>
          </a:xfrm>
          <a:prstGeom prst="line">
            <a:avLst/>
          </a:prstGeom>
          <a:ln w="25400">
            <a:solidFill>
              <a:schemeClr val="tx1">
                <a:lumMod val="95000"/>
                <a:lumOff val="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矩形 33">
            <a:extLst>
              <a:ext uri="{FF2B5EF4-FFF2-40B4-BE49-F238E27FC236}">
                <a16:creationId xmlns:a16="http://schemas.microsoft.com/office/drawing/2014/main" id="{C74813DB-283D-B941-89E5-18EEE406F98C}"/>
              </a:ext>
            </a:extLst>
          </p:cNvPr>
          <p:cNvSpPr/>
          <p:nvPr/>
        </p:nvSpPr>
        <p:spPr>
          <a:xfrm>
            <a:off x="4796274" y="1575155"/>
            <a:ext cx="2821624" cy="419739"/>
          </a:xfrm>
          <a:prstGeom prst="rect">
            <a:avLst/>
          </a:prstGeom>
          <a:solidFill>
            <a:srgbClr val="E606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a:extLst>
              <a:ext uri="{FF2B5EF4-FFF2-40B4-BE49-F238E27FC236}">
                <a16:creationId xmlns:a16="http://schemas.microsoft.com/office/drawing/2014/main" id="{52D706AE-A2D2-3D4B-8302-6102CA12959B}"/>
              </a:ext>
            </a:extLst>
          </p:cNvPr>
          <p:cNvSpPr/>
          <p:nvPr/>
        </p:nvSpPr>
        <p:spPr>
          <a:xfrm>
            <a:off x="9498950" y="1322391"/>
            <a:ext cx="2338362" cy="1090304"/>
          </a:xfrm>
          <a:prstGeom prst="rect">
            <a:avLst/>
          </a:prstGeom>
          <a:solidFill>
            <a:srgbClr val="E606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36" name="矩形 35">
            <a:extLst>
              <a:ext uri="{FF2B5EF4-FFF2-40B4-BE49-F238E27FC236}">
                <a16:creationId xmlns:a16="http://schemas.microsoft.com/office/drawing/2014/main" id="{E5C87DB8-25ED-2044-84B5-69813DF06F73}"/>
              </a:ext>
            </a:extLst>
          </p:cNvPr>
          <p:cNvSpPr/>
          <p:nvPr/>
        </p:nvSpPr>
        <p:spPr>
          <a:xfrm>
            <a:off x="9561376" y="1679064"/>
            <a:ext cx="2316480" cy="457200"/>
          </a:xfrm>
          <a:prstGeom prst="rect">
            <a:avLst/>
          </a:prstGeom>
        </p:spPr>
        <p:txBody>
          <a:bodyPr wrap="none">
            <a:spAutoFit/>
          </a:bodyPr>
          <a:lstStyle/>
          <a:p>
            <a:pPr algn="ctr" lvl="0">
              <a:defRPr/>
            </a:pPr>
            <a:r>
              <a:rPr altLang="en-US" b="1" lang="zh-CN" sz="2400">
                <a:solidFill>
                  <a:schemeClr val="bg1"/>
                </a:solidFill>
                <a:latin charset="-122" panose="020b0503020204020204" pitchFamily="34" typeface="微软雅黑"/>
                <a:ea charset="-122" panose="020b0503020204020204" pitchFamily="34" typeface="微软雅黑"/>
              </a:rPr>
              <a:t>党的十八大以来</a:t>
            </a:r>
          </a:p>
        </p:txBody>
      </p:sp>
      <p:sp>
        <p:nvSpPr>
          <p:cNvPr id="37" name="矩形 36">
            <a:extLst>
              <a:ext uri="{FF2B5EF4-FFF2-40B4-BE49-F238E27FC236}">
                <a16:creationId xmlns:a16="http://schemas.microsoft.com/office/drawing/2014/main" id="{87BA5935-83D0-A84E-A190-3B1FF8C6B63D}"/>
              </a:ext>
            </a:extLst>
          </p:cNvPr>
          <p:cNvSpPr/>
          <p:nvPr/>
        </p:nvSpPr>
        <p:spPr>
          <a:xfrm>
            <a:off x="6660280" y="2603179"/>
            <a:ext cx="5177031" cy="2651760"/>
          </a:xfrm>
          <a:prstGeom prst="rect">
            <a:avLst/>
          </a:prstGeom>
        </p:spPr>
        <p:txBody>
          <a:bodyPr wrap="square">
            <a:spAutoFit/>
          </a:bodyPr>
          <a:lstStyle/>
          <a:p>
            <a:pPr algn="r">
              <a:lnSpc>
                <a:spcPct val="150000"/>
              </a:lnSpc>
            </a:pPr>
            <a:r>
              <a:rPr altLang="en-US" lang="zh-CN" sz="1600">
                <a:solidFill>
                  <a:schemeClr val="tx1">
                    <a:lumMod val="75000"/>
                    <a:lumOff val="25000"/>
                  </a:schemeClr>
                </a:solidFill>
                <a:cs typeface="+mn-ea"/>
                <a:sym typeface="+mn-lt"/>
              </a:rPr>
              <a:t>党中央全面总结中国发展道路上的问题与经验，认真分析新情况、新问题、新矛盾和新挑战，以壮士断腕、刮骨疗毒、刀刃向内的自我革命勇气和高超的政治智慧，着力增强制度建设的系统性、整体性、协同性和创新性，全面完善中国特色社会主义制度，推进国家治理体系和治理能力现代化，使中国特色社会主义制度更加成熟和完善，成功开辟了中国特色社会主义新时代。</a:t>
            </a:r>
          </a:p>
        </p:txBody>
      </p:sp>
    </p:spTree>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31"/>
                                        </p:tgtEl>
                                        <p:attrNameLst>
                                          <p:attrName>style.visibility</p:attrName>
                                        </p:attrNameLst>
                                      </p:cBhvr>
                                      <p:to>
                                        <p:strVal val="visible"/>
                                      </p:to>
                                    </p:set>
                                    <p:animEffect filter="barn(inVertical)" transition="in">
                                      <p:cBhvr>
                                        <p:cTn dur="500" id="7"/>
                                        <p:tgtEl>
                                          <p:spTgt spid="31"/>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32"/>
                                        </p:tgtEl>
                                        <p:attrNameLst>
                                          <p:attrName>style.visibility</p:attrName>
                                        </p:attrNameLst>
                                      </p:cBhvr>
                                      <p:to>
                                        <p:strVal val="visible"/>
                                      </p:to>
                                    </p:set>
                                    <p:animEffect filter="fade" transition="in">
                                      <p:cBhvr>
                                        <p:cTn dur="1000" id="11"/>
                                        <p:tgtEl>
                                          <p:spTgt spid="32"/>
                                        </p:tgtEl>
                                      </p:cBhvr>
                                    </p:animEffect>
                                    <p:anim calcmode="lin" valueType="num">
                                      <p:cBhvr>
                                        <p:cTn dur="1000" fill="hold" id="12"/>
                                        <p:tgtEl>
                                          <p:spTgt spid="32"/>
                                        </p:tgtEl>
                                        <p:attrNameLst>
                                          <p:attrName>ppt_x</p:attrName>
                                        </p:attrNameLst>
                                      </p:cBhvr>
                                      <p:tavLst>
                                        <p:tav tm="0">
                                          <p:val>
                                            <p:strVal val="#ppt_x"/>
                                          </p:val>
                                        </p:tav>
                                        <p:tav tm="100000">
                                          <p:val>
                                            <p:strVal val="#ppt_x"/>
                                          </p:val>
                                        </p:tav>
                                      </p:tavLst>
                                    </p:anim>
                                    <p:anim calcmode="lin" valueType="num">
                                      <p:cBhvr>
                                        <p:cTn dur="1000" fill="hold" id="13"/>
                                        <p:tgtEl>
                                          <p:spTgt spid="3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16" presetSubtype="37">
                                  <p:stCondLst>
                                    <p:cond delay="0"/>
                                  </p:stCondLst>
                                  <p:childTnLst>
                                    <p:set>
                                      <p:cBhvr>
                                        <p:cTn dur="1" fill="hold" id="16">
                                          <p:stCondLst>
                                            <p:cond delay="0"/>
                                          </p:stCondLst>
                                        </p:cTn>
                                        <p:tgtEl>
                                          <p:spTgt spid="33"/>
                                        </p:tgtEl>
                                        <p:attrNameLst>
                                          <p:attrName>style.visibility</p:attrName>
                                        </p:attrNameLst>
                                      </p:cBhvr>
                                      <p:to>
                                        <p:strVal val="visible"/>
                                      </p:to>
                                    </p:set>
                                    <p:animEffect filter="barn(outVertical)" transition="in">
                                      <p:cBhvr>
                                        <p:cTn dur="500" id="17"/>
                                        <p:tgtEl>
                                          <p:spTgt spid="33"/>
                                        </p:tgtEl>
                                      </p:cBhvr>
                                    </p:animEffect>
                                  </p:childTnLst>
                                </p:cTn>
                              </p:par>
                            </p:childTnLst>
                          </p:cTn>
                        </p:par>
                        <p:par>
                          <p:cTn fill="hold" id="18" nodeType="afterGroup">
                            <p:stCondLst>
                              <p:cond delay="2000"/>
                            </p:stCondLst>
                            <p:childTnLst>
                              <p:par>
                                <p:cTn fill="hold" grpId="0" id="19" nodeType="afterEffect" presetClass="entr" presetID="16" presetSubtype="21">
                                  <p:stCondLst>
                                    <p:cond delay="0"/>
                                  </p:stCondLst>
                                  <p:childTnLst>
                                    <p:set>
                                      <p:cBhvr>
                                        <p:cTn dur="1" fill="hold" id="20">
                                          <p:stCondLst>
                                            <p:cond delay="0"/>
                                          </p:stCondLst>
                                        </p:cTn>
                                        <p:tgtEl>
                                          <p:spTgt spid="35"/>
                                        </p:tgtEl>
                                        <p:attrNameLst>
                                          <p:attrName>style.visibility</p:attrName>
                                        </p:attrNameLst>
                                      </p:cBhvr>
                                      <p:to>
                                        <p:strVal val="visible"/>
                                      </p:to>
                                    </p:set>
                                    <p:animEffect filter="barn(inVertical)" transition="in">
                                      <p:cBhvr>
                                        <p:cTn dur="500" id="21"/>
                                        <p:tgtEl>
                                          <p:spTgt spid="35"/>
                                        </p:tgtEl>
                                      </p:cBhvr>
                                    </p:animEffect>
                                  </p:childTnLst>
                                </p:cTn>
                              </p:par>
                            </p:childTnLst>
                          </p:cTn>
                        </p:par>
                        <p:par>
                          <p:cTn fill="hold" id="22" nodeType="afterGroup">
                            <p:stCondLst>
                              <p:cond delay="2500"/>
                            </p:stCondLst>
                            <p:childTnLst>
                              <p:par>
                                <p:cTn fill="hold" grpId="0" id="23" nodeType="afterEffect" presetClass="entr" presetID="42" presetSubtype="0">
                                  <p:stCondLst>
                                    <p:cond delay="0"/>
                                  </p:stCondLst>
                                  <p:childTnLst>
                                    <p:set>
                                      <p:cBhvr>
                                        <p:cTn dur="1" fill="hold" id="24">
                                          <p:stCondLst>
                                            <p:cond delay="0"/>
                                          </p:stCondLst>
                                        </p:cTn>
                                        <p:tgtEl>
                                          <p:spTgt spid="36"/>
                                        </p:tgtEl>
                                        <p:attrNameLst>
                                          <p:attrName>style.visibility</p:attrName>
                                        </p:attrNameLst>
                                      </p:cBhvr>
                                      <p:to>
                                        <p:strVal val="visible"/>
                                      </p:to>
                                    </p:set>
                                    <p:animEffect filter="fade" transition="in">
                                      <p:cBhvr>
                                        <p:cTn dur="1000" id="25"/>
                                        <p:tgtEl>
                                          <p:spTgt spid="36"/>
                                        </p:tgtEl>
                                      </p:cBhvr>
                                    </p:animEffect>
                                    <p:anim calcmode="lin" valueType="num">
                                      <p:cBhvr>
                                        <p:cTn dur="1000" fill="hold" id="26"/>
                                        <p:tgtEl>
                                          <p:spTgt spid="36"/>
                                        </p:tgtEl>
                                        <p:attrNameLst>
                                          <p:attrName>ppt_x</p:attrName>
                                        </p:attrNameLst>
                                      </p:cBhvr>
                                      <p:tavLst>
                                        <p:tav tm="0">
                                          <p:val>
                                            <p:strVal val="#ppt_x"/>
                                          </p:val>
                                        </p:tav>
                                        <p:tav tm="100000">
                                          <p:val>
                                            <p:strVal val="#ppt_x"/>
                                          </p:val>
                                        </p:tav>
                                      </p:tavLst>
                                    </p:anim>
                                    <p:anim calcmode="lin" valueType="num">
                                      <p:cBhvr>
                                        <p:cTn dur="1000" fill="hold" id="27"/>
                                        <p:tgtEl>
                                          <p:spTgt spid="36"/>
                                        </p:tgtEl>
                                        <p:attrNameLst>
                                          <p:attrName>ppt_y</p:attrName>
                                        </p:attrNameLst>
                                      </p:cBhvr>
                                      <p:tavLst>
                                        <p:tav tm="0">
                                          <p:val>
                                            <p:strVal val="#ppt_y+.1"/>
                                          </p:val>
                                        </p:tav>
                                        <p:tav tm="100000">
                                          <p:val>
                                            <p:strVal val="#ppt_y"/>
                                          </p:val>
                                        </p:tav>
                                      </p:tavLst>
                                    </p:anim>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grpId="0" id="30" nodeType="clickEffect" presetClass="entr" presetID="16" presetSubtype="21">
                                  <p:stCondLst>
                                    <p:cond delay="0"/>
                                  </p:stCondLst>
                                  <p:childTnLst>
                                    <p:set>
                                      <p:cBhvr>
                                        <p:cTn dur="1" fill="hold" id="31">
                                          <p:stCondLst>
                                            <p:cond delay="0"/>
                                          </p:stCondLst>
                                        </p:cTn>
                                        <p:tgtEl>
                                          <p:spTgt spid="34"/>
                                        </p:tgtEl>
                                        <p:attrNameLst>
                                          <p:attrName>style.visibility</p:attrName>
                                        </p:attrNameLst>
                                      </p:cBhvr>
                                      <p:to>
                                        <p:strVal val="visible"/>
                                      </p:to>
                                    </p:set>
                                    <p:animEffect filter="barn(inVertical)" transition="in">
                                      <p:cBhvr>
                                        <p:cTn dur="500" id="32"/>
                                        <p:tgtEl>
                                          <p:spTgt spid="34"/>
                                        </p:tgtEl>
                                      </p:cBhvr>
                                    </p:animEffect>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grpId="0" id="35" nodeType="clickEffect" presetClass="entr" presetID="42" presetSubtype="0">
                                  <p:stCondLst>
                                    <p:cond delay="0"/>
                                  </p:stCondLst>
                                  <p:childTnLst>
                                    <p:set>
                                      <p:cBhvr>
                                        <p:cTn dur="1" fill="hold" id="36">
                                          <p:stCondLst>
                                            <p:cond delay="0"/>
                                          </p:stCondLst>
                                        </p:cTn>
                                        <p:tgtEl>
                                          <p:spTgt spid="30"/>
                                        </p:tgtEl>
                                        <p:attrNameLst>
                                          <p:attrName>style.visibility</p:attrName>
                                        </p:attrNameLst>
                                      </p:cBhvr>
                                      <p:to>
                                        <p:strVal val="visible"/>
                                      </p:to>
                                    </p:set>
                                    <p:animEffect filter="fade" transition="in">
                                      <p:cBhvr>
                                        <p:cTn dur="1000" id="37"/>
                                        <p:tgtEl>
                                          <p:spTgt spid="30"/>
                                        </p:tgtEl>
                                      </p:cBhvr>
                                    </p:animEffect>
                                    <p:anim calcmode="lin" valueType="num">
                                      <p:cBhvr>
                                        <p:cTn dur="1000" fill="hold" id="38"/>
                                        <p:tgtEl>
                                          <p:spTgt spid="30"/>
                                        </p:tgtEl>
                                        <p:attrNameLst>
                                          <p:attrName>ppt_x</p:attrName>
                                        </p:attrNameLst>
                                      </p:cBhvr>
                                      <p:tavLst>
                                        <p:tav tm="0">
                                          <p:val>
                                            <p:strVal val="#ppt_x"/>
                                          </p:val>
                                        </p:tav>
                                        <p:tav tm="100000">
                                          <p:val>
                                            <p:strVal val="#ppt_x"/>
                                          </p:val>
                                        </p:tav>
                                      </p:tavLst>
                                    </p:anim>
                                    <p:anim calcmode="lin" valueType="num">
                                      <p:cBhvr>
                                        <p:cTn dur="1000" fill="hold" id="39"/>
                                        <p:tgtEl>
                                          <p:spTgt spid="30"/>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37"/>
                                        </p:tgtEl>
                                        <p:attrNameLst>
                                          <p:attrName>style.visibility</p:attrName>
                                        </p:attrNameLst>
                                      </p:cBhvr>
                                      <p:to>
                                        <p:strVal val="visible"/>
                                      </p:to>
                                    </p:set>
                                    <p:animEffect filter="fade" transition="in">
                                      <p:cBhvr>
                                        <p:cTn dur="1000" id="42"/>
                                        <p:tgtEl>
                                          <p:spTgt spid="37"/>
                                        </p:tgtEl>
                                      </p:cBhvr>
                                    </p:animEffect>
                                    <p:anim calcmode="lin" valueType="num">
                                      <p:cBhvr>
                                        <p:cTn dur="1000" fill="hold" id="43"/>
                                        <p:tgtEl>
                                          <p:spTgt spid="37"/>
                                        </p:tgtEl>
                                        <p:attrNameLst>
                                          <p:attrName>ppt_x</p:attrName>
                                        </p:attrNameLst>
                                      </p:cBhvr>
                                      <p:tavLst>
                                        <p:tav tm="0">
                                          <p:val>
                                            <p:strVal val="#ppt_x"/>
                                          </p:val>
                                        </p:tav>
                                        <p:tav tm="100000">
                                          <p:val>
                                            <p:strVal val="#ppt_x"/>
                                          </p:val>
                                        </p:tav>
                                      </p:tavLst>
                                    </p:anim>
                                    <p:anim calcmode="lin" valueType="num">
                                      <p:cBhvr>
                                        <p:cTn dur="1000" fill="hold" id="44"/>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4"/>
      <p:bldP grpId="0" spid="35"/>
      <p:bldP grpId="0" spid="36"/>
      <p:bldP grpId="0" spid="3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b="8393"/>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val="0"/>
              </a:ext>
            </a:extLst>
          </a:blip>
          <a:srcRect b="3333" r="65119"/>
          <a:stretch>
            <a:fillRect/>
          </a:stretch>
        </p:blipFill>
        <p:spPr>
          <a:xfrm>
            <a:off x="0" y="0"/>
            <a:ext cx="4640247" cy="6429829"/>
          </a:xfrm>
          <a:prstGeom prst="rect">
            <a:avLst/>
          </a:prstGeom>
        </p:spPr>
      </p:pic>
      <p:pic>
        <p:nvPicPr>
          <p:cNvPr id="6" name="图片 5"/>
          <p:cNvPicPr>
            <a:picLocks noChangeAspect="1"/>
          </p:cNvPicPr>
          <p:nvPr/>
        </p:nvPicPr>
        <p:blipFill>
          <a:blip r:embed="rId4">
            <a:extLst>
              <a:ext uri="{28A0092B-C50C-407E-A947-70E740481C1C}">
                <a14:useLocalDpi val="0"/>
              </a:ext>
            </a:extLst>
          </a:blip>
          <a:srcRect l="38295" t="24953"/>
          <a:stretch>
            <a:fillRect/>
          </a:stretch>
        </p:blipFill>
        <p:spPr>
          <a:xfrm>
            <a:off x="6850743" y="2610181"/>
            <a:ext cx="5341257" cy="3355189"/>
          </a:xfrm>
          <a:prstGeom prst="rect">
            <a:avLst/>
          </a:prstGeom>
        </p:spPr>
      </p:pic>
      <p:pic>
        <p:nvPicPr>
          <p:cNvPr id="7" name="图片 6"/>
          <p:cNvPicPr>
            <a:picLocks noChangeAspect="1"/>
          </p:cNvPicPr>
          <p:nvPr/>
        </p:nvPicPr>
        <p:blipFill>
          <a:blip r:embed="rId4">
            <a:extLst>
              <a:ext uri="{28A0092B-C50C-407E-A947-70E740481C1C}">
                <a14:useLocalDpi val="0"/>
              </a:ext>
            </a:extLst>
          </a:blip>
          <a:srcRect b="74669" l="71295"/>
          <a:stretch>
            <a:fillRect/>
          </a:stretch>
        </p:blipFill>
        <p:spPr>
          <a:xfrm>
            <a:off x="9231086" y="0"/>
            <a:ext cx="2960914" cy="1349532"/>
          </a:xfrm>
          <a:prstGeom prst="rect">
            <a:avLst/>
          </a:prstGeom>
        </p:spPr>
      </p:pic>
      <p:pic>
        <p:nvPicPr>
          <p:cNvPr id="8" name="图片 7"/>
          <p:cNvPicPr>
            <a:picLocks noChangeAspect="1"/>
          </p:cNvPicPr>
          <p:nvPr/>
        </p:nvPicPr>
        <p:blipFill>
          <a:blip r:embed="rId5">
            <a:extLst>
              <a:ext uri="{28A0092B-C50C-407E-A947-70E740481C1C}">
                <a14:useLocalDpi val="0"/>
              </a:ext>
            </a:extLst>
          </a:blip>
          <a:srcRect b="34643" t="42024"/>
          <a:stretch>
            <a:fillRect/>
          </a:stretch>
        </p:blipFill>
        <p:spPr>
          <a:xfrm>
            <a:off x="-2" y="5453743"/>
            <a:ext cx="12192000" cy="1422401"/>
          </a:xfrm>
          <a:prstGeom prst="rect">
            <a:avLst/>
          </a:prstGeom>
        </p:spPr>
      </p:pic>
      <p:sp>
        <p:nvSpPr>
          <p:cNvPr id="16" name="矩形 15">
            <a:extLst>
              <a:ext uri="{FF2B5EF4-FFF2-40B4-BE49-F238E27FC236}">
                <a16:creationId xmlns:a16="http://schemas.microsoft.com/office/drawing/2014/main" id="{D8701FED-3B56-AD45-9796-CC45DFA45B8C}"/>
              </a:ext>
            </a:extLst>
          </p:cNvPr>
          <p:cNvSpPr/>
          <p:nvPr/>
        </p:nvSpPr>
        <p:spPr>
          <a:xfrm>
            <a:off x="3828841" y="1270651"/>
            <a:ext cx="5545729" cy="914400"/>
          </a:xfrm>
          <a:prstGeom prst="rect">
            <a:avLst/>
          </a:prstGeom>
        </p:spPr>
        <p:txBody>
          <a:bodyPr wrap="square">
            <a:spAutoFit/>
          </a:bodyPr>
          <a:lstStyle/>
          <a:p>
            <a:pPr algn="ctr" fontAlgn="base">
              <a:spcBef>
                <a:spcPct val="0"/>
              </a:spcBef>
              <a:spcAft>
                <a:spcPct val="0"/>
              </a:spcAft>
              <a:defRPr/>
            </a:pPr>
            <a:r>
              <a:rPr altLang="zh-CN" b="1" kern="0" lang="en-US" smtClean="0" sz="54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【PART 02】</a:t>
            </a:r>
          </a:p>
        </p:txBody>
      </p:sp>
      <p:sp>
        <p:nvSpPr>
          <p:cNvPr id="17" name="矩形 16">
            <a:extLst>
              <a:ext uri="{FF2B5EF4-FFF2-40B4-BE49-F238E27FC236}">
                <a16:creationId xmlns:a16="http://schemas.microsoft.com/office/drawing/2014/main" id="{FC4C3DA1-E575-FC43-A000-CD7EEAE358A2}"/>
              </a:ext>
            </a:extLst>
          </p:cNvPr>
          <p:cNvSpPr/>
          <p:nvPr/>
        </p:nvSpPr>
        <p:spPr>
          <a:xfrm>
            <a:off x="2469257" y="2260672"/>
            <a:ext cx="8026385" cy="2103120"/>
          </a:xfrm>
          <a:prstGeom prst="rect">
            <a:avLst/>
          </a:prstGeom>
        </p:spPr>
        <p:txBody>
          <a:bodyPr wrap="square">
            <a:spAutoFit/>
          </a:bodyPr>
          <a:lstStyle/>
          <a:p>
            <a:pPr algn="ctr" fontAlgn="base">
              <a:spcBef>
                <a:spcPct val="0"/>
              </a:spcBef>
              <a:spcAft>
                <a:spcPct val="0"/>
              </a:spcAft>
              <a:defRPr/>
            </a:pPr>
            <a:r>
              <a:rPr altLang="en-US" b="1" kern="0" lang="zh-CN" sz="66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从党创建中国制度的历史回忆得到的启发</a:t>
            </a:r>
          </a:p>
        </p:txBody>
      </p:sp>
    </p:spTree>
    <p:extLst>
      <p:ext uri="{BB962C8B-B14F-4D97-AF65-F5344CB8AC3E}">
        <p14:creationId val="1436484279"/>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 presetSubtype="4">
                                  <p:stCondLst>
                                    <p:cond delay="0"/>
                                  </p:stCondLst>
                                  <p:childTnLst>
                                    <p:set>
                                      <p:cBhvr>
                                        <p:cTn dur="1" fill="hold" id="13">
                                          <p:stCondLst>
                                            <p:cond delay="0"/>
                                          </p:stCondLst>
                                        </p:cTn>
                                        <p:tgtEl>
                                          <p:spTgt spid="6"/>
                                        </p:tgtEl>
                                        <p:attrNameLst>
                                          <p:attrName>style.visibility</p:attrName>
                                        </p:attrNameLst>
                                      </p:cBhvr>
                                      <p:to>
                                        <p:strVal val="visible"/>
                                      </p:to>
                                    </p:set>
                                    <p:anim calcmode="lin" valueType="num">
                                      <p:cBhvr additive="base">
                                        <p:cTn dur="500" fill="hold" id="14"/>
                                        <p:tgtEl>
                                          <p:spTgt spid="6"/>
                                        </p:tgtEl>
                                        <p:attrNameLst>
                                          <p:attrName>ppt_x</p:attrName>
                                        </p:attrNameLst>
                                      </p:cBhvr>
                                      <p:tavLst>
                                        <p:tav tm="0">
                                          <p:val>
                                            <p:strVal val="#ppt_x"/>
                                          </p:val>
                                        </p:tav>
                                        <p:tav tm="100000">
                                          <p:val>
                                            <p:strVal val="#ppt_x"/>
                                          </p:val>
                                        </p:tav>
                                      </p:tavLst>
                                    </p:anim>
                                    <p:anim calcmode="lin" valueType="num">
                                      <p:cBhvr additive="base">
                                        <p:cTn dur="500" fill="hold" id="15"/>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22" presetSubtype="1">
                                  <p:stCondLst>
                                    <p:cond delay="0"/>
                                  </p:stCondLst>
                                  <p:childTnLst>
                                    <p:set>
                                      <p:cBhvr>
                                        <p:cTn dur="1" fill="hold" id="19">
                                          <p:stCondLst>
                                            <p:cond delay="0"/>
                                          </p:stCondLst>
                                        </p:cTn>
                                        <p:tgtEl>
                                          <p:spTgt spid="5"/>
                                        </p:tgtEl>
                                        <p:attrNameLst>
                                          <p:attrName>style.visibility</p:attrName>
                                        </p:attrNameLst>
                                      </p:cBhvr>
                                      <p:to>
                                        <p:strVal val="visible"/>
                                      </p:to>
                                    </p:set>
                                    <p:animEffect filter="wipe(up)" transition="in">
                                      <p:cBhvr>
                                        <p:cTn dur="500" id="20"/>
                                        <p:tgtEl>
                                          <p:spTgt spid="5"/>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2" presetSubtype="2">
                                  <p:stCondLst>
                                    <p:cond delay="0"/>
                                  </p:stCondLst>
                                  <p:childTnLst>
                                    <p:set>
                                      <p:cBhvr>
                                        <p:cTn dur="1" fill="hold" id="24">
                                          <p:stCondLst>
                                            <p:cond delay="0"/>
                                          </p:stCondLst>
                                        </p:cTn>
                                        <p:tgtEl>
                                          <p:spTgt spid="7"/>
                                        </p:tgtEl>
                                        <p:attrNameLst>
                                          <p:attrName>style.visibility</p:attrName>
                                        </p:attrNameLst>
                                      </p:cBhvr>
                                      <p:to>
                                        <p:strVal val="visible"/>
                                      </p:to>
                                    </p:set>
                                    <p:animEffect filter="wipe(right)" transition="in">
                                      <p:cBhvr>
                                        <p:cTn dur="500" id="25"/>
                                        <p:tgtEl>
                                          <p:spTgt spid="7"/>
                                        </p:tgtEl>
                                      </p:cBhvr>
                                    </p:animEffect>
                                  </p:childTnLst>
                                </p:cTn>
                              </p:par>
                            </p:childTnLst>
                          </p:cTn>
                        </p:par>
                        <p:par>
                          <p:cTn fill="hold" id="26" nodeType="afterGroup">
                            <p:stCondLst>
                              <p:cond delay="500"/>
                            </p:stCondLst>
                            <p:childTnLst>
                              <p:par>
                                <p:cTn fill="hold" grpId="0" id="27" nodeType="afterEffect" presetClass="entr" presetID="16" presetSubtype="21">
                                  <p:stCondLst>
                                    <p:cond delay="0"/>
                                  </p:stCondLst>
                                  <p:childTnLst>
                                    <p:set>
                                      <p:cBhvr>
                                        <p:cTn dur="1" fill="hold" id="28">
                                          <p:stCondLst>
                                            <p:cond delay="0"/>
                                          </p:stCondLst>
                                        </p:cTn>
                                        <p:tgtEl>
                                          <p:spTgt spid="16"/>
                                        </p:tgtEl>
                                        <p:attrNameLst>
                                          <p:attrName>style.visibility</p:attrName>
                                        </p:attrNameLst>
                                      </p:cBhvr>
                                      <p:to>
                                        <p:strVal val="visible"/>
                                      </p:to>
                                    </p:set>
                                    <p:animEffect filter="barn(inVertical)" transition="in">
                                      <p:cBhvr>
                                        <p:cTn dur="1100" id="29"/>
                                        <p:tgtEl>
                                          <p:spTgt spid="16"/>
                                        </p:tgtEl>
                                      </p:cBhvr>
                                    </p:animEffect>
                                  </p:childTnLst>
                                </p:cTn>
                              </p:par>
                            </p:childTnLst>
                          </p:cTn>
                        </p:par>
                        <p:par>
                          <p:cTn fill="hold" id="30" nodeType="afterGroup">
                            <p:stCondLst>
                              <p:cond delay="1600"/>
                            </p:stCondLst>
                            <p:childTnLst>
                              <p:par>
                                <p:cTn fill="hold" grpId="0" id="31" nodeType="afterEffect" presetClass="entr" presetID="16" presetSubtype="21">
                                  <p:stCondLst>
                                    <p:cond delay="0"/>
                                  </p:stCondLst>
                                  <p:childTnLst>
                                    <p:set>
                                      <p:cBhvr>
                                        <p:cTn dur="1" fill="hold" id="32">
                                          <p:stCondLst>
                                            <p:cond delay="0"/>
                                          </p:stCondLst>
                                        </p:cTn>
                                        <p:tgtEl>
                                          <p:spTgt spid="17"/>
                                        </p:tgtEl>
                                        <p:attrNameLst>
                                          <p:attrName>style.visibility</p:attrName>
                                        </p:attrNameLst>
                                      </p:cBhvr>
                                      <p:to>
                                        <p:strVal val="visible"/>
                                      </p:to>
                                    </p:set>
                                    <p:animEffect filter="barn(inVertical)" transition="in">
                                      <p:cBhvr>
                                        <p:cTn dur="1100" id="3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6" name="矩形 31"/>
          <p:cNvSpPr>
            <a:spLocks noChangeArrowheads="1"/>
          </p:cNvSpPr>
          <p:nvPr/>
        </p:nvSpPr>
        <p:spPr bwMode="auto">
          <a:xfrm>
            <a:off x="999929" y="2207300"/>
            <a:ext cx="6188271" cy="3962360"/>
          </a:xfrm>
          <a:prstGeom prst="rect">
            <a:avLst/>
          </a:prstGeom>
          <a:noFill/>
          <a:ln w="9525">
            <a:noFill/>
            <a:miter lim="800000"/>
          </a:ln>
        </p:spPr>
        <p:txBody>
          <a:bodyPr bIns="60940" lIns="121881" rIns="121881" tIns="60940" wrap="square">
            <a:spAutoFit/>
          </a:bodyPr>
          <a:lstStyle/>
          <a:p>
            <a:pPr algn="just">
              <a:lnSpc>
                <a:spcPct val="200000"/>
              </a:lnSpc>
              <a:buClr>
                <a:srgbClr val="C00000"/>
              </a:buClr>
              <a:buFont charset="2" panose="05000000000000000000" pitchFamily="2" typeface="Wingdings"/>
            </a:pPr>
            <a:r>
              <a:rPr altLang="en-US" lang="zh-CN">
                <a:latin typeface="+mn-ea"/>
                <a:cs typeface="+mn-ea"/>
                <a:sym typeface="+mn-lt"/>
              </a:rPr>
              <a:t>不得不承认，每一个新的社会制度都经过了孕育、发芽、成长、开花、结果的阶段。这个过程本身就实属不易，再加上外来的风吹雨打、蚊叮虫咬，使新制度愈加脆弱和危险。中国制度亦是如此。但在艰难困苦之下，我们党坚定地选择了社会主义制度，始终坚信中国社会主义的远大理想，不断地向中国社会主义制度迈进，最终书写出中国特色社会主义制度的璀璨篇章。</a:t>
            </a:r>
          </a:p>
        </p:txBody>
      </p:sp>
      <p:sp>
        <p:nvSpPr>
          <p:cNvPr id="7" name="矩形 6">
            <a:extLst>
              <a:ext uri="{FF2B5EF4-FFF2-40B4-BE49-F238E27FC236}">
                <a16:creationId xmlns:a16="http://schemas.microsoft.com/office/drawing/2014/main" id="{FC4C3DA1-E575-FC43-A000-CD7EEAE358A2}"/>
              </a:ext>
            </a:extLst>
          </p:cNvPr>
          <p:cNvSpPr/>
          <p:nvPr/>
        </p:nvSpPr>
        <p:spPr>
          <a:xfrm>
            <a:off x="819152" y="34350"/>
            <a:ext cx="6750048" cy="518160"/>
          </a:xfrm>
          <a:prstGeom prst="rect">
            <a:avLst/>
          </a:prstGeom>
        </p:spPr>
        <p:txBody>
          <a:bodyPr wrap="square">
            <a:spAutoFit/>
          </a:bodyPr>
          <a:lstStyle/>
          <a:p>
            <a:pPr fontAlgn="base">
              <a:spcBef>
                <a:spcPct val="0"/>
              </a:spcBef>
              <a:spcAft>
                <a:spcPct val="0"/>
              </a:spcAft>
              <a:defRPr/>
            </a:pPr>
            <a:r>
              <a:rPr altLang="en-US" b="1" kern="0" lang="zh-CN" sz="2800">
                <a:ln w="3175">
                  <a:noFill/>
                </a:ln>
                <a:gradFill flip="none" rotWithShape="1">
                  <a:gsLst>
                    <a:gs pos="0">
                      <a:srgbClr val="FFE989"/>
                    </a:gs>
                    <a:gs pos="100000">
                      <a:srgbClr val="DCB740"/>
                    </a:gs>
                  </a:gsLst>
                  <a:lin ang="5400000" scaled="1"/>
                </a:gradFill>
                <a:effectLst>
                  <a:outerShdw algn="tl" blurRad="38100" dir="2700000" dist="38100">
                    <a:srgbClr val="000000">
                      <a:alpha val="43137"/>
                    </a:srgbClr>
                  </a:outerShdw>
                </a:effectLst>
                <a:latin charset="-122" panose="02010400000101010101" pitchFamily="2" typeface="汉仪菱心体简"/>
                <a:ea charset="-122" panose="02010400000101010101" pitchFamily="2" typeface="汉仪菱心体简"/>
              </a:rPr>
              <a:t>从党创建中国制度的历史回忆得到的启发</a:t>
            </a:r>
          </a:p>
        </p:txBody>
      </p:sp>
      <p:sp>
        <p:nvSpPr>
          <p:cNvPr id="8" name="PA-矩形 3">
            <a:extLst>
              <a:ext uri="{FF2B5EF4-FFF2-40B4-BE49-F238E27FC236}">
                <a16:creationId xmlns:a16="http://schemas.microsoft.com/office/drawing/2014/main" id="{8CC797B8-0B37-6744-998A-7D6511E22E79}"/>
              </a:ext>
            </a:extLst>
          </p:cNvPr>
          <p:cNvSpPr/>
          <p:nvPr>
            <p:custDataLst>
              <p:tags r:id="rId2"/>
            </p:custDataLst>
          </p:nvPr>
        </p:nvSpPr>
        <p:spPr>
          <a:xfrm>
            <a:off x="722126" y="1002604"/>
            <a:ext cx="7393174" cy="823162"/>
          </a:xfrm>
          <a:prstGeom prst="roundRect">
            <a:avLst/>
          </a:prstGeom>
          <a:noFill/>
          <a:ln algn="ctr" cap="flat" cmpd="sng" w="12700">
            <a:solidFill>
              <a:srgbClr val="8B181D"/>
            </a:solidFill>
            <a:prstDash val="solid"/>
            <a:miter lim="800000"/>
          </a:ln>
          <a:effectLst/>
        </p:spPr>
        <p:txBody>
          <a:bodyPr anchor="ctr" lIns="0" rIns="0"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l" defTabSz="1381971"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u="none">
              <a:ln>
                <a:noFill/>
              </a:ln>
              <a:solidFill>
                <a:prstClr val="black">
                  <a:lumMod val="65000"/>
                  <a:lumOff val="35000"/>
                </a:prstClr>
              </a:solidFill>
              <a:effectLst/>
              <a:uLnTx/>
              <a:uFillTx/>
              <a:latin typeface="+mn-ea"/>
              <a:cs typeface="+mn-ea"/>
              <a:sym typeface="+mn-lt"/>
            </a:endParaRPr>
          </a:p>
        </p:txBody>
      </p:sp>
      <p:sp>
        <p:nvSpPr>
          <p:cNvPr id="9" name="PA-等腰三角形 219">
            <a:extLst>
              <a:ext uri="{FF2B5EF4-FFF2-40B4-BE49-F238E27FC236}">
                <a16:creationId xmlns:a16="http://schemas.microsoft.com/office/drawing/2014/main" id="{0A05D082-D403-3545-A649-60E2F70C0F74}"/>
              </a:ext>
            </a:extLst>
          </p:cNvPr>
          <p:cNvSpPr/>
          <p:nvPr>
            <p:custDataLst>
              <p:tags r:id="rId3"/>
            </p:custDataLst>
          </p:nvPr>
        </p:nvSpPr>
        <p:spPr>
          <a:xfrm flipV="1" rot="5400000">
            <a:off x="1000014" y="1054524"/>
            <a:ext cx="667742" cy="563908"/>
          </a:xfrm>
          <a:custGeom>
            <a:rect b="b" l="l" r="r" t="t"/>
            <a:pathLst>
              <a:path h="628267" w="563124">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E6060A"/>
          </a:solidFill>
          <a:ln algn="ctr" cap="flat" cmpd="sng" w="12700">
            <a:noFill/>
            <a:prstDash val="solid"/>
            <a:miter lim="800000"/>
          </a:ln>
          <a:effectLst/>
        </p:spPr>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0" strike="noStrike" sz="1400" u="none">
              <a:ln>
                <a:noFill/>
              </a:ln>
              <a:solidFill>
                <a:prstClr val="white"/>
              </a:solidFill>
              <a:effectLst/>
              <a:uLnTx/>
              <a:uFillTx/>
              <a:latin charset="-122" panose="020b0503020204020204" pitchFamily="34" typeface="微软雅黑"/>
              <a:cs typeface="+mn-ea"/>
              <a:sym typeface="+mn-lt"/>
            </a:endParaRPr>
          </a:p>
        </p:txBody>
      </p:sp>
      <p:sp>
        <p:nvSpPr>
          <p:cNvPr id="10" name="PA-标题 4">
            <a:extLst>
              <a:ext uri="{FF2B5EF4-FFF2-40B4-BE49-F238E27FC236}">
                <a16:creationId xmlns:a16="http://schemas.microsoft.com/office/drawing/2014/main" id="{E58DB1C9-4CC2-C043-AEB0-4083EEE562C6}"/>
              </a:ext>
            </a:extLst>
          </p:cNvPr>
          <p:cNvSpPr txBox="1"/>
          <p:nvPr>
            <p:custDataLst>
              <p:tags r:id="rId4"/>
            </p:custDataLst>
          </p:nvPr>
        </p:nvSpPr>
        <p:spPr>
          <a:xfrm>
            <a:off x="999929" y="974549"/>
            <a:ext cx="663209" cy="512327"/>
          </a:xfrm>
          <a:prstGeom prst="rect">
            <a:avLst/>
          </a:prstGeom>
        </p:spPr>
        <p:txBody>
          <a:bodyPr anchor="ctr" bIns="45720" lIns="91440" rIns="91440" rtlCol="0" tIns="45720" vert="horz">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prstClr val="white"/>
                </a:solidFill>
                <a:effectLst/>
                <a:uLnTx/>
                <a:uFillTx/>
                <a:latin typeface="+mn-ea"/>
                <a:cs typeface="+mn-ea"/>
                <a:sym typeface="+mn-lt"/>
              </a:rPr>
              <a:t>   01</a:t>
            </a:r>
          </a:p>
        </p:txBody>
      </p:sp>
      <p:sp>
        <p:nvSpPr>
          <p:cNvPr id="11" name="PA-矩形 6">
            <a:extLst>
              <a:ext uri="{FF2B5EF4-FFF2-40B4-BE49-F238E27FC236}">
                <a16:creationId xmlns:a16="http://schemas.microsoft.com/office/drawing/2014/main" id="{E20F48EF-82FC-4845-B406-D597ABB66AEF}"/>
              </a:ext>
            </a:extLst>
          </p:cNvPr>
          <p:cNvSpPr/>
          <p:nvPr>
            <p:custDataLst>
              <p:tags r:id="rId5"/>
            </p:custDataLst>
          </p:nvPr>
        </p:nvSpPr>
        <p:spPr>
          <a:xfrm>
            <a:off x="1992943" y="1208684"/>
            <a:ext cx="5759676" cy="45720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fontAlgn="base">
              <a:spcBef>
                <a:spcPct val="0"/>
              </a:spcBef>
              <a:spcAft>
                <a:spcPct val="0"/>
              </a:spcAft>
              <a:defRPr/>
            </a:pPr>
            <a:r>
              <a:rPr altLang="en-US" kern="0" lang="zh-CN" sz="2400">
                <a:ln w="3175">
                  <a:noFill/>
                </a:ln>
                <a:latin typeface="+mn-ea"/>
              </a:rPr>
              <a:t>要有坚定的理想与信念</a:t>
            </a:r>
          </a:p>
        </p:txBody>
      </p:sp>
      <p:pic>
        <p:nvPicPr>
          <p:cNvPr id="2" name="图片 1"/>
          <p:cNvPicPr>
            <a:picLocks noChangeAspect="1"/>
          </p:cNvPicPr>
          <p:nvPr/>
        </p:nvPicPr>
        <p:blipFill>
          <a:blip r:embed="rId6">
            <a:extLst>
              <a:ext uri="{28A0092B-C50C-407E-A947-70E740481C1C}">
                <a14:useLocalDpi val="0"/>
              </a:ext>
            </a:extLst>
          </a:blip>
          <a:stretch>
            <a:fillRect/>
          </a:stretch>
        </p:blipFill>
        <p:spPr>
          <a:xfrm>
            <a:off x="7188200" y="1876429"/>
            <a:ext cx="4587200" cy="4587200"/>
          </a:xfrm>
          <a:prstGeom prst="rect">
            <a:avLst/>
          </a:prstGeom>
        </p:spPr>
      </p:pic>
    </p:spTree>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9"/>
                                        </p:tgtEl>
                                        <p:attrNameLst>
                                          <p:attrName>style.visibility</p:attrName>
                                        </p:attrNameLst>
                                      </p:cBhvr>
                                      <p:to>
                                        <p:strVal val="visible"/>
                                      </p:to>
                                    </p:set>
                                    <p:animEffect filter="barn(inVertical)" transition="in">
                                      <p:cBhvr>
                                        <p:cTn dur="500" id="11"/>
                                        <p:tgtEl>
                                          <p:spTgt spid="9"/>
                                        </p:tgtEl>
                                      </p:cBhvr>
                                    </p:animEffect>
                                  </p:childTnLst>
                                </p:cTn>
                              </p:par>
                            </p:childTnLst>
                          </p:cTn>
                        </p:par>
                        <p:par>
                          <p:cTn fill="hold" id="12" nodeType="afterGroup">
                            <p:stCondLst>
                              <p:cond delay="1000"/>
                            </p:stCondLst>
                            <p:childTnLst>
                              <p:par>
                                <p:cTn fill="hold" grpId="0" id="13" nodeType="afterEffect" presetClass="entr" presetID="16" presetSubtype="21">
                                  <p:stCondLst>
                                    <p:cond delay="0"/>
                                  </p:stCondLst>
                                  <p:childTnLst>
                                    <p:set>
                                      <p:cBhvr>
                                        <p:cTn dur="1" fill="hold" id="14">
                                          <p:stCondLst>
                                            <p:cond delay="0"/>
                                          </p:stCondLst>
                                        </p:cTn>
                                        <p:tgtEl>
                                          <p:spTgt spid="10"/>
                                        </p:tgtEl>
                                        <p:attrNameLst>
                                          <p:attrName>style.visibility</p:attrName>
                                        </p:attrNameLst>
                                      </p:cBhvr>
                                      <p:to>
                                        <p:strVal val="visible"/>
                                      </p:to>
                                    </p:set>
                                    <p:animEffect filter="barn(inVertical)" transition="in">
                                      <p:cBhvr>
                                        <p:cTn dur="500" id="15"/>
                                        <p:tgtEl>
                                          <p:spTgt spid="10"/>
                                        </p:tgtEl>
                                      </p:cBhvr>
                                    </p:animEffect>
                                  </p:childTnLst>
                                </p:cTn>
                              </p:par>
                            </p:childTnLst>
                          </p:cTn>
                        </p:par>
                        <p:par>
                          <p:cTn fill="hold" id="16" nodeType="afterGroup">
                            <p:stCondLst>
                              <p:cond delay="1500"/>
                            </p:stCondLst>
                            <p:childTnLst>
                              <p:par>
                                <p:cTn fill="hold" grpId="0" id="17" nodeType="afterEffect" presetClass="entr" presetID="16" presetSubtype="21">
                                  <p:stCondLst>
                                    <p:cond delay="0"/>
                                  </p:stCondLst>
                                  <p:childTnLst>
                                    <p:set>
                                      <p:cBhvr>
                                        <p:cTn dur="1" fill="hold" id="18">
                                          <p:stCondLst>
                                            <p:cond delay="0"/>
                                          </p:stCondLst>
                                        </p:cTn>
                                        <p:tgtEl>
                                          <p:spTgt spid="11"/>
                                        </p:tgtEl>
                                        <p:attrNameLst>
                                          <p:attrName>style.visibility</p:attrName>
                                        </p:attrNameLst>
                                      </p:cBhvr>
                                      <p:to>
                                        <p:strVal val="visible"/>
                                      </p:to>
                                    </p:set>
                                    <p:animEffect filter="barn(inVertical)" transition="in">
                                      <p:cBhvr>
                                        <p:cTn dur="500" id="19"/>
                                        <p:tgtEl>
                                          <p:spTgt spid="11"/>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12296"/>
                                        </p:tgtEl>
                                        <p:attrNameLst>
                                          <p:attrName>style.visibility</p:attrName>
                                        </p:attrNameLst>
                                      </p:cBhvr>
                                      <p:to>
                                        <p:strVal val="visible"/>
                                      </p:to>
                                    </p:set>
                                    <p:anim calcmode="lin" valueType="num">
                                      <p:cBhvr>
                                        <p:cTn dur="500" fill="hold" id="22"/>
                                        <p:tgtEl>
                                          <p:spTgt spid="12296"/>
                                        </p:tgtEl>
                                        <p:attrNameLst>
                                          <p:attrName>ppt_w</p:attrName>
                                        </p:attrNameLst>
                                      </p:cBhvr>
                                      <p:tavLst>
                                        <p:tav tm="0">
                                          <p:val>
                                            <p:fltVal val="0"/>
                                          </p:val>
                                        </p:tav>
                                        <p:tav tm="100000">
                                          <p:val>
                                            <p:strVal val="#ppt_w"/>
                                          </p:val>
                                        </p:tav>
                                      </p:tavLst>
                                    </p:anim>
                                    <p:anim calcmode="lin" valueType="num">
                                      <p:cBhvr>
                                        <p:cTn dur="500" fill="hold" id="23"/>
                                        <p:tgtEl>
                                          <p:spTgt spid="12296"/>
                                        </p:tgtEl>
                                        <p:attrNameLst>
                                          <p:attrName>ppt_h</p:attrName>
                                        </p:attrNameLst>
                                      </p:cBhvr>
                                      <p:tavLst>
                                        <p:tav tm="0">
                                          <p:val>
                                            <p:fltVal val="0"/>
                                          </p:val>
                                        </p:tav>
                                        <p:tav tm="100000">
                                          <p:val>
                                            <p:strVal val="#ppt_h"/>
                                          </p:val>
                                        </p:tav>
                                      </p:tavLst>
                                    </p:anim>
                                    <p:animEffect filter="fade" transition="in">
                                      <p:cBhvr>
                                        <p:cTn dur="500" id="24"/>
                                        <p:tgtEl>
                                          <p:spTgt spid="122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6"/>
      <p:bldP grpId="0" spid="8"/>
      <p:bldP grpId="0" spid="9"/>
      <p:bldP grpId="0" spid="10"/>
      <p:bldP grpId="0" spid="11"/>
    </p:bld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5"/>
</p:tagLst>
</file>

<file path=ppt/tags/tag11.xml><?xml version="1.0" encoding="utf-8"?>
<p:tagLst xmlns:p="http://schemas.openxmlformats.org/presentationml/2006/main">
  <p:tag name="PA" val="v5.2.5"/>
</p:tagLst>
</file>

<file path=ppt/tags/tag12.xml><?xml version="1.0" encoding="utf-8"?>
<p:tagLst xmlns:p="http://schemas.openxmlformats.org/presentationml/2006/main">
  <p:tag name="PA" val="v5.2.5"/>
</p:tagLst>
</file>

<file path=ppt/tags/tag13.xml><?xml version="1.0" encoding="utf-8"?>
<p:tagLst xmlns:p="http://schemas.openxmlformats.org/presentationml/2006/main">
  <p:tag name="PA" val="v5.2.5"/>
</p:tagLst>
</file>

<file path=ppt/tags/tag14.xml><?xml version="1.0" encoding="utf-8"?>
<p:tagLst xmlns:p="http://schemas.openxmlformats.org/presentationml/2006/main">
  <p:tag name="PA" val="v5.2.5"/>
</p:tagLst>
</file>

<file path=ppt/tags/tag15.xml><?xml version="1.0" encoding="utf-8"?>
<p:tagLst xmlns:p="http://schemas.openxmlformats.org/presentationml/2006/main">
  <p:tag name="PA" val="v5.2.5"/>
</p:tagLst>
</file>

<file path=ppt/tags/tag16.xml><?xml version="1.0" encoding="utf-8"?>
<p:tagLst xmlns:p="http://schemas.openxmlformats.org/presentationml/2006/main">
  <p:tag name="PA" val="v5.2.5"/>
</p:tagLst>
</file>

<file path=ppt/tags/tag17.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3.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5.xml><?xml version="1.0" encoding="utf-8"?>
<p:tagLst xmlns:p="http://schemas.openxmlformats.org/presentationml/2006/main">
  <p:tag name="PA" val="v5.2.5"/>
</p:tagLst>
</file>

<file path=ppt/tags/tag6.xml><?xml version="1.0" encoding="utf-8"?>
<p:tagLst xmlns:p="http://schemas.openxmlformats.org/presentationml/2006/main">
  <p:tag name="PA" val="v5.2.5"/>
</p:tagLst>
</file>

<file path=ppt/tags/tag7.xml><?xml version="1.0" encoding="utf-8"?>
<p:tagLst xmlns:p="http://schemas.openxmlformats.org/presentationml/2006/main">
  <p:tag name="PA" val="v5.2.5"/>
</p:tagLst>
</file>

<file path=ppt/tags/tag8.xml><?xml version="1.0" encoding="utf-8"?>
<p:tagLst xmlns:p="http://schemas.openxmlformats.org/presentationml/2006/main">
  <p:tag name="PA" val="v5.2.5"/>
</p:tagLst>
</file>

<file path=ppt/tags/tag9.xml><?xml version="1.0" encoding="utf-8"?>
<p:tagLst xmlns:p="http://schemas.openxmlformats.org/presentationml/2006/main">
  <p:tag name="PA" val="v5.2.5"/>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cqogghw">
      <a:majorFont>
        <a:latin typeface="Adobe Arabic"/>
        <a:ea typeface="微软雅黑"/>
        <a:cs typeface="Arial"/>
      </a:majorFont>
      <a:minorFont>
        <a:latin typeface="Adobe Arabic"/>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77</Paragraphs>
  <Slides>21</Slides>
  <Notes>0</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21</vt:i4>
      </vt:variant>
    </vt:vector>
  </HeadingPairs>
  <TitlesOfParts>
    <vt:vector baseType="lpstr" size="32">
      <vt:lpstr>Arial</vt:lpstr>
      <vt:lpstr>Adobe Arabic</vt:lpstr>
      <vt:lpstr>微软雅黑</vt:lpstr>
      <vt:lpstr>Calibri Light</vt:lpstr>
      <vt:lpstr>Calibri</vt:lpstr>
      <vt:lpstr>汉仪菱心体简</vt:lpstr>
      <vt:lpstr>字魂36号-孙新恒宋楷体</vt:lpstr>
      <vt:lpstr>宋体</vt:lpstr>
      <vt:lpstr>Wingdings</vt:lpstr>
      <vt:lpstr>仓耳玄三M W05</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2021-08-22T11:55:35Z</dcterms:created>
  <cp:lastPrinted>2021-08-22T11:55:35Z</cp:lastPrinted>
  <dcterms:modified xsi:type="dcterms:W3CDTF">2021-08-22T05:47:16Z</dcterms:modified>
  <cp:revision>1</cp:revision>
</cp:coreProperties>
</file>