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56" r:id="rId4"/>
    <p:sldId id="8663" r:id="rId5"/>
    <p:sldId id="8664" r:id="rId6"/>
    <p:sldId id="8661" r:id="rId7"/>
    <p:sldId id="3352" r:id="rId8"/>
    <p:sldId id="3456" r:id="rId9"/>
    <p:sldId id="3684" r:id="rId10"/>
    <p:sldId id="8669" r:id="rId11"/>
    <p:sldId id="8340" r:id="rId12"/>
    <p:sldId id="8631" r:id="rId13"/>
    <p:sldId id="3821" r:id="rId14"/>
    <p:sldId id="3546" r:id="rId15"/>
    <p:sldId id="8670" r:id="rId16"/>
    <p:sldId id="517" r:id="rId17"/>
    <p:sldId id="8496" r:id="rId18"/>
    <p:sldId id="3495" r:id="rId19"/>
    <p:sldId id="3644" r:id="rId20"/>
    <p:sldId id="8671" r:id="rId21"/>
    <p:sldId id="8652" r:id="rId22"/>
    <p:sldId id="3779" r:id="rId23"/>
    <p:sldId id="3397" r:id="rId24"/>
    <p:sldId id="3455" r:id="rId25"/>
    <p:sldId id="3453" r:id="rId26"/>
    <p:sldId id="8668"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6314" autoAdjust="0"/>
  </p:normalViewPr>
  <p:slideViewPr>
    <p:cSldViewPr snapToGrid="0">
      <p:cViewPr varScale="1">
        <p:scale>
          <a:sx n="108" d="100"/>
          <a:sy n="108" d="100"/>
        </p:scale>
        <p:origin x="804" y="114"/>
      </p:cViewPr>
      <p:guideLst/>
    </p:cSldViewPr>
  </p:slideViewPr>
  <p:outlineViewPr>
    <p:cViewPr>
      <p:scale>
        <a:sx n="33" d="100"/>
        <a:sy n="33" d="100"/>
      </p:scale>
      <p:origin x="0" y="-1334"/>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2021/7/11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482152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28881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709514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206372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898315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558931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25578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298759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03967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676448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6907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800840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99709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680063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62041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58313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556791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146653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60574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2253811795"/>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259672519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1885388813"/>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页-1">
    <p:spTree>
      <p:nvGrpSpPr>
        <p:cNvPr id="1" name=""/>
        <p:cNvGrpSpPr/>
        <p:nvPr/>
      </p:nvGrpSpPr>
      <p:grpSpPr>
        <a:xfrm>
          <a:off x="0" y="0"/>
          <a:ext cx="0" cy="0"/>
        </a:xfrm>
      </p:grpSpPr>
      <p:grpSp>
        <p:nvGrpSpPr>
          <p:cNvPr id="4" name="组合 3">
            <a:extLst>
              <a:ext uri="{FF2B5EF4-FFF2-40B4-BE49-F238E27FC236}">
                <a16:creationId xmlns:a16="http://schemas.microsoft.com/office/drawing/2014/main" id="{466452BB-95A6-4DA9-95C3-0FC504DAFCAD}"/>
              </a:ext>
            </a:extLst>
          </p:cNvPr>
          <p:cNvGrpSpPr/>
          <p:nvPr userDrawn="1"/>
        </p:nvGrpSpPr>
        <p:grpSpPr>
          <a:xfrm>
            <a:off x="0" y="0"/>
            <a:ext cx="12217400" cy="6873643"/>
            <a:chOff x="-12700" y="-1"/>
            <a:chExt cx="12217400" cy="6873643"/>
          </a:xfrm>
        </p:grpSpPr>
        <p:grpSp>
          <p:nvGrpSpPr>
            <p:cNvPr id="5" name="组合 4">
              <a:extLst>
                <a:ext uri="{FF2B5EF4-FFF2-40B4-BE49-F238E27FC236}">
                  <a16:creationId xmlns:a16="http://schemas.microsoft.com/office/drawing/2014/main" id="{82752867-3645-4ECF-967D-1A1169DC14BD}"/>
                </a:ext>
              </a:extLst>
            </p:cNvPr>
            <p:cNvGrpSpPr/>
            <p:nvPr/>
          </p:nvGrpSpPr>
          <p:grpSpPr>
            <a:xfrm>
              <a:off x="-12700" y="-1"/>
              <a:ext cx="12217400" cy="6873643"/>
              <a:chOff x="-12700" y="-1"/>
              <a:chExt cx="12217400" cy="6873643"/>
            </a:xfrm>
          </p:grpSpPr>
          <p:pic>
            <p:nvPicPr>
              <p:cNvPr id="7" name="图片 6">
                <a:extLst>
                  <a:ext uri="{FF2B5EF4-FFF2-40B4-BE49-F238E27FC236}">
                    <a16:creationId xmlns:a16="http://schemas.microsoft.com/office/drawing/2014/main" id="{B2BD4769-7BF7-4451-A2E2-96940B52BC8B}"/>
                  </a:ext>
                </a:extLst>
              </p:cNvPr>
              <p:cNvPicPr>
                <a:picLocks noChangeAspect="1"/>
              </p:cNvPicPr>
              <p:nvPr/>
            </p:nvPicPr>
            <p:blipFill>
              <a:blip r:embed="rId1">
                <a:extLst>
                  <a:ext uri="{28A0092B-C50C-407E-A947-70E740481C1C}">
                    <a14:useLocalDpi val="0"/>
                  </a:ext>
                </a:extLst>
              </a:blip>
              <a:srcRect t="32963" r="62471"/>
              <a:stretch>
                <a:fillRect/>
              </a:stretch>
            </p:blipFill>
            <p:spPr>
              <a:xfrm rot="5400000" flipH="1">
                <a:off x="957382" y="910782"/>
                <a:ext cx="4994035" cy="6908799"/>
              </a:xfrm>
              <a:prstGeom prst="rect">
                <a:avLst/>
              </a:prstGeom>
            </p:spPr>
          </p:pic>
          <p:pic>
            <p:nvPicPr>
              <p:cNvPr id="8" name="图片 7">
                <a:extLst>
                  <a:ext uri="{FF2B5EF4-FFF2-40B4-BE49-F238E27FC236}">
                    <a16:creationId xmlns:a16="http://schemas.microsoft.com/office/drawing/2014/main" id="{4B8EB40D-ADA0-40B7-A0AD-7AD17AFE0253}"/>
                  </a:ext>
                </a:extLst>
              </p:cNvPr>
              <p:cNvPicPr>
                <a:picLocks noChangeAspect="1"/>
              </p:cNvPicPr>
              <p:nvPr/>
            </p:nvPicPr>
            <p:blipFill>
              <a:blip r:embed="rId1">
                <a:extLst>
                  <a:ext uri="{28A0092B-C50C-407E-A947-70E740481C1C}">
                    <a14:useLocalDpi val="0"/>
                  </a:ext>
                </a:extLst>
              </a:blip>
              <a:srcRect t="32963" r="62471"/>
              <a:stretch>
                <a:fillRect/>
              </a:stretch>
            </p:blipFill>
            <p:spPr>
              <a:xfrm rot="5400000" flipH="1" flipV="1">
                <a:off x="6240583" y="922225"/>
                <a:ext cx="4994035" cy="6908799"/>
              </a:xfrm>
              <a:prstGeom prst="rect">
                <a:avLst/>
              </a:prstGeom>
            </p:spPr>
          </p:pic>
          <p:pic>
            <p:nvPicPr>
              <p:cNvPr id="9" name="图片 8">
                <a:extLst>
                  <a:ext uri="{FF2B5EF4-FFF2-40B4-BE49-F238E27FC236}">
                    <a16:creationId xmlns:a16="http://schemas.microsoft.com/office/drawing/2014/main" id="{2141F557-F8F6-4D5C-89AB-6DAE19C7DB37}"/>
                  </a:ext>
                </a:extLst>
              </p:cNvPr>
              <p:cNvPicPr>
                <a:picLocks noChangeAspect="1"/>
              </p:cNvPicPr>
              <p:nvPr/>
            </p:nvPicPr>
            <p:blipFill>
              <a:blip r:embed="rId1">
                <a:extLst>
                  <a:ext uri="{28A0092B-C50C-407E-A947-70E740481C1C}">
                    <a14:useLocalDpi val="0"/>
                  </a:ext>
                </a:extLst>
              </a:blip>
              <a:srcRect t="32963" r="62471"/>
              <a:stretch>
                <a:fillRect/>
              </a:stretch>
            </p:blipFill>
            <p:spPr>
              <a:xfrm rot="5400000" flipV="1">
                <a:off x="6253283" y="-957382"/>
                <a:ext cx="4994035" cy="6908799"/>
              </a:xfrm>
              <a:prstGeom prst="rect">
                <a:avLst/>
              </a:prstGeom>
            </p:spPr>
          </p:pic>
          <p:pic>
            <p:nvPicPr>
              <p:cNvPr id="10" name="图片 9">
                <a:extLst>
                  <a:ext uri="{FF2B5EF4-FFF2-40B4-BE49-F238E27FC236}">
                    <a16:creationId xmlns:a16="http://schemas.microsoft.com/office/drawing/2014/main" id="{05600232-4FFA-4DC0-8246-640EEFAD3D0C}"/>
                  </a:ext>
                </a:extLst>
              </p:cNvPr>
              <p:cNvPicPr>
                <a:picLocks noChangeAspect="1"/>
              </p:cNvPicPr>
              <p:nvPr/>
            </p:nvPicPr>
            <p:blipFill>
              <a:blip r:embed="rId1">
                <a:extLst>
                  <a:ext uri="{28A0092B-C50C-407E-A947-70E740481C1C}">
                    <a14:useLocalDpi val="0"/>
                  </a:ext>
                </a:extLst>
              </a:blip>
              <a:srcRect t="32963" r="62471"/>
              <a:stretch>
                <a:fillRect/>
              </a:stretch>
            </p:blipFill>
            <p:spPr>
              <a:xfrm rot="16200000" flipH="1" flipV="1">
                <a:off x="944682" y="-957383"/>
                <a:ext cx="4994035" cy="6908799"/>
              </a:xfrm>
              <a:prstGeom prst="rect">
                <a:avLst/>
              </a:prstGeom>
            </p:spPr>
          </p:pic>
        </p:grpSp>
        <p:sp>
          <p:nvSpPr>
            <p:cNvPr id="6" name="矩形 5">
              <a:extLst>
                <a:ext uri="{FF2B5EF4-FFF2-40B4-BE49-F238E27FC236}">
                  <a16:creationId xmlns:a16="http://schemas.microsoft.com/office/drawing/2014/main" id="{7EB21A80-7DA5-44A2-A82B-601D99770F64}"/>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104017667"/>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214689878"/>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3578717855"/>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Standard">
    <p:spTree>
      <p:nvGrpSpPr>
        <p:cNvPr id="1" name=""/>
        <p:cNvGrpSpPr/>
        <p:nvPr/>
      </p:nvGrpSpPr>
      <p:grpSpPr>
        <a:xfrm>
          <a:off x="0" y="0"/>
          <a:ext cx="0" cy="0"/>
        </a:xfrm>
      </p:grpSpPr>
    </p:spTree>
    <p:extLst>
      <p:ext uri="{BB962C8B-B14F-4D97-AF65-F5344CB8AC3E}">
        <p14:creationId val="309221276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2021/7/11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val="231287449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52767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48080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37962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167454639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34537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36004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584526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017079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25873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910253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122406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7347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3880927674"/>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3955497365"/>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2586564633"/>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2150271409"/>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1390718734"/>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307577791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2021/7/11</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val="1040532971"/>
      </p:ext>
    </p:extLst>
  </p:cSld>
  <p:clrMapOvr>
    <a:masterClrMapping/>
  </p:clrMapOvr>
  <mc:AlternateContent>
    <mc:Choice Requires="p14">
      <p:transition spd="slow" advClick="0" advTm="1000" p14:dur="1500">
        <p:random/>
      </p:transition>
    </mc:Choice>
    <mc:Fallback>
      <p:transition spd="slow" advClick="0" advTm="1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DF4EE"/>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2021/7/11</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mc:AlternateContent>
    <mc:Choice Requires="p14">
      <p:transition spd="slow" advClick="0" advTm="1000" p14:dur="1500">
        <p:random/>
      </p:transition>
    </mc:Choice>
    <mc:Fallback>
      <p:transition spd="slow" advClick="0" advTm="1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39442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tags/tag1.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 Id="rId3" Target="../media/image1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DF4EE"/>
        </a:solidFill>
        <a:effectLst/>
      </p:bgPr>
    </p:bg>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6792886" y="0"/>
            <a:ext cx="5399114"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a:blip r:embed="rId3">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a:blip r:embed="rId4">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5399114" cy="6912008"/>
            <a:chOff x="0"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a:blip r:embed="rId5">
              <a:extLst>
                <a:ext uri="{28A0092B-C50C-407E-A947-70E740481C1C}">
                  <a14:useLocalDpi val="0"/>
                </a:ext>
              </a:extLst>
            </a:blip>
            <a:srcRect r="47505"/>
            <a:stretch>
              <a:fillRect/>
            </a:stretch>
          </p:blipFill>
          <p:spPr>
            <a:xfrm>
              <a:off x="0"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a:blip r:embed="rId4">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sp>
        <p:nvSpPr>
          <p:cNvPr id="10" name="矩形 9">
            <a:extLst>
              <a:ext uri="{FF2B5EF4-FFF2-40B4-BE49-F238E27FC236}">
                <a16:creationId xmlns:a16="http://schemas.microsoft.com/office/drawing/2014/main" id="{019527A6-9A60-445C-B919-A588BAA97234}"/>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6" name="TextBox 1">
            <a:extLst>
              <a:ext uri="{FF2B5EF4-FFF2-40B4-BE49-F238E27FC236}">
                <a16:creationId xmlns:a16="http://schemas.microsoft.com/office/drawing/2014/main" id="{242394F8-C414-4C0F-AF7E-C17CA427FDE6}"/>
              </a:ext>
            </a:extLst>
          </p:cNvPr>
          <p:cNvSpPr txBox="1"/>
          <p:nvPr/>
        </p:nvSpPr>
        <p:spPr>
          <a:xfrm>
            <a:off x="3670299" y="2114029"/>
            <a:ext cx="4851402"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3600" u="none">
                <a:ln>
                  <a:noFill/>
                </a:ln>
                <a:solidFill>
                  <a:schemeClr val="tx1">
                    <a:lumMod val="75000"/>
                    <a:lumOff val="25000"/>
                  </a:schemeClr>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POWERPOINT</a:t>
            </a:r>
          </a:p>
        </p:txBody>
      </p:sp>
      <p:sp>
        <p:nvSpPr>
          <p:cNvPr id="7" name="TextBox 2">
            <a:extLst>
              <a:ext uri="{FF2B5EF4-FFF2-40B4-BE49-F238E27FC236}">
                <a16:creationId xmlns:a16="http://schemas.microsoft.com/office/drawing/2014/main" id="{18785067-940B-4943-B036-20A43DCB75C5}"/>
              </a:ext>
            </a:extLst>
          </p:cNvPr>
          <p:cNvSpPr txBox="1"/>
          <p:nvPr/>
        </p:nvSpPr>
        <p:spPr>
          <a:xfrm>
            <a:off x="2203048" y="2792093"/>
            <a:ext cx="7785904" cy="91440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mtClean="0" spc="600" sz="5400">
                <a:solidFill>
                  <a:schemeClr val="tx1">
                    <a:lumMod val="75000"/>
                    <a:lumOff val="25000"/>
                  </a:schemeClr>
                </a:solidFill>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唯美清新叶子模板</a:t>
            </a:r>
          </a:p>
        </p:txBody>
      </p:sp>
      <p:sp>
        <p:nvSpPr>
          <p:cNvPr id="8" name="TextBox 3">
            <a:extLst>
              <a:ext uri="{FF2B5EF4-FFF2-40B4-BE49-F238E27FC236}">
                <a16:creationId xmlns:a16="http://schemas.microsoft.com/office/drawing/2014/main" id="{B2E13B80-AE80-4B28-8B56-7E077DFF4EE5}"/>
              </a:ext>
            </a:extLst>
          </p:cNvPr>
          <p:cNvSpPr txBox="1"/>
          <p:nvPr/>
        </p:nvSpPr>
        <p:spPr>
          <a:xfrm>
            <a:off x="2307218" y="3718631"/>
            <a:ext cx="7577562" cy="640080"/>
          </a:xfrm>
          <a:prstGeom prst="rect">
            <a:avLst/>
          </a:prstGeom>
          <a:noFill/>
        </p:spPr>
        <p:txBody>
          <a:bodyPr rtlCol="0" wrap="square">
            <a:spAutoFit/>
            <a:scene3d>
              <a:camera prst="orthographicFront"/>
              <a:lightRig dir="t" rig="threePt"/>
            </a:scene3d>
            <a:sp3d contourW="12700"/>
          </a:bodyPr>
          <a:lstStyle/>
          <a:p>
            <a:pPr algn="ctr">
              <a:lnSpc>
                <a:spcPct val="150000"/>
              </a:lnSpc>
            </a:pPr>
            <a:r>
              <a:rPr altLang="en-US" lang="zh-CN" spc="100" sz="1200">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a:t>
            </a:r>
          </a:p>
          <a:p>
            <a:pPr algn="ctr">
              <a:lnSpc>
                <a:spcPct val="150000"/>
              </a:lnSpc>
            </a:pPr>
            <a:r>
              <a:rPr altLang="en-US" lang="zh-CN" spc="100" sz="1200">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a:t>
            </a:r>
          </a:p>
        </p:txBody>
      </p:sp>
      <p:sp>
        <p:nvSpPr>
          <p:cNvPr id="9" name="矩形 8">
            <a:extLst>
              <a:ext uri="{FF2B5EF4-FFF2-40B4-BE49-F238E27FC236}">
                <a16:creationId xmlns:a16="http://schemas.microsoft.com/office/drawing/2014/main" id="{A92ED623-56CF-4179-89C0-4E791E919EC7}"/>
              </a:ext>
            </a:extLst>
          </p:cNvPr>
          <p:cNvSpPr/>
          <p:nvPr/>
        </p:nvSpPr>
        <p:spPr>
          <a:xfrm>
            <a:off x="4991878" y="4494257"/>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1600" u="none">
                <a:ln>
                  <a:noFill/>
                </a:ln>
                <a:solidFill>
                  <a:schemeClr val="bg1"/>
                </a:solidFill>
                <a:effectLst/>
                <a:uLnTx/>
                <a:uFillTx/>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优页PPT</a:t>
            </a:r>
          </a:p>
        </p:txBody>
      </p:sp>
    </p:spTree>
    <p:extLst>
      <p:ext uri="{BB962C8B-B14F-4D97-AF65-F5344CB8AC3E}">
        <p14:creationId val="3635463513"/>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a:spLocks noChangeArrowheads="1"/>
          </p:cNvSpPr>
          <p:nvPr/>
        </p:nvSpPr>
        <p:spPr bwMode="auto">
          <a:xfrm>
            <a:off x="2606403" y="4603386"/>
            <a:ext cx="7233343" cy="914386"/>
          </a:xfrm>
          <a:prstGeom prst="rect">
            <a:avLst/>
          </a:prstGeom>
          <a:noFill/>
          <a:ln w="9525">
            <a:noFill/>
            <a:miter lim="800000"/>
          </a:ln>
        </p:spPr>
        <p:txBody>
          <a:bodyPr bIns="45713" lIns="91424" rIns="91424" tIns="45713" wrap="square">
            <a:spAutoFit/>
          </a:bodyPr>
          <a:lstStyle/>
          <a:p>
            <a:pPr>
              <a:lnSpc>
                <a:spcPct val="150000"/>
              </a:lnSpc>
            </a:pPr>
            <a:r>
              <a:rPr altLang="en-US" lang="zh-CN" spc="300" sz="1200">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p>
        </p:txBody>
      </p:sp>
      <p:sp>
        <p:nvSpPr>
          <p:cNvPr id="6" name="TextBox 5"/>
          <p:cNvSpPr txBox="1">
            <a:spLocks noChangeArrowheads="1"/>
          </p:cNvSpPr>
          <p:nvPr/>
        </p:nvSpPr>
        <p:spPr bwMode="auto">
          <a:xfrm>
            <a:off x="2606402" y="1761107"/>
            <a:ext cx="7233343" cy="1188706"/>
          </a:xfrm>
          <a:prstGeom prst="rect">
            <a:avLst/>
          </a:prstGeom>
          <a:noFill/>
          <a:ln w="9525">
            <a:noFill/>
            <a:miter lim="800000"/>
          </a:ln>
        </p:spPr>
        <p:txBody>
          <a:bodyPr bIns="45713" lIns="91424" rIns="91424" tIns="45713" wrap="square">
            <a:spAutoFit/>
          </a:bodyPr>
          <a:lstStyle/>
          <a:p>
            <a:pPr>
              <a:lnSpc>
                <a:spcPct val="150000"/>
              </a:lnSpc>
            </a:pPr>
            <a:r>
              <a:rPr altLang="en-US" lang="zh-CN" spc="300" sz="1200">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p>
          <a:p>
            <a:pPr>
              <a:lnSpc>
                <a:spcPct val="150000"/>
              </a:lnSpc>
            </a:pPr>
            <a:endParaRPr altLang="en-US" lang="zh-CN" spc="300" sz="1200">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2" name="组合 1">
            <a:extLst>
              <a:ext uri="{FF2B5EF4-FFF2-40B4-BE49-F238E27FC236}">
                <a16:creationId xmlns:a16="http://schemas.microsoft.com/office/drawing/2014/main" id="{A0B00635-B04D-42F1-BC8F-2AB8939CFC4E}"/>
              </a:ext>
            </a:extLst>
          </p:cNvPr>
          <p:cNvGrpSpPr/>
          <p:nvPr/>
        </p:nvGrpSpPr>
        <p:grpSpPr>
          <a:xfrm>
            <a:off x="1230020" y="3156938"/>
            <a:ext cx="9360447" cy="1011192"/>
            <a:chOff x="1230020" y="3156938"/>
            <a:chExt cx="9360447" cy="1011192"/>
          </a:xfrm>
        </p:grpSpPr>
        <p:grpSp>
          <p:nvGrpSpPr>
            <p:cNvPr id="7" name="组合 6"/>
            <p:cNvGrpSpPr/>
            <p:nvPr/>
          </p:nvGrpSpPr>
          <p:grpSpPr>
            <a:xfrm>
              <a:off x="1230020" y="3156938"/>
              <a:ext cx="2348936" cy="1011192"/>
              <a:chOff x="1342678" y="3004538"/>
              <a:chExt cx="2349356" cy="1011192"/>
            </a:xfrm>
          </p:grpSpPr>
          <p:sp>
            <p:nvSpPr>
              <p:cNvPr id="8" name="Freeform 7"/>
              <p:cNvSpPr/>
              <p:nvPr/>
            </p:nvSpPr>
            <p:spPr bwMode="auto">
              <a:xfrm>
                <a:off x="1342678" y="3004538"/>
                <a:ext cx="2349356" cy="1011192"/>
              </a:xfrm>
              <a:custGeom>
                <a:gdLst>
                  <a:gd fmla="*/ 483734 w 829" name="T0"/>
                  <a:gd fmla="*/ 0 h 357" name="T1"/>
                  <a:gd fmla="*/ 2240309 w 829" name="T2"/>
                  <a:gd fmla="*/ 0 h 357" name="T3"/>
                  <a:gd fmla="*/ 2240309 w 829" name="T4"/>
                  <a:gd fmla="*/ 964766 h 357" name="T5"/>
                  <a:gd fmla="*/ 483734 w 829" name="T6"/>
                  <a:gd fmla="*/ 964766 h 357" name="T7"/>
                  <a:gd fmla="*/ 0 w 829" name="T8"/>
                  <a:gd fmla="*/ 486437 h 357" name="T9"/>
                  <a:gd fmla="*/ 483734 w 829" name="T10"/>
                  <a:gd fmla="*/ 0 h 357" name="T11"/>
                  <a:gd fmla="*/ 483734 w 829" name="T12"/>
                  <a:gd fmla="*/ 0 h 357" name="T13"/>
                  <a:gd fmla="*/ 0 60000 65536" name="T14"/>
                  <a:gd fmla="*/ 0 60000 65536" name="T15"/>
                  <a:gd fmla="*/ 0 60000 65536" name="T16"/>
                  <a:gd fmla="*/ 0 60000 65536" name="T17"/>
                  <a:gd fmla="*/ 0 60000 65536" name="T18"/>
                  <a:gd fmla="*/ 0 60000 65536" name="T19"/>
                  <a:gd fmla="*/ 0 60000 65536" name="T20"/>
                  <a:gd fmla="*/ 0 w 829" name="T21"/>
                  <a:gd fmla="*/ 0 h 357" name="T22"/>
                  <a:gd fmla="*/ 829 w 829" name="T23"/>
                  <a:gd fmla="*/ 357 h 3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7" w="829">
                    <a:moveTo>
                      <a:pt x="179" y="0"/>
                    </a:moveTo>
                    <a:lnTo>
                      <a:pt x="829" y="0"/>
                    </a:lnTo>
                    <a:lnTo>
                      <a:pt x="829" y="357"/>
                    </a:lnTo>
                    <a:lnTo>
                      <a:pt x="179" y="357"/>
                    </a:lnTo>
                    <a:lnTo>
                      <a:pt x="0" y="180"/>
                    </a:lnTo>
                    <a:lnTo>
                      <a:pt x="179" y="0"/>
                    </a:lnTo>
                    <a:close/>
                  </a:path>
                </a:pathLst>
              </a:custGeom>
              <a:solidFill>
                <a:srgbClr val="669455"/>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9" name="Freeform 8"/>
              <p:cNvSpPr/>
              <p:nvPr/>
            </p:nvSpPr>
            <p:spPr bwMode="auto">
              <a:xfrm>
                <a:off x="1883964" y="3092345"/>
                <a:ext cx="1592688" cy="841244"/>
              </a:xfrm>
              <a:custGeom>
                <a:gdLst>
                  <a:gd fmla="*/ 0 w 562" name="T0"/>
                  <a:gd fmla="*/ 0 h 297" name="T1"/>
                  <a:gd fmla="*/ 1518762 w 562" name="T2"/>
                  <a:gd fmla="*/ 0 h 297" name="T3"/>
                  <a:gd fmla="*/ 1518762 w 562" name="T4"/>
                  <a:gd fmla="*/ 802621 h 297" name="T5"/>
                  <a:gd fmla="*/ 0 w 562" name="T6"/>
                  <a:gd fmla="*/ 802621 h 297" name="T7"/>
                  <a:gd fmla="*/ 0 w 562" name="T8"/>
                  <a:gd fmla="*/ 0 h 297" name="T9"/>
                  <a:gd fmla="*/ 0 w 562" name="T10"/>
                  <a:gd fmla="*/ 0 h 297" name="T11"/>
                  <a:gd fmla="*/ 0 60000 65536" name="T12"/>
                  <a:gd fmla="*/ 0 60000 65536" name="T13"/>
                  <a:gd fmla="*/ 0 60000 65536" name="T14"/>
                  <a:gd fmla="*/ 0 60000 65536" name="T15"/>
                  <a:gd fmla="*/ 0 60000 65536" name="T16"/>
                  <a:gd fmla="*/ 0 60000 65536" name="T17"/>
                  <a:gd fmla="*/ 0 w 562" name="T18"/>
                  <a:gd fmla="*/ 0 h 297" name="T19"/>
                  <a:gd fmla="*/ 562 w 562" name="T20"/>
                  <a:gd fmla="*/ 297 h 297" name="T21"/>
                </a:gdLst>
                <a:cxnLst>
                  <a:cxn ang="T12">
                    <a:pos x="T0" y="T1"/>
                  </a:cxn>
                  <a:cxn ang="T13">
                    <a:pos x="T2" y="T3"/>
                  </a:cxn>
                  <a:cxn ang="T14">
                    <a:pos x="T4" y="T5"/>
                  </a:cxn>
                  <a:cxn ang="T15">
                    <a:pos x="T6" y="T7"/>
                  </a:cxn>
                  <a:cxn ang="T16">
                    <a:pos x="T8" y="T9"/>
                  </a:cxn>
                  <a:cxn ang="T17">
                    <a:pos x="T10" y="T11"/>
                  </a:cxn>
                </a:cxnLst>
                <a:rect b="T21" l="T18" r="T20" t="T19"/>
                <a:pathLst>
                  <a:path h="297" w="562">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0" name="Freeform 9"/>
              <p:cNvSpPr/>
              <p:nvPr/>
            </p:nvSpPr>
            <p:spPr bwMode="auto">
              <a:xfrm>
                <a:off x="1461705" y="3318943"/>
                <a:ext cx="342908" cy="382384"/>
              </a:xfrm>
              <a:custGeom>
                <a:gdLst>
                  <a:gd fmla="*/ 181062 w 121" name="T0"/>
                  <a:gd fmla="*/ 0 h 135" name="T1"/>
                  <a:gd fmla="*/ 181062 w 121" name="T2"/>
                  <a:gd fmla="*/ 83775 h 135" name="T3"/>
                  <a:gd fmla="*/ 326992 w 121" name="T4"/>
                  <a:gd fmla="*/ 83775 h 135" name="T5"/>
                  <a:gd fmla="*/ 326992 w 121" name="T6"/>
                  <a:gd fmla="*/ 281053 h 135" name="T7"/>
                  <a:gd fmla="*/ 181062 w 121" name="T8"/>
                  <a:gd fmla="*/ 281053 h 135" name="T9"/>
                  <a:gd fmla="*/ 181062 w 121" name="T10"/>
                  <a:gd fmla="*/ 364828 h 135" name="T11"/>
                  <a:gd fmla="*/ 0 w 121" name="T12"/>
                  <a:gd fmla="*/ 186468 h 135" name="T13"/>
                  <a:gd fmla="*/ 181062 w 121" name="T14"/>
                  <a:gd fmla="*/ 0 h 135" name="T15"/>
                  <a:gd fmla="*/ 181062 w 121" name="T16"/>
                  <a:gd fmla="*/ 0 h 1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1" name="T27"/>
                  <a:gd fmla="*/ 0 h 135" name="T28"/>
                  <a:gd fmla="*/ 121 w 121" name="T29"/>
                  <a:gd fmla="*/ 135 h 1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5" w="120">
                    <a:moveTo>
                      <a:pt x="67" y="0"/>
                    </a:moveTo>
                    <a:lnTo>
                      <a:pt x="67" y="31"/>
                    </a:lnTo>
                    <a:lnTo>
                      <a:pt x="121" y="31"/>
                    </a:lnTo>
                    <a:lnTo>
                      <a:pt x="121" y="104"/>
                    </a:lnTo>
                    <a:lnTo>
                      <a:pt x="67" y="104"/>
                    </a:lnTo>
                    <a:lnTo>
                      <a:pt x="67" y="135"/>
                    </a:lnTo>
                    <a:lnTo>
                      <a:pt x="0" y="69"/>
                    </a:lnTo>
                    <a:lnTo>
                      <a:pt x="67"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1" name="矩形 10"/>
              <p:cNvSpPr>
                <a:spLocks noChangeArrowheads="1"/>
              </p:cNvSpPr>
              <p:nvPr/>
            </p:nvSpPr>
            <p:spPr bwMode="auto">
              <a:xfrm>
                <a:off x="1883964" y="3330511"/>
                <a:ext cx="1592688" cy="396204"/>
              </a:xfrm>
              <a:prstGeom prst="rect">
                <a:avLst/>
              </a:prstGeom>
              <a:noFill/>
              <a:ln w="9525">
                <a:noFill/>
                <a:miter lim="800000"/>
              </a:ln>
            </p:spPr>
            <p:txBody>
              <a:bodyPr bIns="45702" lIns="91402" rIns="91402" tIns="45702" wrap="square">
                <a:spAutoFit/>
              </a:bodyPr>
              <a:lstStyle/>
              <a:p>
                <a:pPr algn="ctr"/>
                <a:r>
                  <a:rPr altLang="en-US" kern="0" lang="zh-CN" sz="2000">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nvGrpSpPr>
            <p:cNvPr id="12" name="组合 11"/>
            <p:cNvGrpSpPr/>
            <p:nvPr/>
          </p:nvGrpSpPr>
          <p:grpSpPr>
            <a:xfrm>
              <a:off x="3561521" y="3156938"/>
              <a:ext cx="2357438" cy="1011192"/>
              <a:chOff x="3674597" y="3004538"/>
              <a:chExt cx="2357858" cy="1011192"/>
            </a:xfrm>
          </p:grpSpPr>
          <p:sp>
            <p:nvSpPr>
              <p:cNvPr id="13" name="Freeform 10"/>
              <p:cNvSpPr/>
              <p:nvPr/>
            </p:nvSpPr>
            <p:spPr bwMode="auto">
              <a:xfrm>
                <a:off x="3674597" y="3004538"/>
                <a:ext cx="2357858" cy="1011192"/>
              </a:xfrm>
              <a:custGeom>
                <a:gdLst>
                  <a:gd fmla="*/ 491841 w 832" name="T0"/>
                  <a:gd fmla="*/ 0 h 357" name="T1"/>
                  <a:gd fmla="*/ 2248417 w 832" name="T2"/>
                  <a:gd fmla="*/ 0 h 357" name="T3"/>
                  <a:gd fmla="*/ 2248417 w 832" name="T4"/>
                  <a:gd fmla="*/ 964766 h 357" name="T5"/>
                  <a:gd fmla="*/ 491841 w 832" name="T6"/>
                  <a:gd fmla="*/ 964766 h 357" name="T7"/>
                  <a:gd fmla="*/ 0 w 832" name="T8"/>
                  <a:gd fmla="*/ 486437 h 357" name="T9"/>
                  <a:gd fmla="*/ 491841 w 832" name="T10"/>
                  <a:gd fmla="*/ 0 h 357" name="T11"/>
                  <a:gd fmla="*/ 491841 w 832" name="T12"/>
                  <a:gd fmla="*/ 0 h 357" name="T13"/>
                  <a:gd fmla="*/ 0 60000 65536" name="T14"/>
                  <a:gd fmla="*/ 0 60000 65536" name="T15"/>
                  <a:gd fmla="*/ 0 60000 65536" name="T16"/>
                  <a:gd fmla="*/ 0 60000 65536" name="T17"/>
                  <a:gd fmla="*/ 0 60000 65536" name="T18"/>
                  <a:gd fmla="*/ 0 60000 65536" name="T19"/>
                  <a:gd fmla="*/ 0 60000 65536" name="T20"/>
                  <a:gd fmla="*/ 0 w 832" name="T21"/>
                  <a:gd fmla="*/ 0 h 357" name="T22"/>
                  <a:gd fmla="*/ 832 w 832" name="T23"/>
                  <a:gd fmla="*/ 357 h 3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7" w="832">
                    <a:moveTo>
                      <a:pt x="182" y="0"/>
                    </a:moveTo>
                    <a:lnTo>
                      <a:pt x="832" y="0"/>
                    </a:lnTo>
                    <a:lnTo>
                      <a:pt x="832" y="357"/>
                    </a:lnTo>
                    <a:lnTo>
                      <a:pt x="182" y="357"/>
                    </a:lnTo>
                    <a:lnTo>
                      <a:pt x="0" y="180"/>
                    </a:lnTo>
                    <a:lnTo>
                      <a:pt x="182" y="0"/>
                    </a:lnTo>
                    <a:close/>
                  </a:path>
                </a:pathLst>
              </a:custGeom>
              <a:solidFill>
                <a:srgbClr val="DDE2B7"/>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4" name="Freeform 11"/>
              <p:cNvSpPr/>
              <p:nvPr/>
            </p:nvSpPr>
            <p:spPr bwMode="auto">
              <a:xfrm>
                <a:off x="4224387" y="3092345"/>
                <a:ext cx="1592687" cy="841244"/>
              </a:xfrm>
              <a:custGeom>
                <a:gdLst>
                  <a:gd fmla="*/ 0 w 562" name="T0"/>
                  <a:gd fmla="*/ 0 h 297" name="T1"/>
                  <a:gd fmla="*/ 1518762 w 562" name="T2"/>
                  <a:gd fmla="*/ 0 h 297" name="T3"/>
                  <a:gd fmla="*/ 1518762 w 562" name="T4"/>
                  <a:gd fmla="*/ 802621 h 297" name="T5"/>
                  <a:gd fmla="*/ 0 w 562" name="T6"/>
                  <a:gd fmla="*/ 802621 h 297" name="T7"/>
                  <a:gd fmla="*/ 0 w 562" name="T8"/>
                  <a:gd fmla="*/ 0 h 297" name="T9"/>
                  <a:gd fmla="*/ 0 w 562" name="T10"/>
                  <a:gd fmla="*/ 0 h 297" name="T11"/>
                  <a:gd fmla="*/ 0 60000 65536" name="T12"/>
                  <a:gd fmla="*/ 0 60000 65536" name="T13"/>
                  <a:gd fmla="*/ 0 60000 65536" name="T14"/>
                  <a:gd fmla="*/ 0 60000 65536" name="T15"/>
                  <a:gd fmla="*/ 0 60000 65536" name="T16"/>
                  <a:gd fmla="*/ 0 60000 65536" name="T17"/>
                  <a:gd fmla="*/ 0 w 562" name="T18"/>
                  <a:gd fmla="*/ 0 h 297" name="T19"/>
                  <a:gd fmla="*/ 562 w 562" name="T20"/>
                  <a:gd fmla="*/ 297 h 297" name="T21"/>
                </a:gdLst>
                <a:cxnLst>
                  <a:cxn ang="T12">
                    <a:pos x="T0" y="T1"/>
                  </a:cxn>
                  <a:cxn ang="T13">
                    <a:pos x="T2" y="T3"/>
                  </a:cxn>
                  <a:cxn ang="T14">
                    <a:pos x="T4" y="T5"/>
                  </a:cxn>
                  <a:cxn ang="T15">
                    <a:pos x="T6" y="T7"/>
                  </a:cxn>
                  <a:cxn ang="T16">
                    <a:pos x="T8" y="T9"/>
                  </a:cxn>
                  <a:cxn ang="T17">
                    <a:pos x="T10" y="T11"/>
                  </a:cxn>
                </a:cxnLst>
                <a:rect b="T21" l="T18" r="T20" t="T19"/>
                <a:pathLst>
                  <a:path h="297" w="562">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5" name="Freeform 12"/>
              <p:cNvSpPr/>
              <p:nvPr/>
            </p:nvSpPr>
            <p:spPr bwMode="auto">
              <a:xfrm>
                <a:off x="3796458" y="3318943"/>
                <a:ext cx="348576" cy="382384"/>
              </a:xfrm>
              <a:custGeom>
                <a:gdLst>
                  <a:gd fmla="*/ 183764 w 123" name="T0"/>
                  <a:gd fmla="*/ 0 h 135" name="T1"/>
                  <a:gd fmla="*/ 183764 w 123" name="T2"/>
                  <a:gd fmla="*/ 83775 h 135" name="T3"/>
                  <a:gd fmla="*/ 332397 w 123" name="T4"/>
                  <a:gd fmla="*/ 83775 h 135" name="T5"/>
                  <a:gd fmla="*/ 332397 w 123" name="T6"/>
                  <a:gd fmla="*/ 281053 h 135" name="T7"/>
                  <a:gd fmla="*/ 183764 w 123" name="T8"/>
                  <a:gd fmla="*/ 281053 h 135" name="T9"/>
                  <a:gd fmla="*/ 183764 w 123" name="T10"/>
                  <a:gd fmla="*/ 364828 h 135" name="T11"/>
                  <a:gd fmla="*/ 0 w 123" name="T12"/>
                  <a:gd fmla="*/ 186468 h 135" name="T13"/>
                  <a:gd fmla="*/ 183764 w 123" name="T14"/>
                  <a:gd fmla="*/ 0 h 135" name="T15"/>
                  <a:gd fmla="*/ 183764 w 123" name="T16"/>
                  <a:gd fmla="*/ 0 h 1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3" name="T27"/>
                  <a:gd fmla="*/ 0 h 135" name="T28"/>
                  <a:gd fmla="*/ 123 w 123" name="T29"/>
                  <a:gd fmla="*/ 135 h 1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5" w="123">
                    <a:moveTo>
                      <a:pt x="68" y="0"/>
                    </a:moveTo>
                    <a:lnTo>
                      <a:pt x="68" y="31"/>
                    </a:lnTo>
                    <a:lnTo>
                      <a:pt x="123" y="31"/>
                    </a:lnTo>
                    <a:lnTo>
                      <a:pt x="123" y="104"/>
                    </a:lnTo>
                    <a:lnTo>
                      <a:pt x="68" y="104"/>
                    </a:lnTo>
                    <a:lnTo>
                      <a:pt x="68" y="135"/>
                    </a:lnTo>
                    <a:lnTo>
                      <a:pt x="0" y="69"/>
                    </a:lnTo>
                    <a:lnTo>
                      <a:pt x="68"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6" name="矩形 15"/>
              <p:cNvSpPr>
                <a:spLocks noChangeArrowheads="1"/>
              </p:cNvSpPr>
              <p:nvPr/>
            </p:nvSpPr>
            <p:spPr bwMode="auto">
              <a:xfrm>
                <a:off x="4224387" y="3330511"/>
                <a:ext cx="1592687" cy="365724"/>
              </a:xfrm>
              <a:prstGeom prst="rect">
                <a:avLst/>
              </a:prstGeom>
              <a:noFill/>
              <a:ln w="9525">
                <a:noFill/>
                <a:miter lim="800000"/>
              </a:ln>
            </p:spPr>
            <p:txBody>
              <a:bodyPr bIns="45702" lIns="91402" rIns="91402" tIns="45702" wrap="square">
                <a:spAutoFit/>
              </a:bodyPr>
              <a:lstStyle/>
              <a:p>
                <a:pPr algn="ctr"/>
                <a:r>
                  <a:rPr altLang="en-US" kern="0" lang="zh-CN">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nvGrpSpPr>
            <p:cNvPr id="17" name="组合 16"/>
            <p:cNvGrpSpPr/>
            <p:nvPr/>
          </p:nvGrpSpPr>
          <p:grpSpPr>
            <a:xfrm>
              <a:off x="5901528" y="3156938"/>
              <a:ext cx="2348936" cy="1011192"/>
              <a:chOff x="6015019" y="3004538"/>
              <a:chExt cx="2349356" cy="1011192"/>
            </a:xfrm>
          </p:grpSpPr>
          <p:sp>
            <p:nvSpPr>
              <p:cNvPr id="18" name="Freeform 7"/>
              <p:cNvSpPr/>
              <p:nvPr/>
            </p:nvSpPr>
            <p:spPr bwMode="auto">
              <a:xfrm>
                <a:off x="6015019" y="3004538"/>
                <a:ext cx="2349356" cy="1011192"/>
              </a:xfrm>
              <a:custGeom>
                <a:gdLst>
                  <a:gd fmla="*/ 483734 w 829" name="T0"/>
                  <a:gd fmla="*/ 0 h 357" name="T1"/>
                  <a:gd fmla="*/ 2240309 w 829" name="T2"/>
                  <a:gd fmla="*/ 0 h 357" name="T3"/>
                  <a:gd fmla="*/ 2240309 w 829" name="T4"/>
                  <a:gd fmla="*/ 964766 h 357" name="T5"/>
                  <a:gd fmla="*/ 483734 w 829" name="T6"/>
                  <a:gd fmla="*/ 964766 h 357" name="T7"/>
                  <a:gd fmla="*/ 0 w 829" name="T8"/>
                  <a:gd fmla="*/ 486437 h 357" name="T9"/>
                  <a:gd fmla="*/ 483734 w 829" name="T10"/>
                  <a:gd fmla="*/ 0 h 357" name="T11"/>
                  <a:gd fmla="*/ 483734 w 829" name="T12"/>
                  <a:gd fmla="*/ 0 h 357" name="T13"/>
                  <a:gd fmla="*/ 0 60000 65536" name="T14"/>
                  <a:gd fmla="*/ 0 60000 65536" name="T15"/>
                  <a:gd fmla="*/ 0 60000 65536" name="T16"/>
                  <a:gd fmla="*/ 0 60000 65536" name="T17"/>
                  <a:gd fmla="*/ 0 60000 65536" name="T18"/>
                  <a:gd fmla="*/ 0 60000 65536" name="T19"/>
                  <a:gd fmla="*/ 0 60000 65536" name="T20"/>
                  <a:gd fmla="*/ 0 w 829" name="T21"/>
                  <a:gd fmla="*/ 0 h 357" name="T22"/>
                  <a:gd fmla="*/ 829 w 829" name="T23"/>
                  <a:gd fmla="*/ 357 h 3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7" w="829">
                    <a:moveTo>
                      <a:pt x="179" y="0"/>
                    </a:moveTo>
                    <a:lnTo>
                      <a:pt x="829" y="0"/>
                    </a:lnTo>
                    <a:lnTo>
                      <a:pt x="829" y="357"/>
                    </a:lnTo>
                    <a:lnTo>
                      <a:pt x="179" y="357"/>
                    </a:lnTo>
                    <a:lnTo>
                      <a:pt x="0" y="180"/>
                    </a:lnTo>
                    <a:lnTo>
                      <a:pt x="179" y="0"/>
                    </a:lnTo>
                    <a:close/>
                  </a:path>
                </a:pathLst>
              </a:custGeom>
              <a:solidFill>
                <a:srgbClr val="669455"/>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9" name="Freeform 8"/>
              <p:cNvSpPr/>
              <p:nvPr/>
            </p:nvSpPr>
            <p:spPr bwMode="auto">
              <a:xfrm>
                <a:off x="6556305" y="3092345"/>
                <a:ext cx="1592688" cy="841244"/>
              </a:xfrm>
              <a:custGeom>
                <a:gdLst>
                  <a:gd fmla="*/ 0 w 562" name="T0"/>
                  <a:gd fmla="*/ 0 h 297" name="T1"/>
                  <a:gd fmla="*/ 1518762 w 562" name="T2"/>
                  <a:gd fmla="*/ 0 h 297" name="T3"/>
                  <a:gd fmla="*/ 1518762 w 562" name="T4"/>
                  <a:gd fmla="*/ 802621 h 297" name="T5"/>
                  <a:gd fmla="*/ 0 w 562" name="T6"/>
                  <a:gd fmla="*/ 802621 h 297" name="T7"/>
                  <a:gd fmla="*/ 0 w 562" name="T8"/>
                  <a:gd fmla="*/ 0 h 297" name="T9"/>
                  <a:gd fmla="*/ 0 w 562" name="T10"/>
                  <a:gd fmla="*/ 0 h 297" name="T11"/>
                  <a:gd fmla="*/ 0 60000 65536" name="T12"/>
                  <a:gd fmla="*/ 0 60000 65536" name="T13"/>
                  <a:gd fmla="*/ 0 60000 65536" name="T14"/>
                  <a:gd fmla="*/ 0 60000 65536" name="T15"/>
                  <a:gd fmla="*/ 0 60000 65536" name="T16"/>
                  <a:gd fmla="*/ 0 60000 65536" name="T17"/>
                  <a:gd fmla="*/ 0 w 562" name="T18"/>
                  <a:gd fmla="*/ 0 h 297" name="T19"/>
                  <a:gd fmla="*/ 562 w 562" name="T20"/>
                  <a:gd fmla="*/ 297 h 297" name="T21"/>
                </a:gdLst>
                <a:cxnLst>
                  <a:cxn ang="T12">
                    <a:pos x="T0" y="T1"/>
                  </a:cxn>
                  <a:cxn ang="T13">
                    <a:pos x="T2" y="T3"/>
                  </a:cxn>
                  <a:cxn ang="T14">
                    <a:pos x="T4" y="T5"/>
                  </a:cxn>
                  <a:cxn ang="T15">
                    <a:pos x="T6" y="T7"/>
                  </a:cxn>
                  <a:cxn ang="T16">
                    <a:pos x="T8" y="T9"/>
                  </a:cxn>
                  <a:cxn ang="T17">
                    <a:pos x="T10" y="T11"/>
                  </a:cxn>
                </a:cxnLst>
                <a:rect b="T21" l="T18" r="T20" t="T19"/>
                <a:pathLst>
                  <a:path h="297" w="562">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0" name="Freeform 9"/>
              <p:cNvSpPr/>
              <p:nvPr/>
            </p:nvSpPr>
            <p:spPr bwMode="auto">
              <a:xfrm>
                <a:off x="6134046" y="3318943"/>
                <a:ext cx="342908" cy="382384"/>
              </a:xfrm>
              <a:custGeom>
                <a:gdLst>
                  <a:gd fmla="*/ 181062 w 121" name="T0"/>
                  <a:gd fmla="*/ 0 h 135" name="T1"/>
                  <a:gd fmla="*/ 181062 w 121" name="T2"/>
                  <a:gd fmla="*/ 83775 h 135" name="T3"/>
                  <a:gd fmla="*/ 326992 w 121" name="T4"/>
                  <a:gd fmla="*/ 83775 h 135" name="T5"/>
                  <a:gd fmla="*/ 326992 w 121" name="T6"/>
                  <a:gd fmla="*/ 281053 h 135" name="T7"/>
                  <a:gd fmla="*/ 181062 w 121" name="T8"/>
                  <a:gd fmla="*/ 281053 h 135" name="T9"/>
                  <a:gd fmla="*/ 181062 w 121" name="T10"/>
                  <a:gd fmla="*/ 364828 h 135" name="T11"/>
                  <a:gd fmla="*/ 0 w 121" name="T12"/>
                  <a:gd fmla="*/ 186468 h 135" name="T13"/>
                  <a:gd fmla="*/ 181062 w 121" name="T14"/>
                  <a:gd fmla="*/ 0 h 135" name="T15"/>
                  <a:gd fmla="*/ 181062 w 121" name="T16"/>
                  <a:gd fmla="*/ 0 h 1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1" name="T27"/>
                  <a:gd fmla="*/ 0 h 135" name="T28"/>
                  <a:gd fmla="*/ 121 w 121" name="T29"/>
                  <a:gd fmla="*/ 135 h 1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5" w="120">
                    <a:moveTo>
                      <a:pt x="67" y="0"/>
                    </a:moveTo>
                    <a:lnTo>
                      <a:pt x="67" y="31"/>
                    </a:lnTo>
                    <a:lnTo>
                      <a:pt x="121" y="31"/>
                    </a:lnTo>
                    <a:lnTo>
                      <a:pt x="121" y="104"/>
                    </a:lnTo>
                    <a:lnTo>
                      <a:pt x="67" y="104"/>
                    </a:lnTo>
                    <a:lnTo>
                      <a:pt x="67" y="135"/>
                    </a:lnTo>
                    <a:lnTo>
                      <a:pt x="0" y="69"/>
                    </a:lnTo>
                    <a:lnTo>
                      <a:pt x="67"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1" name="矩形 20"/>
              <p:cNvSpPr>
                <a:spLocks noChangeArrowheads="1"/>
              </p:cNvSpPr>
              <p:nvPr/>
            </p:nvSpPr>
            <p:spPr bwMode="auto">
              <a:xfrm>
                <a:off x="6556305" y="3330511"/>
                <a:ext cx="1592688" cy="365724"/>
              </a:xfrm>
              <a:prstGeom prst="rect">
                <a:avLst/>
              </a:prstGeom>
              <a:noFill/>
              <a:ln w="9525">
                <a:noFill/>
                <a:miter lim="800000"/>
              </a:ln>
            </p:spPr>
            <p:txBody>
              <a:bodyPr bIns="45702" lIns="91402" rIns="91402" tIns="45702" wrap="square">
                <a:spAutoFit/>
              </a:bodyPr>
              <a:lstStyle/>
              <a:p>
                <a:pPr algn="ctr"/>
                <a:r>
                  <a:rPr altLang="en-US" kern="0" lang="zh-CN">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nvGrpSpPr>
            <p:cNvPr id="22" name="组合 21"/>
            <p:cNvGrpSpPr/>
            <p:nvPr/>
          </p:nvGrpSpPr>
          <p:grpSpPr>
            <a:xfrm>
              <a:off x="8233029" y="3156938"/>
              <a:ext cx="2357438" cy="1011192"/>
              <a:chOff x="8346938" y="3004538"/>
              <a:chExt cx="2357858" cy="1011192"/>
            </a:xfrm>
          </p:grpSpPr>
          <p:sp>
            <p:nvSpPr>
              <p:cNvPr id="23" name="Freeform 10"/>
              <p:cNvSpPr/>
              <p:nvPr/>
            </p:nvSpPr>
            <p:spPr bwMode="auto">
              <a:xfrm>
                <a:off x="8346938" y="3004538"/>
                <a:ext cx="2357858" cy="1011192"/>
              </a:xfrm>
              <a:custGeom>
                <a:gdLst>
                  <a:gd fmla="*/ 491841 w 832" name="T0"/>
                  <a:gd fmla="*/ 0 h 357" name="T1"/>
                  <a:gd fmla="*/ 2248417 w 832" name="T2"/>
                  <a:gd fmla="*/ 0 h 357" name="T3"/>
                  <a:gd fmla="*/ 2248417 w 832" name="T4"/>
                  <a:gd fmla="*/ 964766 h 357" name="T5"/>
                  <a:gd fmla="*/ 491841 w 832" name="T6"/>
                  <a:gd fmla="*/ 964766 h 357" name="T7"/>
                  <a:gd fmla="*/ 0 w 832" name="T8"/>
                  <a:gd fmla="*/ 486437 h 357" name="T9"/>
                  <a:gd fmla="*/ 491841 w 832" name="T10"/>
                  <a:gd fmla="*/ 0 h 357" name="T11"/>
                  <a:gd fmla="*/ 491841 w 832" name="T12"/>
                  <a:gd fmla="*/ 0 h 357" name="T13"/>
                  <a:gd fmla="*/ 0 60000 65536" name="T14"/>
                  <a:gd fmla="*/ 0 60000 65536" name="T15"/>
                  <a:gd fmla="*/ 0 60000 65536" name="T16"/>
                  <a:gd fmla="*/ 0 60000 65536" name="T17"/>
                  <a:gd fmla="*/ 0 60000 65536" name="T18"/>
                  <a:gd fmla="*/ 0 60000 65536" name="T19"/>
                  <a:gd fmla="*/ 0 60000 65536" name="T20"/>
                  <a:gd fmla="*/ 0 w 832" name="T21"/>
                  <a:gd fmla="*/ 0 h 357" name="T22"/>
                  <a:gd fmla="*/ 832 w 832" name="T23"/>
                  <a:gd fmla="*/ 357 h 3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7" w="832">
                    <a:moveTo>
                      <a:pt x="182" y="0"/>
                    </a:moveTo>
                    <a:lnTo>
                      <a:pt x="832" y="0"/>
                    </a:lnTo>
                    <a:lnTo>
                      <a:pt x="832" y="357"/>
                    </a:lnTo>
                    <a:lnTo>
                      <a:pt x="182" y="357"/>
                    </a:lnTo>
                    <a:lnTo>
                      <a:pt x="0" y="180"/>
                    </a:lnTo>
                    <a:lnTo>
                      <a:pt x="182" y="0"/>
                    </a:lnTo>
                    <a:close/>
                  </a:path>
                </a:pathLst>
              </a:custGeom>
              <a:solidFill>
                <a:srgbClr val="DDE2B7"/>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4" name="Freeform 11"/>
              <p:cNvSpPr/>
              <p:nvPr/>
            </p:nvSpPr>
            <p:spPr bwMode="auto">
              <a:xfrm>
                <a:off x="8896728" y="3092345"/>
                <a:ext cx="1592687" cy="841244"/>
              </a:xfrm>
              <a:custGeom>
                <a:gdLst>
                  <a:gd fmla="*/ 0 w 562" name="T0"/>
                  <a:gd fmla="*/ 0 h 297" name="T1"/>
                  <a:gd fmla="*/ 1518762 w 562" name="T2"/>
                  <a:gd fmla="*/ 0 h 297" name="T3"/>
                  <a:gd fmla="*/ 1518762 w 562" name="T4"/>
                  <a:gd fmla="*/ 802621 h 297" name="T5"/>
                  <a:gd fmla="*/ 0 w 562" name="T6"/>
                  <a:gd fmla="*/ 802621 h 297" name="T7"/>
                  <a:gd fmla="*/ 0 w 562" name="T8"/>
                  <a:gd fmla="*/ 0 h 297" name="T9"/>
                  <a:gd fmla="*/ 0 w 562" name="T10"/>
                  <a:gd fmla="*/ 0 h 297" name="T11"/>
                  <a:gd fmla="*/ 0 60000 65536" name="T12"/>
                  <a:gd fmla="*/ 0 60000 65536" name="T13"/>
                  <a:gd fmla="*/ 0 60000 65536" name="T14"/>
                  <a:gd fmla="*/ 0 60000 65536" name="T15"/>
                  <a:gd fmla="*/ 0 60000 65536" name="T16"/>
                  <a:gd fmla="*/ 0 60000 65536" name="T17"/>
                  <a:gd fmla="*/ 0 w 562" name="T18"/>
                  <a:gd fmla="*/ 0 h 297" name="T19"/>
                  <a:gd fmla="*/ 562 w 562" name="T20"/>
                  <a:gd fmla="*/ 297 h 297" name="T21"/>
                </a:gdLst>
                <a:cxnLst>
                  <a:cxn ang="T12">
                    <a:pos x="T0" y="T1"/>
                  </a:cxn>
                  <a:cxn ang="T13">
                    <a:pos x="T2" y="T3"/>
                  </a:cxn>
                  <a:cxn ang="T14">
                    <a:pos x="T4" y="T5"/>
                  </a:cxn>
                  <a:cxn ang="T15">
                    <a:pos x="T6" y="T7"/>
                  </a:cxn>
                  <a:cxn ang="T16">
                    <a:pos x="T8" y="T9"/>
                  </a:cxn>
                  <a:cxn ang="T17">
                    <a:pos x="T10" y="T11"/>
                  </a:cxn>
                </a:cxnLst>
                <a:rect b="T21" l="T18" r="T20" t="T19"/>
                <a:pathLst>
                  <a:path h="297" w="562">
                    <a:moveTo>
                      <a:pt x="0" y="0"/>
                    </a:moveTo>
                    <a:lnTo>
                      <a:pt x="562" y="0"/>
                    </a:lnTo>
                    <a:lnTo>
                      <a:pt x="562" y="297"/>
                    </a:lnTo>
                    <a:lnTo>
                      <a:pt x="0" y="297"/>
                    </a:lnTo>
                    <a:lnTo>
                      <a:pt x="0"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5" name="Freeform 12"/>
              <p:cNvSpPr/>
              <p:nvPr/>
            </p:nvSpPr>
            <p:spPr bwMode="auto">
              <a:xfrm>
                <a:off x="8468799" y="3318943"/>
                <a:ext cx="348576" cy="382384"/>
              </a:xfrm>
              <a:custGeom>
                <a:gdLst>
                  <a:gd fmla="*/ 183764 w 123" name="T0"/>
                  <a:gd fmla="*/ 0 h 135" name="T1"/>
                  <a:gd fmla="*/ 183764 w 123" name="T2"/>
                  <a:gd fmla="*/ 83775 h 135" name="T3"/>
                  <a:gd fmla="*/ 332397 w 123" name="T4"/>
                  <a:gd fmla="*/ 83775 h 135" name="T5"/>
                  <a:gd fmla="*/ 332397 w 123" name="T6"/>
                  <a:gd fmla="*/ 281053 h 135" name="T7"/>
                  <a:gd fmla="*/ 183764 w 123" name="T8"/>
                  <a:gd fmla="*/ 281053 h 135" name="T9"/>
                  <a:gd fmla="*/ 183764 w 123" name="T10"/>
                  <a:gd fmla="*/ 364828 h 135" name="T11"/>
                  <a:gd fmla="*/ 0 w 123" name="T12"/>
                  <a:gd fmla="*/ 186468 h 135" name="T13"/>
                  <a:gd fmla="*/ 183764 w 123" name="T14"/>
                  <a:gd fmla="*/ 0 h 135" name="T15"/>
                  <a:gd fmla="*/ 183764 w 123" name="T16"/>
                  <a:gd fmla="*/ 0 h 13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3" name="T27"/>
                  <a:gd fmla="*/ 0 h 135" name="T28"/>
                  <a:gd fmla="*/ 123 w 123" name="T29"/>
                  <a:gd fmla="*/ 135 h 13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5" w="123">
                    <a:moveTo>
                      <a:pt x="68" y="0"/>
                    </a:moveTo>
                    <a:lnTo>
                      <a:pt x="68" y="31"/>
                    </a:lnTo>
                    <a:lnTo>
                      <a:pt x="123" y="31"/>
                    </a:lnTo>
                    <a:lnTo>
                      <a:pt x="123" y="104"/>
                    </a:lnTo>
                    <a:lnTo>
                      <a:pt x="68" y="104"/>
                    </a:lnTo>
                    <a:lnTo>
                      <a:pt x="68" y="135"/>
                    </a:lnTo>
                    <a:lnTo>
                      <a:pt x="0" y="69"/>
                    </a:lnTo>
                    <a:lnTo>
                      <a:pt x="68" y="0"/>
                    </a:lnTo>
                    <a:close/>
                  </a:path>
                </a:pathLst>
              </a:custGeom>
              <a:solidFill>
                <a:srgbClr val="FFFFFF"/>
              </a:solidFill>
              <a:ln w="9525">
                <a:noFill/>
                <a:miter lim="800000"/>
              </a:ln>
            </p:spPr>
            <p:txBody>
              <a:bodyPr/>
              <a:lstStyle/>
              <a:p>
                <a:endParaRPr altLang="en-US" lang="zh-CN" sz="1599">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6" name="矩形 25"/>
              <p:cNvSpPr>
                <a:spLocks noChangeArrowheads="1"/>
              </p:cNvSpPr>
              <p:nvPr/>
            </p:nvSpPr>
            <p:spPr bwMode="auto">
              <a:xfrm>
                <a:off x="8896729" y="3330511"/>
                <a:ext cx="1592687" cy="365724"/>
              </a:xfrm>
              <a:prstGeom prst="rect">
                <a:avLst/>
              </a:prstGeom>
              <a:noFill/>
              <a:ln w="9525">
                <a:noFill/>
                <a:miter lim="800000"/>
              </a:ln>
            </p:spPr>
            <p:txBody>
              <a:bodyPr bIns="45702" lIns="91402" rIns="91402" tIns="45702" wrap="square">
                <a:spAutoFit/>
              </a:bodyPr>
              <a:lstStyle/>
              <a:p>
                <a:pPr algn="ctr"/>
                <a:r>
                  <a:rPr altLang="en-US" kern="0" lang="zh-CN">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sp>
        <p:nvSpPr>
          <p:cNvPr id="27" name="TextBox 8">
            <a:extLst>
              <a:ext uri="{FF2B5EF4-FFF2-40B4-BE49-F238E27FC236}">
                <a16:creationId xmlns:a16="http://schemas.microsoft.com/office/drawing/2014/main" id="{6EF2F243-7325-4BC4-A34C-0FD0D332CE2F}"/>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318407731"/>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2">
                                  <p:stCondLst>
                                    <p:cond delay="0"/>
                                  </p:stCondLst>
                                  <p:childTnLst>
                                    <p:set>
                                      <p:cBhvr>
                                        <p:cTn dur="1" fill="hold" id="13">
                                          <p:stCondLst>
                                            <p:cond delay="0"/>
                                          </p:stCondLst>
                                        </p:cTn>
                                        <p:tgtEl>
                                          <p:spTgt spid="2"/>
                                        </p:tgtEl>
                                        <p:attrNameLst>
                                          <p:attrName>style.visibility</p:attrName>
                                        </p:attrNameLst>
                                      </p:cBhvr>
                                      <p:to>
                                        <p:strVal val="visible"/>
                                      </p:to>
                                    </p:set>
                                    <p:animEffect filter="wipe(right)"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46ED45B0-AC80-4B57-845E-4D781F2D89A4}"/>
              </a:ext>
            </a:extLst>
          </p:cNvPr>
          <p:cNvGrpSpPr/>
          <p:nvPr/>
        </p:nvGrpSpPr>
        <p:grpSpPr>
          <a:xfrm>
            <a:off x="6492501" y="1854421"/>
            <a:ext cx="4609044" cy="1780215"/>
            <a:chOff x="6492501" y="1854421"/>
            <a:chExt cx="4609044" cy="1780215"/>
          </a:xfrm>
        </p:grpSpPr>
        <p:grpSp>
          <p:nvGrpSpPr>
            <p:cNvPr id="6" name="组合 5">
              <a:extLst>
                <a:ext uri="{FF2B5EF4-FFF2-40B4-BE49-F238E27FC236}">
                  <a16:creationId xmlns:a16="http://schemas.microsoft.com/office/drawing/2014/main" id="{89EF5F8C-473B-4827-8AF9-5803965EE609}"/>
                </a:ext>
              </a:extLst>
            </p:cNvPr>
            <p:cNvGrpSpPr/>
            <p:nvPr/>
          </p:nvGrpSpPr>
          <p:grpSpPr>
            <a:xfrm flipH="1">
              <a:off x="7398074" y="1854421"/>
              <a:ext cx="3703471" cy="1780215"/>
              <a:chOff x="3216573" y="364103"/>
              <a:chExt cx="2783087" cy="1284450"/>
            </a:xfrm>
          </p:grpSpPr>
          <p:sp>
            <p:nvSpPr>
              <p:cNvPr id="9" name="文本框 13">
                <a:extLst>
                  <a:ext uri="{FF2B5EF4-FFF2-40B4-BE49-F238E27FC236}">
                    <a16:creationId xmlns:a16="http://schemas.microsoft.com/office/drawing/2014/main" id="{62AE3579-F827-4FFE-925C-F7BD270E5374}"/>
                  </a:ext>
                </a:extLst>
              </p:cNvPr>
              <p:cNvSpPr txBox="1">
                <a:spLocks noChangeArrowheads="1"/>
              </p:cNvSpPr>
              <p:nvPr/>
            </p:nvSpPr>
            <p:spPr bwMode="auto">
              <a:xfrm>
                <a:off x="4781543" y="364103"/>
                <a:ext cx="1206337" cy="3738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en-US" lang="zh-CN" sz="2800">
                    <a:solidFill>
                      <a:schemeClr val="tx1">
                        <a:lumMod val="75000"/>
                        <a:lumOff val="25000"/>
                      </a:schemeClr>
                    </a:solidFill>
                    <a:latin charset="-122" panose="020b0600000000000000" pitchFamily="34" typeface="思源黑体 Medium"/>
                    <a:ea charset="-122" panose="020b0600000000000000" pitchFamily="34" typeface="思源黑体 Medium"/>
                    <a:cs charset="0" panose="020b0604020202020204" pitchFamily="34" typeface="Arial"/>
                    <a:sym charset="-122" panose="020b0300000000000000" pitchFamily="34" typeface="思源黑体 Light"/>
                  </a:rPr>
                  <a:t>输入标题</a:t>
                </a:r>
              </a:p>
            </p:txBody>
          </p:sp>
          <p:sp>
            <p:nvSpPr>
              <p:cNvPr id="10" name="文本框 66">
                <a:extLst>
                  <a:ext uri="{FF2B5EF4-FFF2-40B4-BE49-F238E27FC236}">
                    <a16:creationId xmlns:a16="http://schemas.microsoft.com/office/drawing/2014/main" id="{9A427251-FAF3-44B8-AB2C-95567FDFA8E3}"/>
                  </a:ext>
                </a:extLst>
              </p:cNvPr>
              <p:cNvSpPr txBox="1">
                <a:spLocks noChangeArrowheads="1"/>
              </p:cNvSpPr>
              <p:nvPr/>
            </p:nvSpPr>
            <p:spPr bwMode="auto">
              <a:xfrm>
                <a:off x="3216573" y="805955"/>
                <a:ext cx="2783087" cy="65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defTabSz="866341">
                  <a:lnSpc>
                    <a:spcPct val="150000"/>
                  </a:lnSpc>
                  <a:defRPr/>
                </a:pPr>
                <a:r>
                  <a:rPr altLang="en-US" lang="zh-CN" sz="1200">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grpSp>
        <p:grpSp>
          <p:nvGrpSpPr>
            <p:cNvPr id="15" name="组合 14">
              <a:extLst>
                <a:ext uri="{FF2B5EF4-FFF2-40B4-BE49-F238E27FC236}">
                  <a16:creationId xmlns:a16="http://schemas.microsoft.com/office/drawing/2014/main" id="{A14ABF70-DCF9-4125-8A24-8FE24F3E9122}"/>
                </a:ext>
              </a:extLst>
            </p:cNvPr>
            <p:cNvGrpSpPr/>
            <p:nvPr/>
          </p:nvGrpSpPr>
          <p:grpSpPr>
            <a:xfrm>
              <a:off x="6492501" y="2089421"/>
              <a:ext cx="732885" cy="765792"/>
              <a:chOff x="2307521" y="2283162"/>
              <a:chExt cx="551398" cy="551398"/>
            </a:xfrm>
            <a:noFill/>
          </p:grpSpPr>
          <p:sp>
            <p:nvSpPr>
              <p:cNvPr id="16" name="矩形 15">
                <a:extLst>
                  <a:ext uri="{FF2B5EF4-FFF2-40B4-BE49-F238E27FC236}">
                    <a16:creationId xmlns:a16="http://schemas.microsoft.com/office/drawing/2014/main" id="{8C62B9A1-B764-44C9-8099-7A44B706C966}"/>
                  </a:ext>
                </a:extLst>
              </p:cNvPr>
              <p:cNvSpPr/>
              <p:nvPr/>
            </p:nvSpPr>
            <p:spPr>
              <a:xfrm>
                <a:off x="2307521" y="2283162"/>
                <a:ext cx="551398" cy="551398"/>
              </a:xfrm>
              <a:prstGeom prst="rect">
                <a:avLst/>
              </a:prstGeom>
              <a:solidFill>
                <a:srgbClr val="66945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7" name="五角星 15">
                <a:extLst>
                  <a:ext uri="{FF2B5EF4-FFF2-40B4-BE49-F238E27FC236}">
                    <a16:creationId xmlns:a16="http://schemas.microsoft.com/office/drawing/2014/main" id="{23D13F1F-9825-438B-B585-A212F116EFBB}"/>
                  </a:ext>
                </a:extLst>
              </p:cNvPr>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grpSp>
        <p:nvGrpSpPr>
          <p:cNvPr id="26" name="组合 25">
            <a:extLst>
              <a:ext uri="{FF2B5EF4-FFF2-40B4-BE49-F238E27FC236}">
                <a16:creationId xmlns:a16="http://schemas.microsoft.com/office/drawing/2014/main" id="{5924669F-1EA8-491E-BC69-906B6608B7BC}"/>
              </a:ext>
            </a:extLst>
          </p:cNvPr>
          <p:cNvGrpSpPr/>
          <p:nvPr/>
        </p:nvGrpSpPr>
        <p:grpSpPr>
          <a:xfrm>
            <a:off x="1236781" y="1630874"/>
            <a:ext cx="4668946" cy="1567090"/>
            <a:chOff x="746584" y="4613954"/>
            <a:chExt cx="5212200" cy="1679079"/>
          </a:xfrm>
        </p:grpSpPr>
        <p:sp>
          <p:nvSpPr>
            <p:cNvPr id="27" name="Rectangle 3">
              <a:extLst>
                <a:ext uri="{FF2B5EF4-FFF2-40B4-BE49-F238E27FC236}">
                  <a16:creationId xmlns:a16="http://schemas.microsoft.com/office/drawing/2014/main" id="{4AAC70EB-4C09-435B-80DC-9BE1B4222B1D}"/>
                </a:ext>
              </a:extLst>
            </p:cNvPr>
            <p:cNvSpPr/>
            <p:nvPr/>
          </p:nvSpPr>
          <p:spPr>
            <a:xfrm flipH="1">
              <a:off x="746584" y="4613954"/>
              <a:ext cx="5212200" cy="1679079"/>
            </a:xfrm>
            <a:prstGeom prst="rect">
              <a:avLst/>
            </a:prstGeom>
            <a:noFill/>
            <a:ln>
              <a:solidFill>
                <a:srgbClr val="86B172"/>
              </a:solidFill>
            </a:ln>
            <a:effectLst/>
          </p:spPr>
          <p:style>
            <a:lnRef idx="1">
              <a:schemeClr val="accent1"/>
            </a:lnRef>
            <a:fillRef idx="3">
              <a:schemeClr val="accent1"/>
            </a:fillRef>
            <a:effectRef idx="2">
              <a:schemeClr val="accent1"/>
            </a:effectRef>
            <a:fontRef idx="minor">
              <a:schemeClr val="lt1"/>
            </a:fontRef>
          </p:style>
          <p:txBody>
            <a:bodyPr anchor="ctr" bIns="45698" lIns="91399" rIns="91399" rtlCol="0" tIns="45698"/>
            <a:lstStyle/>
            <a:p>
              <a:pPr algn="ctr"/>
              <a:endParaRPr lang="en-US"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8" name="Subtitle 2">
              <a:extLst>
                <a:ext uri="{FF2B5EF4-FFF2-40B4-BE49-F238E27FC236}">
                  <a16:creationId xmlns:a16="http://schemas.microsoft.com/office/drawing/2014/main" id="{99B5E082-645E-4877-80B0-06D1AB1204E6}"/>
                </a:ext>
              </a:extLst>
            </p:cNvPr>
            <p:cNvSpPr txBox="1"/>
            <p:nvPr/>
          </p:nvSpPr>
          <p:spPr>
            <a:xfrm flipH="1">
              <a:off x="1165833" y="4853476"/>
              <a:ext cx="4566951" cy="1364319"/>
            </a:xfrm>
            <a:prstGeom prst="rect">
              <a:avLst/>
            </a:prstGeom>
          </p:spPr>
          <p:txBody>
            <a:bodyPr bIns="45698" lIns="91399" rIns="91399" rtlCol="0" tIns="45698" vert="horz">
              <a:no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defTabSz="866341">
                <a:lnSpc>
                  <a:spcPct val="150000"/>
                </a:lnSpc>
                <a:defRPr/>
              </a:pPr>
              <a:r>
                <a:rPr altLang="en-US" lang="zh-CN" sz="1600">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grpSp>
      <p:sp>
        <p:nvSpPr>
          <p:cNvPr id="29" name="TextBox 8">
            <a:extLst>
              <a:ext uri="{FF2B5EF4-FFF2-40B4-BE49-F238E27FC236}">
                <a16:creationId xmlns:a16="http://schemas.microsoft.com/office/drawing/2014/main" id="{378FE86F-37EC-4F89-8EC3-EAFF0FEC2365}"/>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grpSp>
        <p:nvGrpSpPr>
          <p:cNvPr id="3" name="组合 2">
            <a:extLst>
              <a:ext uri="{FF2B5EF4-FFF2-40B4-BE49-F238E27FC236}">
                <a16:creationId xmlns:a16="http://schemas.microsoft.com/office/drawing/2014/main" id="{80192064-48C9-4CAF-9768-6500EB7922A4}"/>
              </a:ext>
            </a:extLst>
          </p:cNvPr>
          <p:cNvGrpSpPr/>
          <p:nvPr/>
        </p:nvGrpSpPr>
        <p:grpSpPr>
          <a:xfrm>
            <a:off x="6492501" y="4126560"/>
            <a:ext cx="4609044" cy="1780215"/>
            <a:chOff x="6492501" y="4126560"/>
            <a:chExt cx="4609044" cy="1780215"/>
          </a:xfrm>
        </p:grpSpPr>
        <p:grpSp>
          <p:nvGrpSpPr>
            <p:cNvPr id="23" name="组合 22">
              <a:extLst>
                <a:ext uri="{FF2B5EF4-FFF2-40B4-BE49-F238E27FC236}">
                  <a16:creationId xmlns:a16="http://schemas.microsoft.com/office/drawing/2014/main" id="{CD602FEC-0D52-4DFF-A09C-F23E74713FC2}"/>
                </a:ext>
              </a:extLst>
            </p:cNvPr>
            <p:cNvGrpSpPr/>
            <p:nvPr/>
          </p:nvGrpSpPr>
          <p:grpSpPr>
            <a:xfrm>
              <a:off x="6492501" y="4250876"/>
              <a:ext cx="732885" cy="765792"/>
              <a:chOff x="2307521" y="2283162"/>
              <a:chExt cx="551398" cy="551398"/>
            </a:xfrm>
            <a:noFill/>
          </p:grpSpPr>
          <p:sp>
            <p:nvSpPr>
              <p:cNvPr id="24" name="矩形 23">
                <a:extLst>
                  <a:ext uri="{FF2B5EF4-FFF2-40B4-BE49-F238E27FC236}">
                    <a16:creationId xmlns:a16="http://schemas.microsoft.com/office/drawing/2014/main" id="{B49239D8-8FB7-4FA7-ADB9-BDA6C14F4B43}"/>
                  </a:ext>
                </a:extLst>
              </p:cNvPr>
              <p:cNvSpPr/>
              <p:nvPr/>
            </p:nvSpPr>
            <p:spPr>
              <a:xfrm>
                <a:off x="2307521" y="2283162"/>
                <a:ext cx="551398" cy="551398"/>
              </a:xfrm>
              <a:prstGeom prst="rect">
                <a:avLst/>
              </a:prstGeom>
              <a:solidFill>
                <a:srgbClr val="DDE2B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5" name="五角星 25">
                <a:extLst>
                  <a:ext uri="{FF2B5EF4-FFF2-40B4-BE49-F238E27FC236}">
                    <a16:creationId xmlns:a16="http://schemas.microsoft.com/office/drawing/2014/main" id="{8A486EF6-09CB-4007-BEF1-7F4F983AEB8A}"/>
                  </a:ext>
                </a:extLst>
              </p:cNvPr>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30" name="组合 29">
              <a:extLst>
                <a:ext uri="{FF2B5EF4-FFF2-40B4-BE49-F238E27FC236}">
                  <a16:creationId xmlns:a16="http://schemas.microsoft.com/office/drawing/2014/main" id="{9872DC56-0474-4A81-B41E-27F367976E14}"/>
                </a:ext>
              </a:extLst>
            </p:cNvPr>
            <p:cNvGrpSpPr/>
            <p:nvPr/>
          </p:nvGrpSpPr>
          <p:grpSpPr>
            <a:xfrm flipH="1">
              <a:off x="7398074" y="4126560"/>
              <a:ext cx="3703471" cy="1780215"/>
              <a:chOff x="3216573" y="364103"/>
              <a:chExt cx="2783087" cy="1284450"/>
            </a:xfrm>
          </p:grpSpPr>
          <p:sp>
            <p:nvSpPr>
              <p:cNvPr id="31" name="文本框 13">
                <a:extLst>
                  <a:ext uri="{FF2B5EF4-FFF2-40B4-BE49-F238E27FC236}">
                    <a16:creationId xmlns:a16="http://schemas.microsoft.com/office/drawing/2014/main" id="{B543FCF7-58E0-4DD9-B50A-B6306F5793AB}"/>
                  </a:ext>
                </a:extLst>
              </p:cNvPr>
              <p:cNvSpPr txBox="1">
                <a:spLocks noChangeArrowheads="1"/>
              </p:cNvSpPr>
              <p:nvPr/>
            </p:nvSpPr>
            <p:spPr bwMode="auto">
              <a:xfrm>
                <a:off x="4781543" y="364103"/>
                <a:ext cx="1206337" cy="3738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en-US" lang="zh-CN" sz="2800">
                    <a:solidFill>
                      <a:schemeClr val="tx1">
                        <a:lumMod val="75000"/>
                        <a:lumOff val="25000"/>
                      </a:schemeClr>
                    </a:solidFill>
                    <a:latin charset="-122" panose="020b0600000000000000" pitchFamily="34" typeface="思源黑体 Medium"/>
                    <a:ea charset="-122" panose="020b0600000000000000" pitchFamily="34" typeface="思源黑体 Medium"/>
                    <a:cs charset="0" panose="020b0604020202020204" pitchFamily="34" typeface="Arial"/>
                    <a:sym charset="-122" panose="020b0300000000000000" pitchFamily="34" typeface="思源黑体 Light"/>
                  </a:rPr>
                  <a:t>输入标题</a:t>
                </a:r>
              </a:p>
            </p:txBody>
          </p:sp>
          <p:sp>
            <p:nvSpPr>
              <p:cNvPr id="32" name="文本框 66">
                <a:extLst>
                  <a:ext uri="{FF2B5EF4-FFF2-40B4-BE49-F238E27FC236}">
                    <a16:creationId xmlns:a16="http://schemas.microsoft.com/office/drawing/2014/main" id="{B7F5CC44-8AD4-417B-A5C6-6387CEF2A707}"/>
                  </a:ext>
                </a:extLst>
              </p:cNvPr>
              <p:cNvSpPr txBox="1">
                <a:spLocks noChangeArrowheads="1"/>
              </p:cNvSpPr>
              <p:nvPr/>
            </p:nvSpPr>
            <p:spPr bwMode="auto">
              <a:xfrm>
                <a:off x="3216573" y="805955"/>
                <a:ext cx="2783087" cy="659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defTabSz="866341">
                  <a:lnSpc>
                    <a:spcPct val="150000"/>
                  </a:lnSpc>
                  <a:defRPr/>
                </a:pPr>
                <a:r>
                  <a:rPr altLang="en-US" lang="zh-CN" sz="1200">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grpSp>
      </p:grpSp>
      <p:pic>
        <p:nvPicPr>
          <p:cNvPr id="33" name="图片 32">
            <a:extLst>
              <a:ext uri="{FF2B5EF4-FFF2-40B4-BE49-F238E27FC236}">
                <a16:creationId xmlns:a16="http://schemas.microsoft.com/office/drawing/2014/main" id="{337C8D9F-1C03-42D3-8EB9-88A6F6CE2DB7}"/>
              </a:ext>
            </a:extLst>
          </p:cNvPr>
          <p:cNvPicPr>
            <a:picLocks noChangeAspect="1"/>
          </p:cNvPicPr>
          <p:nvPr/>
        </p:nvPicPr>
        <p:blipFill>
          <a:blip r:embed="rId3">
            <a:extLst>
              <a:ext uri="{28A0092B-C50C-407E-A947-70E740481C1C}">
                <a14:useLocalDpi val="0"/>
              </a:ext>
            </a:extLst>
          </a:blip>
          <a:srcRect l="136" r="301"/>
          <a:stretch>
            <a:fillRect/>
          </a:stretch>
        </p:blipFill>
        <p:spPr>
          <a:xfrm>
            <a:off x="1236781" y="3401431"/>
            <a:ext cx="4668946" cy="2703646"/>
          </a:xfrm>
          <a:prstGeom prst="rect">
            <a:avLst/>
          </a:prstGeom>
        </p:spPr>
      </p:pic>
    </p:spTree>
    <p:extLst>
      <p:ext uri="{BB962C8B-B14F-4D97-AF65-F5344CB8AC3E}">
        <p14:creationId val="3066523496"/>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6"/>
                                        </p:tgtEl>
                                        <p:attrNameLst>
                                          <p:attrName>style.visibility</p:attrName>
                                        </p:attrNameLst>
                                      </p:cBhvr>
                                      <p:to>
                                        <p:strVal val="visible"/>
                                      </p:to>
                                    </p:set>
                                    <p:animEffect filter="fade" transition="in">
                                      <p:cBhvr>
                                        <p:cTn dur="1000" id="14"/>
                                        <p:tgtEl>
                                          <p:spTgt spid="26"/>
                                        </p:tgtEl>
                                      </p:cBhvr>
                                    </p:animEffect>
                                    <p:anim calcmode="lin" valueType="num">
                                      <p:cBhvr>
                                        <p:cTn dur="1000" fill="hold" id="15"/>
                                        <p:tgtEl>
                                          <p:spTgt spid="26"/>
                                        </p:tgtEl>
                                        <p:attrNameLst>
                                          <p:attrName>ppt_x</p:attrName>
                                        </p:attrNameLst>
                                      </p:cBhvr>
                                      <p:tavLst>
                                        <p:tav tm="0">
                                          <p:val>
                                            <p:strVal val="#ppt_x"/>
                                          </p:val>
                                        </p:tav>
                                        <p:tav tm="100000">
                                          <p:val>
                                            <p:strVal val="#ppt_x"/>
                                          </p:val>
                                        </p:tav>
                                      </p:tavLst>
                                    </p:anim>
                                    <p:anim calcmode="lin" valueType="num">
                                      <p:cBhvr>
                                        <p:cTn dur="1000" fill="hold" id="16"/>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4" presetSubtype="10">
                                  <p:stCondLst>
                                    <p:cond delay="0"/>
                                  </p:stCondLst>
                                  <p:childTnLst>
                                    <p:set>
                                      <p:cBhvr>
                                        <p:cTn dur="1" fill="hold" id="20">
                                          <p:stCondLst>
                                            <p:cond delay="0"/>
                                          </p:stCondLst>
                                        </p:cTn>
                                        <p:tgtEl>
                                          <p:spTgt spid="2"/>
                                        </p:tgtEl>
                                        <p:attrNameLst>
                                          <p:attrName>style.visibility</p:attrName>
                                        </p:attrNameLst>
                                      </p:cBhvr>
                                      <p:to>
                                        <p:strVal val="visible"/>
                                      </p:to>
                                    </p:set>
                                    <p:animEffect filter="randombar(horizontal)" transition="in">
                                      <p:cBhvr>
                                        <p:cTn dur="500" id="21"/>
                                        <p:tgtEl>
                                          <p:spTgt spid="2"/>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4" presetSubtype="10">
                                  <p:stCondLst>
                                    <p:cond delay="0"/>
                                  </p:stCondLst>
                                  <p:childTnLst>
                                    <p:set>
                                      <p:cBhvr>
                                        <p:cTn dur="1" fill="hold" id="25">
                                          <p:stCondLst>
                                            <p:cond delay="0"/>
                                          </p:stCondLst>
                                        </p:cTn>
                                        <p:tgtEl>
                                          <p:spTgt spid="3"/>
                                        </p:tgtEl>
                                        <p:attrNameLst>
                                          <p:attrName>style.visibility</p:attrName>
                                        </p:attrNameLst>
                                      </p:cBhvr>
                                      <p:to>
                                        <p:strVal val="visible"/>
                                      </p:to>
                                    </p:set>
                                    <p:animEffect filter="randombar(horizontal)" transition="in">
                                      <p:cBhvr>
                                        <p:cTn dur="500" id="2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TextBox 8">
            <a:extLst>
              <a:ext uri="{FF2B5EF4-FFF2-40B4-BE49-F238E27FC236}">
                <a16:creationId xmlns:a16="http://schemas.microsoft.com/office/drawing/2014/main" id="{D579F515-5D8E-4AC0-BB27-6FC784766880}"/>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grpSp>
        <p:nvGrpSpPr>
          <p:cNvPr id="2" name="组合 1">
            <a:extLst>
              <a:ext uri="{FF2B5EF4-FFF2-40B4-BE49-F238E27FC236}">
                <a16:creationId xmlns:a16="http://schemas.microsoft.com/office/drawing/2014/main" id="{84139F0E-AF46-4290-A71B-9ACA4D656150}"/>
              </a:ext>
            </a:extLst>
          </p:cNvPr>
          <p:cNvGrpSpPr/>
          <p:nvPr/>
        </p:nvGrpSpPr>
        <p:grpSpPr>
          <a:xfrm>
            <a:off x="4378085" y="1936999"/>
            <a:ext cx="1620617" cy="1620618"/>
            <a:chOff x="4378085" y="1936999"/>
            <a:chExt cx="1620617" cy="1620618"/>
          </a:xfrm>
        </p:grpSpPr>
        <p:sp>
          <p:nvSpPr>
            <p:cNvPr id="78" name="单圆角矩形 46">
              <a:extLst>
                <a:ext uri="{FF2B5EF4-FFF2-40B4-BE49-F238E27FC236}">
                  <a16:creationId xmlns:a16="http://schemas.microsoft.com/office/drawing/2014/main" id="{0FCAF6A8-322F-4D88-9EFF-4EACCBB411B5}"/>
                </a:ext>
              </a:extLst>
            </p:cNvPr>
            <p:cNvSpPr/>
            <p:nvPr/>
          </p:nvSpPr>
          <p:spPr>
            <a:xfrm flipH="1">
              <a:off x="4378085" y="1936999"/>
              <a:ext cx="1620617" cy="1620618"/>
            </a:xfrm>
            <a:prstGeom prst="round1Rect">
              <a:avLst>
                <a:gd fmla="val 21387" name="adj"/>
              </a:avLst>
            </a:prstGeom>
            <a:gradFill>
              <a:gsLst>
                <a:gs pos="100000">
                  <a:srgbClr val="F5F5F5"/>
                </a:gs>
                <a:gs pos="0">
                  <a:schemeClr val="bg1">
                    <a:lumMod val="85000"/>
                  </a:schemeClr>
                </a:gs>
              </a:gsLst>
              <a:lin ang="8100000" scaled="0"/>
            </a:gradFill>
            <a:ln w="31750">
              <a:gradFill>
                <a:gsLst>
                  <a:gs pos="0">
                    <a:schemeClr val="bg1"/>
                  </a:gs>
                  <a:gs pos="100000">
                    <a:schemeClr val="bg1">
                      <a:lumMod val="75000"/>
                    </a:schemeClr>
                  </a:gs>
                </a:gsLst>
                <a:lin ang="8100000" scaled="0"/>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cs typeface="+mn-ea"/>
                <a:sym typeface="+mn-lt"/>
              </a:endParaRPr>
            </a:p>
          </p:txBody>
        </p:sp>
        <p:sp>
          <p:nvSpPr>
            <p:cNvPr id="84" name="单圆角矩形 51">
              <a:extLst>
                <a:ext uri="{FF2B5EF4-FFF2-40B4-BE49-F238E27FC236}">
                  <a16:creationId xmlns:a16="http://schemas.microsoft.com/office/drawing/2014/main" id="{96C054BE-1FEC-436E-AAA8-4CEFF94542C8}"/>
                </a:ext>
              </a:extLst>
            </p:cNvPr>
            <p:cNvSpPr/>
            <p:nvPr/>
          </p:nvSpPr>
          <p:spPr>
            <a:xfrm flipH="1">
              <a:off x="4538933" y="2097847"/>
              <a:ext cx="1298921" cy="1298921"/>
            </a:xfrm>
            <a:prstGeom prst="round1Rect">
              <a:avLst/>
            </a:prstGeom>
            <a:solidFill>
              <a:srgbClr val="DDE2B7"/>
            </a:solidFill>
            <a:ln w="25400">
              <a:gradFill>
                <a:gsLst>
                  <a:gs pos="0">
                    <a:schemeClr val="bg1">
                      <a:lumMod val="65000"/>
                    </a:schemeClr>
                  </a:gs>
                  <a:gs pos="100000">
                    <a:schemeClr val="bg1"/>
                  </a:gs>
                </a:gsLst>
                <a:lin ang="8100000" scaled="0"/>
              </a:gradFill>
            </a:ln>
            <a:effectLst>
              <a:innerShdw blurRad="101600" dir="189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5">
                <a:cs typeface="+mn-ea"/>
                <a:sym typeface="+mn-lt"/>
              </a:endParaRPr>
            </a:p>
          </p:txBody>
        </p:sp>
        <p:sp>
          <p:nvSpPr>
            <p:cNvPr id="87" name="文本框 86">
              <a:extLst>
                <a:ext uri="{FF2B5EF4-FFF2-40B4-BE49-F238E27FC236}">
                  <a16:creationId xmlns:a16="http://schemas.microsoft.com/office/drawing/2014/main" id="{3C9277CA-894A-4861-8900-9F4D97AD8D77}"/>
                </a:ext>
              </a:extLst>
            </p:cNvPr>
            <p:cNvSpPr txBox="1"/>
            <p:nvPr/>
          </p:nvSpPr>
          <p:spPr>
            <a:xfrm>
              <a:off x="4758050" y="2286700"/>
              <a:ext cx="957945" cy="1717548"/>
            </a:xfrm>
            <a:prstGeom prst="rect">
              <a:avLst/>
            </a:prstGeom>
            <a:noFill/>
          </p:spPr>
          <p:txBody>
            <a:bodyPr bIns="45720" lIns="91440" rIns="91440" rtlCol="0" tIns="45720" wrap="square">
              <a:spAutoFit/>
            </a:bodyPr>
            <a:lstStyle/>
            <a:p>
              <a:r>
                <a:rPr altLang="zh-CN" lang="en-US" sz="5335">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typeface="+mn-ea"/>
                  <a:sym typeface="+mn-lt"/>
                </a:rPr>
                <a:t>01</a:t>
              </a:r>
            </a:p>
          </p:txBody>
        </p:sp>
      </p:grpSp>
      <p:grpSp>
        <p:nvGrpSpPr>
          <p:cNvPr id="3" name="组合 2">
            <a:extLst>
              <a:ext uri="{FF2B5EF4-FFF2-40B4-BE49-F238E27FC236}">
                <a16:creationId xmlns:a16="http://schemas.microsoft.com/office/drawing/2014/main" id="{CB75B356-1C13-444E-8E52-6F680141A837}"/>
              </a:ext>
            </a:extLst>
          </p:cNvPr>
          <p:cNvGrpSpPr/>
          <p:nvPr/>
        </p:nvGrpSpPr>
        <p:grpSpPr>
          <a:xfrm>
            <a:off x="6193297" y="1936999"/>
            <a:ext cx="1620617" cy="1620618"/>
            <a:chOff x="6193297" y="1936999"/>
            <a:chExt cx="1620617" cy="1620618"/>
          </a:xfrm>
        </p:grpSpPr>
        <p:sp>
          <p:nvSpPr>
            <p:cNvPr id="82" name="矩形 81">
              <a:extLst>
                <a:ext uri="{FF2B5EF4-FFF2-40B4-BE49-F238E27FC236}">
                  <a16:creationId xmlns:a16="http://schemas.microsoft.com/office/drawing/2014/main" id="{397FD919-C7B5-4752-A0DD-6A074073766A}"/>
                </a:ext>
              </a:extLst>
            </p:cNvPr>
            <p:cNvSpPr/>
            <p:nvPr/>
          </p:nvSpPr>
          <p:spPr>
            <a:xfrm>
              <a:off x="6193297" y="1936999"/>
              <a:ext cx="1620617" cy="1620618"/>
            </a:xfrm>
            <a:prstGeom prst="rect">
              <a:avLst/>
            </a:prstGeom>
            <a:gradFill flip="none" rotWithShape="1">
              <a:gsLst>
                <a:gs pos="100000">
                  <a:srgbClr val="F5F5F5"/>
                </a:gs>
                <a:gs pos="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cs typeface="+mn-ea"/>
                <a:sym typeface="+mn-lt"/>
              </a:endParaRPr>
            </a:p>
          </p:txBody>
        </p:sp>
        <p:sp>
          <p:nvSpPr>
            <p:cNvPr id="83" name="矩形 82">
              <a:extLst>
                <a:ext uri="{FF2B5EF4-FFF2-40B4-BE49-F238E27FC236}">
                  <a16:creationId xmlns:a16="http://schemas.microsoft.com/office/drawing/2014/main" id="{934A1F32-B923-401A-8323-99B36171572D}"/>
                </a:ext>
              </a:extLst>
            </p:cNvPr>
            <p:cNvSpPr/>
            <p:nvPr/>
          </p:nvSpPr>
          <p:spPr>
            <a:xfrm>
              <a:off x="6354145" y="2097847"/>
              <a:ext cx="1298921" cy="1298921"/>
            </a:xfrm>
            <a:prstGeom prst="rect">
              <a:avLst/>
            </a:prstGeom>
            <a:solidFill>
              <a:srgbClr val="669455"/>
            </a:solidFill>
            <a:ln w="25400">
              <a:gradFill flip="none" rotWithShape="1">
                <a:gsLst>
                  <a:gs pos="0">
                    <a:schemeClr val="bg1">
                      <a:lumMod val="65000"/>
                    </a:schemeClr>
                  </a:gs>
                  <a:gs pos="100000">
                    <a:schemeClr val="bg1"/>
                  </a:gs>
                </a:gsLst>
                <a:lin ang="2700000" scaled="1"/>
              </a:gradFill>
            </a:ln>
            <a:effectLst>
              <a:innerShdw blurRad="1016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5">
                <a:cs typeface="+mn-ea"/>
                <a:sym typeface="+mn-lt"/>
              </a:endParaRPr>
            </a:p>
          </p:txBody>
        </p:sp>
        <p:sp>
          <p:nvSpPr>
            <p:cNvPr id="88" name="文本框 87">
              <a:extLst>
                <a:ext uri="{FF2B5EF4-FFF2-40B4-BE49-F238E27FC236}">
                  <a16:creationId xmlns:a16="http://schemas.microsoft.com/office/drawing/2014/main" id="{A007554E-09CD-476A-A319-D1947A5C49B9}"/>
                </a:ext>
              </a:extLst>
            </p:cNvPr>
            <p:cNvSpPr txBox="1"/>
            <p:nvPr/>
          </p:nvSpPr>
          <p:spPr>
            <a:xfrm>
              <a:off x="6556202" y="2286700"/>
              <a:ext cx="1044444" cy="904494"/>
            </a:xfrm>
            <a:prstGeom prst="rect">
              <a:avLst/>
            </a:prstGeom>
            <a:noFill/>
          </p:spPr>
          <p:txBody>
            <a:bodyPr bIns="45720" lIns="91440" rIns="91440" rtlCol="0" tIns="45720" wrap="square">
              <a:spAutoFit/>
            </a:bodyPr>
            <a:lstStyle/>
            <a:p>
              <a:r>
                <a:rPr altLang="zh-CN" lang="en-US" sz="5335">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typeface="+mn-ea"/>
                  <a:sym typeface="+mn-lt"/>
                </a:rPr>
                <a:t>02</a:t>
              </a:r>
            </a:p>
          </p:txBody>
        </p:sp>
      </p:grpSp>
      <p:grpSp>
        <p:nvGrpSpPr>
          <p:cNvPr id="5" name="组合 4">
            <a:extLst>
              <a:ext uri="{FF2B5EF4-FFF2-40B4-BE49-F238E27FC236}">
                <a16:creationId xmlns:a16="http://schemas.microsoft.com/office/drawing/2014/main" id="{394ABE10-5CE9-48B6-871B-FA9AD54344FB}"/>
              </a:ext>
            </a:extLst>
          </p:cNvPr>
          <p:cNvGrpSpPr/>
          <p:nvPr/>
        </p:nvGrpSpPr>
        <p:grpSpPr>
          <a:xfrm>
            <a:off x="4378085" y="3734456"/>
            <a:ext cx="1620617" cy="1620618"/>
            <a:chOff x="4378085" y="3734456"/>
            <a:chExt cx="1620617" cy="1620618"/>
          </a:xfrm>
        </p:grpSpPr>
        <p:sp>
          <p:nvSpPr>
            <p:cNvPr id="81" name="矩形 80">
              <a:extLst>
                <a:ext uri="{FF2B5EF4-FFF2-40B4-BE49-F238E27FC236}">
                  <a16:creationId xmlns:a16="http://schemas.microsoft.com/office/drawing/2014/main" id="{9853F19E-D773-4CC0-9573-D59CBE138774}"/>
                </a:ext>
              </a:extLst>
            </p:cNvPr>
            <p:cNvSpPr/>
            <p:nvPr/>
          </p:nvSpPr>
          <p:spPr>
            <a:xfrm>
              <a:off x="4378085" y="3734456"/>
              <a:ext cx="1620617" cy="1620618"/>
            </a:xfrm>
            <a:prstGeom prst="rect">
              <a:avLst/>
            </a:prstGeom>
            <a:gradFill flip="none" rotWithShape="1">
              <a:gsLst>
                <a:gs pos="100000">
                  <a:srgbClr val="F5F5F5"/>
                </a:gs>
                <a:gs pos="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cs typeface="+mn-ea"/>
                <a:sym typeface="+mn-lt"/>
              </a:endParaRPr>
            </a:p>
          </p:txBody>
        </p:sp>
        <p:sp>
          <p:nvSpPr>
            <p:cNvPr id="86" name="矩形 85">
              <a:extLst>
                <a:ext uri="{FF2B5EF4-FFF2-40B4-BE49-F238E27FC236}">
                  <a16:creationId xmlns:a16="http://schemas.microsoft.com/office/drawing/2014/main" id="{90E32629-B1CF-46C3-87A3-169EF6DCACC2}"/>
                </a:ext>
              </a:extLst>
            </p:cNvPr>
            <p:cNvSpPr/>
            <p:nvPr/>
          </p:nvSpPr>
          <p:spPr>
            <a:xfrm>
              <a:off x="4535557" y="3895304"/>
              <a:ext cx="1298921" cy="1298921"/>
            </a:xfrm>
            <a:prstGeom prst="rect">
              <a:avLst/>
            </a:prstGeom>
            <a:solidFill>
              <a:srgbClr val="669455"/>
            </a:solidFill>
            <a:ln w="25400">
              <a:gradFill flip="none" rotWithShape="1">
                <a:gsLst>
                  <a:gs pos="0">
                    <a:schemeClr val="bg1">
                      <a:lumMod val="65000"/>
                    </a:schemeClr>
                  </a:gs>
                  <a:gs pos="100000">
                    <a:schemeClr val="bg1"/>
                  </a:gs>
                </a:gsLst>
                <a:lin ang="2700000" scaled="1"/>
              </a:gradFill>
            </a:ln>
            <a:effectLst>
              <a:innerShdw blurRad="1016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5">
                <a:cs typeface="+mn-ea"/>
                <a:sym typeface="+mn-lt"/>
              </a:endParaRPr>
            </a:p>
          </p:txBody>
        </p:sp>
        <p:sp>
          <p:nvSpPr>
            <p:cNvPr id="89" name="文本框 88">
              <a:extLst>
                <a:ext uri="{FF2B5EF4-FFF2-40B4-BE49-F238E27FC236}">
                  <a16:creationId xmlns:a16="http://schemas.microsoft.com/office/drawing/2014/main" id="{042E04DE-DA6E-4B71-8A6F-EDDC47860714}"/>
                </a:ext>
              </a:extLst>
            </p:cNvPr>
            <p:cNvSpPr txBox="1"/>
            <p:nvPr/>
          </p:nvSpPr>
          <p:spPr>
            <a:xfrm>
              <a:off x="4719309" y="4092448"/>
              <a:ext cx="1076428" cy="904494"/>
            </a:xfrm>
            <a:prstGeom prst="rect">
              <a:avLst/>
            </a:prstGeom>
            <a:noFill/>
          </p:spPr>
          <p:txBody>
            <a:bodyPr bIns="45720" lIns="91440" rIns="91440" rtlCol="0" tIns="45720" wrap="square">
              <a:spAutoFit/>
            </a:bodyPr>
            <a:lstStyle/>
            <a:p>
              <a:r>
                <a:rPr altLang="zh-CN" lang="en-US" sz="5335">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typeface="+mn-ea"/>
                  <a:sym typeface="+mn-lt"/>
                </a:rPr>
                <a:t>03</a:t>
              </a:r>
            </a:p>
          </p:txBody>
        </p:sp>
      </p:grpSp>
      <p:grpSp>
        <p:nvGrpSpPr>
          <p:cNvPr id="4" name="组合 3">
            <a:extLst>
              <a:ext uri="{FF2B5EF4-FFF2-40B4-BE49-F238E27FC236}">
                <a16:creationId xmlns:a16="http://schemas.microsoft.com/office/drawing/2014/main" id="{3D3373A3-2DA8-4914-9D48-B9E1C464D9A3}"/>
              </a:ext>
            </a:extLst>
          </p:cNvPr>
          <p:cNvGrpSpPr/>
          <p:nvPr/>
        </p:nvGrpSpPr>
        <p:grpSpPr>
          <a:xfrm>
            <a:off x="6193297" y="3734456"/>
            <a:ext cx="1620617" cy="1620618"/>
            <a:chOff x="6193297" y="3734456"/>
            <a:chExt cx="1620617" cy="1620618"/>
          </a:xfrm>
        </p:grpSpPr>
        <p:sp>
          <p:nvSpPr>
            <p:cNvPr id="79" name="单圆角矩形 47">
              <a:extLst>
                <a:ext uri="{FF2B5EF4-FFF2-40B4-BE49-F238E27FC236}">
                  <a16:creationId xmlns:a16="http://schemas.microsoft.com/office/drawing/2014/main" id="{3F564D90-277B-4B7F-86E1-BE04A46CED17}"/>
                </a:ext>
              </a:extLst>
            </p:cNvPr>
            <p:cNvSpPr/>
            <p:nvPr/>
          </p:nvSpPr>
          <p:spPr>
            <a:xfrm flipV="1">
              <a:off x="6193297" y="3734456"/>
              <a:ext cx="1620617" cy="1620618"/>
            </a:xfrm>
            <a:prstGeom prst="round1Rect">
              <a:avLst>
                <a:gd fmla="val 21387" name="adj"/>
              </a:avLst>
            </a:prstGeom>
            <a:gradFill>
              <a:gsLst>
                <a:gs pos="100000">
                  <a:srgbClr val="F5F5F5"/>
                </a:gs>
                <a:gs pos="0">
                  <a:schemeClr val="bg1">
                    <a:lumMod val="85000"/>
                  </a:schemeClr>
                </a:gs>
              </a:gsLst>
              <a:lin ang="18900000" scaled="0"/>
            </a:gradFill>
            <a:ln w="31750">
              <a:gradFill>
                <a:gsLst>
                  <a:gs pos="0">
                    <a:schemeClr val="bg1"/>
                  </a:gs>
                  <a:gs pos="100000">
                    <a:schemeClr val="bg1">
                      <a:lumMod val="75000"/>
                    </a:schemeClr>
                  </a:gs>
                </a:gsLst>
                <a:lin ang="18900000" scaled="0"/>
              </a:gradFill>
            </a:ln>
            <a:effectLst>
              <a:outerShdw algn="tl" blurRad="2921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cs typeface="+mn-ea"/>
                <a:sym typeface="+mn-lt"/>
              </a:endParaRPr>
            </a:p>
          </p:txBody>
        </p:sp>
        <p:sp>
          <p:nvSpPr>
            <p:cNvPr id="85" name="单圆角矩形 52">
              <a:extLst>
                <a:ext uri="{FF2B5EF4-FFF2-40B4-BE49-F238E27FC236}">
                  <a16:creationId xmlns:a16="http://schemas.microsoft.com/office/drawing/2014/main" id="{8CF01C88-BF4A-41B1-808C-7340439AA8C1}"/>
                </a:ext>
              </a:extLst>
            </p:cNvPr>
            <p:cNvSpPr/>
            <p:nvPr/>
          </p:nvSpPr>
          <p:spPr>
            <a:xfrm flipV="1">
              <a:off x="6354145" y="3895304"/>
              <a:ext cx="1298921" cy="1298921"/>
            </a:xfrm>
            <a:prstGeom prst="round1Rect">
              <a:avLst/>
            </a:prstGeom>
            <a:solidFill>
              <a:srgbClr val="DDE2B7"/>
            </a:solidFill>
            <a:ln w="25400">
              <a:gradFill>
                <a:gsLst>
                  <a:gs pos="0">
                    <a:schemeClr val="bg1">
                      <a:lumMod val="65000"/>
                    </a:schemeClr>
                  </a:gs>
                  <a:gs pos="100000">
                    <a:schemeClr val="bg1"/>
                  </a:gs>
                </a:gsLst>
                <a:lin ang="18900000" scaled="0"/>
              </a:gradFill>
            </a:ln>
            <a:effectLst>
              <a:innerShdw blurRad="101600" dir="81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5">
                <a:cs typeface="+mn-ea"/>
                <a:sym typeface="+mn-lt"/>
              </a:endParaRPr>
            </a:p>
          </p:txBody>
        </p:sp>
        <p:sp>
          <p:nvSpPr>
            <p:cNvPr id="90" name="文本框 89">
              <a:extLst>
                <a:ext uri="{FF2B5EF4-FFF2-40B4-BE49-F238E27FC236}">
                  <a16:creationId xmlns:a16="http://schemas.microsoft.com/office/drawing/2014/main" id="{9C96E6AB-02A2-487A-987F-4226A7761D05}"/>
                </a:ext>
              </a:extLst>
            </p:cNvPr>
            <p:cNvSpPr txBox="1"/>
            <p:nvPr/>
          </p:nvSpPr>
          <p:spPr>
            <a:xfrm>
              <a:off x="6509811" y="4091432"/>
              <a:ext cx="1044444" cy="904494"/>
            </a:xfrm>
            <a:prstGeom prst="rect">
              <a:avLst/>
            </a:prstGeom>
            <a:noFill/>
          </p:spPr>
          <p:txBody>
            <a:bodyPr bIns="45720" lIns="91440" rIns="91440" rtlCol="0" tIns="45720" wrap="square">
              <a:spAutoFit/>
            </a:bodyPr>
            <a:lstStyle/>
            <a:p>
              <a:r>
                <a:rPr altLang="zh-CN" lang="en-US" sz="5335">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typeface="+mn-ea"/>
                  <a:sym typeface="+mn-lt"/>
                </a:rPr>
                <a:t>04</a:t>
              </a:r>
            </a:p>
          </p:txBody>
        </p:sp>
      </p:grpSp>
      <p:grpSp>
        <p:nvGrpSpPr>
          <p:cNvPr id="91" name="组合 90">
            <a:extLst>
              <a:ext uri="{FF2B5EF4-FFF2-40B4-BE49-F238E27FC236}">
                <a16:creationId xmlns:a16="http://schemas.microsoft.com/office/drawing/2014/main" id="{3A266179-4163-4E17-BDF0-56A91B1DAAC9}"/>
              </a:ext>
            </a:extLst>
          </p:cNvPr>
          <p:cNvGrpSpPr/>
          <p:nvPr/>
        </p:nvGrpSpPr>
        <p:grpSpPr>
          <a:xfrm>
            <a:off x="1079500" y="2097847"/>
            <a:ext cx="2846553" cy="1395257"/>
            <a:chOff x="1021529" y="1645075"/>
            <a:chExt cx="2322713" cy="1046443"/>
          </a:xfrm>
        </p:grpSpPr>
        <p:sp>
          <p:nvSpPr>
            <p:cNvPr id="92" name="TextBox 210">
              <a:extLst>
                <a:ext uri="{FF2B5EF4-FFF2-40B4-BE49-F238E27FC236}">
                  <a16:creationId xmlns:a16="http://schemas.microsoft.com/office/drawing/2014/main" id="{C5EACB6D-CE0F-4202-BBF1-F7351DA65127}"/>
                </a:ext>
              </a:extLst>
            </p:cNvPr>
            <p:cNvSpPr txBox="1"/>
            <p:nvPr/>
          </p:nvSpPr>
          <p:spPr>
            <a:xfrm>
              <a:off x="1021529" y="1958240"/>
              <a:ext cx="2322713" cy="754380"/>
            </a:xfrm>
            <a:prstGeom prst="rect">
              <a:avLst/>
            </a:prstGeom>
            <a:noFill/>
          </p:spPr>
          <p:txBody>
            <a:bodyPr anchor="t" lIns="0" rtlCol="0" tIns="0" wrap="square">
              <a:spAutoFit/>
            </a:bodyPr>
            <a:lstStyle/>
            <a:p>
              <a:pPr algn="ctr" defTabSz="866341"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rPr>
                <a:t>输入替换内容输入替换内容输入替换内容输入替换内容输入替换内容输入替换内容输入替换内容</a:t>
              </a:r>
            </a:p>
          </p:txBody>
        </p:sp>
        <p:sp>
          <p:nvSpPr>
            <p:cNvPr id="93" name="TextBox 211">
              <a:extLst>
                <a:ext uri="{FF2B5EF4-FFF2-40B4-BE49-F238E27FC236}">
                  <a16:creationId xmlns:a16="http://schemas.microsoft.com/office/drawing/2014/main" id="{92201E66-72A3-4721-9016-3EDF7DAD2597}"/>
                </a:ext>
              </a:extLst>
            </p:cNvPr>
            <p:cNvSpPr txBox="1"/>
            <p:nvPr/>
          </p:nvSpPr>
          <p:spPr>
            <a:xfrm>
              <a:off x="1739872" y="1645075"/>
              <a:ext cx="886025" cy="244031"/>
            </a:xfrm>
            <a:prstGeom prst="rect">
              <a:avLst/>
            </a:prstGeom>
            <a:noFill/>
          </p:spPr>
          <p:txBody>
            <a:bodyPr anchor="t" bIns="0" lIns="0" rIns="0" rtlCol="0" tIns="0" wrap="none">
              <a:spAutoFit/>
            </a:bodyPr>
            <a:lstStyle/>
            <a:p>
              <a:pPr algn="ctr"/>
              <a:r>
                <a:rPr altLang="en-US" lang="zh-CN" sz="2135">
                  <a:latin charset="-122" panose="020b0600000000000000" pitchFamily="34" typeface="思源黑体 Medium"/>
                  <a:ea charset="-122" panose="020b0600000000000000" pitchFamily="34" typeface="思源黑体 Medium"/>
                  <a:cs typeface="+mn-ea"/>
                  <a:sym typeface="+mn-lt"/>
                </a:rPr>
                <a:t>输入标题</a:t>
              </a:r>
            </a:p>
          </p:txBody>
        </p:sp>
      </p:grpSp>
      <p:grpSp>
        <p:nvGrpSpPr>
          <p:cNvPr id="103" name="组合 102">
            <a:extLst>
              <a:ext uri="{FF2B5EF4-FFF2-40B4-BE49-F238E27FC236}">
                <a16:creationId xmlns:a16="http://schemas.microsoft.com/office/drawing/2014/main" id="{71C37751-302E-4955-92F9-36195469D014}"/>
              </a:ext>
            </a:extLst>
          </p:cNvPr>
          <p:cNvGrpSpPr/>
          <p:nvPr/>
        </p:nvGrpSpPr>
        <p:grpSpPr>
          <a:xfrm>
            <a:off x="1079500" y="3895304"/>
            <a:ext cx="2846553" cy="1395257"/>
            <a:chOff x="1021529" y="1645075"/>
            <a:chExt cx="2322713" cy="1046443"/>
          </a:xfrm>
        </p:grpSpPr>
        <p:sp>
          <p:nvSpPr>
            <p:cNvPr id="104" name="TextBox 210">
              <a:extLst>
                <a:ext uri="{FF2B5EF4-FFF2-40B4-BE49-F238E27FC236}">
                  <a16:creationId xmlns:a16="http://schemas.microsoft.com/office/drawing/2014/main" id="{23766F34-2923-4A93-BFCE-3D2205519720}"/>
                </a:ext>
              </a:extLst>
            </p:cNvPr>
            <p:cNvSpPr txBox="1"/>
            <p:nvPr/>
          </p:nvSpPr>
          <p:spPr>
            <a:xfrm>
              <a:off x="1021529" y="1958240"/>
              <a:ext cx="2322713" cy="754380"/>
            </a:xfrm>
            <a:prstGeom prst="rect">
              <a:avLst/>
            </a:prstGeom>
            <a:noFill/>
          </p:spPr>
          <p:txBody>
            <a:bodyPr anchor="t" lIns="0" rtlCol="0" tIns="0" wrap="square">
              <a:spAutoFit/>
            </a:bodyPr>
            <a:lstStyle/>
            <a:p>
              <a:pPr algn="ctr" defTabSz="866341"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rPr>
                <a:t>输入替换内容输入替换内容输入替换内容输入替换内容输入替换内容输入替换内容输入替换内容</a:t>
              </a:r>
            </a:p>
          </p:txBody>
        </p:sp>
        <p:sp>
          <p:nvSpPr>
            <p:cNvPr id="105" name="TextBox 211">
              <a:extLst>
                <a:ext uri="{FF2B5EF4-FFF2-40B4-BE49-F238E27FC236}">
                  <a16:creationId xmlns:a16="http://schemas.microsoft.com/office/drawing/2014/main" id="{528B1C98-6F91-479B-9275-AB8C11EA273A}"/>
                </a:ext>
              </a:extLst>
            </p:cNvPr>
            <p:cNvSpPr txBox="1"/>
            <p:nvPr/>
          </p:nvSpPr>
          <p:spPr>
            <a:xfrm>
              <a:off x="1739872" y="1645075"/>
              <a:ext cx="886025" cy="244031"/>
            </a:xfrm>
            <a:prstGeom prst="rect">
              <a:avLst/>
            </a:prstGeom>
            <a:noFill/>
          </p:spPr>
          <p:txBody>
            <a:bodyPr anchor="t" bIns="0" lIns="0" rIns="0" rtlCol="0" tIns="0" wrap="none">
              <a:spAutoFit/>
            </a:bodyPr>
            <a:lstStyle/>
            <a:p>
              <a:pPr algn="ctr"/>
              <a:r>
                <a:rPr altLang="en-US" lang="zh-CN" sz="2135">
                  <a:latin charset="-122" panose="020b0600000000000000" pitchFamily="34" typeface="思源黑体 Medium"/>
                  <a:ea charset="-122" panose="020b0600000000000000" pitchFamily="34" typeface="思源黑体 Medium"/>
                  <a:cs typeface="+mn-ea"/>
                  <a:sym typeface="+mn-lt"/>
                </a:rPr>
                <a:t>输入标题</a:t>
              </a:r>
            </a:p>
          </p:txBody>
        </p:sp>
      </p:grpSp>
      <p:grpSp>
        <p:nvGrpSpPr>
          <p:cNvPr id="106" name="组合 105">
            <a:extLst>
              <a:ext uri="{FF2B5EF4-FFF2-40B4-BE49-F238E27FC236}">
                <a16:creationId xmlns:a16="http://schemas.microsoft.com/office/drawing/2014/main" id="{9EC3D36F-2FAD-4C7B-BD93-9CC87EF6ADDA}"/>
              </a:ext>
            </a:extLst>
          </p:cNvPr>
          <p:cNvGrpSpPr/>
          <p:nvPr/>
        </p:nvGrpSpPr>
        <p:grpSpPr>
          <a:xfrm>
            <a:off x="8265947" y="2139307"/>
            <a:ext cx="2846553" cy="1395257"/>
            <a:chOff x="1021529" y="1645075"/>
            <a:chExt cx="2322713" cy="1046443"/>
          </a:xfrm>
        </p:grpSpPr>
        <p:sp>
          <p:nvSpPr>
            <p:cNvPr id="107" name="TextBox 210">
              <a:extLst>
                <a:ext uri="{FF2B5EF4-FFF2-40B4-BE49-F238E27FC236}">
                  <a16:creationId xmlns:a16="http://schemas.microsoft.com/office/drawing/2014/main" id="{EFD83F11-35E4-4DD5-8BA4-D45AF184B8ED}"/>
                </a:ext>
              </a:extLst>
            </p:cNvPr>
            <p:cNvSpPr txBox="1"/>
            <p:nvPr/>
          </p:nvSpPr>
          <p:spPr>
            <a:xfrm>
              <a:off x="1021530" y="1958240"/>
              <a:ext cx="2322713" cy="754380"/>
            </a:xfrm>
            <a:prstGeom prst="rect">
              <a:avLst/>
            </a:prstGeom>
            <a:noFill/>
          </p:spPr>
          <p:txBody>
            <a:bodyPr anchor="t" lIns="0" rtlCol="0" tIns="0" wrap="square">
              <a:spAutoFit/>
            </a:bodyPr>
            <a:lstStyle/>
            <a:p>
              <a:pPr algn="ctr" defTabSz="866341"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rPr>
                <a:t>输入替换内容输入替换内容输入替换内容输入替换内容输入替换内容输入替换内容输入替换内容</a:t>
              </a:r>
            </a:p>
          </p:txBody>
        </p:sp>
        <p:sp>
          <p:nvSpPr>
            <p:cNvPr id="108" name="TextBox 211">
              <a:extLst>
                <a:ext uri="{FF2B5EF4-FFF2-40B4-BE49-F238E27FC236}">
                  <a16:creationId xmlns:a16="http://schemas.microsoft.com/office/drawing/2014/main" id="{64AFE9C0-D477-4344-B1A0-38EDA71F9A90}"/>
                </a:ext>
              </a:extLst>
            </p:cNvPr>
            <p:cNvSpPr txBox="1"/>
            <p:nvPr/>
          </p:nvSpPr>
          <p:spPr>
            <a:xfrm>
              <a:off x="1739873" y="1645075"/>
              <a:ext cx="886025" cy="244031"/>
            </a:xfrm>
            <a:prstGeom prst="rect">
              <a:avLst/>
            </a:prstGeom>
            <a:noFill/>
          </p:spPr>
          <p:txBody>
            <a:bodyPr anchor="t" bIns="0" lIns="0" rIns="0" rtlCol="0" tIns="0" wrap="none">
              <a:spAutoFit/>
            </a:bodyPr>
            <a:lstStyle/>
            <a:p>
              <a:pPr algn="ctr"/>
              <a:r>
                <a:rPr altLang="en-US" lang="zh-CN" sz="2135">
                  <a:latin charset="-122" panose="020b0600000000000000" pitchFamily="34" typeface="思源黑体 Medium"/>
                  <a:ea charset="-122" panose="020b0600000000000000" pitchFamily="34" typeface="思源黑体 Medium"/>
                  <a:cs typeface="+mn-ea"/>
                  <a:sym typeface="+mn-lt"/>
                </a:rPr>
                <a:t>输入标题</a:t>
              </a:r>
            </a:p>
          </p:txBody>
        </p:sp>
      </p:grpSp>
      <p:grpSp>
        <p:nvGrpSpPr>
          <p:cNvPr id="109" name="组合 108">
            <a:extLst>
              <a:ext uri="{FF2B5EF4-FFF2-40B4-BE49-F238E27FC236}">
                <a16:creationId xmlns:a16="http://schemas.microsoft.com/office/drawing/2014/main" id="{CE47CE78-EF38-45E4-9321-211262371A12}"/>
              </a:ext>
            </a:extLst>
          </p:cNvPr>
          <p:cNvGrpSpPr/>
          <p:nvPr/>
        </p:nvGrpSpPr>
        <p:grpSpPr>
          <a:xfrm>
            <a:off x="8265947" y="3936764"/>
            <a:ext cx="2846553" cy="1395257"/>
            <a:chOff x="1021529" y="1645075"/>
            <a:chExt cx="2322713" cy="1046443"/>
          </a:xfrm>
        </p:grpSpPr>
        <p:sp>
          <p:nvSpPr>
            <p:cNvPr id="110" name="TextBox 210">
              <a:extLst>
                <a:ext uri="{FF2B5EF4-FFF2-40B4-BE49-F238E27FC236}">
                  <a16:creationId xmlns:a16="http://schemas.microsoft.com/office/drawing/2014/main" id="{A341E50E-AACE-4024-8A86-B6980BFE498F}"/>
                </a:ext>
              </a:extLst>
            </p:cNvPr>
            <p:cNvSpPr txBox="1"/>
            <p:nvPr/>
          </p:nvSpPr>
          <p:spPr>
            <a:xfrm>
              <a:off x="1021530" y="1958240"/>
              <a:ext cx="2322713" cy="754380"/>
            </a:xfrm>
            <a:prstGeom prst="rect">
              <a:avLst/>
            </a:prstGeom>
            <a:noFill/>
          </p:spPr>
          <p:txBody>
            <a:bodyPr anchor="t" lIns="0" rtlCol="0" tIns="0" wrap="square">
              <a:spAutoFit/>
            </a:bodyPr>
            <a:lstStyle/>
            <a:p>
              <a:pPr algn="ctr" defTabSz="866341"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rPr>
                <a:t>输入替换内容输入替换内容输入替换内容输入替换内容输入替换内容输入替换内容输入替换内容</a:t>
              </a:r>
            </a:p>
          </p:txBody>
        </p:sp>
        <p:sp>
          <p:nvSpPr>
            <p:cNvPr id="111" name="TextBox 211">
              <a:extLst>
                <a:ext uri="{FF2B5EF4-FFF2-40B4-BE49-F238E27FC236}">
                  <a16:creationId xmlns:a16="http://schemas.microsoft.com/office/drawing/2014/main" id="{D44189D7-E283-4A40-A875-DA42AA82E7C2}"/>
                </a:ext>
              </a:extLst>
            </p:cNvPr>
            <p:cNvSpPr txBox="1"/>
            <p:nvPr/>
          </p:nvSpPr>
          <p:spPr>
            <a:xfrm>
              <a:off x="1739873" y="1645075"/>
              <a:ext cx="886025" cy="244031"/>
            </a:xfrm>
            <a:prstGeom prst="rect">
              <a:avLst/>
            </a:prstGeom>
            <a:noFill/>
          </p:spPr>
          <p:txBody>
            <a:bodyPr anchor="t" bIns="0" lIns="0" rIns="0" rtlCol="0" tIns="0" wrap="none">
              <a:spAutoFit/>
            </a:bodyPr>
            <a:lstStyle/>
            <a:p>
              <a:pPr algn="ctr"/>
              <a:r>
                <a:rPr altLang="en-US" lang="zh-CN" sz="2135">
                  <a:latin charset="-122" panose="020b0600000000000000" pitchFamily="34" typeface="思源黑体 Medium"/>
                  <a:ea charset="-122" panose="020b0600000000000000" pitchFamily="34" typeface="思源黑体 Medium"/>
                  <a:cs typeface="+mn-ea"/>
                  <a:sym typeface="+mn-lt"/>
                </a:rPr>
                <a:t>输入标题</a:t>
              </a:r>
            </a:p>
          </p:txBody>
        </p:sp>
      </p:grpSp>
    </p:spTree>
    <p:extLst>
      <p:ext uri="{BB962C8B-B14F-4D97-AF65-F5344CB8AC3E}">
        <p14:creationId val="1189708304"/>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91"/>
                                        </p:tgtEl>
                                        <p:attrNameLst>
                                          <p:attrName>style.visibility</p:attrName>
                                        </p:attrNameLst>
                                      </p:cBhvr>
                                      <p:to>
                                        <p:strVal val="visible"/>
                                      </p:to>
                                    </p:set>
                                    <p:animEffect filter="randombar(horizontal)" transition="in">
                                      <p:cBhvr>
                                        <p:cTn dur="500" id="12"/>
                                        <p:tgtEl>
                                          <p:spTgt spid="9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4" presetSubtype="10">
                                  <p:stCondLst>
                                    <p:cond delay="0"/>
                                  </p:stCondLst>
                                  <p:childTnLst>
                                    <p:set>
                                      <p:cBhvr>
                                        <p:cTn dur="1" fill="hold" id="16">
                                          <p:stCondLst>
                                            <p:cond delay="0"/>
                                          </p:stCondLst>
                                        </p:cTn>
                                        <p:tgtEl>
                                          <p:spTgt spid="3"/>
                                        </p:tgtEl>
                                        <p:attrNameLst>
                                          <p:attrName>style.visibility</p:attrName>
                                        </p:attrNameLst>
                                      </p:cBhvr>
                                      <p:to>
                                        <p:strVal val="visible"/>
                                      </p:to>
                                    </p:set>
                                    <p:animEffect filter="randombar(horizontal)" transition="in">
                                      <p:cBhvr>
                                        <p:cTn dur="500" id="17"/>
                                        <p:tgtEl>
                                          <p:spTgt spid="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4" presetSubtype="10">
                                  <p:stCondLst>
                                    <p:cond delay="0"/>
                                  </p:stCondLst>
                                  <p:childTnLst>
                                    <p:set>
                                      <p:cBhvr>
                                        <p:cTn dur="1" fill="hold" id="21">
                                          <p:stCondLst>
                                            <p:cond delay="0"/>
                                          </p:stCondLst>
                                        </p:cTn>
                                        <p:tgtEl>
                                          <p:spTgt spid="106"/>
                                        </p:tgtEl>
                                        <p:attrNameLst>
                                          <p:attrName>style.visibility</p:attrName>
                                        </p:attrNameLst>
                                      </p:cBhvr>
                                      <p:to>
                                        <p:strVal val="visible"/>
                                      </p:to>
                                    </p:set>
                                    <p:animEffect filter="randombar(horizontal)" transition="in">
                                      <p:cBhvr>
                                        <p:cTn dur="500" id="22"/>
                                        <p:tgtEl>
                                          <p:spTgt spid="10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4" presetSubtype="10">
                                  <p:stCondLst>
                                    <p:cond delay="0"/>
                                  </p:stCondLst>
                                  <p:childTnLst>
                                    <p:set>
                                      <p:cBhvr>
                                        <p:cTn dur="1" fill="hold" id="26">
                                          <p:stCondLst>
                                            <p:cond delay="0"/>
                                          </p:stCondLst>
                                        </p:cTn>
                                        <p:tgtEl>
                                          <p:spTgt spid="5"/>
                                        </p:tgtEl>
                                        <p:attrNameLst>
                                          <p:attrName>style.visibility</p:attrName>
                                        </p:attrNameLst>
                                      </p:cBhvr>
                                      <p:to>
                                        <p:strVal val="visible"/>
                                      </p:to>
                                    </p:set>
                                    <p:animEffect filter="randombar(horizontal)" transition="in">
                                      <p:cBhvr>
                                        <p:cTn dur="500" id="27"/>
                                        <p:tgtEl>
                                          <p:spTgt spid="5"/>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4" presetSubtype="10">
                                  <p:stCondLst>
                                    <p:cond delay="0"/>
                                  </p:stCondLst>
                                  <p:childTnLst>
                                    <p:set>
                                      <p:cBhvr>
                                        <p:cTn dur="1" fill="hold" id="31">
                                          <p:stCondLst>
                                            <p:cond delay="0"/>
                                          </p:stCondLst>
                                        </p:cTn>
                                        <p:tgtEl>
                                          <p:spTgt spid="103"/>
                                        </p:tgtEl>
                                        <p:attrNameLst>
                                          <p:attrName>style.visibility</p:attrName>
                                        </p:attrNameLst>
                                      </p:cBhvr>
                                      <p:to>
                                        <p:strVal val="visible"/>
                                      </p:to>
                                    </p:set>
                                    <p:animEffect filter="randombar(horizontal)" transition="in">
                                      <p:cBhvr>
                                        <p:cTn dur="500" id="32"/>
                                        <p:tgtEl>
                                          <p:spTgt spid="103"/>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14" presetSubtype="10">
                                  <p:stCondLst>
                                    <p:cond delay="0"/>
                                  </p:stCondLst>
                                  <p:childTnLst>
                                    <p:set>
                                      <p:cBhvr>
                                        <p:cTn dur="1" fill="hold" id="36">
                                          <p:stCondLst>
                                            <p:cond delay="0"/>
                                          </p:stCondLst>
                                        </p:cTn>
                                        <p:tgtEl>
                                          <p:spTgt spid="4"/>
                                        </p:tgtEl>
                                        <p:attrNameLst>
                                          <p:attrName>style.visibility</p:attrName>
                                        </p:attrNameLst>
                                      </p:cBhvr>
                                      <p:to>
                                        <p:strVal val="visible"/>
                                      </p:to>
                                    </p:set>
                                    <p:animEffect filter="randombar(horizontal)" transition="in">
                                      <p:cBhvr>
                                        <p:cTn dur="500" id="37"/>
                                        <p:tgtEl>
                                          <p:spTgt spid="4"/>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14" presetSubtype="10">
                                  <p:stCondLst>
                                    <p:cond delay="0"/>
                                  </p:stCondLst>
                                  <p:childTnLst>
                                    <p:set>
                                      <p:cBhvr>
                                        <p:cTn dur="1" fill="hold" id="41">
                                          <p:stCondLst>
                                            <p:cond delay="0"/>
                                          </p:stCondLst>
                                        </p:cTn>
                                        <p:tgtEl>
                                          <p:spTgt spid="109"/>
                                        </p:tgtEl>
                                        <p:attrNameLst>
                                          <p:attrName>style.visibility</p:attrName>
                                        </p:attrNameLst>
                                      </p:cBhvr>
                                      <p:to>
                                        <p:strVal val="visible"/>
                                      </p:to>
                                    </p:set>
                                    <p:animEffect filter="randombar(horizontal)" transition="in">
                                      <p:cBhvr>
                                        <p:cTn dur="500" id="42"/>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a:blip r:embed="rId2">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a:blip r:embed="rId3">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a:blip r:embed="rId4">
                <a:extLst>
                  <a:ext uri="{28A0092B-C50C-407E-A947-70E740481C1C}">
                    <a14:useLocalDpi val="0"/>
                  </a:ext>
                </a:extLst>
              </a:blip>
              <a:srcRect r="47505"/>
              <a:stretch>
                <a:fillRect/>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a:blip r:embed="rId3">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endParaRPr>
          </a:p>
        </p:txBody>
      </p:sp>
      <p:sp>
        <p:nvSpPr>
          <p:cNvPr id="10" name="矩形 9">
            <a:extLst>
              <a:ext uri="{FF2B5EF4-FFF2-40B4-BE49-F238E27FC236}">
                <a16:creationId xmlns:a16="http://schemas.microsoft.com/office/drawing/2014/main" id="{104231F4-AC5D-49F5-BC98-282DB72EE54F}"/>
              </a:ext>
            </a:extLst>
          </p:cNvPr>
          <p:cNvSpPr/>
          <p:nvPr/>
        </p:nvSpPr>
        <p:spPr>
          <a:xfrm>
            <a:off x="4991877" y="2414530"/>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36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Part 03</a:t>
            </a:r>
          </a:p>
        </p:txBody>
      </p:sp>
      <p:sp>
        <p:nvSpPr>
          <p:cNvPr id="11" name="文本框 10">
            <a:extLst>
              <a:ext uri="{FF2B5EF4-FFF2-40B4-BE49-F238E27FC236}">
                <a16:creationId xmlns:a16="http://schemas.microsoft.com/office/drawing/2014/main" id="{95C3D871-0C02-400E-AE7D-6FC9BEA32CB4}"/>
              </a:ext>
            </a:extLst>
          </p:cNvPr>
          <p:cNvSpPr txBox="1"/>
          <p:nvPr/>
        </p:nvSpPr>
        <p:spPr>
          <a:xfrm>
            <a:off x="2641600" y="4110032"/>
            <a:ext cx="69088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100" strike="noStrike" sz="1200" u="none">
                <a:ln>
                  <a:noFill/>
                </a:ln>
                <a:solidFill>
                  <a:prstClr val="black"/>
                </a:solidFill>
                <a:effectLst/>
                <a:uLnTx/>
                <a:uFillTx/>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a:t>
            </a:r>
          </a:p>
        </p:txBody>
      </p:sp>
      <p:grpSp>
        <p:nvGrpSpPr>
          <p:cNvPr id="12" name="组合 11">
            <a:extLst>
              <a:ext uri="{FF2B5EF4-FFF2-40B4-BE49-F238E27FC236}">
                <a16:creationId xmlns:a16="http://schemas.microsoft.com/office/drawing/2014/main" id="{9B83325C-4AB7-440F-8BB2-13DC35AF3481}"/>
              </a:ext>
            </a:extLst>
          </p:cNvPr>
          <p:cNvGrpSpPr/>
          <p:nvPr/>
        </p:nvGrpSpPr>
        <p:grpSpPr>
          <a:xfrm>
            <a:off x="4648200" y="3248841"/>
            <a:ext cx="2895600" cy="656181"/>
            <a:chOff x="4648200" y="3438748"/>
            <a:chExt cx="2895600" cy="656181"/>
          </a:xfrm>
        </p:grpSpPr>
        <p:sp>
          <p:nvSpPr>
            <p:cNvPr id="13" name="矩形 12">
              <a:extLst>
                <a:ext uri="{FF2B5EF4-FFF2-40B4-BE49-F238E27FC236}">
                  <a16:creationId xmlns:a16="http://schemas.microsoft.com/office/drawing/2014/main" id="{048E9C37-BEB7-4A92-8177-F8A9DA4033DF}"/>
                </a:ext>
              </a:extLst>
            </p:cNvPr>
            <p:cNvSpPr/>
            <p:nvPr/>
          </p:nvSpPr>
          <p:spPr>
            <a:xfrm>
              <a:off x="4648200" y="3438748"/>
              <a:ext cx="2895600" cy="530352"/>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lumMod val="75000"/>
                      <a:lumOff val="25000"/>
                    </a:prstClr>
                  </a:solidFill>
                  <a:effectLst/>
                  <a:uLnTx/>
                  <a:uFillTx/>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教育教学过程</a:t>
              </a:r>
            </a:p>
          </p:txBody>
        </p:sp>
        <p:cxnSp>
          <p:nvCxnSpPr>
            <p:cNvPr id="14" name="直接连接符 13">
              <a:extLst>
                <a:ext uri="{FF2B5EF4-FFF2-40B4-BE49-F238E27FC236}">
                  <a16:creationId xmlns:a16="http://schemas.microsoft.com/office/drawing/2014/main" id="{8F72E1A6-3BEF-46BC-A104-7EC9F88348FB}"/>
                </a:ext>
              </a:extLst>
            </p:cNvPr>
            <p:cNvCxnSpPr/>
            <p:nvPr/>
          </p:nvCxnSpPr>
          <p:spPr>
            <a:xfrm>
              <a:off x="5676900" y="4094929"/>
              <a:ext cx="838200" cy="0"/>
            </a:xfrm>
            <a:prstGeom prst="line">
              <a:avLst/>
            </a:prstGeom>
            <a:ln w="28575">
              <a:solidFill>
                <a:srgbClr val="86B17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893817188"/>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TextBox 8">
            <a:extLst>
              <a:ext uri="{FF2B5EF4-FFF2-40B4-BE49-F238E27FC236}">
                <a16:creationId xmlns:a16="http://schemas.microsoft.com/office/drawing/2014/main" id="{47F9C652-A485-4F89-96E4-B6D543041358}"/>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grpSp>
        <p:nvGrpSpPr>
          <p:cNvPr id="2" name="组合 1">
            <a:extLst>
              <a:ext uri="{FF2B5EF4-FFF2-40B4-BE49-F238E27FC236}">
                <a16:creationId xmlns:a16="http://schemas.microsoft.com/office/drawing/2014/main" id="{E597E543-21D4-4399-913A-C5FC652DB264}"/>
              </a:ext>
            </a:extLst>
          </p:cNvPr>
          <p:cNvGrpSpPr/>
          <p:nvPr/>
        </p:nvGrpSpPr>
        <p:grpSpPr>
          <a:xfrm>
            <a:off x="4091940" y="1397635"/>
            <a:ext cx="7246620" cy="4513580"/>
            <a:chOff x="4091940" y="1397635"/>
            <a:chExt cx="7246620" cy="4513580"/>
          </a:xfrm>
        </p:grpSpPr>
        <p:sp>
          <p:nvSpPr>
            <p:cNvPr id="46" name="矩形 45">
              <a:extLst>
                <a:ext uri="{FF2B5EF4-FFF2-40B4-BE49-F238E27FC236}">
                  <a16:creationId xmlns:a16="http://schemas.microsoft.com/office/drawing/2014/main" id="{D416C6B4-B0B4-4E71-88AE-20D915B371E1}"/>
                </a:ext>
              </a:extLst>
            </p:cNvPr>
            <p:cNvSpPr/>
            <p:nvPr/>
          </p:nvSpPr>
          <p:spPr>
            <a:xfrm>
              <a:off x="4552950" y="1964055"/>
              <a:ext cx="6785610" cy="3947160"/>
            </a:xfrm>
            <a:prstGeom prst="rect">
              <a:avLst/>
            </a:prstGeom>
            <a:solidFill>
              <a:schemeClr val="bg1"/>
            </a:solidFill>
            <a:ln>
              <a:noFill/>
            </a:ln>
            <a:effectLst>
              <a:outerShdw algn="ctr" blurRad="10160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typeface="字魂36号-正文宋楷"/>
                <a:ea charset="-122" panose="02000000000000000000" typeface="字魂36号-正文宋楷"/>
              </a:endParaRPr>
            </a:p>
          </p:txBody>
        </p:sp>
        <p:sp>
          <p:nvSpPr>
            <p:cNvPr id="47" name="矩形 46">
              <a:extLst>
                <a:ext uri="{FF2B5EF4-FFF2-40B4-BE49-F238E27FC236}">
                  <a16:creationId xmlns:a16="http://schemas.microsoft.com/office/drawing/2014/main" id="{9EFDBBC8-216A-4309-A4C5-A85BF6A4E032}"/>
                </a:ext>
              </a:extLst>
            </p:cNvPr>
            <p:cNvSpPr/>
            <p:nvPr/>
          </p:nvSpPr>
          <p:spPr>
            <a:xfrm>
              <a:off x="5085080" y="2843941"/>
              <a:ext cx="539750" cy="539750"/>
            </a:xfrm>
            <a:prstGeom prst="rect">
              <a:avLst/>
            </a:pr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00000000000000000" typeface="字魂36号-正文宋楷"/>
                <a:ea charset="-122" panose="02000000000000000000" typeface="字魂36号-正文宋楷"/>
              </a:endParaRPr>
            </a:p>
          </p:txBody>
        </p:sp>
        <p:sp>
          <p:nvSpPr>
            <p:cNvPr id="49" name="矩形 48">
              <a:extLst>
                <a:ext uri="{FF2B5EF4-FFF2-40B4-BE49-F238E27FC236}">
                  <a16:creationId xmlns:a16="http://schemas.microsoft.com/office/drawing/2014/main" id="{22EA3E8E-7D7E-4216-A338-C9C920407569}"/>
                </a:ext>
              </a:extLst>
            </p:cNvPr>
            <p:cNvSpPr/>
            <p:nvPr/>
          </p:nvSpPr>
          <p:spPr>
            <a:xfrm>
              <a:off x="4091940" y="1397635"/>
              <a:ext cx="6257925" cy="354965"/>
            </a:xfrm>
            <a:prstGeom prst="rect">
              <a:avLst/>
            </a:pr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typeface="字魂36号-正文宋楷"/>
                <a:ea charset="-122" panose="02000000000000000000" typeface="字魂36号-正文宋楷"/>
              </a:endParaRPr>
            </a:p>
          </p:txBody>
        </p:sp>
        <p:sp>
          <p:nvSpPr>
            <p:cNvPr id="50" name="矩形 49">
              <a:extLst>
                <a:ext uri="{FF2B5EF4-FFF2-40B4-BE49-F238E27FC236}">
                  <a16:creationId xmlns:a16="http://schemas.microsoft.com/office/drawing/2014/main" id="{DC06F56C-8BDE-43C4-9584-52760DE99A55}"/>
                </a:ext>
              </a:extLst>
            </p:cNvPr>
            <p:cNvSpPr/>
            <p:nvPr/>
          </p:nvSpPr>
          <p:spPr>
            <a:xfrm>
              <a:off x="5085080" y="4107703"/>
              <a:ext cx="539750" cy="539750"/>
            </a:xfrm>
            <a:prstGeom prst="rect">
              <a:avLst/>
            </a:prstGeom>
            <a:solidFill>
              <a:srgbClr val="DDE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00000000000000000" typeface="字魂36号-正文宋楷"/>
                <a:ea charset="-122" panose="02000000000000000000" typeface="字魂36号-正文宋楷"/>
              </a:endParaRPr>
            </a:p>
          </p:txBody>
        </p:sp>
        <p:sp>
          <p:nvSpPr>
            <p:cNvPr id="51" name="矩形 50">
              <a:extLst>
                <a:ext uri="{FF2B5EF4-FFF2-40B4-BE49-F238E27FC236}">
                  <a16:creationId xmlns:a16="http://schemas.microsoft.com/office/drawing/2014/main" id="{23F88A4A-3569-4B68-AEEA-E887AA103859}"/>
                </a:ext>
              </a:extLst>
            </p:cNvPr>
            <p:cNvSpPr/>
            <p:nvPr/>
          </p:nvSpPr>
          <p:spPr>
            <a:xfrm>
              <a:off x="5880100" y="2172092"/>
              <a:ext cx="3199130" cy="375971"/>
            </a:xfrm>
            <a:prstGeom prst="rect">
              <a:avLst/>
            </a:prstGeom>
          </p:spPr>
          <p:txBody>
            <a:bodyPr wrap="square">
              <a:spAutoFit/>
            </a:bodyPr>
            <a:lstStyle/>
            <a:p>
              <a:pPr algn="just" lvl="0"/>
              <a:r>
                <a:rPr altLang="en-US" lang="zh-CN" spc="600" sz="1867">
                  <a:solidFill>
                    <a:prstClr val="black">
                      <a:lumMod val="75000"/>
                    </a:prst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sp>
          <p:nvSpPr>
            <p:cNvPr id="52" name="矩形 51">
              <a:extLst>
                <a:ext uri="{FF2B5EF4-FFF2-40B4-BE49-F238E27FC236}">
                  <a16:creationId xmlns:a16="http://schemas.microsoft.com/office/drawing/2014/main" id="{AC0272DE-C553-4E8A-B3EA-8E235E01FAEF}"/>
                </a:ext>
              </a:extLst>
            </p:cNvPr>
            <p:cNvSpPr/>
            <p:nvPr/>
          </p:nvSpPr>
          <p:spPr>
            <a:xfrm>
              <a:off x="5880100" y="2710998"/>
              <a:ext cx="5068570" cy="2971800"/>
            </a:xfrm>
            <a:prstGeom prst="rect">
              <a:avLst/>
            </a:prstGeom>
          </p:spPr>
          <p:txBody>
            <a:bodyPr wrap="square">
              <a:spAutoFit/>
            </a:bodyPr>
            <a:lstStyle/>
            <a:p>
              <a:pPr>
                <a:lnSpc>
                  <a:spcPct val="150000"/>
                </a:lnSpc>
              </a:pPr>
              <a:r>
                <a:rPr altLang="en-US" lang="zh-CN" spc="300" sz="1400">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p>
          </p:txBody>
        </p:sp>
      </p:grpSp>
      <p:pic>
        <p:nvPicPr>
          <p:cNvPr id="53" name="图片 52">
            <a:extLst>
              <a:ext uri="{FF2B5EF4-FFF2-40B4-BE49-F238E27FC236}">
                <a16:creationId xmlns:a16="http://schemas.microsoft.com/office/drawing/2014/main" id="{CA0FF4BC-8495-41A3-88E4-206379E63781}"/>
              </a:ext>
            </a:extLst>
          </p:cNvPr>
          <p:cNvPicPr>
            <a:picLocks noChangeAspect="1"/>
          </p:cNvPicPr>
          <p:nvPr/>
        </p:nvPicPr>
        <p:blipFill>
          <a:blip r:embed="rId3">
            <a:extLst>
              <a:ext uri="{28A0092B-C50C-407E-A947-70E740481C1C}">
                <a14:useLocalDpi val="0"/>
              </a:ext>
            </a:extLst>
          </a:blip>
          <a:srcRect l="23041" r="23041"/>
          <a:stretch>
            <a:fillRect/>
          </a:stretch>
        </p:blipFill>
        <p:spPr>
          <a:xfrm>
            <a:off x="902970" y="1397635"/>
            <a:ext cx="3649980" cy="4512945"/>
          </a:xfrm>
          <a:prstGeom prst="rect">
            <a:avLst/>
          </a:prstGeom>
        </p:spPr>
      </p:pic>
    </p:spTree>
    <p:extLst>
      <p:ext uri="{BB962C8B-B14F-4D97-AF65-F5344CB8AC3E}">
        <p14:creationId val="3727241923"/>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íṩľíḍè-Straight Connector 21"/>
          <p:cNvCxnSpPr/>
          <p:nvPr/>
        </p:nvCxnSpPr>
        <p:spPr>
          <a:xfrm flipH="1">
            <a:off x="6454492" y="2779731"/>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6" name="íṩľíḍè-Straight Connector 22"/>
          <p:cNvCxnSpPr/>
          <p:nvPr/>
        </p:nvCxnSpPr>
        <p:spPr>
          <a:xfrm flipH="1">
            <a:off x="5737507" y="2779731"/>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íṩľíḍè-Straight Connector 25"/>
          <p:cNvCxnSpPr/>
          <p:nvPr/>
        </p:nvCxnSpPr>
        <p:spPr>
          <a:xfrm flipH="1">
            <a:off x="7156692" y="3578023"/>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0" name="íṩľíḍè-Straight Connector 26"/>
          <p:cNvCxnSpPr/>
          <p:nvPr/>
        </p:nvCxnSpPr>
        <p:spPr>
          <a:xfrm flipH="1">
            <a:off x="5027914" y="3578023"/>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3" name="íṩľíḍè-Straight Connector 29"/>
          <p:cNvCxnSpPr/>
          <p:nvPr/>
        </p:nvCxnSpPr>
        <p:spPr>
          <a:xfrm flipH="1">
            <a:off x="7873678" y="4500264"/>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íṩľíḍè-Straight Connector 30"/>
          <p:cNvCxnSpPr/>
          <p:nvPr/>
        </p:nvCxnSpPr>
        <p:spPr>
          <a:xfrm flipH="1">
            <a:off x="4325714" y="4500264"/>
            <a:ext cx="0" cy="141919"/>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45758CF5-8724-4E93-B3D9-EAA306106593}"/>
              </a:ext>
            </a:extLst>
          </p:cNvPr>
          <p:cNvGrpSpPr/>
          <p:nvPr/>
        </p:nvGrpSpPr>
        <p:grpSpPr>
          <a:xfrm>
            <a:off x="1084766" y="2189356"/>
            <a:ext cx="5014930" cy="3125300"/>
            <a:chOff x="1084766" y="2189356"/>
            <a:chExt cx="5014930" cy="3125300"/>
          </a:xfrm>
        </p:grpSpPr>
        <p:grpSp>
          <p:nvGrpSpPr>
            <p:cNvPr id="29" name="组合 28">
              <a:extLst>
                <a:ext uri="{FF2B5EF4-FFF2-40B4-BE49-F238E27FC236}">
                  <a16:creationId xmlns:a16="http://schemas.microsoft.com/office/drawing/2014/main" id="{6757B8EC-72AF-4111-A339-D56F1DF1B504}"/>
                </a:ext>
              </a:extLst>
            </p:cNvPr>
            <p:cNvGrpSpPr/>
            <p:nvPr/>
          </p:nvGrpSpPr>
          <p:grpSpPr>
            <a:xfrm>
              <a:off x="3608729" y="2757556"/>
              <a:ext cx="2490967" cy="2557100"/>
              <a:chOff x="3608729" y="2757556"/>
              <a:chExt cx="2490967" cy="2557100"/>
            </a:xfrm>
          </p:grpSpPr>
          <p:sp>
            <p:nvSpPr>
              <p:cNvPr id="5" name="íṩľíḍè-Freeform: Shape 5"/>
              <p:cNvSpPr/>
              <p:nvPr/>
            </p:nvSpPr>
            <p:spPr>
              <a:xfrm>
                <a:off x="5390103" y="3156310"/>
                <a:ext cx="709593" cy="2158346"/>
              </a:xfrm>
              <a:custGeom>
                <a:gdLst>
                  <a:gd fmla="*/ 914400 w 914400" name="connsiteX0"/>
                  <a:gd fmla="*/ 0 h 2781300" name="connsiteY0"/>
                  <a:gd fmla="*/ 914400 w 914400" name="connsiteX1"/>
                  <a:gd fmla="*/ 2781300 h 2781300" name="connsiteY1"/>
                  <a:gd fmla="*/ 0 w 914400" name="connsiteX2"/>
                  <a:gd fmla="*/ 2781300 h 2781300" name="connsiteY2"/>
                  <a:gd fmla="*/ 0 w 914400" name="connsiteX3"/>
                  <a:gd fmla="*/ 777656 h 2781300" name="connsiteY3"/>
                  <a:gd fmla="*/ 93241 w 914400" name="connsiteX4"/>
                  <a:gd fmla="*/ 631646 h 2781300" name="connsiteY4"/>
                  <a:gd fmla="*/ 914400 w 914400" name="connsiteX5"/>
                  <a:gd fmla="*/ 0 h 27813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781300" w="9144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DDE2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2" name="íṩľíḍè-Oval 18"/>
              <p:cNvSpPr/>
              <p:nvPr/>
            </p:nvSpPr>
            <p:spPr>
              <a:xfrm>
                <a:off x="5682071" y="2971128"/>
                <a:ext cx="125657" cy="125657"/>
              </a:xfrm>
              <a:prstGeom prst="ellipse">
                <a:avLst/>
              </a:prstGeom>
              <a:noFill/>
              <a:ln w="38100">
                <a:solidFill>
                  <a:srgbClr val="DDE2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18" name="íṩľíḍè-Straight Connector 24"/>
              <p:cNvCxnSpPr/>
              <p:nvPr/>
            </p:nvCxnSpPr>
            <p:spPr>
              <a:xfrm>
                <a:off x="3608729" y="2757556"/>
                <a:ext cx="2128778"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D86B3FA0-3E08-4897-88CC-013A5C5C0ABB}"/>
                </a:ext>
              </a:extLst>
            </p:cNvPr>
            <p:cNvGrpSpPr/>
            <p:nvPr/>
          </p:nvGrpSpPr>
          <p:grpSpPr>
            <a:xfrm>
              <a:off x="1084766" y="2189356"/>
              <a:ext cx="2231995" cy="941049"/>
              <a:chOff x="1084766" y="2189356"/>
              <a:chExt cx="2231995" cy="941049"/>
            </a:xfrm>
          </p:grpSpPr>
          <p:sp>
            <p:nvSpPr>
              <p:cNvPr id="53" name="矩形 52">
                <a:extLst>
                  <a:ext uri="{FF2B5EF4-FFF2-40B4-BE49-F238E27FC236}">
                    <a16:creationId xmlns:a16="http://schemas.microsoft.com/office/drawing/2014/main" id="{B3E262E7-5654-4084-AD68-ADD4C7F3C2C2}"/>
                  </a:ext>
                </a:extLst>
              </p:cNvPr>
              <p:cNvSpPr/>
              <p:nvPr/>
            </p:nvSpPr>
            <p:spPr>
              <a:xfrm>
                <a:off x="1084766" y="2530634"/>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54" name="矩形 53">
                <a:extLst>
                  <a:ext uri="{FF2B5EF4-FFF2-40B4-BE49-F238E27FC236}">
                    <a16:creationId xmlns:a16="http://schemas.microsoft.com/office/drawing/2014/main" id="{F92CE3CE-6717-4D76-8692-447E2047DAF0}"/>
                  </a:ext>
                </a:extLst>
              </p:cNvPr>
              <p:cNvSpPr/>
              <p:nvPr/>
            </p:nvSpPr>
            <p:spPr>
              <a:xfrm>
                <a:off x="1084766" y="2189356"/>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3" name="组合 42">
            <a:extLst>
              <a:ext uri="{FF2B5EF4-FFF2-40B4-BE49-F238E27FC236}">
                <a16:creationId xmlns:a16="http://schemas.microsoft.com/office/drawing/2014/main" id="{EEEE7810-7BE6-4236-A0D7-04154306BA82}"/>
              </a:ext>
            </a:extLst>
          </p:cNvPr>
          <p:cNvGrpSpPr/>
          <p:nvPr/>
        </p:nvGrpSpPr>
        <p:grpSpPr>
          <a:xfrm>
            <a:off x="6099696" y="2150986"/>
            <a:ext cx="5007540" cy="3163670"/>
            <a:chOff x="6099696" y="2150986"/>
            <a:chExt cx="5007540" cy="3163670"/>
          </a:xfrm>
        </p:grpSpPr>
        <p:grpSp>
          <p:nvGrpSpPr>
            <p:cNvPr id="30" name="组合 29">
              <a:extLst>
                <a:ext uri="{FF2B5EF4-FFF2-40B4-BE49-F238E27FC236}">
                  <a16:creationId xmlns:a16="http://schemas.microsoft.com/office/drawing/2014/main" id="{003AA1EF-84A7-48DF-8597-3DEB56FA1255}"/>
                </a:ext>
              </a:extLst>
            </p:cNvPr>
            <p:cNvGrpSpPr/>
            <p:nvPr/>
          </p:nvGrpSpPr>
          <p:grpSpPr>
            <a:xfrm>
              <a:off x="6099696" y="2757556"/>
              <a:ext cx="2483575" cy="2557100"/>
              <a:chOff x="6099696" y="2757556"/>
              <a:chExt cx="2483575" cy="2557100"/>
            </a:xfrm>
          </p:grpSpPr>
          <p:sp>
            <p:nvSpPr>
              <p:cNvPr id="6" name="íṩľíḍè-Freeform: Shape 6"/>
              <p:cNvSpPr/>
              <p:nvPr/>
            </p:nvSpPr>
            <p:spPr>
              <a:xfrm>
                <a:off x="6099696" y="3156310"/>
                <a:ext cx="709593" cy="2158346"/>
              </a:xfrm>
              <a:custGeom>
                <a:gdLst>
                  <a:gd fmla="*/ 0 w 914400" name="connsiteX0"/>
                  <a:gd fmla="*/ 0 h 2781300" name="connsiteY0"/>
                  <a:gd fmla="*/ 821159 w 914400" name="connsiteX1"/>
                  <a:gd fmla="*/ 631646 h 2781300" name="connsiteY1"/>
                  <a:gd fmla="*/ 914400 w 914400" name="connsiteX2"/>
                  <a:gd fmla="*/ 777656 h 2781300" name="connsiteY2"/>
                  <a:gd fmla="*/ 914400 w 914400" name="connsiteX3"/>
                  <a:gd fmla="*/ 2781300 h 2781300" name="connsiteY3"/>
                  <a:gd fmla="*/ 0 w 914400" name="connsiteX4"/>
                  <a:gd fmla="*/ 2781300 h 2781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81300" w="914400">
                    <a:moveTo>
                      <a:pt x="0" y="0"/>
                    </a:moveTo>
                    <a:cubicBezTo>
                      <a:pt x="342900" y="0"/>
                      <a:pt x="575112" y="258654"/>
                      <a:pt x="821159" y="631646"/>
                    </a:cubicBezTo>
                    <a:lnTo>
                      <a:pt x="914400" y="777656"/>
                    </a:lnTo>
                    <a:lnTo>
                      <a:pt x="914400" y="2781300"/>
                    </a:lnTo>
                    <a:lnTo>
                      <a:pt x="0" y="2781300"/>
                    </a:lnTo>
                    <a:close/>
                  </a:path>
                </a:pathLst>
              </a:custGeom>
              <a:solidFill>
                <a:srgbClr val="DDE2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3" name="íṩľíḍè-Oval 19"/>
              <p:cNvSpPr/>
              <p:nvPr/>
            </p:nvSpPr>
            <p:spPr>
              <a:xfrm>
                <a:off x="6391664" y="2971128"/>
                <a:ext cx="125657" cy="125657"/>
              </a:xfrm>
              <a:prstGeom prst="ellipse">
                <a:avLst/>
              </a:prstGeom>
              <a:noFill/>
              <a:ln w="38100">
                <a:solidFill>
                  <a:srgbClr val="DDE2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17" name="íṩľíḍè-Straight Connector 23"/>
              <p:cNvCxnSpPr/>
              <p:nvPr/>
            </p:nvCxnSpPr>
            <p:spPr>
              <a:xfrm>
                <a:off x="6454491" y="2757556"/>
                <a:ext cx="212878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063C41E7-DC20-47C2-856B-EF77B2D251E8}"/>
                </a:ext>
              </a:extLst>
            </p:cNvPr>
            <p:cNvGrpSpPr/>
            <p:nvPr/>
          </p:nvGrpSpPr>
          <p:grpSpPr>
            <a:xfrm>
              <a:off x="8875241" y="2150986"/>
              <a:ext cx="2231995" cy="941049"/>
              <a:chOff x="8875241" y="2150986"/>
              <a:chExt cx="2231995" cy="941049"/>
            </a:xfrm>
          </p:grpSpPr>
          <p:sp>
            <p:nvSpPr>
              <p:cNvPr id="55" name="矩形 54">
                <a:extLst>
                  <a:ext uri="{FF2B5EF4-FFF2-40B4-BE49-F238E27FC236}">
                    <a16:creationId xmlns:a16="http://schemas.microsoft.com/office/drawing/2014/main" id="{D0BD3D08-4DFA-4B51-A93D-EC543E36FE0D}"/>
                  </a:ext>
                </a:extLst>
              </p:cNvPr>
              <p:cNvSpPr/>
              <p:nvPr/>
            </p:nvSpPr>
            <p:spPr>
              <a:xfrm>
                <a:off x="8875241" y="2492264"/>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56" name="矩形 55">
                <a:extLst>
                  <a:ext uri="{FF2B5EF4-FFF2-40B4-BE49-F238E27FC236}">
                    <a16:creationId xmlns:a16="http://schemas.microsoft.com/office/drawing/2014/main" id="{AA7E1205-6FA0-4267-9CC3-545D9789B745}"/>
                  </a:ext>
                </a:extLst>
              </p:cNvPr>
              <p:cNvSpPr/>
              <p:nvPr/>
            </p:nvSpPr>
            <p:spPr>
              <a:xfrm>
                <a:off x="8875242" y="2150986"/>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1" name="组合 40">
            <a:extLst>
              <a:ext uri="{FF2B5EF4-FFF2-40B4-BE49-F238E27FC236}">
                <a16:creationId xmlns:a16="http://schemas.microsoft.com/office/drawing/2014/main" id="{04577D82-9690-44A1-A876-FAC80A17F7BD}"/>
              </a:ext>
            </a:extLst>
          </p:cNvPr>
          <p:cNvGrpSpPr/>
          <p:nvPr/>
        </p:nvGrpSpPr>
        <p:grpSpPr>
          <a:xfrm>
            <a:off x="1084765" y="3188073"/>
            <a:ext cx="4305339" cy="2126583"/>
            <a:chOff x="1084765" y="3188073"/>
            <a:chExt cx="4305339" cy="2126583"/>
          </a:xfrm>
        </p:grpSpPr>
        <p:grpSp>
          <p:nvGrpSpPr>
            <p:cNvPr id="28" name="组合 27">
              <a:extLst>
                <a:ext uri="{FF2B5EF4-FFF2-40B4-BE49-F238E27FC236}">
                  <a16:creationId xmlns:a16="http://schemas.microsoft.com/office/drawing/2014/main" id="{8B5542D4-B6E0-4307-9AC2-5E63233ECAF3}"/>
                </a:ext>
              </a:extLst>
            </p:cNvPr>
            <p:cNvGrpSpPr/>
            <p:nvPr/>
          </p:nvGrpSpPr>
          <p:grpSpPr>
            <a:xfrm>
              <a:off x="3608729" y="3566935"/>
              <a:ext cx="1781375" cy="1747721"/>
              <a:chOff x="3608729" y="3566935"/>
              <a:chExt cx="1781375" cy="1747721"/>
            </a:xfrm>
          </p:grpSpPr>
          <p:sp>
            <p:nvSpPr>
              <p:cNvPr id="4" name="íṩľíḍè-Freeform: Shape 4"/>
              <p:cNvSpPr/>
              <p:nvPr/>
            </p:nvSpPr>
            <p:spPr>
              <a:xfrm>
                <a:off x="4680511" y="3759787"/>
                <a:ext cx="709593" cy="1554869"/>
              </a:xfrm>
              <a:custGeom>
                <a:gdLst>
                  <a:gd fmla="*/ 914400 w 914400" name="connsiteX0"/>
                  <a:gd fmla="*/ 0 h 2003644" name="connsiteY0"/>
                  <a:gd fmla="*/ 914400 w 914400" name="connsiteX1"/>
                  <a:gd fmla="*/ 2003644 h 2003644" name="connsiteY1"/>
                  <a:gd fmla="*/ 0 w 914400" name="connsiteX2"/>
                  <a:gd fmla="*/ 2003644 h 2003644" name="connsiteY2"/>
                  <a:gd fmla="*/ 0 w 914400" name="connsiteX3"/>
                  <a:gd fmla="*/ 1282128 h 2003644" name="connsiteY3"/>
                  <a:gd fmla="*/ 103466 w 914400" name="connsiteX4"/>
                  <a:gd fmla="*/ 1171666 h 2003644" name="connsiteY4"/>
                  <a:gd fmla="*/ 882888 w 914400" name="connsiteX5"/>
                  <a:gd fmla="*/ 49346 h 20036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03643" w="914400">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rgbClr val="86B1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1" name="íṩľíḍè-Oval 17"/>
              <p:cNvSpPr/>
              <p:nvPr/>
            </p:nvSpPr>
            <p:spPr>
              <a:xfrm>
                <a:off x="4972479" y="3777876"/>
                <a:ext cx="125657" cy="125657"/>
              </a:xfrm>
              <a:prstGeom prst="ellipse">
                <a:avLst/>
              </a:prstGeom>
              <a:noFill/>
              <a:ln w="38100">
                <a:solidFill>
                  <a:srgbClr val="86B1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22" name="íṩľíḍè-Straight Connector 28"/>
              <p:cNvCxnSpPr/>
              <p:nvPr/>
            </p:nvCxnSpPr>
            <p:spPr>
              <a:xfrm>
                <a:off x="3608729" y="3566935"/>
                <a:ext cx="1419186"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07C58C91-A07D-47D5-9EB4-B68A016B8E0E}"/>
                </a:ext>
              </a:extLst>
            </p:cNvPr>
            <p:cNvGrpSpPr/>
            <p:nvPr/>
          </p:nvGrpSpPr>
          <p:grpSpPr>
            <a:xfrm>
              <a:off x="1084765" y="3188073"/>
              <a:ext cx="2231995" cy="941049"/>
              <a:chOff x="1084765" y="3188073"/>
              <a:chExt cx="2231995" cy="941049"/>
            </a:xfrm>
          </p:grpSpPr>
          <p:sp>
            <p:nvSpPr>
              <p:cNvPr id="75" name="矩形 74">
                <a:extLst>
                  <a:ext uri="{FF2B5EF4-FFF2-40B4-BE49-F238E27FC236}">
                    <a16:creationId xmlns:a16="http://schemas.microsoft.com/office/drawing/2014/main" id="{B406CF6A-D37C-4BF0-8ACE-585621362A25}"/>
                  </a:ext>
                </a:extLst>
              </p:cNvPr>
              <p:cNvSpPr/>
              <p:nvPr/>
            </p:nvSpPr>
            <p:spPr>
              <a:xfrm>
                <a:off x="1084765" y="3529351"/>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76" name="矩形 75">
                <a:extLst>
                  <a:ext uri="{FF2B5EF4-FFF2-40B4-BE49-F238E27FC236}">
                    <a16:creationId xmlns:a16="http://schemas.microsoft.com/office/drawing/2014/main" id="{F03C36D9-E322-42FE-9F90-CBE7B8D1A381}"/>
                  </a:ext>
                </a:extLst>
              </p:cNvPr>
              <p:cNvSpPr/>
              <p:nvPr/>
            </p:nvSpPr>
            <p:spPr>
              <a:xfrm>
                <a:off x="1084765" y="3188073"/>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5" name="组合 44">
            <a:extLst>
              <a:ext uri="{FF2B5EF4-FFF2-40B4-BE49-F238E27FC236}">
                <a16:creationId xmlns:a16="http://schemas.microsoft.com/office/drawing/2014/main" id="{93CC7ECE-B658-4F92-B863-8700E1DC70E0}"/>
              </a:ext>
            </a:extLst>
          </p:cNvPr>
          <p:cNvGrpSpPr/>
          <p:nvPr/>
        </p:nvGrpSpPr>
        <p:grpSpPr>
          <a:xfrm>
            <a:off x="6809289" y="3149703"/>
            <a:ext cx="4297946" cy="2164953"/>
            <a:chOff x="6809289" y="3149703"/>
            <a:chExt cx="4297946" cy="2164953"/>
          </a:xfrm>
        </p:grpSpPr>
        <p:grpSp>
          <p:nvGrpSpPr>
            <p:cNvPr id="32" name="组合 31">
              <a:extLst>
                <a:ext uri="{FF2B5EF4-FFF2-40B4-BE49-F238E27FC236}">
                  <a16:creationId xmlns:a16="http://schemas.microsoft.com/office/drawing/2014/main" id="{0A5D7F58-96E8-48E2-8CFF-56389C139A51}"/>
                </a:ext>
              </a:extLst>
            </p:cNvPr>
            <p:cNvGrpSpPr/>
            <p:nvPr/>
          </p:nvGrpSpPr>
          <p:grpSpPr>
            <a:xfrm>
              <a:off x="6809289" y="3566935"/>
              <a:ext cx="1773982" cy="1747721"/>
              <a:chOff x="6809289" y="3566935"/>
              <a:chExt cx="1773982" cy="1747721"/>
            </a:xfrm>
          </p:grpSpPr>
          <p:sp>
            <p:nvSpPr>
              <p:cNvPr id="7" name="íṩľíḍè-Freeform: Shape 7"/>
              <p:cNvSpPr/>
              <p:nvPr/>
            </p:nvSpPr>
            <p:spPr>
              <a:xfrm>
                <a:off x="6809289" y="3759787"/>
                <a:ext cx="709593" cy="1554869"/>
              </a:xfrm>
              <a:custGeom>
                <a:gdLst>
                  <a:gd fmla="*/ 0 w 914400" name="connsiteX0"/>
                  <a:gd fmla="*/ 0 h 2003644" name="connsiteY0"/>
                  <a:gd fmla="*/ 31512 w 914400" name="connsiteX1"/>
                  <a:gd fmla="*/ 49346 h 2003644" name="connsiteY1"/>
                  <a:gd fmla="*/ 810934 w 914400" name="connsiteX2"/>
                  <a:gd fmla="*/ 1171666 h 2003644" name="connsiteY2"/>
                  <a:gd fmla="*/ 914400 w 914400" name="connsiteX3"/>
                  <a:gd fmla="*/ 1282128 h 2003644" name="connsiteY3"/>
                  <a:gd fmla="*/ 914400 w 914400" name="connsiteX4"/>
                  <a:gd fmla="*/ 2003644 h 2003644" name="connsiteY4"/>
                  <a:gd fmla="*/ 0 w 914400" name="connsiteX5"/>
                  <a:gd fmla="*/ 2003644 h 200364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03643" w="914400">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86B1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4" name="íṩľíḍè-Oval 20"/>
              <p:cNvSpPr/>
              <p:nvPr/>
            </p:nvSpPr>
            <p:spPr>
              <a:xfrm>
                <a:off x="7101256" y="3777876"/>
                <a:ext cx="125657" cy="125657"/>
              </a:xfrm>
              <a:prstGeom prst="ellipse">
                <a:avLst/>
              </a:prstGeom>
              <a:noFill/>
              <a:ln w="38100">
                <a:solidFill>
                  <a:srgbClr val="86B1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21" name="íṩľíḍè-Straight Connector 27"/>
              <p:cNvCxnSpPr/>
              <p:nvPr/>
            </p:nvCxnSpPr>
            <p:spPr>
              <a:xfrm>
                <a:off x="7164085" y="3566935"/>
                <a:ext cx="1419186"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4A959774-ABDB-457C-95EA-44E01F5E90C6}"/>
                </a:ext>
              </a:extLst>
            </p:cNvPr>
            <p:cNvGrpSpPr/>
            <p:nvPr/>
          </p:nvGrpSpPr>
          <p:grpSpPr>
            <a:xfrm>
              <a:off x="8875240" y="3149703"/>
              <a:ext cx="2231995" cy="941049"/>
              <a:chOff x="8875240" y="3149703"/>
              <a:chExt cx="2231995" cy="941049"/>
            </a:xfrm>
          </p:grpSpPr>
          <p:sp>
            <p:nvSpPr>
              <p:cNvPr id="77" name="矩形 76">
                <a:extLst>
                  <a:ext uri="{FF2B5EF4-FFF2-40B4-BE49-F238E27FC236}">
                    <a16:creationId xmlns:a16="http://schemas.microsoft.com/office/drawing/2014/main" id="{00CF6E56-4A09-4898-A78F-30DB430A7F57}"/>
                  </a:ext>
                </a:extLst>
              </p:cNvPr>
              <p:cNvSpPr/>
              <p:nvPr/>
            </p:nvSpPr>
            <p:spPr>
              <a:xfrm>
                <a:off x="8875240" y="3490981"/>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78" name="矩形 77">
                <a:extLst>
                  <a:ext uri="{FF2B5EF4-FFF2-40B4-BE49-F238E27FC236}">
                    <a16:creationId xmlns:a16="http://schemas.microsoft.com/office/drawing/2014/main" id="{A2875D90-C1B1-4245-8120-6B8B849E9070}"/>
                  </a:ext>
                </a:extLst>
              </p:cNvPr>
              <p:cNvSpPr/>
              <p:nvPr/>
            </p:nvSpPr>
            <p:spPr>
              <a:xfrm>
                <a:off x="8875240" y="3149703"/>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0" name="组合 39">
            <a:extLst>
              <a:ext uri="{FF2B5EF4-FFF2-40B4-BE49-F238E27FC236}">
                <a16:creationId xmlns:a16="http://schemas.microsoft.com/office/drawing/2014/main" id="{EFC6590D-5198-4D66-9345-B7F70BB9ED09}"/>
              </a:ext>
            </a:extLst>
          </p:cNvPr>
          <p:cNvGrpSpPr/>
          <p:nvPr/>
        </p:nvGrpSpPr>
        <p:grpSpPr>
          <a:xfrm>
            <a:off x="1084765" y="4127362"/>
            <a:ext cx="3595746" cy="1187294"/>
            <a:chOff x="1084765" y="4127362"/>
            <a:chExt cx="3595746" cy="1187294"/>
          </a:xfrm>
        </p:grpSpPr>
        <p:grpSp>
          <p:nvGrpSpPr>
            <p:cNvPr id="27" name="组合 26">
              <a:extLst>
                <a:ext uri="{FF2B5EF4-FFF2-40B4-BE49-F238E27FC236}">
                  <a16:creationId xmlns:a16="http://schemas.microsoft.com/office/drawing/2014/main" id="{9FF759B8-8AD7-4801-BF33-01C91210A341}"/>
                </a:ext>
              </a:extLst>
            </p:cNvPr>
            <p:cNvGrpSpPr/>
            <p:nvPr/>
          </p:nvGrpSpPr>
          <p:grpSpPr>
            <a:xfrm>
              <a:off x="3608729" y="4488321"/>
              <a:ext cx="1071782" cy="826335"/>
              <a:chOff x="3608729" y="4488321"/>
              <a:chExt cx="1071782" cy="826335"/>
            </a:xfrm>
          </p:grpSpPr>
          <p:sp>
            <p:nvSpPr>
              <p:cNvPr id="3" name="íṩľíḍè-Freeform: Shape 3"/>
              <p:cNvSpPr/>
              <p:nvPr/>
            </p:nvSpPr>
            <p:spPr>
              <a:xfrm>
                <a:off x="3970918" y="4754745"/>
                <a:ext cx="709593" cy="559911"/>
              </a:xfrm>
              <a:custGeom>
                <a:gdLst>
                  <a:gd fmla="*/ 914400 w 914400" name="connsiteX0"/>
                  <a:gd fmla="*/ 0 h 721516" name="connsiteY0"/>
                  <a:gd fmla="*/ 914400 w 914400" name="connsiteX1"/>
                  <a:gd fmla="*/ 721516 h 721516" name="connsiteY1"/>
                  <a:gd fmla="*/ 0 w 914400" name="connsiteX2"/>
                  <a:gd fmla="*/ 721516 h 721516" name="connsiteY2"/>
                  <a:gd fmla="*/ 806637 w 914400" name="connsiteX3"/>
                  <a:gd fmla="*/ 115049 h 721516" name="connsiteY3"/>
                </a:gdLst>
                <a:cxnLst>
                  <a:cxn ang="0">
                    <a:pos x="connsiteX0" y="connsiteY0"/>
                  </a:cxn>
                  <a:cxn ang="0">
                    <a:pos x="connsiteX1" y="connsiteY1"/>
                  </a:cxn>
                  <a:cxn ang="0">
                    <a:pos x="connsiteX2" y="connsiteY2"/>
                  </a:cxn>
                  <a:cxn ang="0">
                    <a:pos x="connsiteX3" y="connsiteY3"/>
                  </a:cxn>
                </a:cxnLst>
                <a:rect b="b" l="l" r="r" t="t"/>
                <a:pathLst>
                  <a:path h="721516" w="914400">
                    <a:moveTo>
                      <a:pt x="914400" y="0"/>
                    </a:moveTo>
                    <a:lnTo>
                      <a:pt x="914400" y="721516"/>
                    </a:lnTo>
                    <a:lnTo>
                      <a:pt x="0" y="721516"/>
                    </a:lnTo>
                    <a:cubicBezTo>
                      <a:pt x="319035" y="544894"/>
                      <a:pt x="582726" y="336725"/>
                      <a:pt x="806637" y="115049"/>
                    </a:cubicBezTo>
                    <a:close/>
                  </a:path>
                </a:pathLst>
              </a:custGeom>
              <a:solidFill>
                <a:srgbClr val="DDE2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0" name="íṩľíḍè-Oval 16"/>
              <p:cNvSpPr/>
              <p:nvPr/>
            </p:nvSpPr>
            <p:spPr>
              <a:xfrm>
                <a:off x="4266581" y="4691916"/>
                <a:ext cx="125657" cy="125657"/>
              </a:xfrm>
              <a:prstGeom prst="ellipse">
                <a:avLst/>
              </a:prstGeom>
              <a:noFill/>
              <a:ln w="38100">
                <a:solidFill>
                  <a:srgbClr val="DDE2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26" name="íṩľíḍè-Straight Connector 32"/>
              <p:cNvCxnSpPr/>
              <p:nvPr/>
            </p:nvCxnSpPr>
            <p:spPr>
              <a:xfrm>
                <a:off x="3608729" y="4488321"/>
                <a:ext cx="709593"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56060175-1C8F-4509-856A-83B1124B3CAA}"/>
                </a:ext>
              </a:extLst>
            </p:cNvPr>
            <p:cNvGrpSpPr/>
            <p:nvPr/>
          </p:nvGrpSpPr>
          <p:grpSpPr>
            <a:xfrm>
              <a:off x="1084765" y="4127362"/>
              <a:ext cx="2231995" cy="941049"/>
              <a:chOff x="1084765" y="4127362"/>
              <a:chExt cx="2231995" cy="941049"/>
            </a:xfrm>
          </p:grpSpPr>
          <p:sp>
            <p:nvSpPr>
              <p:cNvPr id="79" name="矩形 78">
                <a:extLst>
                  <a:ext uri="{FF2B5EF4-FFF2-40B4-BE49-F238E27FC236}">
                    <a16:creationId xmlns:a16="http://schemas.microsoft.com/office/drawing/2014/main" id="{93894F88-8ACA-4B26-9872-6C5AC0198F9D}"/>
                  </a:ext>
                </a:extLst>
              </p:cNvPr>
              <p:cNvSpPr/>
              <p:nvPr/>
            </p:nvSpPr>
            <p:spPr>
              <a:xfrm>
                <a:off x="1084765" y="4468640"/>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80" name="矩形 79">
                <a:extLst>
                  <a:ext uri="{FF2B5EF4-FFF2-40B4-BE49-F238E27FC236}">
                    <a16:creationId xmlns:a16="http://schemas.microsoft.com/office/drawing/2014/main" id="{3ED2C9F7-2A7E-453C-9139-A0FD1A4A1AA7}"/>
                  </a:ext>
                </a:extLst>
              </p:cNvPr>
              <p:cNvSpPr/>
              <p:nvPr/>
            </p:nvSpPr>
            <p:spPr>
              <a:xfrm>
                <a:off x="1084765" y="4127362"/>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6" name="组合 45">
            <a:extLst>
              <a:ext uri="{FF2B5EF4-FFF2-40B4-BE49-F238E27FC236}">
                <a16:creationId xmlns:a16="http://schemas.microsoft.com/office/drawing/2014/main" id="{52E67311-53E3-48F0-8023-0C5EF7C63629}"/>
              </a:ext>
            </a:extLst>
          </p:cNvPr>
          <p:cNvGrpSpPr/>
          <p:nvPr/>
        </p:nvGrpSpPr>
        <p:grpSpPr>
          <a:xfrm>
            <a:off x="7518882" y="4088992"/>
            <a:ext cx="3588353" cy="1225664"/>
            <a:chOff x="7518882" y="4088992"/>
            <a:chExt cx="3588353" cy="1225664"/>
          </a:xfrm>
        </p:grpSpPr>
        <p:grpSp>
          <p:nvGrpSpPr>
            <p:cNvPr id="33" name="组合 32">
              <a:extLst>
                <a:ext uri="{FF2B5EF4-FFF2-40B4-BE49-F238E27FC236}">
                  <a16:creationId xmlns:a16="http://schemas.microsoft.com/office/drawing/2014/main" id="{D2C38374-4738-4FD8-A010-22F7F391FD93}"/>
                </a:ext>
              </a:extLst>
            </p:cNvPr>
            <p:cNvGrpSpPr/>
            <p:nvPr/>
          </p:nvGrpSpPr>
          <p:grpSpPr>
            <a:xfrm>
              <a:off x="7518882" y="4488321"/>
              <a:ext cx="1064389" cy="826335"/>
              <a:chOff x="7518882" y="4488321"/>
              <a:chExt cx="1064389" cy="826335"/>
            </a:xfrm>
          </p:grpSpPr>
          <p:sp>
            <p:nvSpPr>
              <p:cNvPr id="8" name="íṩľíḍè-Freeform: Shape 8"/>
              <p:cNvSpPr/>
              <p:nvPr/>
            </p:nvSpPr>
            <p:spPr>
              <a:xfrm>
                <a:off x="7518882" y="4754745"/>
                <a:ext cx="709593" cy="559911"/>
              </a:xfrm>
              <a:custGeom>
                <a:gdLst>
                  <a:gd fmla="*/ 0 w 914400" name="connsiteX0"/>
                  <a:gd fmla="*/ 0 h 721516" name="connsiteY0"/>
                  <a:gd fmla="*/ 107763 w 914400" name="connsiteX1"/>
                  <a:gd fmla="*/ 115049 h 721516" name="connsiteY1"/>
                  <a:gd fmla="*/ 914400 w 914400" name="connsiteX2"/>
                  <a:gd fmla="*/ 721516 h 721516" name="connsiteY2"/>
                  <a:gd fmla="*/ 0 w 914400" name="connsiteX3"/>
                  <a:gd fmla="*/ 721516 h 721516" name="connsiteY3"/>
                </a:gdLst>
                <a:cxnLst>
                  <a:cxn ang="0">
                    <a:pos x="connsiteX0" y="connsiteY0"/>
                  </a:cxn>
                  <a:cxn ang="0">
                    <a:pos x="connsiteX1" y="connsiteY1"/>
                  </a:cxn>
                  <a:cxn ang="0">
                    <a:pos x="connsiteX2" y="connsiteY2"/>
                  </a:cxn>
                  <a:cxn ang="0">
                    <a:pos x="connsiteX3" y="connsiteY3"/>
                  </a:cxn>
                </a:cxnLst>
                <a:rect b="b" l="l" r="r" t="t"/>
                <a:pathLst>
                  <a:path h="721516" w="914400">
                    <a:moveTo>
                      <a:pt x="0" y="0"/>
                    </a:moveTo>
                    <a:lnTo>
                      <a:pt x="107763" y="115049"/>
                    </a:lnTo>
                    <a:cubicBezTo>
                      <a:pt x="331675" y="336725"/>
                      <a:pt x="595365" y="544894"/>
                      <a:pt x="914400" y="721516"/>
                    </a:cubicBezTo>
                    <a:lnTo>
                      <a:pt x="0" y="721516"/>
                    </a:lnTo>
                    <a:close/>
                  </a:path>
                </a:pathLst>
              </a:custGeom>
              <a:solidFill>
                <a:srgbClr val="DDE2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9" name="íṩľíḍè-Oval 15"/>
              <p:cNvSpPr/>
              <p:nvPr/>
            </p:nvSpPr>
            <p:spPr>
              <a:xfrm>
                <a:off x="7814545" y="4691916"/>
                <a:ext cx="125657" cy="125657"/>
              </a:xfrm>
              <a:prstGeom prst="ellipse">
                <a:avLst/>
              </a:prstGeom>
              <a:noFill/>
              <a:ln w="38100">
                <a:solidFill>
                  <a:srgbClr val="DDE2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cxnSp>
            <p:nvCxnSpPr>
              <p:cNvPr id="25" name="íṩľíḍè-Straight Connector 31"/>
              <p:cNvCxnSpPr/>
              <p:nvPr/>
            </p:nvCxnSpPr>
            <p:spPr>
              <a:xfrm>
                <a:off x="7873678" y="4488321"/>
                <a:ext cx="709593"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6F57A33D-89A7-4DB5-9E5B-D4E74B7D3070}"/>
                </a:ext>
              </a:extLst>
            </p:cNvPr>
            <p:cNvGrpSpPr/>
            <p:nvPr/>
          </p:nvGrpSpPr>
          <p:grpSpPr>
            <a:xfrm>
              <a:off x="8875240" y="4088992"/>
              <a:ext cx="2231995" cy="941049"/>
              <a:chOff x="8875240" y="4088992"/>
              <a:chExt cx="2231995" cy="941049"/>
            </a:xfrm>
          </p:grpSpPr>
          <p:sp>
            <p:nvSpPr>
              <p:cNvPr id="81" name="矩形 80">
                <a:extLst>
                  <a:ext uri="{FF2B5EF4-FFF2-40B4-BE49-F238E27FC236}">
                    <a16:creationId xmlns:a16="http://schemas.microsoft.com/office/drawing/2014/main" id="{367B1BFE-D9CE-4243-8F92-AABBDDD643E9}"/>
                  </a:ext>
                </a:extLst>
              </p:cNvPr>
              <p:cNvSpPr/>
              <p:nvPr/>
            </p:nvSpPr>
            <p:spPr>
              <a:xfrm>
                <a:off x="8875240" y="4430270"/>
                <a:ext cx="2231995" cy="619620"/>
              </a:xfrm>
              <a:prstGeom prst="rect">
                <a:avLst/>
              </a:prstGeom>
            </p:spPr>
            <p:txBody>
              <a:bodyPr bIns="45716" lIns="91433" rIns="91433" tIns="45716" wrap="square">
                <a:spAutoFit/>
              </a:bodyPr>
              <a:lstStyle/>
              <a:p>
                <a:pPr>
                  <a:lnSpc>
                    <a:spcPct val="130000"/>
                  </a:lnSpc>
                </a:pPr>
                <a:r>
                  <a:rPr altLang="en-US" lang="zh-CN" sz="1333">
                    <a:solidFill>
                      <a:schemeClr val="bg2">
                        <a:lumMod val="1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82" name="矩形 81">
                <a:extLst>
                  <a:ext uri="{FF2B5EF4-FFF2-40B4-BE49-F238E27FC236}">
                    <a16:creationId xmlns:a16="http://schemas.microsoft.com/office/drawing/2014/main" id="{C64392A3-D722-4B24-A4B5-7B8BBB5E0EBA}"/>
                  </a:ext>
                </a:extLst>
              </p:cNvPr>
              <p:cNvSpPr/>
              <p:nvPr/>
            </p:nvSpPr>
            <p:spPr>
              <a:xfrm>
                <a:off x="8875240" y="4088992"/>
                <a:ext cx="2231995" cy="375963"/>
              </a:xfrm>
              <a:prstGeom prst="rect">
                <a:avLst/>
              </a:prstGeom>
            </p:spPr>
            <p:txBody>
              <a:bodyPr bIns="45716" lIns="91433" rIns="91433" tIns="45716" wrap="square">
                <a:spAutoFit/>
              </a:bodyPr>
              <a:lstStyle/>
              <a:p>
                <a:pPr algn="just"/>
                <a:r>
                  <a:rPr altLang="en-US" lang="zh-CN" sz="1867">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sp>
        <p:nvSpPr>
          <p:cNvPr id="44" name="TextBox 8">
            <a:extLst>
              <a:ext uri="{FF2B5EF4-FFF2-40B4-BE49-F238E27FC236}">
                <a16:creationId xmlns:a16="http://schemas.microsoft.com/office/drawing/2014/main" id="{38B5F422-0FDC-458D-85D6-51E4D7E48D10}"/>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custDataLst>
      <p:tags r:id="rId3"/>
    </p:custDataLst>
    <p:extLst>
      <p:ext uri="{BB962C8B-B14F-4D97-AF65-F5344CB8AC3E}">
        <p14:creationId val="2211568516"/>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0"/>
                                        </p:tgtEl>
                                        <p:attrNameLst>
                                          <p:attrName>style.visibility</p:attrName>
                                        </p:attrNameLst>
                                      </p:cBhvr>
                                      <p:to>
                                        <p:strVal val="visible"/>
                                      </p:to>
                                    </p:set>
                                    <p:animEffect filter="wipe(down)" transition="in">
                                      <p:cBhvr>
                                        <p:cTn dur="500" id="7"/>
                                        <p:tgtEl>
                                          <p:spTgt spid="4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1"/>
                                        </p:tgtEl>
                                        <p:attrNameLst>
                                          <p:attrName>style.visibility</p:attrName>
                                        </p:attrNameLst>
                                      </p:cBhvr>
                                      <p:to>
                                        <p:strVal val="visible"/>
                                      </p:to>
                                    </p:set>
                                    <p:animEffect filter="wipe(down)" transition="in">
                                      <p:cBhvr>
                                        <p:cTn dur="500" id="12"/>
                                        <p:tgtEl>
                                          <p:spTgt spid="4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500" id="17"/>
                                        <p:tgtEl>
                                          <p:spTgt spid="4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4">
                                  <p:stCondLst>
                                    <p:cond delay="0"/>
                                  </p:stCondLst>
                                  <p:childTnLst>
                                    <p:set>
                                      <p:cBhvr>
                                        <p:cTn dur="1" fill="hold" id="21">
                                          <p:stCondLst>
                                            <p:cond delay="0"/>
                                          </p:stCondLst>
                                        </p:cTn>
                                        <p:tgtEl>
                                          <p:spTgt spid="43"/>
                                        </p:tgtEl>
                                        <p:attrNameLst>
                                          <p:attrName>style.visibility</p:attrName>
                                        </p:attrNameLst>
                                      </p:cBhvr>
                                      <p:to>
                                        <p:strVal val="visible"/>
                                      </p:to>
                                    </p:set>
                                    <p:animEffect filter="wipe(down)" transition="in">
                                      <p:cBhvr>
                                        <p:cTn dur="500" id="22"/>
                                        <p:tgtEl>
                                          <p:spTgt spid="43"/>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4">
                                  <p:stCondLst>
                                    <p:cond delay="0"/>
                                  </p:stCondLst>
                                  <p:childTnLst>
                                    <p:set>
                                      <p:cBhvr>
                                        <p:cTn dur="1" fill="hold" id="26">
                                          <p:stCondLst>
                                            <p:cond delay="0"/>
                                          </p:stCondLst>
                                        </p:cTn>
                                        <p:tgtEl>
                                          <p:spTgt spid="45"/>
                                        </p:tgtEl>
                                        <p:attrNameLst>
                                          <p:attrName>style.visibility</p:attrName>
                                        </p:attrNameLst>
                                      </p:cBhvr>
                                      <p:to>
                                        <p:strVal val="visible"/>
                                      </p:to>
                                    </p:set>
                                    <p:animEffect filter="wipe(down)" transition="in">
                                      <p:cBhvr>
                                        <p:cTn dur="500" id="27"/>
                                        <p:tgtEl>
                                          <p:spTgt spid="45"/>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4">
                                  <p:stCondLst>
                                    <p:cond delay="0"/>
                                  </p:stCondLst>
                                  <p:childTnLst>
                                    <p:set>
                                      <p:cBhvr>
                                        <p:cTn dur="1" fill="hold" id="31">
                                          <p:stCondLst>
                                            <p:cond delay="0"/>
                                          </p:stCondLst>
                                        </p:cTn>
                                        <p:tgtEl>
                                          <p:spTgt spid="46"/>
                                        </p:tgtEl>
                                        <p:attrNameLst>
                                          <p:attrName>style.visibility</p:attrName>
                                        </p:attrNameLst>
                                      </p:cBhvr>
                                      <p:to>
                                        <p:strVal val="visible"/>
                                      </p:to>
                                    </p:set>
                                    <p:animEffect filter="wipe(down)" transition="in">
                                      <p:cBhvr>
                                        <p:cTn dur="500" id="32"/>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51F29241-CB4D-4336-9A3E-8DB4C62FD4A5}"/>
              </a:ext>
            </a:extLst>
          </p:cNvPr>
          <p:cNvGrpSpPr/>
          <p:nvPr/>
        </p:nvGrpSpPr>
        <p:grpSpPr>
          <a:xfrm>
            <a:off x="7348159" y="1937752"/>
            <a:ext cx="1557820" cy="4281183"/>
            <a:chOff x="7348159" y="1937752"/>
            <a:chExt cx="1557820" cy="4281183"/>
          </a:xfrm>
        </p:grpSpPr>
        <p:sp>
          <p:nvSpPr>
            <p:cNvPr id="10" name="Freeform 5">
              <a:extLst>
                <a:ext uri="{FF2B5EF4-FFF2-40B4-BE49-F238E27FC236}">
                  <a16:creationId xmlns:a16="http://schemas.microsoft.com/office/drawing/2014/main" id="{CE684248-675A-4DDB-B068-D4532DA17A38}"/>
                </a:ext>
              </a:extLst>
            </p:cNvPr>
            <p:cNvSpPr/>
            <p:nvPr/>
          </p:nvSpPr>
          <p:spPr bwMode="auto">
            <a:xfrm flipH="1">
              <a:off x="8168739" y="1937752"/>
              <a:ext cx="737240" cy="3899890"/>
            </a:xfrm>
            <a:custGeom>
              <a:gdLst>
                <a:gd fmla="*/ 197 w 290" name="T0"/>
                <a:gd fmla="*/ 1273 h 1548" name="T1"/>
                <a:gd fmla="*/ 290 w 290" name="T2"/>
                <a:gd fmla="*/ 1406 h 1548" name="T3"/>
                <a:gd fmla="*/ 145 w 290" name="T4"/>
                <a:gd fmla="*/ 1548 h 1548" name="T5"/>
                <a:gd fmla="*/ 0 w 290" name="T6"/>
                <a:gd fmla="*/ 1406 h 1548" name="T7"/>
                <a:gd fmla="*/ 93 w 290" name="T8"/>
                <a:gd fmla="*/ 1273 h 1548" name="T9"/>
                <a:gd fmla="*/ 93 w 290" name="T10"/>
                <a:gd fmla="*/ 0 h 1548" name="T11"/>
                <a:gd fmla="*/ 197 w 290" name="T12"/>
                <a:gd fmla="*/ 0 h 1548" name="T13"/>
                <a:gd fmla="*/ 197 w 290" name="T14"/>
                <a:gd fmla="*/ 1273 h 15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8" w="290">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86B172"/>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3" name="Group 5">
              <a:extLst>
                <a:ext uri="{FF2B5EF4-FFF2-40B4-BE49-F238E27FC236}">
                  <a16:creationId xmlns:a16="http://schemas.microsoft.com/office/drawing/2014/main" id="{AC231A68-E66D-44DC-B7CC-9770D5135211}"/>
                </a:ext>
              </a:extLst>
            </p:cNvPr>
            <p:cNvGrpSpPr/>
            <p:nvPr/>
          </p:nvGrpSpPr>
          <p:grpSpPr>
            <a:xfrm flipH="1">
              <a:off x="8339694" y="4159530"/>
              <a:ext cx="395332" cy="1481515"/>
              <a:chOff x="3313112" y="3231686"/>
              <a:chExt cx="293688" cy="1100602"/>
            </a:xfrm>
            <a:solidFill>
              <a:srgbClr val="76A284"/>
            </a:solidFill>
          </p:grpSpPr>
          <p:sp>
            <p:nvSpPr>
              <p:cNvPr id="28" name="Oval 6">
                <a:extLst>
                  <a:ext uri="{FF2B5EF4-FFF2-40B4-BE49-F238E27FC236}">
                    <a16:creationId xmlns:a16="http://schemas.microsoft.com/office/drawing/2014/main" id="{A3C3F955-F9B7-4B6F-9BE1-FBEF2C3D409C}"/>
                  </a:ext>
                </a:extLst>
              </p:cNvPr>
              <p:cNvSpPr>
                <a:spLocks noChangeArrowheads="1"/>
              </p:cNvSpPr>
              <p:nvPr/>
            </p:nvSpPr>
            <p:spPr bwMode="auto">
              <a:xfrm>
                <a:off x="3313112" y="4046538"/>
                <a:ext cx="293688" cy="285750"/>
              </a:xfrm>
              <a:prstGeom prst="ellipse">
                <a:avLst/>
              </a:prstGeom>
              <a:solidFill>
                <a:srgbClr val="86B172"/>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9" name="Rectangle 7">
                <a:extLst>
                  <a:ext uri="{FF2B5EF4-FFF2-40B4-BE49-F238E27FC236}">
                    <a16:creationId xmlns:a16="http://schemas.microsoft.com/office/drawing/2014/main" id="{58776144-4667-4917-B448-809F9BEAAAE3}"/>
                  </a:ext>
                </a:extLst>
              </p:cNvPr>
              <p:cNvSpPr>
                <a:spLocks noChangeArrowheads="1"/>
              </p:cNvSpPr>
              <p:nvPr/>
            </p:nvSpPr>
            <p:spPr bwMode="auto">
              <a:xfrm>
                <a:off x="3409664" y="3231686"/>
                <a:ext cx="100584" cy="876764"/>
              </a:xfrm>
              <a:prstGeom prst="rect">
                <a:avLst/>
              </a:prstGeom>
              <a:solidFill>
                <a:srgbClr val="86B172"/>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14" name="Freeform 28">
              <a:extLst>
                <a:ext uri="{FF2B5EF4-FFF2-40B4-BE49-F238E27FC236}">
                  <a16:creationId xmlns:a16="http://schemas.microsoft.com/office/drawing/2014/main" id="{C94EB225-DCF0-41BB-BD98-38443B5FC504}"/>
                </a:ext>
              </a:extLst>
            </p:cNvPr>
            <p:cNvSpPr/>
            <p:nvPr/>
          </p:nvSpPr>
          <p:spPr bwMode="auto">
            <a:xfrm flipH="1" rot="16200000">
              <a:off x="7415148" y="3411487"/>
              <a:ext cx="681054" cy="815031"/>
            </a:xfrm>
            <a:custGeom>
              <a:gdLst>
                <a:gd fmla="*/ 634 w 1268" name="T0"/>
                <a:gd fmla="*/ 0 h 1515" name="T1"/>
                <a:gd fmla="*/ 1268 w 1268" name="T2"/>
                <a:gd fmla="*/ 635 h 1515" name="T3"/>
                <a:gd fmla="*/ 867 w 1268" name="T4"/>
                <a:gd fmla="*/ 1225 h 1515" name="T5"/>
                <a:gd fmla="*/ 867 w 1268" name="T6"/>
                <a:gd fmla="*/ 1225 h 1515" name="T7"/>
                <a:gd fmla="*/ 649 w 1268" name="T8"/>
                <a:gd fmla="*/ 1515 h 1515" name="T9"/>
                <a:gd fmla="*/ 400 w 1268" name="T10"/>
                <a:gd fmla="*/ 1225 h 1515" name="T11"/>
                <a:gd fmla="*/ 400 w 1268" name="T12"/>
                <a:gd fmla="*/ 1225 h 1515" name="T13"/>
                <a:gd fmla="*/ 0 w 1268" name="T14"/>
                <a:gd fmla="*/ 635 h 1515" name="T15"/>
                <a:gd fmla="*/ 634 w 1268" name="T16"/>
                <a:gd fmla="*/ 0 h 15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5" w="1268">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86B172"/>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5" name="Text Box 7">
              <a:extLst>
                <a:ext uri="{FF2B5EF4-FFF2-40B4-BE49-F238E27FC236}">
                  <a16:creationId xmlns:a16="http://schemas.microsoft.com/office/drawing/2014/main" id="{B0CF52C4-7856-4CBB-9F6A-C7C948A992F6}"/>
                </a:ext>
              </a:extLst>
            </p:cNvPr>
            <p:cNvSpPr txBox="1">
              <a:spLocks noChangeArrowheads="1"/>
            </p:cNvSpPr>
            <p:nvPr/>
          </p:nvSpPr>
          <p:spPr bwMode="auto">
            <a:xfrm flipH="1">
              <a:off x="7403685" y="3622211"/>
              <a:ext cx="558143" cy="350510"/>
            </a:xfrm>
            <a:prstGeom prst="rect">
              <a:avLst/>
            </a:prstGeom>
            <a:noFill/>
            <a:ln w="9525">
              <a:noFill/>
              <a:miter lim="800000"/>
            </a:ln>
          </p:spPr>
          <p:txBody>
            <a:bodyPr bIns="22855" lIns="45709" rIns="45709" tIns="22855" wrap="none">
              <a:spAutoFit/>
            </a:bodyPr>
            <a:lstStyle/>
            <a:p>
              <a:pPr algn="ctr" defTabSz="1088014"/>
              <a:r>
                <a:rPr lang="en-CA" spc="-150" sz="20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charset="0" pitchFamily="34" typeface="Open Sans Light"/>
                  <a:sym charset="-122" panose="020b0300000000000000" pitchFamily="34" typeface="思源黑体 Light"/>
                </a:rPr>
                <a:t>35%</a:t>
              </a:r>
            </a:p>
          </p:txBody>
        </p:sp>
        <p:sp>
          <p:nvSpPr>
            <p:cNvPr id="16" name="Text Box 7">
              <a:extLst>
                <a:ext uri="{FF2B5EF4-FFF2-40B4-BE49-F238E27FC236}">
                  <a16:creationId xmlns:a16="http://schemas.microsoft.com/office/drawing/2014/main" id="{C3F8D008-935E-4641-A103-E60DBF2DE2F9}"/>
                </a:ext>
              </a:extLst>
            </p:cNvPr>
            <p:cNvSpPr txBox="1">
              <a:spLocks noChangeArrowheads="1"/>
            </p:cNvSpPr>
            <p:nvPr/>
          </p:nvSpPr>
          <p:spPr bwMode="auto">
            <a:xfrm flipH="1">
              <a:off x="8201548" y="5895779"/>
              <a:ext cx="580368" cy="320030"/>
            </a:xfrm>
            <a:prstGeom prst="rect">
              <a:avLst/>
            </a:prstGeom>
            <a:noFill/>
            <a:ln w="9525">
              <a:noFill/>
              <a:miter lim="800000"/>
            </a:ln>
          </p:spPr>
          <p:txBody>
            <a:bodyPr bIns="22855" lIns="45709" rIns="45709" tIns="22855" wrap="none">
              <a:spAutoFit/>
            </a:bodyPr>
            <a:lstStyle/>
            <a:p>
              <a:pPr algn="ctr" defTabSz="1088014"/>
              <a:r>
                <a:rPr b="1" lang="en-CA" spc="-150">
                  <a:solidFill>
                    <a:schemeClr val="tx1">
                      <a:lumMod val="75000"/>
                      <a:lumOff val="25000"/>
                    </a:schemeClr>
                  </a:solidFill>
                  <a:latin charset="-122" panose="020b0300000000000000" pitchFamily="34" typeface="思源黑体 Light"/>
                  <a:ea charset="-122" panose="020b0300000000000000" pitchFamily="34" typeface="思源黑体 Light"/>
                  <a:cs charset="0" pitchFamily="34" typeface="Open Sans Light"/>
                  <a:sym charset="-122" panose="020b0300000000000000" pitchFamily="34" typeface="思源黑体 Light"/>
                </a:rPr>
                <a:t>2020</a:t>
              </a:r>
            </a:p>
          </p:txBody>
        </p:sp>
      </p:grpSp>
      <p:grpSp>
        <p:nvGrpSpPr>
          <p:cNvPr id="8" name="组合 7">
            <a:extLst>
              <a:ext uri="{FF2B5EF4-FFF2-40B4-BE49-F238E27FC236}">
                <a16:creationId xmlns:a16="http://schemas.microsoft.com/office/drawing/2014/main" id="{2D80E4FA-CEBD-4035-B0FE-335E07F1CEB5}"/>
              </a:ext>
            </a:extLst>
          </p:cNvPr>
          <p:cNvGrpSpPr/>
          <p:nvPr/>
        </p:nvGrpSpPr>
        <p:grpSpPr>
          <a:xfrm>
            <a:off x="5482622" y="1937752"/>
            <a:ext cx="1557820" cy="4281183"/>
            <a:chOff x="5482622" y="1937752"/>
            <a:chExt cx="1557820" cy="4281183"/>
          </a:xfrm>
        </p:grpSpPr>
        <p:sp>
          <p:nvSpPr>
            <p:cNvPr id="17" name="Freeform 5">
              <a:extLst>
                <a:ext uri="{FF2B5EF4-FFF2-40B4-BE49-F238E27FC236}">
                  <a16:creationId xmlns:a16="http://schemas.microsoft.com/office/drawing/2014/main" id="{5FC69701-C45C-4B60-8C65-7C7495E769C4}"/>
                </a:ext>
              </a:extLst>
            </p:cNvPr>
            <p:cNvSpPr/>
            <p:nvPr/>
          </p:nvSpPr>
          <p:spPr bwMode="auto">
            <a:xfrm flipH="1">
              <a:off x="6303202" y="1937752"/>
              <a:ext cx="737240" cy="3899890"/>
            </a:xfrm>
            <a:custGeom>
              <a:gdLst>
                <a:gd fmla="*/ 197 w 290" name="T0"/>
                <a:gd fmla="*/ 1273 h 1548" name="T1"/>
                <a:gd fmla="*/ 290 w 290" name="T2"/>
                <a:gd fmla="*/ 1406 h 1548" name="T3"/>
                <a:gd fmla="*/ 145 w 290" name="T4"/>
                <a:gd fmla="*/ 1548 h 1548" name="T5"/>
                <a:gd fmla="*/ 0 w 290" name="T6"/>
                <a:gd fmla="*/ 1406 h 1548" name="T7"/>
                <a:gd fmla="*/ 93 w 290" name="T8"/>
                <a:gd fmla="*/ 1273 h 1548" name="T9"/>
                <a:gd fmla="*/ 93 w 290" name="T10"/>
                <a:gd fmla="*/ 0 h 1548" name="T11"/>
                <a:gd fmla="*/ 197 w 290" name="T12"/>
                <a:gd fmla="*/ 0 h 1548" name="T13"/>
                <a:gd fmla="*/ 197 w 290" name="T14"/>
                <a:gd fmla="*/ 1273 h 15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8" w="290">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DDE2B7"/>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8" name="Group 6">
              <a:extLst>
                <a:ext uri="{FF2B5EF4-FFF2-40B4-BE49-F238E27FC236}">
                  <a16:creationId xmlns:a16="http://schemas.microsoft.com/office/drawing/2014/main" id="{6288F214-C57F-45C6-9F25-9C69CA166BC9}"/>
                </a:ext>
              </a:extLst>
            </p:cNvPr>
            <p:cNvGrpSpPr/>
            <p:nvPr/>
          </p:nvGrpSpPr>
          <p:grpSpPr>
            <a:xfrm flipH="1">
              <a:off x="6474156" y="2247607"/>
              <a:ext cx="395332" cy="3393438"/>
              <a:chOff x="4699000" y="1811338"/>
              <a:chExt cx="293688" cy="2520950"/>
            </a:xfrm>
            <a:solidFill>
              <a:srgbClr val="76A284"/>
            </a:solidFill>
          </p:grpSpPr>
          <p:sp>
            <p:nvSpPr>
              <p:cNvPr id="26" name="Oval 6">
                <a:extLst>
                  <a:ext uri="{FF2B5EF4-FFF2-40B4-BE49-F238E27FC236}">
                    <a16:creationId xmlns:a16="http://schemas.microsoft.com/office/drawing/2014/main" id="{8B6A0304-BB8A-410C-8ECD-B88E75488045}"/>
                  </a:ext>
                </a:extLst>
              </p:cNvPr>
              <p:cNvSpPr>
                <a:spLocks noChangeArrowheads="1"/>
              </p:cNvSpPr>
              <p:nvPr/>
            </p:nvSpPr>
            <p:spPr bwMode="auto">
              <a:xfrm>
                <a:off x="4699000" y="4046538"/>
                <a:ext cx="293688" cy="285750"/>
              </a:xfrm>
              <a:prstGeom prst="ellipse">
                <a:avLst/>
              </a:pr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7" name="Rectangle 7">
                <a:extLst>
                  <a:ext uri="{FF2B5EF4-FFF2-40B4-BE49-F238E27FC236}">
                    <a16:creationId xmlns:a16="http://schemas.microsoft.com/office/drawing/2014/main" id="{6A6E6CC3-6FDA-4965-80D2-47536ABCCFFE}"/>
                  </a:ext>
                </a:extLst>
              </p:cNvPr>
              <p:cNvSpPr>
                <a:spLocks noChangeArrowheads="1"/>
              </p:cNvSpPr>
              <p:nvPr/>
            </p:nvSpPr>
            <p:spPr bwMode="auto">
              <a:xfrm>
                <a:off x="4795552" y="1811338"/>
                <a:ext cx="100584" cy="2297112"/>
              </a:xfrm>
              <a:prstGeom prst="rect">
                <a:avLst/>
              </a:pr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19" name="Freeform 28">
              <a:extLst>
                <a:ext uri="{FF2B5EF4-FFF2-40B4-BE49-F238E27FC236}">
                  <a16:creationId xmlns:a16="http://schemas.microsoft.com/office/drawing/2014/main" id="{5E442BA1-59F2-442B-B231-84DE901DD367}"/>
                </a:ext>
              </a:extLst>
            </p:cNvPr>
            <p:cNvSpPr/>
            <p:nvPr/>
          </p:nvSpPr>
          <p:spPr bwMode="auto">
            <a:xfrm flipH="1" rot="16200000">
              <a:off x="5549611" y="3411487"/>
              <a:ext cx="681054" cy="815031"/>
            </a:xfrm>
            <a:custGeom>
              <a:gdLst>
                <a:gd fmla="*/ 634 w 1268" name="T0"/>
                <a:gd fmla="*/ 0 h 1515" name="T1"/>
                <a:gd fmla="*/ 1268 w 1268" name="T2"/>
                <a:gd fmla="*/ 635 h 1515" name="T3"/>
                <a:gd fmla="*/ 867 w 1268" name="T4"/>
                <a:gd fmla="*/ 1225 h 1515" name="T5"/>
                <a:gd fmla="*/ 867 w 1268" name="T6"/>
                <a:gd fmla="*/ 1225 h 1515" name="T7"/>
                <a:gd fmla="*/ 649 w 1268" name="T8"/>
                <a:gd fmla="*/ 1515 h 1515" name="T9"/>
                <a:gd fmla="*/ 400 w 1268" name="T10"/>
                <a:gd fmla="*/ 1225 h 1515" name="T11"/>
                <a:gd fmla="*/ 400 w 1268" name="T12"/>
                <a:gd fmla="*/ 1225 h 1515" name="T13"/>
                <a:gd fmla="*/ 0 w 1268" name="T14"/>
                <a:gd fmla="*/ 635 h 1515" name="T15"/>
                <a:gd fmla="*/ 634 w 1268" name="T16"/>
                <a:gd fmla="*/ 0 h 15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5" w="1268">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DDE2B7"/>
            </a:solidFill>
            <a:ln>
              <a:no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0" name="Text Box 7">
              <a:extLst>
                <a:ext uri="{FF2B5EF4-FFF2-40B4-BE49-F238E27FC236}">
                  <a16:creationId xmlns:a16="http://schemas.microsoft.com/office/drawing/2014/main" id="{7DEB65CC-E3BF-4C3C-B73B-DF8B7B022344}"/>
                </a:ext>
              </a:extLst>
            </p:cNvPr>
            <p:cNvSpPr txBox="1">
              <a:spLocks noChangeArrowheads="1"/>
            </p:cNvSpPr>
            <p:nvPr/>
          </p:nvSpPr>
          <p:spPr bwMode="auto">
            <a:xfrm flipH="1">
              <a:off x="5538149" y="3622211"/>
              <a:ext cx="558143" cy="350510"/>
            </a:xfrm>
            <a:prstGeom prst="rect">
              <a:avLst/>
            </a:prstGeom>
            <a:noFill/>
            <a:ln w="9525">
              <a:noFill/>
              <a:miter lim="800000"/>
            </a:ln>
          </p:spPr>
          <p:txBody>
            <a:bodyPr bIns="22855" lIns="45709" rIns="45709" tIns="22855" wrap="none">
              <a:spAutoFit/>
            </a:bodyPr>
            <a:lstStyle/>
            <a:p>
              <a:pPr algn="ctr" defTabSz="1088014"/>
              <a:r>
                <a:rPr lang="en-CA" spc="-150" sz="20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charset="0" pitchFamily="34" typeface="Open Sans Light"/>
                  <a:sym charset="-122" panose="020b0300000000000000" pitchFamily="34" typeface="思源黑体 Light"/>
                </a:rPr>
                <a:t>92%</a:t>
              </a:r>
            </a:p>
          </p:txBody>
        </p:sp>
        <p:sp>
          <p:nvSpPr>
            <p:cNvPr id="21" name="Text Box 7">
              <a:extLst>
                <a:ext uri="{FF2B5EF4-FFF2-40B4-BE49-F238E27FC236}">
                  <a16:creationId xmlns:a16="http://schemas.microsoft.com/office/drawing/2014/main" id="{BF3E4A67-B675-401B-B179-7E6ABCE212D6}"/>
                </a:ext>
              </a:extLst>
            </p:cNvPr>
            <p:cNvSpPr txBox="1">
              <a:spLocks noChangeArrowheads="1"/>
            </p:cNvSpPr>
            <p:nvPr/>
          </p:nvSpPr>
          <p:spPr bwMode="auto">
            <a:xfrm flipH="1">
              <a:off x="6336008" y="5895779"/>
              <a:ext cx="580368" cy="320030"/>
            </a:xfrm>
            <a:prstGeom prst="rect">
              <a:avLst/>
            </a:prstGeom>
            <a:noFill/>
            <a:ln w="9525">
              <a:noFill/>
              <a:miter lim="800000"/>
            </a:ln>
          </p:spPr>
          <p:txBody>
            <a:bodyPr bIns="22855" lIns="45709" rIns="45709" tIns="22855" wrap="none">
              <a:spAutoFit/>
            </a:bodyPr>
            <a:lstStyle/>
            <a:p>
              <a:pPr algn="ctr" defTabSz="1088014"/>
              <a:r>
                <a:rPr b="1" lang="en-CA" spc="-150">
                  <a:solidFill>
                    <a:schemeClr val="tx1">
                      <a:lumMod val="75000"/>
                      <a:lumOff val="25000"/>
                    </a:schemeClr>
                  </a:solidFill>
                  <a:latin charset="-122" panose="020b0300000000000000" pitchFamily="34" typeface="思源黑体 Light"/>
                  <a:ea charset="-122" panose="020b0300000000000000" pitchFamily="34" typeface="思源黑体 Light"/>
                  <a:cs charset="0" pitchFamily="34" typeface="Open Sans Light"/>
                  <a:sym charset="-122" panose="020b0300000000000000" pitchFamily="34" typeface="思源黑体 Light"/>
                </a:rPr>
                <a:t>2019</a:t>
              </a:r>
            </a:p>
          </p:txBody>
        </p:sp>
      </p:grpSp>
      <p:grpSp>
        <p:nvGrpSpPr>
          <p:cNvPr id="12" name="组合 11">
            <a:extLst>
              <a:ext uri="{FF2B5EF4-FFF2-40B4-BE49-F238E27FC236}">
                <a16:creationId xmlns:a16="http://schemas.microsoft.com/office/drawing/2014/main" id="{4710891F-4D3F-4473-8104-4E9C2AA5EA17}"/>
              </a:ext>
            </a:extLst>
          </p:cNvPr>
          <p:cNvGrpSpPr/>
          <p:nvPr/>
        </p:nvGrpSpPr>
        <p:grpSpPr>
          <a:xfrm>
            <a:off x="9238126" y="1933603"/>
            <a:ext cx="1557819" cy="4281185"/>
            <a:chOff x="9238126" y="1933603"/>
            <a:chExt cx="1557819" cy="4281185"/>
          </a:xfrm>
        </p:grpSpPr>
        <p:sp>
          <p:nvSpPr>
            <p:cNvPr id="22" name="Freeform 5">
              <a:extLst>
                <a:ext uri="{FF2B5EF4-FFF2-40B4-BE49-F238E27FC236}">
                  <a16:creationId xmlns:a16="http://schemas.microsoft.com/office/drawing/2014/main" id="{2AA7836E-1FC4-4522-9507-1695B213509B}"/>
                </a:ext>
              </a:extLst>
            </p:cNvPr>
            <p:cNvSpPr/>
            <p:nvPr/>
          </p:nvSpPr>
          <p:spPr bwMode="auto">
            <a:xfrm flipH="1">
              <a:off x="10058705" y="1933603"/>
              <a:ext cx="737240" cy="3899890"/>
            </a:xfrm>
            <a:custGeom>
              <a:gdLst>
                <a:gd fmla="*/ 197 w 290" name="T0"/>
                <a:gd fmla="*/ 1273 h 1548" name="T1"/>
                <a:gd fmla="*/ 290 w 290" name="T2"/>
                <a:gd fmla="*/ 1406 h 1548" name="T3"/>
                <a:gd fmla="*/ 145 w 290" name="T4"/>
                <a:gd fmla="*/ 1548 h 1548" name="T5"/>
                <a:gd fmla="*/ 0 w 290" name="T6"/>
                <a:gd fmla="*/ 1406 h 1548" name="T7"/>
                <a:gd fmla="*/ 93 w 290" name="T8"/>
                <a:gd fmla="*/ 1273 h 1548" name="T9"/>
                <a:gd fmla="*/ 93 w 290" name="T10"/>
                <a:gd fmla="*/ 0 h 1548" name="T11"/>
                <a:gd fmla="*/ 197 w 290" name="T12"/>
                <a:gd fmla="*/ 0 h 1548" name="T13"/>
                <a:gd fmla="*/ 197 w 290" name="T14"/>
                <a:gd fmla="*/ 1273 h 15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8" w="290">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3" name="Freeform 28">
              <a:extLst>
                <a:ext uri="{FF2B5EF4-FFF2-40B4-BE49-F238E27FC236}">
                  <a16:creationId xmlns:a16="http://schemas.microsoft.com/office/drawing/2014/main" id="{624488D8-66C0-4F4D-BDC5-9C1A221E751A}"/>
                </a:ext>
              </a:extLst>
            </p:cNvPr>
            <p:cNvSpPr/>
            <p:nvPr/>
          </p:nvSpPr>
          <p:spPr bwMode="auto">
            <a:xfrm flipH="1" rot="16200000">
              <a:off x="9305115" y="3407338"/>
              <a:ext cx="681054" cy="815031"/>
            </a:xfrm>
            <a:custGeom>
              <a:gdLst>
                <a:gd fmla="*/ 634 w 1268" name="T0"/>
                <a:gd fmla="*/ 0 h 1515" name="T1"/>
                <a:gd fmla="*/ 1268 w 1268" name="T2"/>
                <a:gd fmla="*/ 635 h 1515" name="T3"/>
                <a:gd fmla="*/ 867 w 1268" name="T4"/>
                <a:gd fmla="*/ 1225 h 1515" name="T5"/>
                <a:gd fmla="*/ 867 w 1268" name="T6"/>
                <a:gd fmla="*/ 1225 h 1515" name="T7"/>
                <a:gd fmla="*/ 649 w 1268" name="T8"/>
                <a:gd fmla="*/ 1515 h 1515" name="T9"/>
                <a:gd fmla="*/ 400 w 1268" name="T10"/>
                <a:gd fmla="*/ 1225 h 1515" name="T11"/>
                <a:gd fmla="*/ 400 w 1268" name="T12"/>
                <a:gd fmla="*/ 1225 h 1515" name="T13"/>
                <a:gd fmla="*/ 0 w 1268" name="T14"/>
                <a:gd fmla="*/ 635 h 1515" name="T15"/>
                <a:gd fmla="*/ 634 w 1268" name="T16"/>
                <a:gd fmla="*/ 0 h 15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5" w="1268">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4" name="Text Box 7">
              <a:extLst>
                <a:ext uri="{FF2B5EF4-FFF2-40B4-BE49-F238E27FC236}">
                  <a16:creationId xmlns:a16="http://schemas.microsoft.com/office/drawing/2014/main" id="{823D1F11-40FA-4440-8103-F372CEC79428}"/>
                </a:ext>
              </a:extLst>
            </p:cNvPr>
            <p:cNvSpPr txBox="1">
              <a:spLocks noChangeArrowheads="1"/>
            </p:cNvSpPr>
            <p:nvPr/>
          </p:nvSpPr>
          <p:spPr bwMode="auto">
            <a:xfrm flipH="1">
              <a:off x="9293648" y="3618064"/>
              <a:ext cx="558143" cy="350510"/>
            </a:xfrm>
            <a:prstGeom prst="rect">
              <a:avLst/>
            </a:prstGeom>
            <a:noFill/>
            <a:ln w="9525">
              <a:noFill/>
              <a:miter lim="800000"/>
            </a:ln>
          </p:spPr>
          <p:txBody>
            <a:bodyPr bIns="22855" lIns="45709" rIns="45709" tIns="22855" wrap="none">
              <a:spAutoFit/>
            </a:bodyPr>
            <a:lstStyle/>
            <a:p>
              <a:pPr algn="ctr" defTabSz="1088014"/>
              <a:r>
                <a:rPr lang="en-CA" spc="-150" sz="20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cs charset="0" pitchFamily="34" typeface="Open Sans Light"/>
                  <a:sym charset="-122" panose="020b0300000000000000" pitchFamily="34" typeface="思源黑体 Light"/>
                </a:rPr>
                <a:t>50%</a:t>
              </a:r>
            </a:p>
          </p:txBody>
        </p:sp>
        <p:sp>
          <p:nvSpPr>
            <p:cNvPr id="25" name="Text Box 7">
              <a:extLst>
                <a:ext uri="{FF2B5EF4-FFF2-40B4-BE49-F238E27FC236}">
                  <a16:creationId xmlns:a16="http://schemas.microsoft.com/office/drawing/2014/main" id="{8FA46C44-EB39-49F4-BC02-D8CF9863888B}"/>
                </a:ext>
              </a:extLst>
            </p:cNvPr>
            <p:cNvSpPr txBox="1">
              <a:spLocks noChangeArrowheads="1"/>
            </p:cNvSpPr>
            <p:nvPr/>
          </p:nvSpPr>
          <p:spPr bwMode="auto">
            <a:xfrm flipH="1">
              <a:off x="10091517" y="5891632"/>
              <a:ext cx="580368" cy="320030"/>
            </a:xfrm>
            <a:prstGeom prst="rect">
              <a:avLst/>
            </a:prstGeom>
            <a:noFill/>
            <a:ln w="9525">
              <a:noFill/>
              <a:miter lim="800000"/>
            </a:ln>
          </p:spPr>
          <p:txBody>
            <a:bodyPr bIns="22855" lIns="45709" rIns="45709" tIns="22855" wrap="none">
              <a:spAutoFit/>
            </a:bodyPr>
            <a:lstStyle/>
            <a:p>
              <a:pPr algn="ctr" defTabSz="1088014"/>
              <a:r>
                <a:rPr b="1" lang="en-CA" spc="-150">
                  <a:solidFill>
                    <a:schemeClr val="tx1">
                      <a:lumMod val="75000"/>
                      <a:lumOff val="25000"/>
                    </a:schemeClr>
                  </a:solidFill>
                  <a:latin charset="-122" panose="020b0300000000000000" pitchFamily="34" typeface="思源黑体 Light"/>
                  <a:ea charset="-122" panose="020b0300000000000000" pitchFamily="34" typeface="思源黑体 Light"/>
                  <a:cs charset="0" pitchFamily="34" typeface="Open Sans Light"/>
                  <a:sym charset="-122" panose="020b0300000000000000" pitchFamily="34" typeface="思源黑体 Light"/>
                </a:rPr>
                <a:t>2021</a:t>
              </a:r>
            </a:p>
          </p:txBody>
        </p:sp>
        <p:sp>
          <p:nvSpPr>
            <p:cNvPr id="7" name="Oval 6">
              <a:extLst>
                <a:ext uri="{FF2B5EF4-FFF2-40B4-BE49-F238E27FC236}">
                  <a16:creationId xmlns:a16="http://schemas.microsoft.com/office/drawing/2014/main" id="{C4D5F1AE-616C-4530-B4B4-81A27B93EDCA}"/>
                </a:ext>
              </a:extLst>
            </p:cNvPr>
            <p:cNvSpPr>
              <a:spLocks noChangeArrowheads="1"/>
            </p:cNvSpPr>
            <p:nvPr/>
          </p:nvSpPr>
          <p:spPr bwMode="auto">
            <a:xfrm flipH="1">
              <a:off x="10239879" y="5256397"/>
              <a:ext cx="395332" cy="384647"/>
            </a:xfrm>
            <a:prstGeom prst="ellipse">
              <a:avLst/>
            </a:pr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9" name="Rectangle 7">
              <a:extLst>
                <a:ext uri="{FF2B5EF4-FFF2-40B4-BE49-F238E27FC236}">
                  <a16:creationId xmlns:a16="http://schemas.microsoft.com/office/drawing/2014/main" id="{7F606E2E-C750-49E1-8E29-F409065D23E3}"/>
                </a:ext>
              </a:extLst>
            </p:cNvPr>
            <p:cNvSpPr>
              <a:spLocks noChangeArrowheads="1"/>
            </p:cNvSpPr>
            <p:nvPr/>
          </p:nvSpPr>
          <p:spPr bwMode="auto">
            <a:xfrm flipH="1">
              <a:off x="10385304" y="3765584"/>
              <a:ext cx="119937" cy="1574153"/>
            </a:xfrm>
            <a:prstGeom prst="rect">
              <a:avLst/>
            </a:prstGeom>
            <a:solidFill>
              <a:srgbClr val="DDE2B7"/>
            </a:solidFill>
            <a:ln>
              <a:solidFill>
                <a:srgbClr val="DDE2B7"/>
              </a:solidFill>
            </a:ln>
          </p:spPr>
          <p:txBody>
            <a:bodyPr anchor="t" anchorCtr="0" bIns="45709" compatLnSpc="1" lIns="91419" numCol="1" rIns="91419" tIns="45709" vert="horz" wrap="square">
              <a:prstTxWarp prst="textNoShape">
                <a:avLst/>
              </a:prstTxWarp>
            </a:bodyPr>
            <a:lstStyle/>
            <a:p>
              <a:endParaRPr lang="en-US" sz="2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2" name="组合 1">
            <a:extLst>
              <a:ext uri="{FF2B5EF4-FFF2-40B4-BE49-F238E27FC236}">
                <a16:creationId xmlns:a16="http://schemas.microsoft.com/office/drawing/2014/main" id="{097893B4-A8ED-4B4A-B2EA-A95EFD3AC895}"/>
              </a:ext>
            </a:extLst>
          </p:cNvPr>
          <p:cNvGrpSpPr/>
          <p:nvPr/>
        </p:nvGrpSpPr>
        <p:grpSpPr>
          <a:xfrm>
            <a:off x="1250161" y="2281799"/>
            <a:ext cx="3716557" cy="683106"/>
            <a:chOff x="1250161" y="2281799"/>
            <a:chExt cx="3716557" cy="683106"/>
          </a:xfrm>
        </p:grpSpPr>
        <p:sp>
          <p:nvSpPr>
            <p:cNvPr id="30" name="椭圆 51">
              <a:extLst>
                <a:ext uri="{FF2B5EF4-FFF2-40B4-BE49-F238E27FC236}">
                  <a16:creationId xmlns:a16="http://schemas.microsoft.com/office/drawing/2014/main" id="{AB86BA0D-27AF-4292-9D52-39AD6866CAE8}"/>
                </a:ext>
              </a:extLst>
            </p:cNvPr>
            <p:cNvSpPr>
              <a:spLocks noChangeArrowheads="1"/>
            </p:cNvSpPr>
            <p:nvPr/>
          </p:nvSpPr>
          <p:spPr bwMode="auto">
            <a:xfrm>
              <a:off x="1250161" y="2399567"/>
              <a:ext cx="447571" cy="447571"/>
            </a:xfrm>
            <a:prstGeom prst="ellipse">
              <a:avLst/>
            </a:prstGeom>
            <a:solidFill>
              <a:srgbClr val="DDE2B7"/>
            </a:solidFill>
            <a:ln>
              <a:noFill/>
            </a:ln>
          </p:spPr>
          <p:txBody>
            <a:bodyPr anchor="ctr"/>
            <a:lstStyle/>
            <a:p>
              <a:pPr algn="ctr" eaLnBrk="1" hangingPunct="1">
                <a:buFont charset="0" panose="020b0604020202020204" pitchFamily="34" typeface="Arial"/>
                <a:buNone/>
              </a:pPr>
              <a:endParaRPr altLang="en-US" lang="zh-CN"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33" name="文本框 54">
              <a:extLst>
                <a:ext uri="{FF2B5EF4-FFF2-40B4-BE49-F238E27FC236}">
                  <a16:creationId xmlns:a16="http://schemas.microsoft.com/office/drawing/2014/main" id="{532CF7B5-B599-43C3-A17F-2EE2A4D04D19}"/>
                </a:ext>
              </a:extLst>
            </p:cNvPr>
            <p:cNvSpPr>
              <a:spLocks noChangeArrowheads="1"/>
            </p:cNvSpPr>
            <p:nvPr/>
          </p:nvSpPr>
          <p:spPr bwMode="auto">
            <a:xfrm>
              <a:off x="2045802" y="2281799"/>
              <a:ext cx="2920916"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6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grpSp>
        <p:nvGrpSpPr>
          <p:cNvPr id="3" name="组合 2">
            <a:extLst>
              <a:ext uri="{FF2B5EF4-FFF2-40B4-BE49-F238E27FC236}">
                <a16:creationId xmlns:a16="http://schemas.microsoft.com/office/drawing/2014/main" id="{453B18C5-E930-4EB7-B441-446A24B88699}"/>
              </a:ext>
            </a:extLst>
          </p:cNvPr>
          <p:cNvGrpSpPr/>
          <p:nvPr/>
        </p:nvGrpSpPr>
        <p:grpSpPr>
          <a:xfrm>
            <a:off x="1250161" y="3506956"/>
            <a:ext cx="3716557" cy="683106"/>
            <a:chOff x="1250161" y="3506956"/>
            <a:chExt cx="3716557" cy="683106"/>
          </a:xfrm>
        </p:grpSpPr>
        <p:sp>
          <p:nvSpPr>
            <p:cNvPr id="31" name="椭圆 52">
              <a:extLst>
                <a:ext uri="{FF2B5EF4-FFF2-40B4-BE49-F238E27FC236}">
                  <a16:creationId xmlns:a16="http://schemas.microsoft.com/office/drawing/2014/main" id="{3520A64A-AA31-4E01-B078-37DCCF321034}"/>
                </a:ext>
              </a:extLst>
            </p:cNvPr>
            <p:cNvSpPr>
              <a:spLocks noChangeArrowheads="1"/>
            </p:cNvSpPr>
            <p:nvPr/>
          </p:nvSpPr>
          <p:spPr bwMode="auto">
            <a:xfrm>
              <a:off x="1250161" y="3596265"/>
              <a:ext cx="447571" cy="447571"/>
            </a:xfrm>
            <a:prstGeom prst="ellipse">
              <a:avLst/>
            </a:prstGeom>
            <a:solidFill>
              <a:srgbClr val="86B172"/>
            </a:solidFill>
            <a:ln>
              <a:noFill/>
            </a:ln>
          </p:spPr>
          <p:txBody>
            <a:bodyPr anchor="ctr"/>
            <a:lstStyle/>
            <a:p>
              <a:pPr algn="ctr" eaLnBrk="1" hangingPunct="1">
                <a:buFont charset="0" panose="020b0604020202020204" pitchFamily="34" typeface="Arial"/>
                <a:buNone/>
              </a:pPr>
              <a:endParaRPr altLang="en-US" lang="zh-CN"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34" name="文本框 55">
              <a:extLst>
                <a:ext uri="{FF2B5EF4-FFF2-40B4-BE49-F238E27FC236}">
                  <a16:creationId xmlns:a16="http://schemas.microsoft.com/office/drawing/2014/main" id="{F67BC767-01A0-4472-A10B-C32ED3318467}"/>
                </a:ext>
              </a:extLst>
            </p:cNvPr>
            <p:cNvSpPr>
              <a:spLocks noChangeArrowheads="1"/>
            </p:cNvSpPr>
            <p:nvPr/>
          </p:nvSpPr>
          <p:spPr bwMode="auto">
            <a:xfrm>
              <a:off x="2045802" y="3506956"/>
              <a:ext cx="2920916"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6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grpSp>
        <p:nvGrpSpPr>
          <p:cNvPr id="4" name="组合 3">
            <a:extLst>
              <a:ext uri="{FF2B5EF4-FFF2-40B4-BE49-F238E27FC236}">
                <a16:creationId xmlns:a16="http://schemas.microsoft.com/office/drawing/2014/main" id="{C592E02D-D22C-4FFB-9423-4637E3462944}"/>
              </a:ext>
            </a:extLst>
          </p:cNvPr>
          <p:cNvGrpSpPr/>
          <p:nvPr/>
        </p:nvGrpSpPr>
        <p:grpSpPr>
          <a:xfrm>
            <a:off x="1250161" y="4656631"/>
            <a:ext cx="3656424" cy="683106"/>
            <a:chOff x="1250161" y="4656631"/>
            <a:chExt cx="3656424" cy="683106"/>
          </a:xfrm>
        </p:grpSpPr>
        <p:sp>
          <p:nvSpPr>
            <p:cNvPr id="32" name="椭圆 53">
              <a:extLst>
                <a:ext uri="{FF2B5EF4-FFF2-40B4-BE49-F238E27FC236}">
                  <a16:creationId xmlns:a16="http://schemas.microsoft.com/office/drawing/2014/main" id="{D7D13DBB-8AD1-459A-BA3A-80CA587A9789}"/>
                </a:ext>
              </a:extLst>
            </p:cNvPr>
            <p:cNvSpPr>
              <a:spLocks noChangeArrowheads="1"/>
            </p:cNvSpPr>
            <p:nvPr/>
          </p:nvSpPr>
          <p:spPr bwMode="auto">
            <a:xfrm>
              <a:off x="1250161" y="4792963"/>
              <a:ext cx="447571" cy="447571"/>
            </a:xfrm>
            <a:prstGeom prst="ellipse">
              <a:avLst/>
            </a:prstGeom>
            <a:solidFill>
              <a:srgbClr val="DDE2B7"/>
            </a:solidFill>
            <a:ln>
              <a:noFill/>
            </a:ln>
          </p:spPr>
          <p:txBody>
            <a:bodyPr anchor="ctr"/>
            <a:lstStyle/>
            <a:p>
              <a:pPr algn="ctr" eaLnBrk="1" hangingPunct="1">
                <a:buFont charset="0" panose="020b0604020202020204" pitchFamily="34" typeface="Arial"/>
                <a:buNone/>
              </a:pPr>
              <a:endParaRPr altLang="en-US" lang="zh-CN"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35" name="文本框 56">
              <a:extLst>
                <a:ext uri="{FF2B5EF4-FFF2-40B4-BE49-F238E27FC236}">
                  <a16:creationId xmlns:a16="http://schemas.microsoft.com/office/drawing/2014/main" id="{09C5529D-3D0C-4EDE-9EC8-9B6252D08319}"/>
                </a:ext>
              </a:extLst>
            </p:cNvPr>
            <p:cNvSpPr>
              <a:spLocks noChangeArrowheads="1"/>
            </p:cNvSpPr>
            <p:nvPr/>
          </p:nvSpPr>
          <p:spPr bwMode="auto">
            <a:xfrm>
              <a:off x="1985669" y="4656630"/>
              <a:ext cx="2920916"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6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sp>
        <p:nvSpPr>
          <p:cNvPr id="36" name="TextBox 8">
            <a:extLst>
              <a:ext uri="{FF2B5EF4-FFF2-40B4-BE49-F238E27FC236}">
                <a16:creationId xmlns:a16="http://schemas.microsoft.com/office/drawing/2014/main" id="{5A513107-9C1E-4DB7-AE56-7390BDB46A7A}"/>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4182301021"/>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000" id="14"/>
                                        <p:tgtEl>
                                          <p:spTgt spid="2"/>
                                        </p:tgtEl>
                                      </p:cBhvr>
                                    </p:animEffect>
                                    <p:anim calcmode="lin" valueType="num">
                                      <p:cBhvr>
                                        <p:cTn dur="1000" fill="hold" id="15"/>
                                        <p:tgtEl>
                                          <p:spTgt spid="2"/>
                                        </p:tgtEl>
                                        <p:attrNameLst>
                                          <p:attrName>ppt_x</p:attrName>
                                        </p:attrNameLst>
                                      </p:cBhvr>
                                      <p:tavLst>
                                        <p:tav tm="0">
                                          <p:val>
                                            <p:strVal val="#ppt_x"/>
                                          </p:val>
                                        </p:tav>
                                        <p:tav tm="100000">
                                          <p:val>
                                            <p:strVal val="#ppt_x"/>
                                          </p:val>
                                        </p:tav>
                                      </p:tavLst>
                                    </p:anim>
                                    <p:anim calcmode="lin" valueType="num">
                                      <p:cBhvr>
                                        <p:cTn dur="1000" fill="hold" id="16"/>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1000" id="28"/>
                                        <p:tgtEl>
                                          <p:spTgt spid="3"/>
                                        </p:tgtEl>
                                      </p:cBhvr>
                                    </p:animEffect>
                                    <p:anim calcmode="lin" valueType="num">
                                      <p:cBhvr>
                                        <p:cTn dur="1000" fill="hold" id="29"/>
                                        <p:tgtEl>
                                          <p:spTgt spid="3"/>
                                        </p:tgtEl>
                                        <p:attrNameLst>
                                          <p:attrName>ppt_x</p:attrName>
                                        </p:attrNameLst>
                                      </p:cBhvr>
                                      <p:tavLst>
                                        <p:tav tm="0">
                                          <p:val>
                                            <p:strVal val="#ppt_x"/>
                                          </p:val>
                                        </p:tav>
                                        <p:tav tm="100000">
                                          <p:val>
                                            <p:strVal val="#ppt_x"/>
                                          </p:val>
                                        </p:tav>
                                      </p:tavLst>
                                    </p:anim>
                                    <p:anim calcmode="lin" valueType="num">
                                      <p:cBhvr>
                                        <p:cTn dur="1000" fill="hold" id="30"/>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000" id="35"/>
                                        <p:tgtEl>
                                          <p:spTgt spid="12"/>
                                        </p:tgtEl>
                                      </p:cBhvr>
                                    </p:animEffect>
                                    <p:anim calcmode="lin" valueType="num">
                                      <p:cBhvr>
                                        <p:cTn dur="1000" fill="hold" id="36"/>
                                        <p:tgtEl>
                                          <p:spTgt spid="12"/>
                                        </p:tgtEl>
                                        <p:attrNameLst>
                                          <p:attrName>ppt_x</p:attrName>
                                        </p:attrNameLst>
                                      </p:cBhvr>
                                      <p:tavLst>
                                        <p:tav tm="0">
                                          <p:val>
                                            <p:strVal val="#ppt_x"/>
                                          </p:val>
                                        </p:tav>
                                        <p:tav tm="100000">
                                          <p:val>
                                            <p:strVal val="#ppt_x"/>
                                          </p:val>
                                        </p:tav>
                                      </p:tavLst>
                                    </p:anim>
                                    <p:anim calcmode="lin" valueType="num">
                                      <p:cBhvr>
                                        <p:cTn dur="1000" fill="hold" id="37"/>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4"/>
                                        </p:tgtEl>
                                        <p:attrNameLst>
                                          <p:attrName>style.visibility</p:attrName>
                                        </p:attrNameLst>
                                      </p:cBhvr>
                                      <p:to>
                                        <p:strVal val="visible"/>
                                      </p:to>
                                    </p:set>
                                    <p:animEffect filter="fade" transition="in">
                                      <p:cBhvr>
                                        <p:cTn dur="1000" id="42"/>
                                        <p:tgtEl>
                                          <p:spTgt spid="4"/>
                                        </p:tgtEl>
                                      </p:cBhvr>
                                    </p:animEffect>
                                    <p:anim calcmode="lin" valueType="num">
                                      <p:cBhvr>
                                        <p:cTn dur="1000" fill="hold" id="43"/>
                                        <p:tgtEl>
                                          <p:spTgt spid="4"/>
                                        </p:tgtEl>
                                        <p:attrNameLst>
                                          <p:attrName>ppt_x</p:attrName>
                                        </p:attrNameLst>
                                      </p:cBhvr>
                                      <p:tavLst>
                                        <p:tav tm="0">
                                          <p:val>
                                            <p:strVal val="#ppt_x"/>
                                          </p:val>
                                        </p:tav>
                                        <p:tav tm="100000">
                                          <p:val>
                                            <p:strVal val="#ppt_x"/>
                                          </p:val>
                                        </p:tav>
                                      </p:tavLst>
                                    </p:anim>
                                    <p:anim calcmode="lin" valueType="num">
                                      <p:cBhvr>
                                        <p:cTn dur="1000" fill="hold" id="4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a:extLst>
              <a:ext uri="{FF2B5EF4-FFF2-40B4-BE49-F238E27FC236}">
                <a16:creationId xmlns:a16="http://schemas.microsoft.com/office/drawing/2014/main" id="{7DEE1A75-AE01-4200-9DD7-241898763989}"/>
              </a:ext>
            </a:extLst>
          </p:cNvPr>
          <p:cNvGrpSpPr/>
          <p:nvPr/>
        </p:nvGrpSpPr>
        <p:grpSpPr>
          <a:xfrm>
            <a:off x="6386814" y="1412778"/>
            <a:ext cx="5033433" cy="2188633"/>
            <a:chOff x="6386814" y="1412778"/>
            <a:chExt cx="5033433" cy="2188633"/>
          </a:xfrm>
        </p:grpSpPr>
        <p:sp>
          <p:nvSpPr>
            <p:cNvPr id="2" name="Puzzle3"/>
            <p:cNvSpPr>
              <a:spLocks noChangeArrowheads="1" noEditPoints="1"/>
            </p:cNvSpPr>
            <p:nvPr/>
          </p:nvSpPr>
          <p:spPr bwMode="auto">
            <a:xfrm>
              <a:off x="6386814" y="1412778"/>
              <a:ext cx="1784351" cy="2188633"/>
            </a:xfrm>
            <a:custGeom>
              <a:gdLst>
                <a:gd fmla="*/ 10391 w 21600" name="T0"/>
                <a:gd fmla="*/ 15806 h 21600" name="T1"/>
                <a:gd fmla="*/ 20551 w 21600" name="T2"/>
                <a:gd fmla="*/ 21088 h 21600" name="T3"/>
                <a:gd fmla="*/ 13180 w 21600" name="T4"/>
                <a:gd fmla="*/ 13801 h 21600" name="T5"/>
                <a:gd fmla="*/ 20551 w 21600" name="T6"/>
                <a:gd fmla="*/ 7025 h 21600" name="T7"/>
                <a:gd fmla="*/ 10500 w 21600" name="T8"/>
                <a:gd fmla="*/ 52 h 21600" name="T9"/>
                <a:gd fmla="*/ 692 w 21600" name="T10"/>
                <a:gd fmla="*/ 6802 h 21600" name="T11"/>
                <a:gd fmla="*/ 8064 w 21600" name="T12"/>
                <a:gd fmla="*/ 13526 h 21600" name="T13"/>
                <a:gd fmla="*/ 692 w 21600" name="T14"/>
                <a:gd fmla="*/ 21088 h 21600" name="T15"/>
                <a:gd fmla="*/ 2273 w 21600" name="T16"/>
                <a:gd fmla="*/ 7719 h 21600" name="T17"/>
                <a:gd fmla="*/ 19149 w 21600" name="T18"/>
                <a:gd fmla="*/ 202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DDE2B7"/>
            </a:solidFill>
            <a:ln w="28575">
              <a:solidFill>
                <a:srgbClr val="FFFFFF"/>
              </a:solidFill>
              <a:miter lim="800000"/>
            </a:ln>
          </p:spPr>
          <p:txBody>
            <a:bodyPr bIns="60953" lIns="121908" rIns="121908" tIns="60953"/>
            <a:lstStyle/>
            <a:p>
              <a:pPr>
                <a:defRPr/>
              </a:pPr>
              <a:endParaRPr altLang="en-US" kern="0" lang="zh-CN" sz="1467">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6" name="组合 5"/>
            <p:cNvGrpSpPr/>
            <p:nvPr/>
          </p:nvGrpSpPr>
          <p:grpSpPr>
            <a:xfrm>
              <a:off x="7470547" y="1683711"/>
              <a:ext cx="3949700" cy="1028700"/>
              <a:chOff x="5155406" y="1401901"/>
              <a:chExt cx="2962275" cy="771525"/>
            </a:xfrm>
          </p:grpSpPr>
          <p:cxnSp>
            <p:nvCxnSpPr>
              <p:cNvPr id="7" name="肘形连接符 27"/>
              <p:cNvCxnSpPr>
                <a:cxnSpLocks noChangeShapeType="1"/>
              </p:cNvCxnSpPr>
              <p:nvPr/>
            </p:nvCxnSpPr>
            <p:spPr bwMode="auto">
              <a:xfrm>
                <a:off x="5155406" y="1411426"/>
                <a:ext cx="2570163" cy="284162"/>
              </a:xfrm>
              <a:prstGeom prst="bentConnector3">
                <a:avLst>
                  <a:gd fmla="val 34458" name="adj1"/>
                </a:avLst>
              </a:prstGeom>
              <a:noFill/>
              <a:ln algn="ctr" w="3175">
                <a:solidFill>
                  <a:srgbClr val="DDE2B7"/>
                </a:solidFill>
                <a:prstDash val="sysDash"/>
                <a:miter lim="800000"/>
              </a:ln>
              <a:extLst>
                <a:ext uri="{909E8E84-426E-40DD-AFC4-6F175D3DCCD1}">
                  <a14:hiddenFill>
                    <a:noFill/>
                  </a14:hiddenFill>
                </a:ext>
              </a:extLst>
            </p:spPr>
          </p:cxnSp>
          <p:sp>
            <p:nvSpPr>
              <p:cNvPr id="8" name="TextBox 13"/>
              <p:cNvSpPr txBox="1">
                <a:spLocks noChangeArrowheads="1"/>
              </p:cNvSpPr>
              <p:nvPr/>
            </p:nvSpPr>
            <p:spPr bwMode="auto">
              <a:xfrm>
                <a:off x="6065044" y="1401901"/>
                <a:ext cx="2052637" cy="288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defRPr/>
                </a:pPr>
                <a:r>
                  <a:rPr altLang="en-US" kern="0" lang="zh-CN" sz="2200">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sp>
            <p:nvSpPr>
              <p:cNvPr id="9" name="TextBox 14"/>
              <p:cNvSpPr txBox="1">
                <a:spLocks noChangeArrowheads="1"/>
              </p:cNvSpPr>
              <p:nvPr/>
            </p:nvSpPr>
            <p:spPr bwMode="auto">
              <a:xfrm>
                <a:off x="6065044" y="1711463"/>
                <a:ext cx="2052637"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p:txBody>
          </p:sp>
        </p:grpSp>
      </p:grpSp>
      <p:grpSp>
        <p:nvGrpSpPr>
          <p:cNvPr id="25" name="组合 24">
            <a:extLst>
              <a:ext uri="{FF2B5EF4-FFF2-40B4-BE49-F238E27FC236}">
                <a16:creationId xmlns:a16="http://schemas.microsoft.com/office/drawing/2014/main" id="{93B4042F-1307-4518-8774-11DC4D7586E1}"/>
              </a:ext>
            </a:extLst>
          </p:cNvPr>
          <p:cNvGrpSpPr/>
          <p:nvPr/>
        </p:nvGrpSpPr>
        <p:grpSpPr>
          <a:xfrm>
            <a:off x="1581981" y="2983344"/>
            <a:ext cx="4900084" cy="2550581"/>
            <a:chOff x="1581981" y="2983344"/>
            <a:chExt cx="4900084" cy="2550581"/>
          </a:xfrm>
        </p:grpSpPr>
        <p:sp>
          <p:nvSpPr>
            <p:cNvPr id="4" name="Puzzle4"/>
            <p:cNvSpPr>
              <a:spLocks noChangeArrowheads="1" noEditPoints="1"/>
            </p:cNvSpPr>
            <p:nvPr/>
          </p:nvSpPr>
          <p:spPr bwMode="auto">
            <a:xfrm>
              <a:off x="4765448" y="2983344"/>
              <a:ext cx="1716617" cy="2546349"/>
            </a:xfrm>
            <a:custGeom>
              <a:gdLst>
                <a:gd fmla="*/ 8307 w 21600" name="T0"/>
                <a:gd fmla="*/ 11593 h 21600" name="T1"/>
                <a:gd fmla="*/ 453 w 21600" name="T2"/>
                <a:gd fmla="*/ 16938 h 21600" name="T3"/>
                <a:gd fmla="*/ 11500 w 21600" name="T4"/>
                <a:gd fmla="*/ 21600 h 21600" name="T5"/>
                <a:gd fmla="*/ 20920 w 21600" name="T6"/>
                <a:gd fmla="*/ 16751 h 21600" name="T7"/>
                <a:gd fmla="*/ 13972 w 21600" name="T8"/>
                <a:gd fmla="*/ 10888 h 21600" name="T9"/>
                <a:gd fmla="*/ 21033 w 21600" name="T10"/>
                <a:gd fmla="*/ 4716 h 21600" name="T11"/>
                <a:gd fmla="*/ 11102 w 21600" name="T12"/>
                <a:gd fmla="*/ 11 h 21600" name="T13"/>
                <a:gd fmla="*/ 453 w 21600" name="T14"/>
                <a:gd fmla="*/ 4716 h 21600" name="T15"/>
                <a:gd fmla="*/ 2076 w 21600" name="T16"/>
                <a:gd fmla="*/ 5664 h 21600" name="T17"/>
                <a:gd fmla="*/ 20203 w 21600" name="T18"/>
                <a:gd fmla="*/ 15980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DE2B7"/>
            </a:solidFill>
            <a:ln w="28575">
              <a:solidFill>
                <a:srgbClr val="FFFFFF"/>
              </a:solidFill>
              <a:miter lim="800000"/>
            </a:ln>
          </p:spPr>
          <p:txBody>
            <a:bodyPr bIns="60953" lIns="121908" rIns="121908" tIns="60953"/>
            <a:lstStyle/>
            <a:p>
              <a:pPr>
                <a:defRPr/>
              </a:pPr>
              <a:endParaRPr altLang="en-US" kern="0" lang="zh-CN" sz="1467">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0" name="组合 9"/>
            <p:cNvGrpSpPr/>
            <p:nvPr/>
          </p:nvGrpSpPr>
          <p:grpSpPr>
            <a:xfrm>
              <a:off x="1581981" y="4517925"/>
              <a:ext cx="3881967" cy="1016000"/>
              <a:chOff x="738981" y="3527563"/>
              <a:chExt cx="2911475" cy="762000"/>
            </a:xfrm>
          </p:grpSpPr>
          <p:cxnSp>
            <p:nvCxnSpPr>
              <p:cNvPr id="11" name="肘形连接符 21"/>
              <p:cNvCxnSpPr>
                <a:cxnSpLocks noChangeShapeType="1"/>
              </p:cNvCxnSpPr>
              <p:nvPr/>
            </p:nvCxnSpPr>
            <p:spPr bwMode="auto">
              <a:xfrm rot="10800000">
                <a:off x="1146969" y="3816488"/>
                <a:ext cx="2503487" cy="296863"/>
              </a:xfrm>
              <a:prstGeom prst="bentConnector3">
                <a:avLst>
                  <a:gd fmla="val 33894" name="adj1"/>
                </a:avLst>
              </a:prstGeom>
              <a:noFill/>
              <a:ln algn="ctr" w="3175">
                <a:solidFill>
                  <a:srgbClr val="DDE2B7"/>
                </a:solidFill>
                <a:prstDash val="sysDash"/>
                <a:miter lim="800000"/>
              </a:ln>
              <a:extLst>
                <a:ext uri="{909E8E84-426E-40DD-AFC4-6F175D3DCCD1}">
                  <a14:hiddenFill>
                    <a:noFill/>
                  </a14:hiddenFill>
                </a:ext>
              </a:extLst>
            </p:spPr>
          </p:cxnSp>
          <p:sp>
            <p:nvSpPr>
              <p:cNvPr id="12" name="TextBox 31"/>
              <p:cNvSpPr txBox="1"/>
              <p:nvPr/>
            </p:nvSpPr>
            <p:spPr>
              <a:xfrm>
                <a:off x="738981" y="3527563"/>
                <a:ext cx="2052638" cy="288925"/>
              </a:xfrm>
              <a:prstGeom prst="rect">
                <a:avLst/>
              </a:prstGeom>
              <a:noFill/>
            </p:spPr>
            <p:txBody>
              <a:bodyPr anchor="ctr" wrap="none"/>
              <a:lstStyle>
                <a:defPPr>
                  <a:defRPr lang="zh-CN"/>
                </a:defPPr>
                <a:lvl1pPr>
                  <a:defRPr sz="2000">
                    <a:solidFill>
                      <a:schemeClr val="tx1">
                        <a:lumMod val="65000"/>
                        <a:lumOff val="35000"/>
                      </a:schemeClr>
                    </a:solidFill>
                    <a:latin charset="-122" pitchFamily="2" typeface="华文行楷"/>
                    <a:ea charset="-122" pitchFamily="2" typeface="华文行楷"/>
                  </a:defRPr>
                </a:lvl1pPr>
              </a:lstStyle>
              <a:p>
                <a:pPr algn="r">
                  <a:defRPr/>
                </a:pPr>
                <a:r>
                  <a:rPr altLang="en-US" kern="0" lang="zh-CN" sz="2200">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sp>
            <p:nvSpPr>
              <p:cNvPr id="13" name="TextBox 34"/>
              <p:cNvSpPr txBox="1">
                <a:spLocks noChangeArrowheads="1"/>
              </p:cNvSpPr>
              <p:nvPr/>
            </p:nvSpPr>
            <p:spPr bwMode="auto">
              <a:xfrm>
                <a:off x="738981" y="3827601"/>
                <a:ext cx="2052638"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p:txBody>
          </p:sp>
        </p:grpSp>
      </p:grpSp>
      <p:grpSp>
        <p:nvGrpSpPr>
          <p:cNvPr id="27" name="组合 26">
            <a:extLst>
              <a:ext uri="{FF2B5EF4-FFF2-40B4-BE49-F238E27FC236}">
                <a16:creationId xmlns:a16="http://schemas.microsoft.com/office/drawing/2014/main" id="{E7511BBA-D0C6-4B4F-8A36-5CE7241120F9}"/>
              </a:ext>
            </a:extLst>
          </p:cNvPr>
          <p:cNvGrpSpPr/>
          <p:nvPr/>
        </p:nvGrpSpPr>
        <p:grpSpPr>
          <a:xfrm>
            <a:off x="5868231" y="3006626"/>
            <a:ext cx="5568950" cy="2019300"/>
            <a:chOff x="5868231" y="3006626"/>
            <a:chExt cx="5568950" cy="2019300"/>
          </a:xfrm>
        </p:grpSpPr>
        <p:sp>
          <p:nvSpPr>
            <p:cNvPr id="3" name="Puzzle2"/>
            <p:cNvSpPr>
              <a:spLocks noChangeArrowheads="1" noEditPoints="1"/>
            </p:cNvSpPr>
            <p:nvPr/>
          </p:nvSpPr>
          <p:spPr bwMode="auto">
            <a:xfrm>
              <a:off x="5868231" y="3006626"/>
              <a:ext cx="2846916" cy="1993900"/>
            </a:xfrm>
            <a:custGeom>
              <a:gdLst>
                <a:gd fmla="*/ 11 w 21600" name="T0"/>
                <a:gd fmla="*/ 13386 h 21600" name="T1"/>
                <a:gd fmla="*/ 4202 w 21600" name="T2"/>
                <a:gd fmla="*/ 21161 h 21600" name="T3"/>
                <a:gd fmla="*/ 10400 w 21600" name="T4"/>
                <a:gd fmla="*/ 13909 h 21600" name="T5"/>
                <a:gd fmla="*/ 16821 w 21600" name="T6"/>
                <a:gd fmla="*/ 21190 h 21600" name="T7"/>
                <a:gd fmla="*/ 21600 w 21600" name="T8"/>
                <a:gd fmla="*/ 15083 h 21600" name="T9"/>
                <a:gd fmla="*/ 16889 w 21600" name="T10"/>
                <a:gd fmla="*/ 5739 h 21600" name="T11"/>
                <a:gd fmla="*/ 10800 w 21600" name="T12"/>
                <a:gd fmla="*/ 28 h 21600" name="T13"/>
                <a:gd fmla="*/ 4202 w 21600" name="T14"/>
                <a:gd fmla="*/ 5894 h 21600" name="T15"/>
                <a:gd fmla="*/ 5388 w 21600" name="T16"/>
                <a:gd fmla="*/ 6742 h 21600" name="T17"/>
                <a:gd fmla="*/ 16177 w 21600" name="T18"/>
                <a:gd fmla="*/ 20441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669455"/>
            </a:solidFill>
            <a:ln w="28575">
              <a:solidFill>
                <a:srgbClr val="FFFFFF"/>
              </a:solidFill>
              <a:miter lim="800000"/>
            </a:ln>
          </p:spPr>
          <p:txBody>
            <a:bodyPr bIns="60953" lIns="121908" rIns="121908" tIns="60953"/>
            <a:lstStyle/>
            <a:p>
              <a:pPr>
                <a:defRPr/>
              </a:pPr>
              <a:endParaRPr altLang="en-US" kern="0" lang="zh-CN" sz="1467">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4" name="组合 13"/>
            <p:cNvGrpSpPr/>
            <p:nvPr/>
          </p:nvGrpSpPr>
          <p:grpSpPr>
            <a:xfrm>
              <a:off x="8677112" y="4001459"/>
              <a:ext cx="2760069" cy="1024467"/>
              <a:chOff x="6060329" y="3140213"/>
              <a:chExt cx="2070052" cy="768350"/>
            </a:xfrm>
          </p:grpSpPr>
          <p:sp>
            <p:nvSpPr>
              <p:cNvPr id="15" name="TextBox 35"/>
              <p:cNvSpPr txBox="1"/>
              <p:nvPr/>
            </p:nvSpPr>
            <p:spPr>
              <a:xfrm>
                <a:off x="6077744" y="3140213"/>
                <a:ext cx="2052637" cy="287338"/>
              </a:xfrm>
              <a:prstGeom prst="rect">
                <a:avLst/>
              </a:prstGeom>
              <a:noFill/>
            </p:spPr>
            <p:txBody>
              <a:bodyPr anchor="ctr" wrap="none"/>
              <a:lstStyle>
                <a:defPPr>
                  <a:defRPr lang="zh-CN"/>
                </a:defPPr>
                <a:lvl1pPr>
                  <a:defRPr>
                    <a:solidFill>
                      <a:schemeClr val="tx1">
                        <a:lumMod val="85000"/>
                        <a:lumOff val="15000"/>
                      </a:schemeClr>
                    </a:solidFill>
                    <a:latin charset="-122" pitchFamily="2" typeface="华文行楷"/>
                    <a:ea charset="-122" pitchFamily="2" typeface="华文行楷"/>
                  </a:defRPr>
                </a:lvl1pPr>
              </a:lstStyle>
              <a:p>
                <a:pPr>
                  <a:defRPr/>
                </a:pPr>
                <a:r>
                  <a:rPr altLang="en-US" kern="0" lang="zh-CN" sz="2200">
                    <a:solidFill>
                      <a:schemeClr val="tx1">
                        <a:lumMod val="75000"/>
                        <a:lumOff val="2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sp>
            <p:nvSpPr>
              <p:cNvPr id="16" name="TextBox 36"/>
              <p:cNvSpPr txBox="1">
                <a:spLocks noChangeArrowheads="1"/>
              </p:cNvSpPr>
              <p:nvPr/>
            </p:nvSpPr>
            <p:spPr bwMode="auto">
              <a:xfrm>
                <a:off x="6077744" y="3446601"/>
                <a:ext cx="2052637"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p:txBody>
          </p:sp>
          <p:cxnSp>
            <p:nvCxnSpPr>
              <p:cNvPr id="17" name="直接连接符 34"/>
              <p:cNvCxnSpPr>
                <a:cxnSpLocks noChangeShapeType="1"/>
              </p:cNvCxnSpPr>
              <p:nvPr/>
            </p:nvCxnSpPr>
            <p:spPr bwMode="auto">
              <a:xfrm>
                <a:off x="6060329" y="3438663"/>
                <a:ext cx="1420813" cy="0"/>
              </a:xfrm>
              <a:prstGeom prst="line">
                <a:avLst/>
              </a:prstGeom>
              <a:noFill/>
              <a:ln algn="ctr" w="3175">
                <a:solidFill>
                  <a:srgbClr val="669455"/>
                </a:solidFill>
                <a:prstDash val="sysDash"/>
                <a:round/>
              </a:ln>
              <a:extLst>
                <a:ext uri="{909E8E84-426E-40DD-AFC4-6F175D3DCCD1}">
                  <a14:hiddenFill>
                    <a:noFill/>
                  </a14:hiddenFill>
                </a:ext>
              </a:extLst>
            </p:spPr>
          </p:cxnSp>
        </p:grpSp>
      </p:grpSp>
      <p:grpSp>
        <p:nvGrpSpPr>
          <p:cNvPr id="22" name="组合 21">
            <a:extLst>
              <a:ext uri="{FF2B5EF4-FFF2-40B4-BE49-F238E27FC236}">
                <a16:creationId xmlns:a16="http://schemas.microsoft.com/office/drawing/2014/main" id="{365FBBA0-D63A-4F1C-8035-2A6FDBD304CD}"/>
              </a:ext>
            </a:extLst>
          </p:cNvPr>
          <p:cNvGrpSpPr/>
          <p:nvPr/>
        </p:nvGrpSpPr>
        <p:grpSpPr>
          <a:xfrm>
            <a:off x="1429579" y="2075293"/>
            <a:ext cx="5628218" cy="1517651"/>
            <a:chOff x="1429579" y="2075293"/>
            <a:chExt cx="5628218" cy="1517651"/>
          </a:xfrm>
        </p:grpSpPr>
        <p:sp>
          <p:nvSpPr>
            <p:cNvPr id="5" name="Puzzle1"/>
            <p:cNvSpPr>
              <a:spLocks noChangeArrowheads="1" noEditPoints="1"/>
            </p:cNvSpPr>
            <p:nvPr/>
          </p:nvSpPr>
          <p:spPr bwMode="auto">
            <a:xfrm>
              <a:off x="4177013" y="2075293"/>
              <a:ext cx="2880784" cy="1517651"/>
            </a:xfrm>
            <a:custGeom>
              <a:gdLst>
                <a:gd fmla="*/ 16740 w 21600" name="T0"/>
                <a:gd fmla="*/ 21078 h 21600" name="T1"/>
                <a:gd fmla="*/ 16976 w 21600" name="T2"/>
                <a:gd fmla="*/ 521 h 21600" name="T3"/>
                <a:gd fmla="*/ 4725 w 21600" name="T4"/>
                <a:gd fmla="*/ 856 h 21600" name="T5"/>
                <a:gd fmla="*/ 5040 w 21600" name="T6"/>
                <a:gd fmla="*/ 21004 h 21600" name="T7"/>
                <a:gd fmla="*/ 10811 w 21600" name="T8"/>
                <a:gd fmla="*/ 12885 h 21600" name="T9"/>
                <a:gd fmla="*/ 10845 w 21600" name="T10"/>
                <a:gd fmla="*/ 8714 h 21600" name="T11"/>
                <a:gd fmla="*/ 21600 w 21600" name="T12"/>
                <a:gd fmla="*/ 10000 h 21600" name="T13"/>
                <a:gd fmla="*/ 56 w 21600" name="T14"/>
                <a:gd fmla="*/ 10000 h 21600" name="T15"/>
                <a:gd fmla="*/ 6086 w 21600" name="T16"/>
                <a:gd fmla="*/ 2569 h 21600" name="T17"/>
                <a:gd fmla="*/ 16132 w 21600" name="T18"/>
                <a:gd fmla="*/ 19552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9455"/>
            </a:solidFill>
            <a:ln w="28575">
              <a:solidFill>
                <a:srgbClr val="FFFFFF"/>
              </a:solidFill>
              <a:miter lim="800000"/>
            </a:ln>
          </p:spPr>
          <p:txBody>
            <a:bodyPr bIns="60953" lIns="121908" rIns="121908" tIns="60953"/>
            <a:lstStyle/>
            <a:p>
              <a:pPr>
                <a:defRPr/>
              </a:pPr>
              <a:endParaRPr altLang="en-US" kern="0" lang="zh-CN" sz="1467">
                <a:solidFill>
                  <a:schemeClr val="tx1">
                    <a:lumMod val="75000"/>
                    <a:lumOff val="2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8" name="组合 17"/>
            <p:cNvGrpSpPr/>
            <p:nvPr/>
          </p:nvGrpSpPr>
          <p:grpSpPr>
            <a:xfrm>
              <a:off x="1429579" y="2443592"/>
              <a:ext cx="2768600" cy="1024467"/>
              <a:chOff x="624681" y="1971813"/>
              <a:chExt cx="2076450" cy="768350"/>
            </a:xfrm>
          </p:grpSpPr>
          <p:sp>
            <p:nvSpPr>
              <p:cNvPr id="19" name="TextBox 46"/>
              <p:cNvSpPr txBox="1"/>
              <p:nvPr/>
            </p:nvSpPr>
            <p:spPr>
              <a:xfrm>
                <a:off x="624681" y="1971813"/>
                <a:ext cx="2052638" cy="287338"/>
              </a:xfrm>
              <a:prstGeom prst="rect">
                <a:avLst/>
              </a:prstGeom>
              <a:noFill/>
            </p:spPr>
            <p:txBody>
              <a:bodyPr anchor="ctr" wrap="none"/>
              <a:lstStyle>
                <a:defPPr>
                  <a:defRPr lang="zh-CN"/>
                </a:defPPr>
                <a:lvl1pPr algn="r">
                  <a:defRPr kern="0" sz="2200">
                    <a:solidFill>
                      <a:schemeClr val="tx1">
                        <a:lumMod val="75000"/>
                        <a:lumOff val="25000"/>
                      </a:schemeClr>
                    </a:solidFill>
                    <a:latin charset="-122" panose="020b0600000000000000" pitchFamily="34" typeface="思源黑体 Medium"/>
                    <a:ea charset="-122" panose="020b0600000000000000" pitchFamily="34" typeface="思源黑体 Medium"/>
                  </a:defRPr>
                </a:lvl1pPr>
              </a:lstStyle>
              <a:p>
                <a:r>
                  <a:rPr altLang="en-US" lang="zh-CN">
                    <a:sym charset="-122" panose="020b0300000000000000" pitchFamily="34" typeface="思源黑体 Light"/>
                  </a:rPr>
                  <a:t>输入标题</a:t>
                </a:r>
              </a:p>
            </p:txBody>
          </p:sp>
          <p:sp>
            <p:nvSpPr>
              <p:cNvPr id="20" name="TextBox 49"/>
              <p:cNvSpPr txBox="1">
                <a:spLocks noChangeArrowheads="1"/>
              </p:cNvSpPr>
              <p:nvPr/>
            </p:nvSpPr>
            <p:spPr bwMode="auto">
              <a:xfrm>
                <a:off x="624681" y="2278201"/>
                <a:ext cx="2052638"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a:p>
                <a:pPr>
                  <a:lnSpc>
                    <a:spcPct val="120000"/>
                  </a:lnSpc>
                </a:pPr>
                <a:r>
                  <a:rPr altLang="en-US" lang="zh-CN" sz="1467">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a:t>
                </a:r>
              </a:p>
            </p:txBody>
          </p:sp>
          <p:cxnSp>
            <p:nvCxnSpPr>
              <p:cNvPr id="21" name="直接连接符 35"/>
              <p:cNvCxnSpPr>
                <a:cxnSpLocks noChangeShapeType="1"/>
              </p:cNvCxnSpPr>
              <p:nvPr/>
            </p:nvCxnSpPr>
            <p:spPr bwMode="auto">
              <a:xfrm>
                <a:off x="1027906" y="2265501"/>
                <a:ext cx="1673225" cy="0"/>
              </a:xfrm>
              <a:prstGeom prst="line">
                <a:avLst/>
              </a:prstGeom>
              <a:noFill/>
              <a:ln algn="ctr" w="3175">
                <a:solidFill>
                  <a:srgbClr val="669455"/>
                </a:solidFill>
                <a:prstDash val="sysDash"/>
                <a:round/>
              </a:ln>
              <a:extLst>
                <a:ext uri="{909E8E84-426E-40DD-AFC4-6F175D3DCCD1}">
                  <a14:hiddenFill>
                    <a:noFill/>
                  </a14:hiddenFill>
                </a:ext>
              </a:extLst>
            </p:spPr>
          </p:cxnSp>
        </p:grpSp>
      </p:grpSp>
      <p:sp>
        <p:nvSpPr>
          <p:cNvPr id="23" name="TextBox 8">
            <a:extLst>
              <a:ext uri="{FF2B5EF4-FFF2-40B4-BE49-F238E27FC236}">
                <a16:creationId xmlns:a16="http://schemas.microsoft.com/office/drawing/2014/main" id="{E4F9F045-934E-49C3-B9EA-8AD733A539DD}"/>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3851748947"/>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2"/>
                                        </p:tgtEl>
                                        <p:attrNameLst>
                                          <p:attrName>style.visibility</p:attrName>
                                        </p:attrNameLst>
                                      </p:cBhvr>
                                      <p:to>
                                        <p:strVal val="visible"/>
                                      </p:to>
                                    </p:set>
                                    <p:animEffect filter="wipe(right)"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4"/>
                                        </p:tgtEl>
                                        <p:attrNameLst>
                                          <p:attrName>style.visibility</p:attrName>
                                        </p:attrNameLst>
                                      </p:cBhvr>
                                      <p:to>
                                        <p:strVal val="visible"/>
                                      </p:to>
                                    </p:set>
                                    <p:animEffect filter="wipe(down)" transition="in">
                                      <p:cBhvr>
                                        <p:cTn dur="500" id="12"/>
                                        <p:tgtEl>
                                          <p:spTgt spid="2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1">
                                  <p:stCondLst>
                                    <p:cond delay="0"/>
                                  </p:stCondLst>
                                  <p:childTnLst>
                                    <p:set>
                                      <p:cBhvr>
                                        <p:cTn dur="1" fill="hold" id="16">
                                          <p:stCondLst>
                                            <p:cond delay="0"/>
                                          </p:stCondLst>
                                        </p:cTn>
                                        <p:tgtEl>
                                          <p:spTgt spid="25"/>
                                        </p:tgtEl>
                                        <p:attrNameLst>
                                          <p:attrName>style.visibility</p:attrName>
                                        </p:attrNameLst>
                                      </p:cBhvr>
                                      <p:to>
                                        <p:strVal val="visible"/>
                                      </p:to>
                                    </p:set>
                                    <p:animEffect filter="wipe(up)" transition="in">
                                      <p:cBhvr>
                                        <p:cTn dur="500" id="17"/>
                                        <p:tgtEl>
                                          <p:spTgt spid="2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27"/>
                                        </p:tgtEl>
                                        <p:attrNameLst>
                                          <p:attrName>style.visibility</p:attrName>
                                        </p:attrNameLst>
                                      </p:cBhvr>
                                      <p:to>
                                        <p:strVal val="visible"/>
                                      </p:to>
                                    </p:set>
                                    <p:animEffect filter="wipe(left)" transition="in">
                                      <p:cBhvr>
                                        <p:cTn dur="500" id="2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a:blip r:embed="rId2">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a:blip r:embed="rId3">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a:blip r:embed="rId4">
                <a:extLst>
                  <a:ext uri="{28A0092B-C50C-407E-A947-70E740481C1C}">
                    <a14:useLocalDpi val="0"/>
                  </a:ext>
                </a:extLst>
              </a:blip>
              <a:srcRect r="47505"/>
              <a:stretch>
                <a:fillRect/>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a:blip r:embed="rId3">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endParaRPr>
          </a:p>
        </p:txBody>
      </p:sp>
      <p:sp>
        <p:nvSpPr>
          <p:cNvPr id="10" name="矩形 9">
            <a:extLst>
              <a:ext uri="{FF2B5EF4-FFF2-40B4-BE49-F238E27FC236}">
                <a16:creationId xmlns:a16="http://schemas.microsoft.com/office/drawing/2014/main" id="{104231F4-AC5D-49F5-BC98-282DB72EE54F}"/>
              </a:ext>
            </a:extLst>
          </p:cNvPr>
          <p:cNvSpPr/>
          <p:nvPr/>
        </p:nvSpPr>
        <p:spPr>
          <a:xfrm>
            <a:off x="4991877" y="2414530"/>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36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Part 04</a:t>
            </a:r>
          </a:p>
        </p:txBody>
      </p:sp>
      <p:sp>
        <p:nvSpPr>
          <p:cNvPr id="11" name="文本框 10">
            <a:extLst>
              <a:ext uri="{FF2B5EF4-FFF2-40B4-BE49-F238E27FC236}">
                <a16:creationId xmlns:a16="http://schemas.microsoft.com/office/drawing/2014/main" id="{95C3D871-0C02-400E-AE7D-6FC9BEA32CB4}"/>
              </a:ext>
            </a:extLst>
          </p:cNvPr>
          <p:cNvSpPr txBox="1"/>
          <p:nvPr/>
        </p:nvSpPr>
        <p:spPr>
          <a:xfrm>
            <a:off x="2641600" y="4110032"/>
            <a:ext cx="69088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100" strike="noStrike" sz="1200" u="none">
                <a:ln>
                  <a:noFill/>
                </a:ln>
                <a:solidFill>
                  <a:prstClr val="black"/>
                </a:solidFill>
                <a:effectLst/>
                <a:uLnTx/>
                <a:uFillTx/>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a:t>
            </a:r>
          </a:p>
        </p:txBody>
      </p:sp>
      <p:grpSp>
        <p:nvGrpSpPr>
          <p:cNvPr id="12" name="组合 11">
            <a:extLst>
              <a:ext uri="{FF2B5EF4-FFF2-40B4-BE49-F238E27FC236}">
                <a16:creationId xmlns:a16="http://schemas.microsoft.com/office/drawing/2014/main" id="{9B83325C-4AB7-440F-8BB2-13DC35AF3481}"/>
              </a:ext>
            </a:extLst>
          </p:cNvPr>
          <p:cNvGrpSpPr/>
          <p:nvPr/>
        </p:nvGrpSpPr>
        <p:grpSpPr>
          <a:xfrm>
            <a:off x="4648200" y="3248841"/>
            <a:ext cx="2895600" cy="656181"/>
            <a:chOff x="4648200" y="3438748"/>
            <a:chExt cx="2895600" cy="656181"/>
          </a:xfrm>
        </p:grpSpPr>
        <p:sp>
          <p:nvSpPr>
            <p:cNvPr id="13" name="矩形 12">
              <a:extLst>
                <a:ext uri="{FF2B5EF4-FFF2-40B4-BE49-F238E27FC236}">
                  <a16:creationId xmlns:a16="http://schemas.microsoft.com/office/drawing/2014/main" id="{048E9C37-BEB7-4A92-8177-F8A9DA4033DF}"/>
                </a:ext>
              </a:extLst>
            </p:cNvPr>
            <p:cNvSpPr/>
            <p:nvPr/>
          </p:nvSpPr>
          <p:spPr>
            <a:xfrm>
              <a:off x="4648200" y="3438748"/>
              <a:ext cx="2895600" cy="530352"/>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lumMod val="75000"/>
                      <a:lumOff val="25000"/>
                    </a:prstClr>
                  </a:solidFill>
                  <a:effectLst/>
                  <a:uLnTx/>
                  <a:uFillTx/>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教育教学总结</a:t>
              </a:r>
            </a:p>
          </p:txBody>
        </p:sp>
        <p:cxnSp>
          <p:nvCxnSpPr>
            <p:cNvPr id="14" name="直接连接符 13">
              <a:extLst>
                <a:ext uri="{FF2B5EF4-FFF2-40B4-BE49-F238E27FC236}">
                  <a16:creationId xmlns:a16="http://schemas.microsoft.com/office/drawing/2014/main" id="{8F72E1A6-3BEF-46BC-A104-7EC9F88348FB}"/>
                </a:ext>
              </a:extLst>
            </p:cNvPr>
            <p:cNvCxnSpPr/>
            <p:nvPr/>
          </p:nvCxnSpPr>
          <p:spPr>
            <a:xfrm>
              <a:off x="5676900" y="4094929"/>
              <a:ext cx="838200" cy="0"/>
            </a:xfrm>
            <a:prstGeom prst="line">
              <a:avLst/>
            </a:prstGeom>
            <a:ln w="28575">
              <a:solidFill>
                <a:srgbClr val="86B17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12581044"/>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a:extLst>
              <a:ext uri="{FF2B5EF4-FFF2-40B4-BE49-F238E27FC236}">
                <a16:creationId xmlns:a16="http://schemas.microsoft.com/office/drawing/2014/main" id="{76BBF2F3-EFB6-4EDF-A0C2-6D73255DE864}"/>
              </a:ext>
            </a:extLst>
          </p:cNvPr>
          <p:cNvGrpSpPr/>
          <p:nvPr/>
        </p:nvGrpSpPr>
        <p:grpSpPr>
          <a:xfrm>
            <a:off x="8133203" y="1963579"/>
            <a:ext cx="3453459" cy="3692206"/>
            <a:chOff x="8133203" y="1963579"/>
            <a:chExt cx="3453459" cy="3692206"/>
          </a:xfrm>
        </p:grpSpPr>
        <p:sp>
          <p:nvSpPr>
            <p:cNvPr id="4" name="TextBox 9">
              <a:extLst>
                <a:ext uri="{FF2B5EF4-FFF2-40B4-BE49-F238E27FC236}">
                  <a16:creationId xmlns:a16="http://schemas.microsoft.com/office/drawing/2014/main" id="{AB89823F-A9AC-4C0C-9C2D-9C0F99CF1EBB}"/>
                </a:ext>
              </a:extLst>
            </p:cNvPr>
            <p:cNvSpPr txBox="1"/>
            <p:nvPr/>
          </p:nvSpPr>
          <p:spPr>
            <a:xfrm flipH="1">
              <a:off x="8402499" y="4668546"/>
              <a:ext cx="2994089" cy="365760"/>
            </a:xfrm>
            <a:prstGeom prst="rect">
              <a:avLst/>
            </a:prstGeom>
            <a:noFill/>
          </p:spPr>
          <p:txBody>
            <a:bodyPr rtlCol="0" wrap="square">
              <a:spAutoFit/>
            </a:bodyPr>
            <a:lstStyle/>
            <a:p>
              <a:pPr algn="ctr"/>
              <a:r>
                <a:rPr altLang="en-US" lang="zh-CN">
                  <a:solidFill>
                    <a:schemeClr val="tx1">
                      <a:lumMod val="75000"/>
                    </a:schemeClr>
                  </a:solidFill>
                  <a:latin charset="-122" panose="020b0600000000000000" pitchFamily="34" typeface="思源黑体 Medium"/>
                  <a:ea charset="-122" panose="020b0600000000000000" pitchFamily="34" typeface="思源黑体 Medium"/>
                  <a:cs typeface="Roboto Regular"/>
                  <a:sym charset="-122" panose="020b0300000000000000" pitchFamily="34" typeface="思源黑体 Light"/>
                </a:rPr>
                <a:t>输入标题</a:t>
              </a:r>
            </a:p>
          </p:txBody>
        </p:sp>
        <p:sp>
          <p:nvSpPr>
            <p:cNvPr id="7" name="Text Placeholder 5">
              <a:extLst>
                <a:ext uri="{FF2B5EF4-FFF2-40B4-BE49-F238E27FC236}">
                  <a16:creationId xmlns:a16="http://schemas.microsoft.com/office/drawing/2014/main" id="{99DE12A9-DEB6-45D8-AE01-5ADFDCDFC655}"/>
                </a:ext>
              </a:extLst>
            </p:cNvPr>
            <p:cNvSpPr txBox="1"/>
            <p:nvPr/>
          </p:nvSpPr>
          <p:spPr>
            <a:xfrm flipH="1">
              <a:off x="8212421" y="5091894"/>
              <a:ext cx="3374241" cy="5638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2000">
                  <a:solidFill>
                    <a:schemeClr val="tx1">
                      <a:lumMod val="65000"/>
                      <a:lumOff val="35000"/>
                    </a:schemeClr>
                  </a:solidFill>
                  <a:latin charset="0" pitchFamily="34" typeface="Franklin Gothic Book"/>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800">
                  <a:solidFill>
                    <a:schemeClr val="tx1">
                      <a:lumMod val="65000"/>
                      <a:lumOff val="35000"/>
                    </a:schemeClr>
                  </a:solidFill>
                  <a:latin charset="0" pitchFamily="34" typeface="Franklin Gothic Book"/>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600">
                  <a:solidFill>
                    <a:schemeClr val="tx1">
                      <a:lumMod val="65000"/>
                      <a:lumOff val="35000"/>
                    </a:schemeClr>
                  </a:solidFill>
                  <a:latin charset="0" pitchFamily="34" typeface="Franklin Gothic Book"/>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10" name="Rounded Rectangle 44">
              <a:extLst>
                <a:ext uri="{FF2B5EF4-FFF2-40B4-BE49-F238E27FC236}">
                  <a16:creationId xmlns:a16="http://schemas.microsoft.com/office/drawing/2014/main" id="{3DA69DAC-6654-4251-88D5-FCD208EA3755}"/>
                </a:ext>
              </a:extLst>
            </p:cNvPr>
            <p:cNvSpPr>
              <a:spLocks noChangeAspect="1"/>
            </p:cNvSpPr>
            <p:nvPr/>
          </p:nvSpPr>
          <p:spPr>
            <a:xfrm flipH="1">
              <a:off x="8836941" y="1963579"/>
              <a:ext cx="2125207" cy="2125206"/>
            </a:xfrm>
            <a:prstGeom prst="roundRect">
              <a:avLst>
                <a:gd fmla="val 50000" name="adj"/>
              </a:avLst>
            </a:prstGeom>
            <a:solidFill>
              <a:srgbClr val="86B17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2799">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1" name="TextBox 25">
              <a:extLst>
                <a:ext uri="{FF2B5EF4-FFF2-40B4-BE49-F238E27FC236}">
                  <a16:creationId xmlns:a16="http://schemas.microsoft.com/office/drawing/2014/main" id="{9882FE40-211D-4A9B-BBB2-ACEE2D899DC9}"/>
                </a:ext>
              </a:extLst>
            </p:cNvPr>
            <p:cNvSpPr txBox="1"/>
            <p:nvPr/>
          </p:nvSpPr>
          <p:spPr>
            <a:xfrm flipH="1">
              <a:off x="9289021" y="2354272"/>
              <a:ext cx="1235039" cy="639928"/>
            </a:xfrm>
            <a:prstGeom prst="rect">
              <a:avLst/>
            </a:prstGeom>
            <a:noFill/>
          </p:spPr>
          <p:txBody>
            <a:bodyPr rtlCol="0" wrap="square">
              <a:spAutoFit/>
            </a:bodyPr>
            <a:lstStyle/>
            <a:p>
              <a:pPr algn="ctr"/>
              <a:r>
                <a:rPr lang="en-JM" sz="3599">
                  <a:solidFill>
                    <a:srgbClr val="FFFFFF"/>
                  </a:solidFill>
                  <a:latin charset="-122" panose="020b0300000000000000" pitchFamily="34" typeface="思源黑体 Light"/>
                  <a:ea charset="-122" panose="020b0300000000000000" pitchFamily="34" typeface="思源黑体 Light"/>
                  <a:cs typeface="Roboto Light"/>
                  <a:sym charset="-122" panose="020b0300000000000000" pitchFamily="34" typeface="思源黑体 Light"/>
                </a:rPr>
                <a:t>10%</a:t>
              </a:r>
            </a:p>
          </p:txBody>
        </p:sp>
        <p:cxnSp>
          <p:nvCxnSpPr>
            <p:cNvPr id="16" name="Straight Connector 62">
              <a:extLst>
                <a:ext uri="{FF2B5EF4-FFF2-40B4-BE49-F238E27FC236}">
                  <a16:creationId xmlns:a16="http://schemas.microsoft.com/office/drawing/2014/main" id="{6F6B1ADE-2A9B-40AD-9303-56D0E54D8DF9}"/>
                </a:ext>
              </a:extLst>
            </p:cNvPr>
            <p:cNvCxnSpPr/>
            <p:nvPr/>
          </p:nvCxnSpPr>
          <p:spPr>
            <a:xfrm flipH="1">
              <a:off x="8133203" y="2096404"/>
              <a:ext cx="0" cy="3054984"/>
            </a:xfrm>
            <a:prstGeom prst="line">
              <a:avLst/>
            </a:prstGeom>
            <a:ln cap="rnd" cmpd="sng" w="12700">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descr="video_64px.png" id="18" name="Picture 5">
              <a:extLst>
                <a:ext uri="{FF2B5EF4-FFF2-40B4-BE49-F238E27FC236}">
                  <a16:creationId xmlns:a16="http://schemas.microsoft.com/office/drawing/2014/main" id="{F6AF67FA-4700-403A-91EC-58E97420AE97}"/>
                </a:ext>
              </a:extLst>
            </p:cNvPr>
            <p:cNvPicPr>
              <a:picLocks noChangeAspect="1"/>
            </p:cNvPicPr>
            <p:nvPr/>
          </p:nvPicPr>
          <p:blipFill>
            <a:blip r:embed="rId3">
              <a:biLevel thresh="50000"/>
              <a:extLst>
                <a:ext uri="{28A0092B-C50C-407E-A947-70E740481C1C}">
                  <a14:useLocalDpi val="0"/>
                </a:ext>
              </a:extLst>
            </a:blip>
            <a:stretch>
              <a:fillRect/>
            </a:stretch>
          </p:blipFill>
          <p:spPr>
            <a:xfrm flipH="1">
              <a:off x="9677644" y="3159008"/>
              <a:ext cx="447941" cy="387407"/>
            </a:xfrm>
            <a:prstGeom prst="rect">
              <a:avLst/>
            </a:prstGeom>
          </p:spPr>
        </p:pic>
      </p:grpSp>
      <p:grpSp>
        <p:nvGrpSpPr>
          <p:cNvPr id="22" name="组合 21">
            <a:extLst>
              <a:ext uri="{FF2B5EF4-FFF2-40B4-BE49-F238E27FC236}">
                <a16:creationId xmlns:a16="http://schemas.microsoft.com/office/drawing/2014/main" id="{E5C4E70B-A6A9-4B38-A635-5DAE81134373}"/>
              </a:ext>
            </a:extLst>
          </p:cNvPr>
          <p:cNvGrpSpPr/>
          <p:nvPr/>
        </p:nvGrpSpPr>
        <p:grpSpPr>
          <a:xfrm>
            <a:off x="4148441" y="1963579"/>
            <a:ext cx="3639890" cy="3692206"/>
            <a:chOff x="4148441" y="1963579"/>
            <a:chExt cx="3639890" cy="3692206"/>
          </a:xfrm>
        </p:grpSpPr>
        <p:sp>
          <p:nvSpPr>
            <p:cNvPr id="5" name="TextBox 17">
              <a:extLst>
                <a:ext uri="{FF2B5EF4-FFF2-40B4-BE49-F238E27FC236}">
                  <a16:creationId xmlns:a16="http://schemas.microsoft.com/office/drawing/2014/main" id="{00349968-622D-44E7-934D-DD8FB925B79B}"/>
                </a:ext>
              </a:extLst>
            </p:cNvPr>
            <p:cNvSpPr txBox="1"/>
            <p:nvPr/>
          </p:nvSpPr>
          <p:spPr>
            <a:xfrm flipH="1">
              <a:off x="4607813" y="4668546"/>
              <a:ext cx="2994089" cy="365760"/>
            </a:xfrm>
            <a:prstGeom prst="rect">
              <a:avLst/>
            </a:prstGeom>
            <a:noFill/>
          </p:spPr>
          <p:txBody>
            <a:bodyPr rtlCol="0" wrap="square">
              <a:spAutoFit/>
            </a:bodyPr>
            <a:lstStyle/>
            <a:p>
              <a:pPr algn="ctr"/>
              <a:r>
                <a:rPr altLang="en-US" lang="zh-CN">
                  <a:solidFill>
                    <a:schemeClr val="tx1">
                      <a:lumMod val="75000"/>
                    </a:schemeClr>
                  </a:solidFill>
                  <a:latin charset="-122" panose="020b0600000000000000" pitchFamily="34" typeface="思源黑体 Medium"/>
                  <a:ea charset="-122" panose="020b0600000000000000" pitchFamily="34" typeface="思源黑体 Medium"/>
                  <a:cs typeface="Roboto Regular"/>
                  <a:sym charset="-122" panose="020b0300000000000000" pitchFamily="34" typeface="思源黑体 Light"/>
                </a:rPr>
                <a:t>输入标题</a:t>
              </a:r>
            </a:p>
          </p:txBody>
        </p:sp>
        <p:sp>
          <p:nvSpPr>
            <p:cNvPr id="8" name="Text Placeholder 5">
              <a:extLst>
                <a:ext uri="{FF2B5EF4-FFF2-40B4-BE49-F238E27FC236}">
                  <a16:creationId xmlns:a16="http://schemas.microsoft.com/office/drawing/2014/main" id="{D4A19337-1DEC-465F-9663-DF96ABA4A577}"/>
                </a:ext>
              </a:extLst>
            </p:cNvPr>
            <p:cNvSpPr txBox="1"/>
            <p:nvPr/>
          </p:nvSpPr>
          <p:spPr>
            <a:xfrm flipH="1">
              <a:off x="4414090" y="5091894"/>
              <a:ext cx="3374241" cy="5638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2000">
                  <a:solidFill>
                    <a:schemeClr val="tx1">
                      <a:lumMod val="65000"/>
                      <a:lumOff val="35000"/>
                    </a:schemeClr>
                  </a:solidFill>
                  <a:latin charset="0" pitchFamily="34" typeface="Franklin Gothic Book"/>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800">
                  <a:solidFill>
                    <a:schemeClr val="tx1">
                      <a:lumMod val="65000"/>
                      <a:lumOff val="35000"/>
                    </a:schemeClr>
                  </a:solidFill>
                  <a:latin charset="0" pitchFamily="34" typeface="Franklin Gothic Book"/>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600">
                  <a:solidFill>
                    <a:schemeClr val="tx1">
                      <a:lumMod val="65000"/>
                      <a:lumOff val="35000"/>
                    </a:schemeClr>
                  </a:solidFill>
                  <a:latin charset="0" pitchFamily="34" typeface="Franklin Gothic Book"/>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12" name="Rounded Rectangle 56">
              <a:extLst>
                <a:ext uri="{FF2B5EF4-FFF2-40B4-BE49-F238E27FC236}">
                  <a16:creationId xmlns:a16="http://schemas.microsoft.com/office/drawing/2014/main" id="{177087B7-507D-4821-AAD4-C708B95E7C16}"/>
                </a:ext>
              </a:extLst>
            </p:cNvPr>
            <p:cNvSpPr>
              <a:spLocks noChangeAspect="1"/>
            </p:cNvSpPr>
            <p:nvPr/>
          </p:nvSpPr>
          <p:spPr>
            <a:xfrm flipH="1">
              <a:off x="5038610" y="1963579"/>
              <a:ext cx="2125207" cy="2125206"/>
            </a:xfrm>
            <a:prstGeom prst="roundRect">
              <a:avLst>
                <a:gd fmla="val 50000" name="adj"/>
              </a:avLst>
            </a:prstGeom>
            <a:solidFill>
              <a:srgbClr val="DDE2B7"/>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2799">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3" name="TextBox 27">
              <a:extLst>
                <a:ext uri="{FF2B5EF4-FFF2-40B4-BE49-F238E27FC236}">
                  <a16:creationId xmlns:a16="http://schemas.microsoft.com/office/drawing/2014/main" id="{9395B467-E1D5-4504-90A8-A2C1EAC66AD3}"/>
                </a:ext>
              </a:extLst>
            </p:cNvPr>
            <p:cNvSpPr txBox="1"/>
            <p:nvPr/>
          </p:nvSpPr>
          <p:spPr>
            <a:xfrm flipH="1">
              <a:off x="5490690" y="2354272"/>
              <a:ext cx="1235039" cy="639928"/>
            </a:xfrm>
            <a:prstGeom prst="rect">
              <a:avLst/>
            </a:prstGeom>
            <a:noFill/>
          </p:spPr>
          <p:txBody>
            <a:bodyPr rtlCol="0" wrap="square">
              <a:spAutoFit/>
            </a:bodyPr>
            <a:lstStyle/>
            <a:p>
              <a:pPr algn="ctr"/>
              <a:r>
                <a:rPr lang="en-JM" sz="3599">
                  <a:solidFill>
                    <a:srgbClr val="FFFFFF"/>
                  </a:solidFill>
                  <a:latin charset="-122" panose="020b0300000000000000" pitchFamily="34" typeface="思源黑体 Light"/>
                  <a:ea charset="-122" panose="020b0300000000000000" pitchFamily="34" typeface="思源黑体 Light"/>
                  <a:cs typeface="Roboto Light"/>
                  <a:sym charset="-122" panose="020b0300000000000000" pitchFamily="34" typeface="思源黑体 Light"/>
                </a:rPr>
                <a:t>40%</a:t>
              </a:r>
            </a:p>
          </p:txBody>
        </p:sp>
        <p:cxnSp>
          <p:nvCxnSpPr>
            <p:cNvPr id="17" name="Straight Connector 63">
              <a:extLst>
                <a:ext uri="{FF2B5EF4-FFF2-40B4-BE49-F238E27FC236}">
                  <a16:creationId xmlns:a16="http://schemas.microsoft.com/office/drawing/2014/main" id="{EDA0ED7A-B731-432A-85A3-6A8FF05D1755}"/>
                </a:ext>
              </a:extLst>
            </p:cNvPr>
            <p:cNvCxnSpPr/>
            <p:nvPr/>
          </p:nvCxnSpPr>
          <p:spPr>
            <a:xfrm flipH="1">
              <a:off x="4148441" y="2229230"/>
              <a:ext cx="0" cy="3054984"/>
            </a:xfrm>
            <a:prstGeom prst="line">
              <a:avLst/>
            </a:prstGeom>
            <a:ln cap="rnd" cmpd="sng" w="12700">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descr="scissors_64px.png" id="19" name="Picture 6">
              <a:extLst>
                <a:ext uri="{FF2B5EF4-FFF2-40B4-BE49-F238E27FC236}">
                  <a16:creationId xmlns:a16="http://schemas.microsoft.com/office/drawing/2014/main" id="{D452D8B8-1FB9-41DE-9863-5DA5E6F4C8E4}"/>
                </a:ext>
              </a:extLst>
            </p:cNvPr>
            <p:cNvPicPr>
              <a:picLocks noChangeAspect="1"/>
            </p:cNvPicPr>
            <p:nvPr/>
          </p:nvPicPr>
          <p:blipFill>
            <a:blip r:embed="rId4">
              <a:biLevel thresh="50000"/>
              <a:extLst>
                <a:ext uri="{28A0092B-C50C-407E-A947-70E740481C1C}">
                  <a14:useLocalDpi val="0"/>
                </a:ext>
              </a:extLst>
            </a:blip>
            <a:stretch>
              <a:fillRect/>
            </a:stretch>
          </p:blipFill>
          <p:spPr>
            <a:xfrm flipH="1">
              <a:off x="5875169" y="3159008"/>
              <a:ext cx="476808" cy="476808"/>
            </a:xfrm>
            <a:prstGeom prst="rect">
              <a:avLst/>
            </a:prstGeom>
          </p:spPr>
        </p:pic>
      </p:grpSp>
      <p:grpSp>
        <p:nvGrpSpPr>
          <p:cNvPr id="2" name="组合 1">
            <a:extLst>
              <a:ext uri="{FF2B5EF4-FFF2-40B4-BE49-F238E27FC236}">
                <a16:creationId xmlns:a16="http://schemas.microsoft.com/office/drawing/2014/main" id="{B215F2D7-991E-45D4-9DC7-4BC1B8371063}"/>
              </a:ext>
            </a:extLst>
          </p:cNvPr>
          <p:cNvGrpSpPr/>
          <p:nvPr/>
        </p:nvGrpSpPr>
        <p:grpSpPr>
          <a:xfrm>
            <a:off x="752984" y="1963579"/>
            <a:ext cx="3262631" cy="3692206"/>
            <a:chOff x="752984" y="1963579"/>
            <a:chExt cx="3262631" cy="3692206"/>
          </a:xfrm>
        </p:grpSpPr>
        <p:sp>
          <p:nvSpPr>
            <p:cNvPr id="6" name="TextBox 18">
              <a:extLst>
                <a:ext uri="{FF2B5EF4-FFF2-40B4-BE49-F238E27FC236}">
                  <a16:creationId xmlns:a16="http://schemas.microsoft.com/office/drawing/2014/main" id="{E6313D13-4C98-4456-8683-C7D7AEB6FD25}"/>
                </a:ext>
              </a:extLst>
            </p:cNvPr>
            <p:cNvSpPr txBox="1"/>
            <p:nvPr/>
          </p:nvSpPr>
          <p:spPr>
            <a:xfrm flipH="1">
              <a:off x="887254" y="4668546"/>
              <a:ext cx="2994089" cy="365760"/>
            </a:xfrm>
            <a:prstGeom prst="rect">
              <a:avLst/>
            </a:prstGeom>
            <a:noFill/>
          </p:spPr>
          <p:txBody>
            <a:bodyPr rtlCol="0" wrap="square">
              <a:spAutoFit/>
            </a:bodyPr>
            <a:lstStyle/>
            <a:p>
              <a:pPr algn="ctr"/>
              <a:r>
                <a:rPr altLang="en-US" lang="zh-CN">
                  <a:solidFill>
                    <a:schemeClr val="tx1">
                      <a:lumMod val="75000"/>
                    </a:schemeClr>
                  </a:solidFill>
                  <a:latin charset="-122" panose="020b0600000000000000" pitchFamily="34" typeface="思源黑体 Medium"/>
                  <a:ea charset="-122" panose="020b0600000000000000" pitchFamily="34" typeface="思源黑体 Medium"/>
                  <a:cs typeface="Roboto Regular"/>
                  <a:sym charset="-122" panose="020b0300000000000000" pitchFamily="34" typeface="思源黑体 Light"/>
                </a:rPr>
                <a:t>输入标题</a:t>
              </a:r>
            </a:p>
          </p:txBody>
        </p:sp>
        <p:sp>
          <p:nvSpPr>
            <p:cNvPr id="9" name="Text Placeholder 5">
              <a:extLst>
                <a:ext uri="{FF2B5EF4-FFF2-40B4-BE49-F238E27FC236}">
                  <a16:creationId xmlns:a16="http://schemas.microsoft.com/office/drawing/2014/main" id="{13651BAF-1C1F-4332-AC2C-B710D72359C9}"/>
                </a:ext>
              </a:extLst>
            </p:cNvPr>
            <p:cNvSpPr txBox="1"/>
            <p:nvPr/>
          </p:nvSpPr>
          <p:spPr>
            <a:xfrm flipH="1">
              <a:off x="752984" y="5091894"/>
              <a:ext cx="3262631" cy="563891"/>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2000">
                  <a:solidFill>
                    <a:schemeClr val="tx1">
                      <a:lumMod val="65000"/>
                      <a:lumOff val="35000"/>
                    </a:schemeClr>
                  </a:solidFill>
                  <a:latin charset="0" pitchFamily="34" typeface="Franklin Gothic Book"/>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800">
                  <a:solidFill>
                    <a:schemeClr val="tx1">
                      <a:lumMod val="65000"/>
                      <a:lumOff val="35000"/>
                    </a:schemeClr>
                  </a:solidFill>
                  <a:latin charset="0" pitchFamily="34" typeface="Franklin Gothic Book"/>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600">
                  <a:solidFill>
                    <a:schemeClr val="tx1">
                      <a:lumMod val="65000"/>
                      <a:lumOff val="35000"/>
                    </a:schemeClr>
                  </a:solidFill>
                  <a:latin charset="0" pitchFamily="34" typeface="Franklin Gothic Book"/>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400">
                  <a:solidFill>
                    <a:schemeClr val="tx1">
                      <a:lumMod val="65000"/>
                      <a:lumOff val="35000"/>
                    </a:schemeClr>
                  </a:solidFill>
                  <a:latin charset="0" pitchFamily="34" typeface="Franklin Gothic Book"/>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14" name="Rounded Rectangle 58">
              <a:extLst>
                <a:ext uri="{FF2B5EF4-FFF2-40B4-BE49-F238E27FC236}">
                  <a16:creationId xmlns:a16="http://schemas.microsoft.com/office/drawing/2014/main" id="{544C3F06-E9ED-494B-B530-BACE0BD6093A}"/>
                </a:ext>
              </a:extLst>
            </p:cNvPr>
            <p:cNvSpPr>
              <a:spLocks noChangeAspect="1"/>
            </p:cNvSpPr>
            <p:nvPr/>
          </p:nvSpPr>
          <p:spPr>
            <a:xfrm flipH="1">
              <a:off x="1321696" y="1963579"/>
              <a:ext cx="2125207" cy="2125206"/>
            </a:xfrm>
            <a:prstGeom prst="roundRect">
              <a:avLst>
                <a:gd fmla="val 50000" name="adj"/>
              </a:avLst>
            </a:prstGeom>
            <a:solidFill>
              <a:srgbClr val="86B172"/>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2799">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5" name="TextBox 29">
              <a:extLst>
                <a:ext uri="{FF2B5EF4-FFF2-40B4-BE49-F238E27FC236}">
                  <a16:creationId xmlns:a16="http://schemas.microsoft.com/office/drawing/2014/main" id="{4A5824BE-A7EF-42A2-9C3B-395A07EF1B8A}"/>
                </a:ext>
              </a:extLst>
            </p:cNvPr>
            <p:cNvSpPr txBox="1"/>
            <p:nvPr/>
          </p:nvSpPr>
          <p:spPr>
            <a:xfrm flipH="1">
              <a:off x="1773777" y="2354272"/>
              <a:ext cx="1235039" cy="639928"/>
            </a:xfrm>
            <a:prstGeom prst="rect">
              <a:avLst/>
            </a:prstGeom>
            <a:noFill/>
          </p:spPr>
          <p:txBody>
            <a:bodyPr rtlCol="0" wrap="square">
              <a:spAutoFit/>
            </a:bodyPr>
            <a:lstStyle/>
            <a:p>
              <a:pPr algn="ctr"/>
              <a:r>
                <a:rPr lang="en-JM" sz="3599">
                  <a:solidFill>
                    <a:srgbClr val="FFFFFF"/>
                  </a:solidFill>
                  <a:latin charset="-122" panose="020b0300000000000000" pitchFamily="34" typeface="思源黑体 Light"/>
                  <a:ea charset="-122" panose="020b0300000000000000" pitchFamily="34" typeface="思源黑体 Light"/>
                  <a:cs typeface="Roboto Light"/>
                  <a:sym charset="-122" panose="020b0300000000000000" pitchFamily="34" typeface="思源黑体 Light"/>
                </a:rPr>
                <a:t>30%</a:t>
              </a:r>
            </a:p>
          </p:txBody>
        </p:sp>
        <p:pic>
          <p:nvPicPr>
            <p:cNvPr descr="hotairballoon_64px.png" id="20" name="Picture 7">
              <a:extLst>
                <a:ext uri="{FF2B5EF4-FFF2-40B4-BE49-F238E27FC236}">
                  <a16:creationId xmlns:a16="http://schemas.microsoft.com/office/drawing/2014/main" id="{426FC2F9-070D-4FD1-96D8-8435D0C84F2B}"/>
                </a:ext>
              </a:extLst>
            </p:cNvPr>
            <p:cNvPicPr>
              <a:picLocks noChangeAspect="1"/>
            </p:cNvPicPr>
            <p:nvPr/>
          </p:nvPicPr>
          <p:blipFill>
            <a:blip r:embed="rId5">
              <a:biLevel thresh="50000"/>
              <a:extLst>
                <a:ext uri="{28A0092B-C50C-407E-A947-70E740481C1C}">
                  <a14:useLocalDpi val="0"/>
                </a:ext>
              </a:extLst>
            </a:blip>
            <a:stretch>
              <a:fillRect/>
            </a:stretch>
          </p:blipFill>
          <p:spPr>
            <a:xfrm flipH="1">
              <a:off x="2152973" y="3159008"/>
              <a:ext cx="462654" cy="528748"/>
            </a:xfrm>
            <a:prstGeom prst="rect">
              <a:avLst/>
            </a:prstGeom>
          </p:spPr>
        </p:pic>
      </p:grpSp>
      <p:sp>
        <p:nvSpPr>
          <p:cNvPr id="21" name="TextBox 8">
            <a:extLst>
              <a:ext uri="{FF2B5EF4-FFF2-40B4-BE49-F238E27FC236}">
                <a16:creationId xmlns:a16="http://schemas.microsoft.com/office/drawing/2014/main" id="{05680E9C-5D63-446E-B5E5-C33F06FC3B28}"/>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4036338510"/>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2"/>
                                        </p:tgtEl>
                                        <p:attrNameLst>
                                          <p:attrName>style.visibility</p:attrName>
                                        </p:attrNameLst>
                                      </p:cBhvr>
                                      <p:to>
                                        <p:strVal val="visible"/>
                                      </p:to>
                                    </p:set>
                                    <p:animEffect filter="fade" transition="in">
                                      <p:cBhvr>
                                        <p:cTn dur="1000" id="14"/>
                                        <p:tgtEl>
                                          <p:spTgt spid="22"/>
                                        </p:tgtEl>
                                      </p:cBhvr>
                                    </p:animEffect>
                                    <p:anim calcmode="lin" valueType="num">
                                      <p:cBhvr>
                                        <p:cTn dur="1000" fill="hold" id="15"/>
                                        <p:tgtEl>
                                          <p:spTgt spid="22"/>
                                        </p:tgtEl>
                                        <p:attrNameLst>
                                          <p:attrName>ppt_x</p:attrName>
                                        </p:attrNameLst>
                                      </p:cBhvr>
                                      <p:tavLst>
                                        <p:tav tm="0">
                                          <p:val>
                                            <p:strVal val="#ppt_x"/>
                                          </p:val>
                                        </p:tav>
                                        <p:tav tm="100000">
                                          <p:val>
                                            <p:strVal val="#ppt_x"/>
                                          </p:val>
                                        </p:tav>
                                      </p:tavLst>
                                    </p:anim>
                                    <p:anim calcmode="lin" valueType="num">
                                      <p:cBhvr>
                                        <p:cTn dur="1000" fill="hold" id="16"/>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1000" id="21"/>
                                        <p:tgtEl>
                                          <p:spTgt spid="23"/>
                                        </p:tgtEl>
                                      </p:cBhvr>
                                    </p:animEffect>
                                    <p:anim calcmode="lin" valueType="num">
                                      <p:cBhvr>
                                        <p:cTn dur="1000" fill="hold" id="22"/>
                                        <p:tgtEl>
                                          <p:spTgt spid="23"/>
                                        </p:tgtEl>
                                        <p:attrNameLst>
                                          <p:attrName>ppt_x</p:attrName>
                                        </p:attrNameLst>
                                      </p:cBhvr>
                                      <p:tavLst>
                                        <p:tav tm="0">
                                          <p:val>
                                            <p:strVal val="#ppt_x"/>
                                          </p:val>
                                        </p:tav>
                                        <p:tav tm="100000">
                                          <p:val>
                                            <p:strVal val="#ppt_x"/>
                                          </p:val>
                                        </p:tav>
                                      </p:tavLst>
                                    </p:anim>
                                    <p:anim calcmode="lin" valueType="num">
                                      <p:cBhvr>
                                        <p:cTn dur="1000" fill="hold" id="23"/>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 36">
            <a:extLst>
              <a:ext uri="{FF2B5EF4-FFF2-40B4-BE49-F238E27FC236}">
                <a16:creationId xmlns:a16="http://schemas.microsoft.com/office/drawing/2014/main" id="{C454F4C6-644E-44DA-8E07-E1DE67BFF583}"/>
              </a:ext>
            </a:extLst>
          </p:cNvPr>
          <p:cNvPicPr>
            <a:picLocks noChangeAspect="1"/>
          </p:cNvPicPr>
          <p:nvPr/>
        </p:nvPicPr>
        <p:blipFill>
          <a:blip r:embed="rId2">
            <a:extLst>
              <a:ext uri="{28A0092B-C50C-407E-A947-70E740481C1C}">
                <a14:useLocalDpi val="0"/>
              </a:ext>
            </a:extLst>
          </a:blip>
          <a:srcRect r="47505"/>
          <a:stretch>
            <a:fillRect/>
          </a:stretch>
        </p:blipFill>
        <p:spPr>
          <a:xfrm flipH="1" flipV="1">
            <a:off x="6792886" y="0"/>
            <a:ext cx="5399114" cy="6908800"/>
          </a:xfrm>
          <a:prstGeom prst="rect">
            <a:avLst/>
          </a:prstGeom>
        </p:spPr>
      </p:pic>
      <p:pic>
        <p:nvPicPr>
          <p:cNvPr id="36" name="图片 35">
            <a:extLst>
              <a:ext uri="{FF2B5EF4-FFF2-40B4-BE49-F238E27FC236}">
                <a16:creationId xmlns:a16="http://schemas.microsoft.com/office/drawing/2014/main" id="{AA3CF60D-BF6A-4535-ACE6-23A72D525B84}"/>
              </a:ext>
            </a:extLst>
          </p:cNvPr>
          <p:cNvPicPr>
            <a:picLocks noChangeAspect="1"/>
          </p:cNvPicPr>
          <p:nvPr/>
        </p:nvPicPr>
        <p:blipFill>
          <a:blip r:embed="rId2">
            <a:extLst>
              <a:ext uri="{28A0092B-C50C-407E-A947-70E740481C1C}">
                <a14:useLocalDpi val="0"/>
              </a:ext>
            </a:extLst>
          </a:blip>
          <a:srcRect r="47505"/>
          <a:stretch>
            <a:fillRect/>
          </a:stretch>
        </p:blipFill>
        <p:spPr>
          <a:xfrm>
            <a:off x="0" y="0"/>
            <a:ext cx="5399114" cy="6908800"/>
          </a:xfrm>
          <a:prstGeom prst="rect">
            <a:avLst/>
          </a:prstGeom>
        </p:spPr>
      </p:pic>
      <p:sp>
        <p:nvSpPr>
          <p:cNvPr id="2" name="矩形 1">
            <a:extLst>
              <a:ext uri="{FF2B5EF4-FFF2-40B4-BE49-F238E27FC236}">
                <a16:creationId xmlns:a16="http://schemas.microsoft.com/office/drawing/2014/main" id="{5FBE9C65-8076-4B36-8B1D-18469A2833DF}"/>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3" name="组合 2">
            <a:extLst>
              <a:ext uri="{FF2B5EF4-FFF2-40B4-BE49-F238E27FC236}">
                <a16:creationId xmlns:a16="http://schemas.microsoft.com/office/drawing/2014/main" id="{2FC4537B-E6F8-474C-9840-57DD03341BAA}"/>
              </a:ext>
            </a:extLst>
          </p:cNvPr>
          <p:cNvGrpSpPr/>
          <p:nvPr/>
        </p:nvGrpSpPr>
        <p:grpSpPr>
          <a:xfrm>
            <a:off x="3733799" y="741625"/>
            <a:ext cx="4724402" cy="700143"/>
            <a:chOff x="3733799" y="741625"/>
            <a:chExt cx="4724402" cy="700143"/>
          </a:xfrm>
        </p:grpSpPr>
        <p:cxnSp>
          <p:nvCxnSpPr>
            <p:cNvPr id="25" name="直接连接符 24">
              <a:extLst>
                <a:ext uri="{FF2B5EF4-FFF2-40B4-BE49-F238E27FC236}">
                  <a16:creationId xmlns:a16="http://schemas.microsoft.com/office/drawing/2014/main" id="{2007F53E-97BC-41CE-B677-C40EE330B59A}"/>
                </a:ext>
              </a:extLst>
            </p:cNvPr>
            <p:cNvCxnSpPr/>
            <p:nvPr/>
          </p:nvCxnSpPr>
          <p:spPr>
            <a:xfrm>
              <a:off x="5513337" y="1441768"/>
              <a:ext cx="1165326" cy="0"/>
            </a:xfrm>
            <a:prstGeom prst="line">
              <a:avLst/>
            </a:prstGeom>
            <a:ln w="47625">
              <a:solidFill>
                <a:srgbClr val="86B172"/>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45D165BD-43EB-4C6A-98E3-C05648052F3C}"/>
                </a:ext>
              </a:extLst>
            </p:cNvPr>
            <p:cNvSpPr txBox="1"/>
            <p:nvPr/>
          </p:nvSpPr>
          <p:spPr>
            <a:xfrm>
              <a:off x="3733799" y="741625"/>
              <a:ext cx="4724402" cy="57912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200" u="none">
                  <a:ln>
                    <a:noFill/>
                  </a:ln>
                  <a:solidFill>
                    <a:srgbClr val="393939"/>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CONTENTS</a:t>
              </a:r>
            </a:p>
          </p:txBody>
        </p:sp>
      </p:grpSp>
      <p:grpSp>
        <p:nvGrpSpPr>
          <p:cNvPr id="4" name="组合 3">
            <a:extLst>
              <a:ext uri="{FF2B5EF4-FFF2-40B4-BE49-F238E27FC236}">
                <a16:creationId xmlns:a16="http://schemas.microsoft.com/office/drawing/2014/main" id="{A52C9879-F157-430F-BFB5-3A003CABDB1A}"/>
              </a:ext>
            </a:extLst>
          </p:cNvPr>
          <p:cNvGrpSpPr/>
          <p:nvPr/>
        </p:nvGrpSpPr>
        <p:grpSpPr>
          <a:xfrm>
            <a:off x="1010950" y="2584758"/>
            <a:ext cx="1569660" cy="2806073"/>
            <a:chOff x="1010950" y="2584758"/>
            <a:chExt cx="1569660" cy="2806073"/>
          </a:xfrm>
        </p:grpSpPr>
        <p:grpSp>
          <p:nvGrpSpPr>
            <p:cNvPr id="10" name="组合 9">
              <a:extLst>
                <a:ext uri="{FF2B5EF4-FFF2-40B4-BE49-F238E27FC236}">
                  <a16:creationId xmlns:a16="http://schemas.microsoft.com/office/drawing/2014/main" id="{A841C9DE-3301-4B03-9A79-0E0F8598B38D}"/>
                </a:ext>
              </a:extLst>
            </p:cNvPr>
            <p:cNvGrpSpPr/>
            <p:nvPr/>
          </p:nvGrpSpPr>
          <p:grpSpPr>
            <a:xfrm>
              <a:off x="1175498" y="2584758"/>
              <a:ext cx="1367794" cy="1367790"/>
              <a:chOff x="1897704" y="2457337"/>
              <a:chExt cx="938734" cy="938732"/>
            </a:xfrm>
          </p:grpSpPr>
          <p:sp>
            <p:nvSpPr>
              <p:cNvPr id="11" name="菱形 10">
                <a:extLst>
                  <a:ext uri="{FF2B5EF4-FFF2-40B4-BE49-F238E27FC236}">
                    <a16:creationId xmlns:a16="http://schemas.microsoft.com/office/drawing/2014/main" id="{E5D3E0C6-14CD-4E82-9730-F7A0191DFB85}"/>
                  </a:ext>
                </a:extLst>
              </p:cNvPr>
              <p:cNvSpPr/>
              <p:nvPr/>
            </p:nvSpPr>
            <p:spPr>
              <a:xfrm>
                <a:off x="1897704" y="2457337"/>
                <a:ext cx="938734" cy="938732"/>
              </a:xfrm>
              <a:prstGeom prst="diamond">
                <a:avLst/>
              </a:pr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12" name="Freeform 160">
                <a:extLst>
                  <a:ext uri="{FF2B5EF4-FFF2-40B4-BE49-F238E27FC236}">
                    <a16:creationId xmlns:a16="http://schemas.microsoft.com/office/drawing/2014/main" id="{BD64226F-7BA1-48EE-8812-E3A7083671C8}"/>
                  </a:ext>
                </a:extLst>
              </p:cNvPr>
              <p:cNvSpPr/>
              <p:nvPr/>
            </p:nvSpPr>
            <p:spPr bwMode="auto">
              <a:xfrm>
                <a:off x="2205169" y="2716706"/>
                <a:ext cx="397262" cy="476714"/>
              </a:xfrm>
              <a:custGeom>
                <a:gdLst>
                  <a:gd fmla="*/ 179267 w 517" name="T0"/>
                  <a:gd fmla="*/ 84260 h 619" name="T1"/>
                  <a:gd fmla="*/ 179267 w 517" name="T2"/>
                  <a:gd fmla="*/ 84260 h 619" name="T3"/>
                  <a:gd fmla="*/ 158156 w 517" name="T4"/>
                  <a:gd fmla="*/ 41951 h 619" name="T5"/>
                  <a:gd fmla="*/ 152788 w 517" name="T6"/>
                  <a:gd fmla="*/ 41951 h 619" name="T7"/>
                  <a:gd fmla="*/ 110566 w 517" name="T8"/>
                  <a:gd fmla="*/ 41951 h 619" name="T9"/>
                  <a:gd fmla="*/ 110566 w 517" name="T10"/>
                  <a:gd fmla="*/ 26174 h 619" name="T11"/>
                  <a:gd fmla="*/ 84445 w 517" name="T12"/>
                  <a:gd fmla="*/ 0 h 619" name="T13"/>
                  <a:gd fmla="*/ 68701 w 517" name="T14"/>
                  <a:gd fmla="*/ 0 h 619" name="T15"/>
                  <a:gd fmla="*/ 42223 w 517" name="T16"/>
                  <a:gd fmla="*/ 26174 h 619" name="T17"/>
                  <a:gd fmla="*/ 42223 w 517" name="T18"/>
                  <a:gd fmla="*/ 41951 h 619" name="T19"/>
                  <a:gd fmla="*/ 16102 w 517" name="T20"/>
                  <a:gd fmla="*/ 41951 h 619" name="T21"/>
                  <a:gd fmla="*/ 0 w 517" name="T22"/>
                  <a:gd fmla="*/ 52707 h 619" name="T23"/>
                  <a:gd fmla="*/ 0 w 517" name="T24"/>
                  <a:gd fmla="*/ 126570 h 619" name="T25"/>
                  <a:gd fmla="*/ 16102 w 517" name="T26"/>
                  <a:gd fmla="*/ 136968 h 619" name="T27"/>
                  <a:gd fmla="*/ 42223 w 517" name="T28"/>
                  <a:gd fmla="*/ 136968 h 619" name="T29"/>
                  <a:gd fmla="*/ 42223 w 517" name="T30"/>
                  <a:gd fmla="*/ 195053 h 619" name="T31"/>
                  <a:gd fmla="*/ 68701 w 517" name="T32"/>
                  <a:gd fmla="*/ 221586 h 619" name="T33"/>
                  <a:gd fmla="*/ 84445 w 517" name="T34"/>
                  <a:gd fmla="*/ 221586 h 619" name="T35"/>
                  <a:gd fmla="*/ 110566 w 517" name="T36"/>
                  <a:gd fmla="*/ 195053 h 619" name="T37"/>
                  <a:gd fmla="*/ 110566 w 517" name="T38"/>
                  <a:gd fmla="*/ 136968 h 619" name="T39"/>
                  <a:gd fmla="*/ 152788 w 517" name="T40"/>
                  <a:gd fmla="*/ 136968 h 619" name="T41"/>
                  <a:gd fmla="*/ 152788 w 517" name="T42"/>
                  <a:gd fmla="*/ 136968 h 619" name="T43"/>
                  <a:gd fmla="*/ 158156 w 517" name="T44"/>
                  <a:gd fmla="*/ 136968 h 619" name="T45"/>
                  <a:gd fmla="*/ 179267 w 517" name="T46"/>
                  <a:gd fmla="*/ 94658 h 619" name="T47"/>
                  <a:gd fmla="*/ 184634 w 517" name="T48"/>
                  <a:gd fmla="*/ 89639 h 619" name="T49"/>
                  <a:gd fmla="*/ 179267 w 517" name="T50"/>
                  <a:gd fmla="*/ 84260 h 619" name="T51"/>
                  <a:gd fmla="*/ 57967 w 517" name="T52"/>
                  <a:gd fmla="*/ 26174 h 619" name="T53"/>
                  <a:gd fmla="*/ 57967 w 517" name="T54"/>
                  <a:gd fmla="*/ 26174 h 619" name="T55"/>
                  <a:gd fmla="*/ 68701 w 517" name="T56"/>
                  <a:gd fmla="*/ 10398 h 619" name="T57"/>
                  <a:gd fmla="*/ 84445 w 517" name="T58"/>
                  <a:gd fmla="*/ 10398 h 619" name="T59"/>
                  <a:gd fmla="*/ 100189 w 517" name="T60"/>
                  <a:gd fmla="*/ 26174 h 619" name="T61"/>
                  <a:gd fmla="*/ 100189 w 517" name="T62"/>
                  <a:gd fmla="*/ 41951 h 619" name="T63"/>
                  <a:gd fmla="*/ 57967 w 517" name="T64"/>
                  <a:gd fmla="*/ 41951 h 619" name="T65"/>
                  <a:gd fmla="*/ 57967 w 517" name="T66"/>
                  <a:gd fmla="*/ 26174 h 619" name="T67"/>
                  <a:gd fmla="*/ 100189 w 517" name="T68"/>
                  <a:gd fmla="*/ 195053 h 619" name="T69"/>
                  <a:gd fmla="*/ 100189 w 517" name="T70"/>
                  <a:gd fmla="*/ 195053 h 619" name="T71"/>
                  <a:gd fmla="*/ 84445 w 517" name="T72"/>
                  <a:gd fmla="*/ 210830 h 619" name="T73"/>
                  <a:gd fmla="*/ 68701 w 517" name="T74"/>
                  <a:gd fmla="*/ 210830 h 619" name="T75"/>
                  <a:gd fmla="*/ 57967 w 517" name="T76"/>
                  <a:gd fmla="*/ 195053 h 619" name="T77"/>
                  <a:gd fmla="*/ 57967 w 517" name="T78"/>
                  <a:gd fmla="*/ 136968 h 619" name="T79"/>
                  <a:gd fmla="*/ 100189 w 517" name="T80"/>
                  <a:gd fmla="*/ 136968 h 619" name="T81"/>
                  <a:gd fmla="*/ 100189 w 517" name="T82"/>
                  <a:gd fmla="*/ 195053 h 619" name="T83"/>
                  <a:gd fmla="*/ 152788 w 517" name="T84"/>
                  <a:gd fmla="*/ 121191 h 619" name="T85"/>
                  <a:gd fmla="*/ 152788 w 517" name="T86"/>
                  <a:gd fmla="*/ 121191 h 619" name="T87"/>
                  <a:gd fmla="*/ 147779 w 517" name="T88"/>
                  <a:gd fmla="*/ 126570 h 619" name="T89"/>
                  <a:gd fmla="*/ 21111 w 517" name="T90"/>
                  <a:gd fmla="*/ 126570 h 619" name="T91"/>
                  <a:gd fmla="*/ 16102 w 517" name="T92"/>
                  <a:gd fmla="*/ 115813 h 619" name="T93"/>
                  <a:gd fmla="*/ 16102 w 517" name="T94"/>
                  <a:gd fmla="*/ 63106 h 619" name="T95"/>
                  <a:gd fmla="*/ 21111 w 517" name="T96"/>
                  <a:gd fmla="*/ 52707 h 619" name="T97"/>
                  <a:gd fmla="*/ 147779 w 517" name="T98"/>
                  <a:gd fmla="*/ 52707 h 619" name="T99"/>
                  <a:gd fmla="*/ 152788 w 517" name="T100"/>
                  <a:gd fmla="*/ 58086 h 619" name="T101"/>
                  <a:gd fmla="*/ 168890 w 517" name="T102"/>
                  <a:gd fmla="*/ 89639 h 619" name="T103"/>
                  <a:gd fmla="*/ 152788 w 517" name="T104"/>
                  <a:gd fmla="*/ 121191 h 61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19" w="517">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sp>
          <p:nvSpPr>
            <p:cNvPr id="27" name="矩形 26">
              <a:extLst>
                <a:ext uri="{FF2B5EF4-FFF2-40B4-BE49-F238E27FC236}">
                  <a16:creationId xmlns:a16="http://schemas.microsoft.com/office/drawing/2014/main" id="{2F4242B9-3544-4AF3-B5B3-9B4901774755}"/>
                </a:ext>
              </a:extLst>
            </p:cNvPr>
            <p:cNvSpPr/>
            <p:nvPr/>
          </p:nvSpPr>
          <p:spPr>
            <a:xfrm>
              <a:off x="662940" y="4330465"/>
              <a:ext cx="2265680" cy="650240"/>
            </a:xfrm>
            <a:prstGeom prst="rect">
              <a:avLst/>
            </a:prstGeom>
          </p:spPr>
          <p:txBody>
            <a:bodyPr wrap="none">
              <a:spAutoFit/>
            </a:bodyPr>
            <a:lstStyle/>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教育教学内容</a:t>
              </a:r>
            </a:p>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(YOUR TITLE HERE)</a:t>
              </a:r>
            </a:p>
          </p:txBody>
        </p:sp>
        <p:sp>
          <p:nvSpPr>
            <p:cNvPr id="31" name="文本框 30">
              <a:extLst>
                <a:ext uri="{FF2B5EF4-FFF2-40B4-BE49-F238E27FC236}">
                  <a16:creationId xmlns:a16="http://schemas.microsoft.com/office/drawing/2014/main" id="{D7A5AB07-E87F-4ADC-B9C2-C1E34170309B}"/>
                </a:ext>
              </a:extLst>
            </p:cNvPr>
            <p:cNvSpPr txBox="1"/>
            <p:nvPr/>
          </p:nvSpPr>
          <p:spPr>
            <a:xfrm>
              <a:off x="1480776" y="5021499"/>
              <a:ext cx="465455" cy="365760"/>
            </a:xfrm>
            <a:prstGeom prst="rect">
              <a:avLst/>
            </a:prstGeom>
            <a:noFill/>
          </p:spPr>
          <p:txBody>
            <a:bodyPr rtlCol="0" wrap="none">
              <a:spAutoFit/>
            </a:bodyPr>
            <a:lstStyle/>
            <a:p>
              <a:r>
                <a:rPr altLang="zh-CN" b="1" lang="en-US">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01</a:t>
              </a:r>
            </a:p>
          </p:txBody>
        </p:sp>
      </p:grpSp>
      <p:grpSp>
        <p:nvGrpSpPr>
          <p:cNvPr id="5" name="组合 4">
            <a:extLst>
              <a:ext uri="{FF2B5EF4-FFF2-40B4-BE49-F238E27FC236}">
                <a16:creationId xmlns:a16="http://schemas.microsoft.com/office/drawing/2014/main" id="{266120F8-D947-423B-B0EE-ACEC342F10DF}"/>
              </a:ext>
            </a:extLst>
          </p:cNvPr>
          <p:cNvGrpSpPr/>
          <p:nvPr/>
        </p:nvGrpSpPr>
        <p:grpSpPr>
          <a:xfrm>
            <a:off x="3270663" y="2556313"/>
            <a:ext cx="2146398" cy="2834518"/>
            <a:chOff x="3270663" y="2556313"/>
            <a:chExt cx="2146398" cy="2834518"/>
          </a:xfrm>
        </p:grpSpPr>
        <p:grpSp>
          <p:nvGrpSpPr>
            <p:cNvPr id="13" name="组合 12">
              <a:extLst>
                <a:ext uri="{FF2B5EF4-FFF2-40B4-BE49-F238E27FC236}">
                  <a16:creationId xmlns:a16="http://schemas.microsoft.com/office/drawing/2014/main" id="{473DF693-86C5-4CBF-B720-13183D6943C8}"/>
                </a:ext>
              </a:extLst>
            </p:cNvPr>
            <p:cNvGrpSpPr/>
            <p:nvPr/>
          </p:nvGrpSpPr>
          <p:grpSpPr>
            <a:xfrm>
              <a:off x="3998034" y="2556313"/>
              <a:ext cx="1367794" cy="1367790"/>
              <a:chOff x="4300922" y="2457337"/>
              <a:chExt cx="938734" cy="938732"/>
            </a:xfrm>
          </p:grpSpPr>
          <p:sp>
            <p:nvSpPr>
              <p:cNvPr id="14" name="菱形 13">
                <a:extLst>
                  <a:ext uri="{FF2B5EF4-FFF2-40B4-BE49-F238E27FC236}">
                    <a16:creationId xmlns:a16="http://schemas.microsoft.com/office/drawing/2014/main" id="{5648EF4D-A2E2-472C-8BB5-94E7587D5557}"/>
                  </a:ext>
                </a:extLst>
              </p:cNvPr>
              <p:cNvSpPr/>
              <p:nvPr/>
            </p:nvSpPr>
            <p:spPr>
              <a:xfrm>
                <a:off x="4300922" y="2457337"/>
                <a:ext cx="938734" cy="938732"/>
              </a:xfrm>
              <a:prstGeom prst="diamond">
                <a:avLst/>
              </a:prstGeom>
              <a:solidFill>
                <a:srgbClr val="DDE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15" name="Freeform 159">
                <a:extLst>
                  <a:ext uri="{FF2B5EF4-FFF2-40B4-BE49-F238E27FC236}">
                    <a16:creationId xmlns:a16="http://schemas.microsoft.com/office/drawing/2014/main" id="{CDC56BFF-0A89-4A0D-9B0A-ADF4C1097539}"/>
                  </a:ext>
                </a:extLst>
              </p:cNvPr>
              <p:cNvSpPr/>
              <p:nvPr/>
            </p:nvSpPr>
            <p:spPr bwMode="auto">
              <a:xfrm>
                <a:off x="4530516" y="2711809"/>
                <a:ext cx="490904" cy="476716"/>
              </a:xfrm>
              <a:custGeom>
                <a:gdLst>
                  <a:gd fmla="*/ 63820 w 634" name="T0"/>
                  <a:gd fmla="*/ 68484 h 619" name="T1"/>
                  <a:gd fmla="*/ 63820 w 634" name="T2"/>
                  <a:gd fmla="*/ 68484 h 619" name="T3"/>
                  <a:gd fmla="*/ 58411 w 634" name="T4"/>
                  <a:gd fmla="*/ 73504 h 619" name="T5"/>
                  <a:gd fmla="*/ 58411 w 634" name="T6"/>
                  <a:gd fmla="*/ 147724 h 619" name="T7"/>
                  <a:gd fmla="*/ 63820 w 634" name="T8"/>
                  <a:gd fmla="*/ 152744 h 619" name="T9"/>
                  <a:gd fmla="*/ 74637 w 634" name="T10"/>
                  <a:gd fmla="*/ 147724 h 619" name="T11"/>
                  <a:gd fmla="*/ 74637 w 634" name="T12"/>
                  <a:gd fmla="*/ 73504 h 619" name="T13"/>
                  <a:gd fmla="*/ 63820 w 634" name="T14"/>
                  <a:gd fmla="*/ 68484 h 619" name="T15"/>
                  <a:gd fmla="*/ 122231 w 634" name="T16"/>
                  <a:gd fmla="*/ 89639 h 619" name="T17"/>
                  <a:gd fmla="*/ 122231 w 634" name="T18"/>
                  <a:gd fmla="*/ 89639 h 619" name="T19"/>
                  <a:gd fmla="*/ 116822 w 634" name="T20"/>
                  <a:gd fmla="*/ 94658 h 619" name="T21"/>
                  <a:gd fmla="*/ 116822 w 634" name="T22"/>
                  <a:gd fmla="*/ 136968 h 619" name="T23"/>
                  <a:gd fmla="*/ 122231 w 634" name="T24"/>
                  <a:gd fmla="*/ 147724 h 619" name="T25"/>
                  <a:gd fmla="*/ 127639 w 634" name="T26"/>
                  <a:gd fmla="*/ 136968 h 619" name="T27"/>
                  <a:gd fmla="*/ 127639 w 634" name="T28"/>
                  <a:gd fmla="*/ 94658 h 619" name="T29"/>
                  <a:gd fmla="*/ 122231 w 634" name="T30"/>
                  <a:gd fmla="*/ 89639 h 619" name="T31"/>
                  <a:gd fmla="*/ 169825 w 634" name="T32"/>
                  <a:gd fmla="*/ 0 h 619" name="T33"/>
                  <a:gd fmla="*/ 169825 w 634" name="T34"/>
                  <a:gd fmla="*/ 0 h 619" name="T35"/>
                  <a:gd fmla="*/ 116822 w 634" name="T36"/>
                  <a:gd fmla="*/ 41951 h 619" name="T37"/>
                  <a:gd fmla="*/ 58411 w 634" name="T38"/>
                  <a:gd fmla="*/ 20796 h 619" name="T39"/>
                  <a:gd fmla="*/ 0 w 634" name="T40"/>
                  <a:gd fmla="*/ 52707 h 619" name="T41"/>
                  <a:gd fmla="*/ 0 w 634" name="T42"/>
                  <a:gd fmla="*/ 221586 h 619" name="T43"/>
                  <a:gd fmla="*/ 58411 w 634" name="T44"/>
                  <a:gd fmla="*/ 190034 h 619" name="T45"/>
                  <a:gd fmla="*/ 116822 w 634" name="T46"/>
                  <a:gd fmla="*/ 210830 h 619" name="T47"/>
                  <a:gd fmla="*/ 169825 w 634" name="T48"/>
                  <a:gd fmla="*/ 168879 h 619" name="T49"/>
                  <a:gd fmla="*/ 228236 w 634" name="T50"/>
                  <a:gd fmla="*/ 210830 h 619" name="T51"/>
                  <a:gd fmla="*/ 228236 w 634" name="T52"/>
                  <a:gd fmla="*/ 41951 h 619" name="T53"/>
                  <a:gd fmla="*/ 169825 w 634" name="T54"/>
                  <a:gd fmla="*/ 0 h 619" name="T55"/>
                  <a:gd fmla="*/ 212372 w 634" name="T56"/>
                  <a:gd fmla="*/ 184655 h 619" name="T57"/>
                  <a:gd fmla="*/ 212372 w 634" name="T58"/>
                  <a:gd fmla="*/ 184655 h 619" name="T59"/>
                  <a:gd fmla="*/ 169825 w 634" name="T60"/>
                  <a:gd fmla="*/ 152744 h 619" name="T61"/>
                  <a:gd fmla="*/ 116822 w 634" name="T62"/>
                  <a:gd fmla="*/ 195053 h 619" name="T63"/>
                  <a:gd fmla="*/ 58411 w 634" name="T64"/>
                  <a:gd fmla="*/ 173899 h 619" name="T65"/>
                  <a:gd fmla="*/ 15865 w 634" name="T66"/>
                  <a:gd fmla="*/ 200432 h 619" name="T67"/>
                  <a:gd fmla="*/ 15865 w 634" name="T68"/>
                  <a:gd fmla="*/ 58086 h 619" name="T69"/>
                  <a:gd fmla="*/ 58411 w 634" name="T70"/>
                  <a:gd fmla="*/ 31553 h 619" name="T71"/>
                  <a:gd fmla="*/ 116822 w 634" name="T72"/>
                  <a:gd fmla="*/ 52707 h 619" name="T73"/>
                  <a:gd fmla="*/ 169825 w 634" name="T74"/>
                  <a:gd fmla="*/ 10398 h 619" name="T75"/>
                  <a:gd fmla="*/ 212372 w 634" name="T76"/>
                  <a:gd fmla="*/ 41951 h 619" name="T77"/>
                  <a:gd fmla="*/ 212372 w 634" name="T78"/>
                  <a:gd fmla="*/ 184655 h 619" name="T79"/>
                  <a:gd fmla="*/ 169825 w 634" name="T80"/>
                  <a:gd fmla="*/ 115813 h 619" name="T81"/>
                  <a:gd fmla="*/ 169825 w 634" name="T82"/>
                  <a:gd fmla="*/ 115813 h 619" name="T83"/>
                  <a:gd fmla="*/ 180642 w 634" name="T84"/>
                  <a:gd fmla="*/ 126570 h 619" name="T85"/>
                  <a:gd fmla="*/ 186051 w 634" name="T86"/>
                  <a:gd fmla="*/ 115813 h 619" name="T87"/>
                  <a:gd fmla="*/ 186051 w 634" name="T88"/>
                  <a:gd fmla="*/ 63106 h 619" name="T89"/>
                  <a:gd fmla="*/ 180642 w 634" name="T90"/>
                  <a:gd fmla="*/ 52707 h 619" name="T91"/>
                  <a:gd fmla="*/ 169825 w 634" name="T92"/>
                  <a:gd fmla="*/ 63106 h 619" name="T93"/>
                  <a:gd fmla="*/ 169825 w 634" name="T94"/>
                  <a:gd fmla="*/ 115813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cxnSp>
          <p:nvCxnSpPr>
            <p:cNvPr id="22" name="直接连接符 21">
              <a:extLst>
                <a:ext uri="{FF2B5EF4-FFF2-40B4-BE49-F238E27FC236}">
                  <a16:creationId xmlns:a16="http://schemas.microsoft.com/office/drawing/2014/main" id="{F18595B6-6D96-441E-8511-68DDCC2A8A4D}"/>
                </a:ext>
              </a:extLst>
            </p:cNvPr>
            <p:cNvCxnSpPr/>
            <p:nvPr/>
          </p:nvCxnSpPr>
          <p:spPr>
            <a:xfrm flipH="1">
              <a:off x="3270663" y="2714529"/>
              <a:ext cx="0" cy="1155700"/>
            </a:xfrm>
            <a:prstGeom prst="line">
              <a:avLst/>
            </a:prstGeom>
            <a:ln w="19050">
              <a:solidFill>
                <a:srgbClr val="F0E2D7">
                  <a:alpha val="93000"/>
                </a:srgbClr>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82C608FA-A15E-434A-B95C-357197D303EF}"/>
                </a:ext>
              </a:extLst>
            </p:cNvPr>
            <p:cNvSpPr/>
            <p:nvPr/>
          </p:nvSpPr>
          <p:spPr>
            <a:xfrm>
              <a:off x="3499391" y="4347926"/>
              <a:ext cx="2265680" cy="650240"/>
            </a:xfrm>
            <a:prstGeom prst="rect">
              <a:avLst/>
            </a:prstGeom>
          </p:spPr>
          <p:txBody>
            <a:bodyPr wrap="none">
              <a:spAutoFit/>
            </a:bodyPr>
            <a:lstStyle/>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教育教学分析</a:t>
              </a:r>
            </a:p>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(YOUR TITLE HERE)</a:t>
              </a:r>
            </a:p>
          </p:txBody>
        </p:sp>
        <p:sp>
          <p:nvSpPr>
            <p:cNvPr id="32" name="文本框 31">
              <a:extLst>
                <a:ext uri="{FF2B5EF4-FFF2-40B4-BE49-F238E27FC236}">
                  <a16:creationId xmlns:a16="http://schemas.microsoft.com/office/drawing/2014/main" id="{C93A4DBA-FCA5-469B-8A8A-6386C2E107A1}"/>
                </a:ext>
              </a:extLst>
            </p:cNvPr>
            <p:cNvSpPr txBox="1"/>
            <p:nvPr/>
          </p:nvSpPr>
          <p:spPr>
            <a:xfrm>
              <a:off x="4349902" y="5021499"/>
              <a:ext cx="465455" cy="365760"/>
            </a:xfrm>
            <a:prstGeom prst="rect">
              <a:avLst/>
            </a:prstGeom>
            <a:noFill/>
          </p:spPr>
          <p:txBody>
            <a:bodyPr rtlCol="0" wrap="none">
              <a:spAutoFit/>
            </a:bodyPr>
            <a:lstStyle/>
            <a:p>
              <a:r>
                <a:rPr altLang="zh-CN" b="1" lang="en-US">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02</a:t>
              </a:r>
            </a:p>
          </p:txBody>
        </p:sp>
      </p:grpSp>
      <p:grpSp>
        <p:nvGrpSpPr>
          <p:cNvPr id="6" name="组合 5">
            <a:extLst>
              <a:ext uri="{FF2B5EF4-FFF2-40B4-BE49-F238E27FC236}">
                <a16:creationId xmlns:a16="http://schemas.microsoft.com/office/drawing/2014/main" id="{9A0D68FC-EBE3-4E1D-B866-BC472ED0B2DA}"/>
              </a:ext>
            </a:extLst>
          </p:cNvPr>
          <p:cNvGrpSpPr/>
          <p:nvPr/>
        </p:nvGrpSpPr>
        <p:grpSpPr>
          <a:xfrm>
            <a:off x="6093199" y="2556313"/>
            <a:ext cx="2223174" cy="2805813"/>
            <a:chOff x="6093199" y="2556313"/>
            <a:chExt cx="2223174" cy="2805813"/>
          </a:xfrm>
        </p:grpSpPr>
        <p:grpSp>
          <p:nvGrpSpPr>
            <p:cNvPr id="19" name="组合 18">
              <a:extLst>
                <a:ext uri="{FF2B5EF4-FFF2-40B4-BE49-F238E27FC236}">
                  <a16:creationId xmlns:a16="http://schemas.microsoft.com/office/drawing/2014/main" id="{26FEBF24-9C10-4355-BF72-DEF2B15261BA}"/>
                </a:ext>
              </a:extLst>
            </p:cNvPr>
            <p:cNvGrpSpPr/>
            <p:nvPr/>
          </p:nvGrpSpPr>
          <p:grpSpPr>
            <a:xfrm>
              <a:off x="6820570" y="2556313"/>
              <a:ext cx="1367794" cy="1367790"/>
              <a:chOff x="6704140" y="2457337"/>
              <a:chExt cx="938734" cy="938732"/>
            </a:xfrm>
          </p:grpSpPr>
          <p:sp>
            <p:nvSpPr>
              <p:cNvPr id="20" name="菱形 19">
                <a:extLst>
                  <a:ext uri="{FF2B5EF4-FFF2-40B4-BE49-F238E27FC236}">
                    <a16:creationId xmlns:a16="http://schemas.microsoft.com/office/drawing/2014/main" id="{BAEE3154-F390-4EAD-A1F8-C9833A63D336}"/>
                  </a:ext>
                </a:extLst>
              </p:cNvPr>
              <p:cNvSpPr/>
              <p:nvPr/>
            </p:nvSpPr>
            <p:spPr>
              <a:xfrm>
                <a:off x="6704140" y="2457337"/>
                <a:ext cx="938734" cy="938732"/>
              </a:xfrm>
              <a:prstGeom prst="diamond">
                <a:avLst/>
              </a:pr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21" name="Freeform 109">
                <a:extLst>
                  <a:ext uri="{FF2B5EF4-FFF2-40B4-BE49-F238E27FC236}">
                    <a16:creationId xmlns:a16="http://schemas.microsoft.com/office/drawing/2014/main" id="{4A18A8AD-C88D-4AA5-A165-A234811DDEB2}"/>
                  </a:ext>
                </a:extLst>
              </p:cNvPr>
              <p:cNvSpPr/>
              <p:nvPr/>
            </p:nvSpPr>
            <p:spPr bwMode="auto">
              <a:xfrm>
                <a:off x="6916502" y="2678573"/>
                <a:ext cx="490904" cy="490902"/>
              </a:xfrm>
              <a:custGeom>
                <a:gdLst>
                  <a:gd fmla="*/ 116822 w 634" name="T0"/>
                  <a:gd fmla="*/ 0 h 634" name="T1"/>
                  <a:gd fmla="*/ 116822 w 634" name="T2"/>
                  <a:gd fmla="*/ 228190 h 634" name="T3"/>
                  <a:gd fmla="*/ 116822 w 634" name="T4"/>
                  <a:gd fmla="*/ 0 h 634" name="T5"/>
                  <a:gd fmla="*/ 196507 w 634" name="T6"/>
                  <a:gd fmla="*/ 58399 h 634" name="T7"/>
                  <a:gd fmla="*/ 159369 w 634" name="T8"/>
                  <a:gd fmla="*/ 105984 h 634" name="T9"/>
                  <a:gd fmla="*/ 196507 w 634" name="T10"/>
                  <a:gd fmla="*/ 58399 h 634" name="T11"/>
                  <a:gd fmla="*/ 186051 w 634" name="T12"/>
                  <a:gd fmla="*/ 47945 h 634" name="T13"/>
                  <a:gd fmla="*/ 138096 w 634" name="T14"/>
                  <a:gd fmla="*/ 21269 h 634" name="T15"/>
                  <a:gd fmla="*/ 85093 w 634" name="T16"/>
                  <a:gd fmla="*/ 105984 h 634" name="T17"/>
                  <a:gd fmla="*/ 90501 w 634" name="T18"/>
                  <a:gd fmla="*/ 69214 h 634" name="T19"/>
                  <a:gd fmla="*/ 138096 w 634" name="T20"/>
                  <a:gd fmla="*/ 69214 h 634" name="T21"/>
                  <a:gd fmla="*/ 85093 w 634" name="T22"/>
                  <a:gd fmla="*/ 105984 h 634" name="T23"/>
                  <a:gd fmla="*/ 143504 w 634" name="T24"/>
                  <a:gd fmla="*/ 122206 h 634" name="T25"/>
                  <a:gd fmla="*/ 116822 w 634" name="T26"/>
                  <a:gd fmla="*/ 159336 h 634" name="T27"/>
                  <a:gd fmla="*/ 85093 w 634" name="T28"/>
                  <a:gd fmla="*/ 122206 h 634" name="T29"/>
                  <a:gd fmla="*/ 106366 w 634" name="T30"/>
                  <a:gd fmla="*/ 15862 h 634" name="T31"/>
                  <a:gd fmla="*/ 116822 w 634" name="T32"/>
                  <a:gd fmla="*/ 15862 h 634" name="T33"/>
                  <a:gd fmla="*/ 138096 w 634" name="T34"/>
                  <a:gd fmla="*/ 58399 h 634" name="T35"/>
                  <a:gd fmla="*/ 95549 w 634" name="T36"/>
                  <a:gd fmla="*/ 58399 h 634" name="T37"/>
                  <a:gd fmla="*/ 90501 w 634" name="T38"/>
                  <a:gd fmla="*/ 21269 h 634" name="T39"/>
                  <a:gd fmla="*/ 79684 w 634" name="T40"/>
                  <a:gd fmla="*/ 52992 h 634" name="T41"/>
                  <a:gd fmla="*/ 90501 w 634" name="T42"/>
                  <a:gd fmla="*/ 21269 h 634" name="T43"/>
                  <a:gd fmla="*/ 32090 w 634" name="T44"/>
                  <a:gd fmla="*/ 58399 h 634" name="T45"/>
                  <a:gd fmla="*/ 74637 w 634" name="T46"/>
                  <a:gd fmla="*/ 105984 h 634" name="T47"/>
                  <a:gd fmla="*/ 32090 w 634" name="T48"/>
                  <a:gd fmla="*/ 58399 h 634" name="T49"/>
                  <a:gd fmla="*/ 32090 w 634" name="T50"/>
                  <a:gd fmla="*/ 169790 h 634" name="T51"/>
                  <a:gd fmla="*/ 74637 w 634" name="T52"/>
                  <a:gd fmla="*/ 122206 h 634" name="T53"/>
                  <a:gd fmla="*/ 32090 w 634" name="T54"/>
                  <a:gd fmla="*/ 169790 h 634" name="T55"/>
                  <a:gd fmla="*/ 42546 w 634" name="T56"/>
                  <a:gd fmla="*/ 180605 h 634" name="T57"/>
                  <a:gd fmla="*/ 90501 w 634" name="T58"/>
                  <a:gd fmla="*/ 212328 h 634" name="T59"/>
                  <a:gd fmla="*/ 122231 w 634" name="T60"/>
                  <a:gd fmla="*/ 212328 h 634" name="T61"/>
                  <a:gd fmla="*/ 116822 w 634" name="T62"/>
                  <a:gd fmla="*/ 212328 h 634" name="T63"/>
                  <a:gd fmla="*/ 95549 w 634" name="T64"/>
                  <a:gd fmla="*/ 169790 h 634" name="T65"/>
                  <a:gd fmla="*/ 138096 w 634" name="T66"/>
                  <a:gd fmla="*/ 169790 h 634" name="T67"/>
                  <a:gd fmla="*/ 138096 w 634" name="T68"/>
                  <a:gd fmla="*/ 212328 h 634" name="T69"/>
                  <a:gd fmla="*/ 148552 w 634" name="T70"/>
                  <a:gd fmla="*/ 175198 h 634" name="T71"/>
                  <a:gd fmla="*/ 138096 w 634" name="T72"/>
                  <a:gd fmla="*/ 212328 h 634" name="T73"/>
                  <a:gd fmla="*/ 196507 w 634" name="T74"/>
                  <a:gd fmla="*/ 169790 h 634" name="T75"/>
                  <a:gd fmla="*/ 159369 w 634" name="T76"/>
                  <a:gd fmla="*/ 122206 h 634" name="T77"/>
                  <a:gd fmla="*/ 196507 w 634" name="T78"/>
                  <a:gd fmla="*/ 169790 h 63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cxnSp>
          <p:nvCxnSpPr>
            <p:cNvPr id="23" name="直接连接符 22">
              <a:extLst>
                <a:ext uri="{FF2B5EF4-FFF2-40B4-BE49-F238E27FC236}">
                  <a16:creationId xmlns:a16="http://schemas.microsoft.com/office/drawing/2014/main" id="{30ACACBD-B9C6-4D89-948B-B3D80EFA84DD}"/>
                </a:ext>
              </a:extLst>
            </p:cNvPr>
            <p:cNvCxnSpPr/>
            <p:nvPr/>
          </p:nvCxnSpPr>
          <p:spPr>
            <a:xfrm flipH="1">
              <a:off x="6093199" y="2714529"/>
              <a:ext cx="0" cy="1155700"/>
            </a:xfrm>
            <a:prstGeom prst="line">
              <a:avLst/>
            </a:prstGeom>
            <a:ln w="19050">
              <a:solidFill>
                <a:srgbClr val="F0E2D7">
                  <a:alpha val="93000"/>
                </a:srgbClr>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A5DE0779-3D2D-4AC0-ABF0-F4B7ECFAADE1}"/>
                </a:ext>
              </a:extLst>
            </p:cNvPr>
            <p:cNvSpPr/>
            <p:nvPr/>
          </p:nvSpPr>
          <p:spPr>
            <a:xfrm>
              <a:off x="6398703" y="4347927"/>
              <a:ext cx="2265680" cy="650240"/>
            </a:xfrm>
            <a:prstGeom prst="rect">
              <a:avLst/>
            </a:prstGeom>
          </p:spPr>
          <p:txBody>
            <a:bodyPr wrap="none">
              <a:spAutoFit/>
            </a:bodyPr>
            <a:lstStyle/>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教育教学过程</a:t>
              </a:r>
            </a:p>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(YOUR TITLE HERE)</a:t>
              </a:r>
            </a:p>
          </p:txBody>
        </p:sp>
        <p:sp>
          <p:nvSpPr>
            <p:cNvPr id="33" name="文本框 32">
              <a:extLst>
                <a:ext uri="{FF2B5EF4-FFF2-40B4-BE49-F238E27FC236}">
                  <a16:creationId xmlns:a16="http://schemas.microsoft.com/office/drawing/2014/main" id="{77C5B9DE-0456-424A-BCDC-871F50FF6419}"/>
                </a:ext>
              </a:extLst>
            </p:cNvPr>
            <p:cNvSpPr txBox="1"/>
            <p:nvPr/>
          </p:nvSpPr>
          <p:spPr>
            <a:xfrm>
              <a:off x="7288528" y="4992794"/>
              <a:ext cx="465455" cy="365760"/>
            </a:xfrm>
            <a:prstGeom prst="rect">
              <a:avLst/>
            </a:prstGeom>
            <a:noFill/>
          </p:spPr>
          <p:txBody>
            <a:bodyPr rtlCol="0" wrap="none">
              <a:spAutoFit/>
            </a:bodyPr>
            <a:lstStyle/>
            <a:p>
              <a:r>
                <a:rPr altLang="zh-CN" b="1" lang="en-US">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03</a:t>
              </a:r>
            </a:p>
          </p:txBody>
        </p:sp>
      </p:grpSp>
      <p:grpSp>
        <p:nvGrpSpPr>
          <p:cNvPr id="7" name="组合 6">
            <a:extLst>
              <a:ext uri="{FF2B5EF4-FFF2-40B4-BE49-F238E27FC236}">
                <a16:creationId xmlns:a16="http://schemas.microsoft.com/office/drawing/2014/main" id="{E627C1AC-F12A-4FBF-B392-C717C5BEEBC8}"/>
              </a:ext>
            </a:extLst>
          </p:cNvPr>
          <p:cNvGrpSpPr/>
          <p:nvPr/>
        </p:nvGrpSpPr>
        <p:grpSpPr>
          <a:xfrm>
            <a:off x="8915735" y="2546474"/>
            <a:ext cx="2269203" cy="2804761"/>
            <a:chOff x="8915735" y="2546474"/>
            <a:chExt cx="2269203" cy="2804761"/>
          </a:xfrm>
        </p:grpSpPr>
        <p:grpSp>
          <p:nvGrpSpPr>
            <p:cNvPr id="16" name="组合 15">
              <a:extLst>
                <a:ext uri="{FF2B5EF4-FFF2-40B4-BE49-F238E27FC236}">
                  <a16:creationId xmlns:a16="http://schemas.microsoft.com/office/drawing/2014/main" id="{C7B3B758-6CC8-4E73-9688-0362489DE3DE}"/>
                </a:ext>
              </a:extLst>
            </p:cNvPr>
            <p:cNvGrpSpPr/>
            <p:nvPr/>
          </p:nvGrpSpPr>
          <p:grpSpPr>
            <a:xfrm>
              <a:off x="9643106" y="2546474"/>
              <a:ext cx="1367794" cy="1367790"/>
              <a:chOff x="9107358" y="2457337"/>
              <a:chExt cx="938734" cy="938732"/>
            </a:xfrm>
          </p:grpSpPr>
          <p:sp>
            <p:nvSpPr>
              <p:cNvPr id="17" name="菱形 16">
                <a:extLst>
                  <a:ext uri="{FF2B5EF4-FFF2-40B4-BE49-F238E27FC236}">
                    <a16:creationId xmlns:a16="http://schemas.microsoft.com/office/drawing/2014/main" id="{C74A72A4-B7D2-4873-9BC6-1D8039118422}"/>
                  </a:ext>
                </a:extLst>
              </p:cNvPr>
              <p:cNvSpPr/>
              <p:nvPr/>
            </p:nvSpPr>
            <p:spPr>
              <a:xfrm>
                <a:off x="9107358" y="2457337"/>
                <a:ext cx="938734" cy="938732"/>
              </a:xfrm>
              <a:prstGeom prst="diamond">
                <a:avLst/>
              </a:prstGeom>
              <a:solidFill>
                <a:srgbClr val="DDE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18" name="Freeform 85">
                <a:extLst>
                  <a:ext uri="{FF2B5EF4-FFF2-40B4-BE49-F238E27FC236}">
                    <a16:creationId xmlns:a16="http://schemas.microsoft.com/office/drawing/2014/main" id="{050CB53E-CD6F-48D1-99BC-4F583F19569C}"/>
                  </a:ext>
                </a:extLst>
              </p:cNvPr>
              <p:cNvSpPr/>
              <p:nvPr/>
            </p:nvSpPr>
            <p:spPr bwMode="auto">
              <a:xfrm>
                <a:off x="9353288" y="2697625"/>
                <a:ext cx="431314" cy="490900"/>
              </a:xfrm>
              <a:custGeom>
                <a:gdLst>
                  <a:gd fmla="*/ 168627 w 561" name="T0"/>
                  <a:gd fmla="*/ 0 h 635" name="T1"/>
                  <a:gd fmla="*/ 168627 w 561" name="T2"/>
                  <a:gd fmla="*/ 0 h 635" name="T3"/>
                  <a:gd fmla="*/ 31864 w 561" name="T4"/>
                  <a:gd fmla="*/ 0 h 635" name="T5"/>
                  <a:gd fmla="*/ 0 w 561" name="T6"/>
                  <a:gd fmla="*/ 26634 h 635" name="T7"/>
                  <a:gd fmla="*/ 0 w 561" name="T8"/>
                  <a:gd fmla="*/ 228190 h 635" name="T9"/>
                  <a:gd fmla="*/ 15753 w 561" name="T10"/>
                  <a:gd fmla="*/ 228190 h 635" name="T11"/>
                  <a:gd fmla="*/ 42246 w 561" name="T12"/>
                  <a:gd fmla="*/ 206955 h 635" name="T13"/>
                  <a:gd fmla="*/ 74110 w 561" name="T14"/>
                  <a:gd fmla="*/ 228190 h 635" name="T15"/>
                  <a:gd fmla="*/ 100245 w 561" name="T16"/>
                  <a:gd fmla="*/ 206955 h 635" name="T17"/>
                  <a:gd fmla="*/ 126739 w 561" name="T18"/>
                  <a:gd fmla="*/ 228190 h 635" name="T19"/>
                  <a:gd fmla="*/ 158245 w 561" name="T20"/>
                  <a:gd fmla="*/ 206955 h 635" name="T21"/>
                  <a:gd fmla="*/ 184738 w 561" name="T22"/>
                  <a:gd fmla="*/ 228190 h 635" name="T23"/>
                  <a:gd fmla="*/ 200491 w 561" name="T24"/>
                  <a:gd fmla="*/ 228190 h 635" name="T25"/>
                  <a:gd fmla="*/ 200491 w 561" name="T26"/>
                  <a:gd fmla="*/ 26634 h 635" name="T27"/>
                  <a:gd fmla="*/ 168627 w 561" name="T28"/>
                  <a:gd fmla="*/ 0 h 635" name="T29"/>
                  <a:gd fmla="*/ 184738 w 561" name="T30"/>
                  <a:gd fmla="*/ 211994 h 635" name="T31"/>
                  <a:gd fmla="*/ 184738 w 561" name="T32"/>
                  <a:gd fmla="*/ 211994 h 635" name="T33"/>
                  <a:gd fmla="*/ 158245 w 561" name="T34"/>
                  <a:gd fmla="*/ 190758 h 635" name="T35"/>
                  <a:gd fmla="*/ 126739 w 561" name="T36"/>
                  <a:gd fmla="*/ 211994 h 635" name="T37"/>
                  <a:gd fmla="*/ 100245 w 561" name="T38"/>
                  <a:gd fmla="*/ 190758 h 635" name="T39"/>
                  <a:gd fmla="*/ 74110 w 561" name="T40"/>
                  <a:gd fmla="*/ 211994 h 635" name="T41"/>
                  <a:gd fmla="*/ 42246 w 561" name="T42"/>
                  <a:gd fmla="*/ 190758 h 635" name="T43"/>
                  <a:gd fmla="*/ 15753 w 561" name="T44"/>
                  <a:gd fmla="*/ 211994 h 635" name="T45"/>
                  <a:gd fmla="*/ 15753 w 561" name="T46"/>
                  <a:gd fmla="*/ 26634 h 635" name="T47"/>
                  <a:gd fmla="*/ 31864 w 561" name="T48"/>
                  <a:gd fmla="*/ 16196 h 635" name="T49"/>
                  <a:gd fmla="*/ 168627 w 561" name="T50"/>
                  <a:gd fmla="*/ 16196 h 635" name="T51"/>
                  <a:gd fmla="*/ 184738 w 561" name="T52"/>
                  <a:gd fmla="*/ 26634 h 635" name="T53"/>
                  <a:gd fmla="*/ 184738 w 561" name="T54"/>
                  <a:gd fmla="*/ 211994 h 635" name="T55"/>
                  <a:gd fmla="*/ 147504 w 561" name="T56"/>
                  <a:gd fmla="*/ 127412 h 635" name="T57"/>
                  <a:gd fmla="*/ 147504 w 561" name="T58"/>
                  <a:gd fmla="*/ 127412 h 635" name="T59"/>
                  <a:gd fmla="*/ 52987 w 561" name="T60"/>
                  <a:gd fmla="*/ 127412 h 635" name="T61"/>
                  <a:gd fmla="*/ 42246 w 561" name="T62"/>
                  <a:gd fmla="*/ 132451 h 635" name="T63"/>
                  <a:gd fmla="*/ 52987 w 561" name="T64"/>
                  <a:gd fmla="*/ 143249 h 635" name="T65"/>
                  <a:gd fmla="*/ 147504 w 561" name="T66"/>
                  <a:gd fmla="*/ 143249 h 635" name="T67"/>
                  <a:gd fmla="*/ 158245 w 561" name="T68"/>
                  <a:gd fmla="*/ 132451 h 635" name="T69"/>
                  <a:gd fmla="*/ 147504 w 561" name="T70"/>
                  <a:gd fmla="*/ 127412 h 635" name="T71"/>
                  <a:gd fmla="*/ 147504 w 561" name="T72"/>
                  <a:gd fmla="*/ 84941 h 635" name="T73"/>
                  <a:gd fmla="*/ 147504 w 561" name="T74"/>
                  <a:gd fmla="*/ 84941 h 635" name="T75"/>
                  <a:gd fmla="*/ 52987 w 561" name="T76"/>
                  <a:gd fmla="*/ 84941 h 635" name="T77"/>
                  <a:gd fmla="*/ 42246 w 561" name="T78"/>
                  <a:gd fmla="*/ 90340 h 635" name="T79"/>
                  <a:gd fmla="*/ 52987 w 561" name="T80"/>
                  <a:gd fmla="*/ 100778 h 635" name="T81"/>
                  <a:gd fmla="*/ 147504 w 561" name="T82"/>
                  <a:gd fmla="*/ 100778 h 635" name="T83"/>
                  <a:gd fmla="*/ 158245 w 561" name="T84"/>
                  <a:gd fmla="*/ 90340 h 635" name="T85"/>
                  <a:gd fmla="*/ 147504 w 561" name="T86"/>
                  <a:gd fmla="*/ 84941 h 635" name="T87"/>
                  <a:gd fmla="*/ 147504 w 561" name="T88"/>
                  <a:gd fmla="*/ 42471 h 635" name="T89"/>
                  <a:gd fmla="*/ 147504 w 561" name="T90"/>
                  <a:gd fmla="*/ 42471 h 635" name="T91"/>
                  <a:gd fmla="*/ 52987 w 561" name="T92"/>
                  <a:gd fmla="*/ 42471 h 635" name="T93"/>
                  <a:gd fmla="*/ 42246 w 561" name="T94"/>
                  <a:gd fmla="*/ 47870 h 635" name="T95"/>
                  <a:gd fmla="*/ 52987 w 561" name="T96"/>
                  <a:gd fmla="*/ 58667 h 635" name="T97"/>
                  <a:gd fmla="*/ 147504 w 561" name="T98"/>
                  <a:gd fmla="*/ 58667 h 635" name="T99"/>
                  <a:gd fmla="*/ 158245 w 561" name="T100"/>
                  <a:gd fmla="*/ 47870 h 635" name="T101"/>
                  <a:gd fmla="*/ 147504 w 561" name="T102"/>
                  <a:gd fmla="*/ 42471 h 6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635" w="561">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cxnSp>
          <p:nvCxnSpPr>
            <p:cNvPr id="24" name="直接连接符 23">
              <a:extLst>
                <a:ext uri="{FF2B5EF4-FFF2-40B4-BE49-F238E27FC236}">
                  <a16:creationId xmlns:a16="http://schemas.microsoft.com/office/drawing/2014/main" id="{22D0B3B1-B9FE-465F-B1AC-486AB20ABEB7}"/>
                </a:ext>
              </a:extLst>
            </p:cNvPr>
            <p:cNvCxnSpPr/>
            <p:nvPr/>
          </p:nvCxnSpPr>
          <p:spPr>
            <a:xfrm flipH="1">
              <a:off x="8915735" y="2714529"/>
              <a:ext cx="0" cy="1155700"/>
            </a:xfrm>
            <a:prstGeom prst="line">
              <a:avLst/>
            </a:prstGeom>
            <a:ln w="19050">
              <a:solidFill>
                <a:srgbClr val="F0E2D7">
                  <a:alpha val="93000"/>
                </a:srgbClr>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CC1BE4BF-275E-47EF-B4AA-4BAD552F3F16}"/>
                </a:ext>
              </a:extLst>
            </p:cNvPr>
            <p:cNvSpPr/>
            <p:nvPr/>
          </p:nvSpPr>
          <p:spPr>
            <a:xfrm>
              <a:off x="9267268" y="4376631"/>
              <a:ext cx="2265680" cy="650240"/>
            </a:xfrm>
            <a:prstGeom prst="rect">
              <a:avLst/>
            </a:prstGeom>
          </p:spPr>
          <p:txBody>
            <a:bodyPr wrap="none">
              <a:spAutoFit/>
            </a:bodyPr>
            <a:lstStyle/>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教育教学总结</a:t>
              </a:r>
            </a:p>
            <a:p>
              <a:pPr algn="ctr" fontAlgn="ctr">
                <a:lnSpc>
                  <a:spcPts val="2200"/>
                </a:lnSpc>
              </a:pPr>
              <a:r>
                <a:rPr altLang="en-US" lang="zh-CN">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(YOUR TITLE HERE)</a:t>
              </a:r>
            </a:p>
          </p:txBody>
        </p:sp>
        <p:sp>
          <p:nvSpPr>
            <p:cNvPr id="34" name="文本框 33">
              <a:extLst>
                <a:ext uri="{FF2B5EF4-FFF2-40B4-BE49-F238E27FC236}">
                  <a16:creationId xmlns:a16="http://schemas.microsoft.com/office/drawing/2014/main" id="{64C5E3C6-74C5-43FC-912A-64A9F15B4FD0}"/>
                </a:ext>
              </a:extLst>
            </p:cNvPr>
            <p:cNvSpPr txBox="1"/>
            <p:nvPr/>
          </p:nvSpPr>
          <p:spPr>
            <a:xfrm>
              <a:off x="10143862" y="4981902"/>
              <a:ext cx="465455" cy="365760"/>
            </a:xfrm>
            <a:prstGeom prst="rect">
              <a:avLst/>
            </a:prstGeom>
            <a:noFill/>
          </p:spPr>
          <p:txBody>
            <a:bodyPr rtlCol="0" wrap="none">
              <a:spAutoFit/>
            </a:bodyPr>
            <a:lstStyle/>
            <a:p>
              <a:r>
                <a:rPr altLang="zh-CN" b="1" lang="en-US">
                  <a:solidFill>
                    <a:schemeClr val="tx1">
                      <a:lumMod val="95000"/>
                      <a:lumOff val="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04</a:t>
              </a:r>
            </a:p>
          </p:txBody>
        </p:sp>
      </p:grpSp>
      <p:sp>
        <p:nvSpPr>
          <p:cNvPr id="8" name="文本框 7"/>
          <p:cNvSpPr txBox="1"/>
          <p:nvPr/>
        </p:nvSpPr>
        <p:spPr>
          <a:xfrm>
            <a:off x="1175498" y="914400"/>
            <a:ext cx="3157069"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1371159230"/>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anim calcmode="lin" valueType="num">
                                      <p:cBhvr>
                                        <p:cTn dur="1000" fill="hold" id="20"/>
                                        <p:tgtEl>
                                          <p:spTgt spid="5"/>
                                        </p:tgtEl>
                                        <p:attrNameLst>
                                          <p:attrName>ppt_x</p:attrName>
                                        </p:attrNameLst>
                                      </p:cBhvr>
                                      <p:tavLst>
                                        <p:tav tm="0">
                                          <p:val>
                                            <p:strVal val="#ppt_x"/>
                                          </p:val>
                                        </p:tav>
                                        <p:tav tm="100000">
                                          <p:val>
                                            <p:strVal val="#ppt_x"/>
                                          </p:val>
                                        </p:tav>
                                      </p:tavLst>
                                    </p:anim>
                                    <p:anim calcmode="lin" valueType="num">
                                      <p:cBhvr>
                                        <p:cTn dur="1000" fill="hold" id="21"/>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000" id="33"/>
                                        <p:tgtEl>
                                          <p:spTgt spid="7"/>
                                        </p:tgtEl>
                                      </p:cBhvr>
                                    </p:animEffect>
                                    <p:anim calcmode="lin" valueType="num">
                                      <p:cBhvr>
                                        <p:cTn dur="1000" fill="hold" id="34"/>
                                        <p:tgtEl>
                                          <p:spTgt spid="7"/>
                                        </p:tgtEl>
                                        <p:attrNameLst>
                                          <p:attrName>ppt_x</p:attrName>
                                        </p:attrNameLst>
                                      </p:cBhvr>
                                      <p:tavLst>
                                        <p:tav tm="0">
                                          <p:val>
                                            <p:strVal val="#ppt_x"/>
                                          </p:val>
                                        </p:tav>
                                        <p:tav tm="100000">
                                          <p:val>
                                            <p:strVal val="#ppt_x"/>
                                          </p:val>
                                        </p:tav>
                                      </p:tavLst>
                                    </p:anim>
                                    <p:anim calcmode="lin" valueType="num">
                                      <p:cBhvr>
                                        <p:cTn dur="1000" fill="hold" id="35"/>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FD213760-BF68-4692-9B9D-26F6748B70BC}"/>
              </a:ext>
            </a:extLst>
          </p:cNvPr>
          <p:cNvGrpSpPr/>
          <p:nvPr/>
        </p:nvGrpSpPr>
        <p:grpSpPr>
          <a:xfrm>
            <a:off x="1270000" y="2152650"/>
            <a:ext cx="3702894" cy="1141668"/>
            <a:chOff x="1270000" y="2152650"/>
            <a:chExt cx="3702894" cy="1141668"/>
          </a:xfrm>
        </p:grpSpPr>
        <p:grpSp>
          <p:nvGrpSpPr>
            <p:cNvPr id="2" name="组合 1">
              <a:extLst>
                <a:ext uri="{FF2B5EF4-FFF2-40B4-BE49-F238E27FC236}">
                  <a16:creationId xmlns:a16="http://schemas.microsoft.com/office/drawing/2014/main" id="{91F0ECD5-FB36-41E2-9C7B-B6D65A2D8FE9}"/>
                </a:ext>
              </a:extLst>
            </p:cNvPr>
            <p:cNvGrpSpPr/>
            <p:nvPr/>
          </p:nvGrpSpPr>
          <p:grpSpPr>
            <a:xfrm>
              <a:off x="1270000" y="2152650"/>
              <a:ext cx="1106488" cy="1106488"/>
              <a:chOff x="1270000" y="2152650"/>
              <a:chExt cx="1106488" cy="1106488"/>
            </a:xfrm>
          </p:grpSpPr>
          <p:sp>
            <p:nvSpPr>
              <p:cNvPr id="25606" name="Rounded Rectangle 5"/>
              <p:cNvSpPr/>
              <p:nvPr/>
            </p:nvSpPr>
            <p:spPr>
              <a:xfrm>
                <a:off x="1270000" y="2152650"/>
                <a:ext cx="1106488" cy="1106488"/>
              </a:xfrm>
              <a:prstGeom prst="roundRect">
                <a:avLst>
                  <a:gd fmla="val 16667" name="adj"/>
                </a:avLst>
              </a:prstGeom>
              <a:solidFill>
                <a:srgbClr val="DDE2B7"/>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5612" name="Freeform 44"/>
              <p:cNvSpPr>
                <a:spLocks noEditPoints="1"/>
              </p:cNvSpPr>
              <p:nvPr/>
            </p:nvSpPr>
            <p:spPr>
              <a:xfrm>
                <a:off x="1546225" y="2432050"/>
                <a:ext cx="530225" cy="522288"/>
              </a:xfrm>
              <a:custGeom>
                <a:cxnLst>
                  <a:cxn ang="0">
                    <a:pos x="499551" y="390619"/>
                  </a:cxn>
                  <a:cxn ang="0">
                    <a:pos x="385618" y="272116"/>
                  </a:cxn>
                  <a:cxn ang="0">
                    <a:pos x="311124" y="254561"/>
                  </a:cxn>
                  <a:cxn ang="0">
                    <a:pos x="267304" y="210671"/>
                  </a:cxn>
                  <a:cxn ang="0">
                    <a:pos x="245393" y="144836"/>
                  </a:cxn>
                  <a:cxn ang="0">
                    <a:pos x="131461" y="26334"/>
                  </a:cxn>
                  <a:cxn ang="0">
                    <a:pos x="30674" y="26334"/>
                  </a:cxn>
                  <a:cxn ang="0">
                    <a:pos x="30674" y="127280"/>
                  </a:cxn>
                  <a:cxn ang="0">
                    <a:pos x="144607" y="245783"/>
                  </a:cxn>
                  <a:cxn ang="0">
                    <a:pos x="223483" y="263338"/>
                  </a:cxn>
                  <a:cxn ang="0">
                    <a:pos x="262921" y="307228"/>
                  </a:cxn>
                  <a:cxn ang="0">
                    <a:pos x="284832" y="373063"/>
                  </a:cxn>
                  <a:cxn ang="0">
                    <a:pos x="398764" y="491565"/>
                  </a:cxn>
                  <a:cxn ang="0">
                    <a:pos x="499551" y="491565"/>
                  </a:cxn>
                  <a:cxn ang="0">
                    <a:pos x="499551" y="390619"/>
                  </a:cxn>
                  <a:cxn ang="0">
                    <a:pos x="157753" y="223838"/>
                  </a:cxn>
                  <a:cxn ang="0">
                    <a:pos x="52584" y="118502"/>
                  </a:cxn>
                  <a:cxn ang="0">
                    <a:pos x="48202" y="48279"/>
                  </a:cxn>
                  <a:cxn ang="0">
                    <a:pos x="118315" y="52668"/>
                  </a:cxn>
                  <a:cxn ang="0">
                    <a:pos x="223483" y="158003"/>
                  </a:cxn>
                  <a:cxn ang="0">
                    <a:pos x="236629" y="184337"/>
                  </a:cxn>
                  <a:cxn ang="0">
                    <a:pos x="188427" y="184337"/>
                  </a:cxn>
                  <a:cxn ang="0">
                    <a:pos x="188427" y="232616"/>
                  </a:cxn>
                  <a:cxn ang="0">
                    <a:pos x="197191" y="237005"/>
                  </a:cxn>
                  <a:cxn ang="0">
                    <a:pos x="157753" y="223838"/>
                  </a:cxn>
                  <a:cxn ang="0">
                    <a:pos x="482023" y="469620"/>
                  </a:cxn>
                  <a:cxn ang="0">
                    <a:pos x="411910" y="469620"/>
                  </a:cxn>
                  <a:cxn ang="0">
                    <a:pos x="306742" y="364285"/>
                  </a:cxn>
                  <a:cxn ang="0">
                    <a:pos x="293596" y="333562"/>
                  </a:cxn>
                  <a:cxn ang="0">
                    <a:pos x="311124" y="351118"/>
                  </a:cxn>
                  <a:cxn ang="0">
                    <a:pos x="359326" y="351118"/>
                  </a:cxn>
                  <a:cxn ang="0">
                    <a:pos x="359326" y="302839"/>
                  </a:cxn>
                  <a:cxn ang="0">
                    <a:pos x="337416" y="280894"/>
                  </a:cxn>
                  <a:cxn ang="0">
                    <a:pos x="372472" y="298450"/>
                  </a:cxn>
                  <a:cxn ang="0">
                    <a:pos x="477641" y="403786"/>
                  </a:cxn>
                  <a:cxn ang="0">
                    <a:pos x="482023" y="469620"/>
                  </a:cxn>
                </a:cxnLst>
                <a:rect b="0" l="0" r="0" t="0"/>
                <a:pathLst>
                  <a:path h="119" w="120">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altLang="en-US" lang="zh-CN"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28" name="组合 27">
              <a:extLst>
                <a:ext uri="{FF2B5EF4-FFF2-40B4-BE49-F238E27FC236}">
                  <a16:creationId xmlns:a16="http://schemas.microsoft.com/office/drawing/2014/main" id="{12C5F221-CB3B-4A98-AA71-507010EA663D}"/>
                </a:ext>
              </a:extLst>
            </p:cNvPr>
            <p:cNvGrpSpPr/>
            <p:nvPr/>
          </p:nvGrpSpPr>
          <p:grpSpPr>
            <a:xfrm>
              <a:off x="2670336" y="2264102"/>
              <a:ext cx="2302558" cy="1030216"/>
              <a:chOff x="5354323" y="1967781"/>
              <a:chExt cx="2084387" cy="1086618"/>
            </a:xfrm>
          </p:grpSpPr>
          <p:sp>
            <p:nvSpPr>
              <p:cNvPr id="29" name="矩形 28">
                <a:extLst>
                  <a:ext uri="{FF2B5EF4-FFF2-40B4-BE49-F238E27FC236}">
                    <a16:creationId xmlns:a16="http://schemas.microsoft.com/office/drawing/2014/main" id="{55AA949C-4BBC-4F5D-95DD-ECD27B598D1F}"/>
                  </a:ext>
                </a:extLst>
              </p:cNvPr>
              <p:cNvSpPr/>
              <p:nvPr/>
            </p:nvSpPr>
            <p:spPr>
              <a:xfrm>
                <a:off x="5354324" y="2332307"/>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0" name="矩形 29">
                <a:extLst>
                  <a:ext uri="{FF2B5EF4-FFF2-40B4-BE49-F238E27FC236}">
                    <a16:creationId xmlns:a16="http://schemas.microsoft.com/office/drawing/2014/main" id="{836A0C71-8E5B-4B24-BBDD-27E311E31032}"/>
                  </a:ext>
                </a:extLst>
              </p:cNvPr>
              <p:cNvSpPr/>
              <p:nvPr/>
            </p:nvSpPr>
            <p:spPr>
              <a:xfrm>
                <a:off x="5354323" y="1967781"/>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4" name="组合 3">
            <a:extLst>
              <a:ext uri="{FF2B5EF4-FFF2-40B4-BE49-F238E27FC236}">
                <a16:creationId xmlns:a16="http://schemas.microsoft.com/office/drawing/2014/main" id="{502C9440-12BE-4234-B4C5-3AE5A48B5003}"/>
              </a:ext>
            </a:extLst>
          </p:cNvPr>
          <p:cNvGrpSpPr/>
          <p:nvPr/>
        </p:nvGrpSpPr>
        <p:grpSpPr>
          <a:xfrm>
            <a:off x="4611688" y="2152650"/>
            <a:ext cx="3691620" cy="1141668"/>
            <a:chOff x="4611688" y="2152650"/>
            <a:chExt cx="3691620" cy="1141668"/>
          </a:xfrm>
        </p:grpSpPr>
        <p:sp>
          <p:nvSpPr>
            <p:cNvPr id="25607" name="Rounded Rectangle 11"/>
            <p:cNvSpPr/>
            <p:nvPr/>
          </p:nvSpPr>
          <p:spPr>
            <a:xfrm>
              <a:off x="4611688" y="2152650"/>
              <a:ext cx="1104900" cy="1106488"/>
            </a:xfrm>
            <a:prstGeom prst="roundRect">
              <a:avLst>
                <a:gd fmla="val 16667" name="adj"/>
              </a:avLst>
            </a:prstGeom>
            <a:solidFill>
              <a:srgbClr val="86B172"/>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pic>
          <p:nvPicPr>
            <p:cNvPr id="25613" name="Group 24"/>
            <p:cNvPicPr/>
            <p:nvPr/>
          </p:nvPicPr>
          <p:blipFill>
            <a:blip r:embed="rId3"/>
            <a:stretch>
              <a:fillRect/>
            </a:stretch>
          </p:blipFill>
          <p:spPr>
            <a:xfrm>
              <a:off x="4895850" y="2457450"/>
              <a:ext cx="541338" cy="500063"/>
            </a:xfrm>
            <a:prstGeom prst="rect">
              <a:avLst/>
            </a:prstGeom>
            <a:noFill/>
            <a:ln w="9525">
              <a:noFill/>
            </a:ln>
          </p:spPr>
        </p:pic>
        <p:grpSp>
          <p:nvGrpSpPr>
            <p:cNvPr id="31" name="组合 30">
              <a:extLst>
                <a:ext uri="{FF2B5EF4-FFF2-40B4-BE49-F238E27FC236}">
                  <a16:creationId xmlns:a16="http://schemas.microsoft.com/office/drawing/2014/main" id="{0ACD9C59-B089-41DF-8E08-7566F7F597C4}"/>
                </a:ext>
              </a:extLst>
            </p:cNvPr>
            <p:cNvGrpSpPr/>
            <p:nvPr/>
          </p:nvGrpSpPr>
          <p:grpSpPr>
            <a:xfrm>
              <a:off x="6000750" y="2264102"/>
              <a:ext cx="2302558" cy="1030216"/>
              <a:chOff x="5354323" y="1967781"/>
              <a:chExt cx="2084387" cy="1086618"/>
            </a:xfrm>
          </p:grpSpPr>
          <p:sp>
            <p:nvSpPr>
              <p:cNvPr id="32" name="矩形 31">
                <a:extLst>
                  <a:ext uri="{FF2B5EF4-FFF2-40B4-BE49-F238E27FC236}">
                    <a16:creationId xmlns:a16="http://schemas.microsoft.com/office/drawing/2014/main" id="{35F5D1B9-22FF-44ED-A52F-A5C8280E9EA6}"/>
                  </a:ext>
                </a:extLst>
              </p:cNvPr>
              <p:cNvSpPr/>
              <p:nvPr/>
            </p:nvSpPr>
            <p:spPr>
              <a:xfrm>
                <a:off x="5354324" y="2332307"/>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3" name="矩形 32">
                <a:extLst>
                  <a:ext uri="{FF2B5EF4-FFF2-40B4-BE49-F238E27FC236}">
                    <a16:creationId xmlns:a16="http://schemas.microsoft.com/office/drawing/2014/main" id="{037A9B26-C191-4013-B88A-44608AC00A2A}"/>
                  </a:ext>
                </a:extLst>
              </p:cNvPr>
              <p:cNvSpPr/>
              <p:nvPr/>
            </p:nvSpPr>
            <p:spPr>
              <a:xfrm>
                <a:off x="5354323" y="1967781"/>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5" name="组合 4">
            <a:extLst>
              <a:ext uri="{FF2B5EF4-FFF2-40B4-BE49-F238E27FC236}">
                <a16:creationId xmlns:a16="http://schemas.microsoft.com/office/drawing/2014/main" id="{6A8561F8-CD12-4C9F-840F-E8E343B06415}"/>
              </a:ext>
            </a:extLst>
          </p:cNvPr>
          <p:cNvGrpSpPr/>
          <p:nvPr/>
        </p:nvGrpSpPr>
        <p:grpSpPr>
          <a:xfrm>
            <a:off x="8005763" y="2152650"/>
            <a:ext cx="3674218" cy="1141668"/>
            <a:chOff x="8005763" y="2152650"/>
            <a:chExt cx="3674218" cy="1141668"/>
          </a:xfrm>
        </p:grpSpPr>
        <p:sp>
          <p:nvSpPr>
            <p:cNvPr id="25608" name="Rounded Rectangle 13"/>
            <p:cNvSpPr/>
            <p:nvPr/>
          </p:nvSpPr>
          <p:spPr>
            <a:xfrm>
              <a:off x="8005763" y="2152650"/>
              <a:ext cx="1106487" cy="1106488"/>
            </a:xfrm>
            <a:prstGeom prst="roundRect">
              <a:avLst>
                <a:gd fmla="val 16667" name="adj"/>
              </a:avLst>
            </a:prstGeom>
            <a:solidFill>
              <a:srgbClr val="DDE2B7"/>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pic>
          <p:nvPicPr>
            <p:cNvPr id="25629" name="组合 57"/>
            <p:cNvPicPr/>
            <p:nvPr/>
          </p:nvPicPr>
          <p:blipFill>
            <a:blip r:embed="rId4"/>
            <a:stretch>
              <a:fillRect/>
            </a:stretch>
          </p:blipFill>
          <p:spPr>
            <a:xfrm>
              <a:off x="8289925" y="2457450"/>
              <a:ext cx="585788" cy="585788"/>
            </a:xfrm>
            <a:prstGeom prst="rect">
              <a:avLst/>
            </a:prstGeom>
            <a:noFill/>
            <a:ln w="9525">
              <a:noFill/>
            </a:ln>
          </p:spPr>
        </p:pic>
        <p:grpSp>
          <p:nvGrpSpPr>
            <p:cNvPr id="34" name="组合 33">
              <a:extLst>
                <a:ext uri="{FF2B5EF4-FFF2-40B4-BE49-F238E27FC236}">
                  <a16:creationId xmlns:a16="http://schemas.microsoft.com/office/drawing/2014/main" id="{9F188718-1395-439F-ABDF-2C5A2DDD68D6}"/>
                </a:ext>
              </a:extLst>
            </p:cNvPr>
            <p:cNvGrpSpPr/>
            <p:nvPr/>
          </p:nvGrpSpPr>
          <p:grpSpPr>
            <a:xfrm>
              <a:off x="9377423" y="2264102"/>
              <a:ext cx="2302558" cy="1030216"/>
              <a:chOff x="5354323" y="1967781"/>
              <a:chExt cx="2084387" cy="1086618"/>
            </a:xfrm>
          </p:grpSpPr>
          <p:sp>
            <p:nvSpPr>
              <p:cNvPr id="35" name="矩形 34">
                <a:extLst>
                  <a:ext uri="{FF2B5EF4-FFF2-40B4-BE49-F238E27FC236}">
                    <a16:creationId xmlns:a16="http://schemas.microsoft.com/office/drawing/2014/main" id="{97A9440B-3218-4E6E-A614-8ED9BFDB3C17}"/>
                  </a:ext>
                </a:extLst>
              </p:cNvPr>
              <p:cNvSpPr/>
              <p:nvPr/>
            </p:nvSpPr>
            <p:spPr>
              <a:xfrm>
                <a:off x="5354325" y="2332307"/>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6" name="矩形 35">
                <a:extLst>
                  <a:ext uri="{FF2B5EF4-FFF2-40B4-BE49-F238E27FC236}">
                    <a16:creationId xmlns:a16="http://schemas.microsoft.com/office/drawing/2014/main" id="{FCEECD62-BFD4-43DF-BF4A-42D380F970BD}"/>
                  </a:ext>
                </a:extLst>
              </p:cNvPr>
              <p:cNvSpPr/>
              <p:nvPr/>
            </p:nvSpPr>
            <p:spPr>
              <a:xfrm>
                <a:off x="5354323" y="1967781"/>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8" name="组合 7">
            <a:extLst>
              <a:ext uri="{FF2B5EF4-FFF2-40B4-BE49-F238E27FC236}">
                <a16:creationId xmlns:a16="http://schemas.microsoft.com/office/drawing/2014/main" id="{19243A61-2BCF-40B6-AB92-EFEB118D457B}"/>
              </a:ext>
            </a:extLst>
          </p:cNvPr>
          <p:cNvGrpSpPr/>
          <p:nvPr/>
        </p:nvGrpSpPr>
        <p:grpSpPr>
          <a:xfrm>
            <a:off x="1270000" y="3932238"/>
            <a:ext cx="3693208" cy="1106487"/>
            <a:chOff x="1270000" y="3932238"/>
            <a:chExt cx="3693208" cy="1106487"/>
          </a:xfrm>
        </p:grpSpPr>
        <p:sp>
          <p:nvSpPr>
            <p:cNvPr id="25609" name="Rounded Rectangle 15"/>
            <p:cNvSpPr/>
            <p:nvPr/>
          </p:nvSpPr>
          <p:spPr>
            <a:xfrm>
              <a:off x="1270000" y="3932238"/>
              <a:ext cx="1106488" cy="1106487"/>
            </a:xfrm>
            <a:prstGeom prst="roundRect">
              <a:avLst>
                <a:gd fmla="val 16667" name="adj"/>
              </a:avLst>
            </a:prstGeom>
            <a:solidFill>
              <a:srgbClr val="86B172"/>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pic>
          <p:nvPicPr>
            <p:cNvPr id="25627" name="组合 47"/>
            <p:cNvPicPr/>
            <p:nvPr/>
          </p:nvPicPr>
          <p:blipFill>
            <a:blip r:embed="rId5"/>
            <a:stretch>
              <a:fillRect/>
            </a:stretch>
          </p:blipFill>
          <p:spPr>
            <a:xfrm>
              <a:off x="1573213" y="4273550"/>
              <a:ext cx="504825" cy="450850"/>
            </a:xfrm>
            <a:prstGeom prst="rect">
              <a:avLst/>
            </a:prstGeom>
            <a:noFill/>
            <a:ln w="9525">
              <a:noFill/>
            </a:ln>
          </p:spPr>
        </p:pic>
        <p:grpSp>
          <p:nvGrpSpPr>
            <p:cNvPr id="37" name="组合 36">
              <a:extLst>
                <a:ext uri="{FF2B5EF4-FFF2-40B4-BE49-F238E27FC236}">
                  <a16:creationId xmlns:a16="http://schemas.microsoft.com/office/drawing/2014/main" id="{DA45D3FD-B477-4904-997E-C554C8B01728}"/>
                </a:ext>
              </a:extLst>
            </p:cNvPr>
            <p:cNvGrpSpPr/>
            <p:nvPr/>
          </p:nvGrpSpPr>
          <p:grpSpPr>
            <a:xfrm>
              <a:off x="2660650" y="4001240"/>
              <a:ext cx="2302558" cy="1030216"/>
              <a:chOff x="5345555" y="1869066"/>
              <a:chExt cx="2084387" cy="1086618"/>
            </a:xfrm>
          </p:grpSpPr>
          <p:sp>
            <p:nvSpPr>
              <p:cNvPr id="38" name="矩形 37">
                <a:extLst>
                  <a:ext uri="{FF2B5EF4-FFF2-40B4-BE49-F238E27FC236}">
                    <a16:creationId xmlns:a16="http://schemas.microsoft.com/office/drawing/2014/main" id="{4943D2BE-5823-435C-9162-FA481B6CC531}"/>
                  </a:ext>
                </a:extLst>
              </p:cNvPr>
              <p:cNvSpPr/>
              <p:nvPr/>
            </p:nvSpPr>
            <p:spPr>
              <a:xfrm>
                <a:off x="5345556" y="2233592"/>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9" name="矩形 38">
                <a:extLst>
                  <a:ext uri="{FF2B5EF4-FFF2-40B4-BE49-F238E27FC236}">
                    <a16:creationId xmlns:a16="http://schemas.microsoft.com/office/drawing/2014/main" id="{4E08CF30-1712-40B0-891C-78E7ACF5E76C}"/>
                  </a:ext>
                </a:extLst>
              </p:cNvPr>
              <p:cNvSpPr/>
              <p:nvPr/>
            </p:nvSpPr>
            <p:spPr>
              <a:xfrm>
                <a:off x="5345555" y="1869066"/>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7" name="组合 6">
            <a:extLst>
              <a:ext uri="{FF2B5EF4-FFF2-40B4-BE49-F238E27FC236}">
                <a16:creationId xmlns:a16="http://schemas.microsoft.com/office/drawing/2014/main" id="{C852F87D-F4CC-40EC-A269-783EA0BC77B0}"/>
              </a:ext>
            </a:extLst>
          </p:cNvPr>
          <p:cNvGrpSpPr/>
          <p:nvPr/>
        </p:nvGrpSpPr>
        <p:grpSpPr>
          <a:xfrm>
            <a:off x="4611688" y="3932238"/>
            <a:ext cx="3707227" cy="1106487"/>
            <a:chOff x="4611688" y="3932238"/>
            <a:chExt cx="3707227" cy="1106487"/>
          </a:xfrm>
        </p:grpSpPr>
        <p:sp>
          <p:nvSpPr>
            <p:cNvPr id="25610" name="Rounded Rectangle 17"/>
            <p:cNvSpPr/>
            <p:nvPr/>
          </p:nvSpPr>
          <p:spPr>
            <a:xfrm>
              <a:off x="4611688" y="3932238"/>
              <a:ext cx="1104900" cy="1106487"/>
            </a:xfrm>
            <a:prstGeom prst="roundRect">
              <a:avLst>
                <a:gd fmla="val 16667" name="adj"/>
              </a:avLst>
            </a:prstGeom>
            <a:solidFill>
              <a:srgbClr val="DDE2B7"/>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FFFFFF"/>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pic>
          <p:nvPicPr>
            <p:cNvPr id="25628" name="组合 52"/>
            <p:cNvPicPr/>
            <p:nvPr/>
          </p:nvPicPr>
          <p:blipFill>
            <a:blip r:embed="rId6"/>
            <a:stretch>
              <a:fillRect/>
            </a:stretch>
          </p:blipFill>
          <p:spPr>
            <a:xfrm>
              <a:off x="4895850" y="4194175"/>
              <a:ext cx="554038" cy="573088"/>
            </a:xfrm>
            <a:prstGeom prst="rect">
              <a:avLst/>
            </a:prstGeom>
            <a:noFill/>
            <a:ln w="9525">
              <a:noFill/>
            </a:ln>
          </p:spPr>
        </p:pic>
        <p:grpSp>
          <p:nvGrpSpPr>
            <p:cNvPr id="40" name="组合 39">
              <a:extLst>
                <a:ext uri="{FF2B5EF4-FFF2-40B4-BE49-F238E27FC236}">
                  <a16:creationId xmlns:a16="http://schemas.microsoft.com/office/drawing/2014/main" id="{C1DCFB37-355A-4B4F-809B-3883D658E571}"/>
                </a:ext>
              </a:extLst>
            </p:cNvPr>
            <p:cNvGrpSpPr/>
            <p:nvPr/>
          </p:nvGrpSpPr>
          <p:grpSpPr>
            <a:xfrm>
              <a:off x="6016357" y="4001240"/>
              <a:ext cx="2302558" cy="1030216"/>
              <a:chOff x="5368451" y="1869066"/>
              <a:chExt cx="2084387" cy="1086618"/>
            </a:xfrm>
          </p:grpSpPr>
          <p:sp>
            <p:nvSpPr>
              <p:cNvPr id="41" name="矩形 40">
                <a:extLst>
                  <a:ext uri="{FF2B5EF4-FFF2-40B4-BE49-F238E27FC236}">
                    <a16:creationId xmlns:a16="http://schemas.microsoft.com/office/drawing/2014/main" id="{A5315F3F-6757-46A2-988A-B566A801A999}"/>
                  </a:ext>
                </a:extLst>
              </p:cNvPr>
              <p:cNvSpPr/>
              <p:nvPr/>
            </p:nvSpPr>
            <p:spPr>
              <a:xfrm>
                <a:off x="5368452" y="2233592"/>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42" name="矩形 41">
                <a:extLst>
                  <a:ext uri="{FF2B5EF4-FFF2-40B4-BE49-F238E27FC236}">
                    <a16:creationId xmlns:a16="http://schemas.microsoft.com/office/drawing/2014/main" id="{73228B7B-B802-4A7D-B740-F68E569ABAA4}"/>
                  </a:ext>
                </a:extLst>
              </p:cNvPr>
              <p:cNvSpPr/>
              <p:nvPr/>
            </p:nvSpPr>
            <p:spPr>
              <a:xfrm>
                <a:off x="5368452" y="1869066"/>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6" name="组合 5">
            <a:extLst>
              <a:ext uri="{FF2B5EF4-FFF2-40B4-BE49-F238E27FC236}">
                <a16:creationId xmlns:a16="http://schemas.microsoft.com/office/drawing/2014/main" id="{08C35858-C8BE-4156-BB68-FC2E957B13ED}"/>
              </a:ext>
            </a:extLst>
          </p:cNvPr>
          <p:cNvGrpSpPr/>
          <p:nvPr/>
        </p:nvGrpSpPr>
        <p:grpSpPr>
          <a:xfrm>
            <a:off x="8005763" y="3932238"/>
            <a:ext cx="3687394" cy="1106487"/>
            <a:chOff x="8005763" y="3932238"/>
            <a:chExt cx="3687394" cy="1106487"/>
          </a:xfrm>
        </p:grpSpPr>
        <p:sp>
          <p:nvSpPr>
            <p:cNvPr id="25611" name="Rounded Rectangle 19"/>
            <p:cNvSpPr/>
            <p:nvPr/>
          </p:nvSpPr>
          <p:spPr>
            <a:xfrm>
              <a:off x="8005763" y="3932238"/>
              <a:ext cx="1106487" cy="1106487"/>
            </a:xfrm>
            <a:prstGeom prst="roundRect">
              <a:avLst>
                <a:gd fmla="val 16667" name="adj"/>
              </a:avLst>
            </a:prstGeom>
            <a:solidFill>
              <a:srgbClr val="86B172"/>
            </a:solidFill>
            <a:ln w="9525">
              <a:noFill/>
            </a:ln>
          </p:spPr>
          <p:txBody>
            <a:bodyPr anchor="ctr"/>
            <a:lstStyle>
              <a:lvl1pPr algn="l" eaLnBrk="0" fontAlgn="base" hangingPunct="0" indent="-228600" marL="228600" rtl="0">
                <a:lnSpc>
                  <a:spcPct val="90000"/>
                </a:lnSpc>
                <a:spcBef>
                  <a:spcPts val="1000"/>
                </a:spcBef>
                <a:spcAft>
                  <a:spcPct val="0"/>
                </a:spcAft>
                <a:buFont charset="0" panose="020b0604020202020204" pitchFamily="34" typeface="Arial"/>
                <a:buChar char="•"/>
                <a:defRPr sz="2800">
                  <a:solidFill>
                    <a:schemeClr val="tx1"/>
                  </a:solidFill>
                  <a:latin typeface="+mn-lt"/>
                  <a:ea typeface="+mn-ea"/>
                  <a:cs typeface="+mn-cs"/>
                </a:defRPr>
              </a:lvl1pPr>
              <a:lvl2pPr algn="l" eaLnBrk="0" fontAlgn="base" hangingPunct="0" indent="-228600" marL="685800" rtl="0">
                <a:lnSpc>
                  <a:spcPct val="90000"/>
                </a:lnSpc>
                <a:spcBef>
                  <a:spcPts val="500"/>
                </a:spcBef>
                <a:spcAft>
                  <a:spcPct val="0"/>
                </a:spcAft>
                <a:buFont charset="0" panose="020b0604020202020204" pitchFamily="34" typeface="Arial"/>
                <a:buChar char="•"/>
                <a:defRPr sz="2400">
                  <a:solidFill>
                    <a:schemeClr val="tx1"/>
                  </a:solidFill>
                  <a:latin typeface="+mn-lt"/>
                  <a:ea typeface="+mn-ea"/>
                </a:defRPr>
              </a:lvl2pPr>
              <a:lvl3pPr algn="l" eaLnBrk="0" fontAlgn="base" hangingPunct="0" indent="-228600" marL="11430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3pPr>
              <a:lvl4pPr algn="l" eaLnBrk="0" fontAlgn="base" hangingPunct="0" indent="-228600" marL="16002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4pPr>
              <a:lvl5pPr algn="l" eaLnBrk="0" fontAlgn="base" hangingPunct="0" indent="-228600" marL="2057400" rtl="0">
                <a:lnSpc>
                  <a:spcPct val="90000"/>
                </a:lnSpc>
                <a:spcBef>
                  <a:spcPts val="500"/>
                </a:spcBef>
                <a:spcAft>
                  <a:spcPct val="0"/>
                </a:spcAft>
                <a:buFont charset="0" panose="020b0604020202020204" pitchFamily="34" typeface="Arial"/>
                <a:buChar char="•"/>
                <a:defRPr sz="2000">
                  <a:solidFill>
                    <a:schemeClr val="tx1"/>
                  </a:solidFill>
                  <a:latin typeface="+mn-lt"/>
                  <a:ea typeface="+mn-ea"/>
                </a:defRPr>
              </a:lvl5pPr>
            </a:lstStyle>
            <a:p>
              <a:pPr eaLnBrk="1" hangingPunct="1" indent="0" lvl="0" marL="0">
                <a:lnSpc>
                  <a:spcPct val="100000"/>
                </a:lnSpc>
                <a:spcBef>
                  <a:spcPct val="0"/>
                </a:spcBef>
                <a:buNone/>
              </a:pPr>
              <a:endParaRPr altLang="zh-CN" lang="en-US" sz="1600">
                <a:solidFill>
                  <a:srgbClr val="445469"/>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pic>
          <p:nvPicPr>
            <p:cNvPr id="25630" name="组合 62"/>
            <p:cNvPicPr/>
            <p:nvPr/>
          </p:nvPicPr>
          <p:blipFill>
            <a:blip r:embed="rId7"/>
            <a:stretch>
              <a:fillRect/>
            </a:stretch>
          </p:blipFill>
          <p:spPr>
            <a:xfrm>
              <a:off x="8266113" y="4230688"/>
              <a:ext cx="592137" cy="506412"/>
            </a:xfrm>
            <a:prstGeom prst="rect">
              <a:avLst/>
            </a:prstGeom>
            <a:noFill/>
            <a:ln w="9525">
              <a:noFill/>
            </a:ln>
          </p:spPr>
        </p:pic>
        <p:grpSp>
          <p:nvGrpSpPr>
            <p:cNvPr id="43" name="组合 42">
              <a:extLst>
                <a:ext uri="{FF2B5EF4-FFF2-40B4-BE49-F238E27FC236}">
                  <a16:creationId xmlns:a16="http://schemas.microsoft.com/office/drawing/2014/main" id="{B15BD87E-D905-496D-8109-0952AF601FFB}"/>
                </a:ext>
              </a:extLst>
            </p:cNvPr>
            <p:cNvGrpSpPr/>
            <p:nvPr/>
          </p:nvGrpSpPr>
          <p:grpSpPr>
            <a:xfrm>
              <a:off x="9390599" y="4008509"/>
              <a:ext cx="2302558" cy="1030216"/>
              <a:chOff x="5366251" y="1876733"/>
              <a:chExt cx="2084387" cy="1086618"/>
            </a:xfrm>
          </p:grpSpPr>
          <p:sp>
            <p:nvSpPr>
              <p:cNvPr id="44" name="矩形 43">
                <a:extLst>
                  <a:ext uri="{FF2B5EF4-FFF2-40B4-BE49-F238E27FC236}">
                    <a16:creationId xmlns:a16="http://schemas.microsoft.com/office/drawing/2014/main" id="{52312711-FA8A-44DB-9E5D-1BBD6484FFD9}"/>
                  </a:ext>
                </a:extLst>
              </p:cNvPr>
              <p:cNvSpPr/>
              <p:nvPr/>
            </p:nvSpPr>
            <p:spPr>
              <a:xfrm>
                <a:off x="5366253" y="2241259"/>
                <a:ext cx="1548931" cy="732991"/>
              </a:xfrm>
              <a:prstGeom prst="rect">
                <a:avLst/>
              </a:prstGeom>
            </p:spPr>
            <p:txBody>
              <a:bodyPr wrap="square">
                <a:spAutoFit/>
                <a:scene3d>
                  <a:camera prst="orthographicFront"/>
                  <a:lightRig dir="t" rig="threePt"/>
                </a:scene3d>
                <a:sp3d contourW="12700"/>
              </a:bodyPr>
              <a:lstStyle/>
              <a:p>
                <a:pPr>
                  <a:lnSpc>
                    <a:spcPct val="120000"/>
                  </a:lnSpc>
                </a:pPr>
                <a:r>
                  <a:rPr altLang="en-US" lang="zh-CN" sz="11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45" name="矩形 44">
                <a:extLst>
                  <a:ext uri="{FF2B5EF4-FFF2-40B4-BE49-F238E27FC236}">
                    <a16:creationId xmlns:a16="http://schemas.microsoft.com/office/drawing/2014/main" id="{274E9D3A-BF72-4086-BF34-8150D06B5BC5}"/>
                  </a:ext>
                </a:extLst>
              </p:cNvPr>
              <p:cNvSpPr/>
              <p:nvPr/>
            </p:nvSpPr>
            <p:spPr>
              <a:xfrm>
                <a:off x="5366251" y="1876733"/>
                <a:ext cx="2084387" cy="366495"/>
              </a:xfrm>
              <a:prstGeom prst="rect">
                <a:avLst/>
              </a:prstGeom>
            </p:spPr>
            <p:txBody>
              <a:bodyPr wrap="square">
                <a:spAutoFit/>
                <a:scene3d>
                  <a:camera prst="orthographicFront"/>
                  <a:lightRig dir="t" rig="threePt"/>
                </a:scene3d>
                <a:sp3d contourW="12700"/>
              </a:bodyPr>
              <a:lstStyle/>
              <a:p>
                <a:pPr>
                  <a:lnSpc>
                    <a:spcPct val="120000"/>
                  </a:lnSpc>
                </a:pPr>
                <a:r>
                  <a:rPr altLang="en-US" b="1" lang="zh-CN" sz="1400">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sp>
        <p:nvSpPr>
          <p:cNvPr id="46" name="TextBox 8">
            <a:extLst>
              <a:ext uri="{FF2B5EF4-FFF2-40B4-BE49-F238E27FC236}">
                <a16:creationId xmlns:a16="http://schemas.microsoft.com/office/drawing/2014/main" id="{1BFD24C7-057D-429C-B4CE-5B44935E17EE}"/>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612191533"/>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4"/>
                                        </p:tgtEl>
                                        <p:attrNameLst>
                                          <p:attrName>style.visibility</p:attrName>
                                        </p:attrNameLst>
                                      </p:cBhvr>
                                      <p:to>
                                        <p:strVal val="visible"/>
                                      </p:to>
                                    </p:set>
                                    <p:animEffect filter="randombar(horizontal)"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4" presetSubtype="10">
                                  <p:stCondLst>
                                    <p:cond delay="0"/>
                                  </p:stCondLst>
                                  <p:childTnLst>
                                    <p:set>
                                      <p:cBhvr>
                                        <p:cTn dur="1" fill="hold" id="16">
                                          <p:stCondLst>
                                            <p:cond delay="0"/>
                                          </p:stCondLst>
                                        </p:cTn>
                                        <p:tgtEl>
                                          <p:spTgt spid="5"/>
                                        </p:tgtEl>
                                        <p:attrNameLst>
                                          <p:attrName>style.visibility</p:attrName>
                                        </p:attrNameLst>
                                      </p:cBhvr>
                                      <p:to>
                                        <p:strVal val="visible"/>
                                      </p:to>
                                    </p:set>
                                    <p:animEffect filter="randombar(horizontal)" transition="in">
                                      <p:cBhvr>
                                        <p:cTn dur="500" id="17"/>
                                        <p:tgtEl>
                                          <p:spTgt spid="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4" presetSubtype="10">
                                  <p:stCondLst>
                                    <p:cond delay="0"/>
                                  </p:stCondLst>
                                  <p:childTnLst>
                                    <p:set>
                                      <p:cBhvr>
                                        <p:cTn dur="1" fill="hold" id="21">
                                          <p:stCondLst>
                                            <p:cond delay="0"/>
                                          </p:stCondLst>
                                        </p:cTn>
                                        <p:tgtEl>
                                          <p:spTgt spid="8"/>
                                        </p:tgtEl>
                                        <p:attrNameLst>
                                          <p:attrName>style.visibility</p:attrName>
                                        </p:attrNameLst>
                                      </p:cBhvr>
                                      <p:to>
                                        <p:strVal val="visible"/>
                                      </p:to>
                                    </p:set>
                                    <p:animEffect filter="randombar(horizontal)" transition="in">
                                      <p:cBhvr>
                                        <p:cTn dur="500" id="22"/>
                                        <p:tgtEl>
                                          <p:spTgt spid="8"/>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4" presetSubtype="10">
                                  <p:stCondLst>
                                    <p:cond delay="0"/>
                                  </p:stCondLst>
                                  <p:childTnLst>
                                    <p:set>
                                      <p:cBhvr>
                                        <p:cTn dur="1" fill="hold" id="26">
                                          <p:stCondLst>
                                            <p:cond delay="0"/>
                                          </p:stCondLst>
                                        </p:cTn>
                                        <p:tgtEl>
                                          <p:spTgt spid="7"/>
                                        </p:tgtEl>
                                        <p:attrNameLst>
                                          <p:attrName>style.visibility</p:attrName>
                                        </p:attrNameLst>
                                      </p:cBhvr>
                                      <p:to>
                                        <p:strVal val="visible"/>
                                      </p:to>
                                    </p:set>
                                    <p:animEffect filter="randombar(horizontal)" transition="in">
                                      <p:cBhvr>
                                        <p:cTn dur="500" id="27"/>
                                        <p:tgtEl>
                                          <p:spTgt spid="7"/>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4" presetSubtype="10">
                                  <p:stCondLst>
                                    <p:cond delay="0"/>
                                  </p:stCondLst>
                                  <p:childTnLst>
                                    <p:set>
                                      <p:cBhvr>
                                        <p:cTn dur="1" fill="hold" id="31">
                                          <p:stCondLst>
                                            <p:cond delay="0"/>
                                          </p:stCondLst>
                                        </p:cTn>
                                        <p:tgtEl>
                                          <p:spTgt spid="6"/>
                                        </p:tgtEl>
                                        <p:attrNameLst>
                                          <p:attrName>style.visibility</p:attrName>
                                        </p:attrNameLst>
                                      </p:cBhvr>
                                      <p:to>
                                        <p:strVal val="visible"/>
                                      </p:to>
                                    </p:set>
                                    <p:animEffect filter="randombar(horizontal)" transition="in">
                                      <p:cBhvr>
                                        <p:cTn dur="500" id="3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14"/>
          <p:cNvGrpSpPr/>
          <p:nvPr/>
        </p:nvGrpSpPr>
        <p:grpSpPr>
          <a:xfrm>
            <a:off x="5729907" y="3479467"/>
            <a:ext cx="845998" cy="717619"/>
            <a:chOff x="4130294" y="1070076"/>
            <a:chExt cx="635754" cy="539115"/>
          </a:xfrm>
          <a:solidFill>
            <a:srgbClr val="DDE2B7"/>
          </a:solidFill>
        </p:grpSpPr>
        <p:sp>
          <p:nvSpPr>
            <p:cNvPr id="87" name="Freeform 15"/>
            <p:cNvSpPr>
              <a:spLocks noEditPoints="1"/>
            </p:cNvSpPr>
            <p:nvPr/>
          </p:nvSpPr>
          <p:spPr bwMode="black">
            <a:xfrm>
              <a:off x="4130294" y="1070076"/>
              <a:ext cx="635754" cy="539115"/>
            </a:xfrm>
            <a:custGeom>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b="b" l="0" r="r" t="0"/>
              <a:pathLst>
                <a:path h="435" w="510">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88" name="Freeform 23"/>
            <p:cNvSpPr>
              <a:spLocks noEditPoints="1"/>
            </p:cNvSpPr>
            <p:nvPr/>
          </p:nvSpPr>
          <p:spPr bwMode="black">
            <a:xfrm>
              <a:off x="4320559" y="1189182"/>
              <a:ext cx="255224" cy="255154"/>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9" name="组合 8">
            <a:extLst>
              <a:ext uri="{FF2B5EF4-FFF2-40B4-BE49-F238E27FC236}">
                <a16:creationId xmlns:a16="http://schemas.microsoft.com/office/drawing/2014/main" id="{C27E44E0-C163-44A5-9D70-20077AB4F285}"/>
              </a:ext>
            </a:extLst>
          </p:cNvPr>
          <p:cNvGrpSpPr/>
          <p:nvPr/>
        </p:nvGrpSpPr>
        <p:grpSpPr>
          <a:xfrm>
            <a:off x="1104986" y="2302070"/>
            <a:ext cx="10121692" cy="1557882"/>
            <a:chOff x="1104986" y="2302070"/>
            <a:chExt cx="10121692" cy="1557882"/>
          </a:xfrm>
        </p:grpSpPr>
        <p:grpSp>
          <p:nvGrpSpPr>
            <p:cNvPr id="2" name="组合 71"/>
            <p:cNvGrpSpPr/>
            <p:nvPr/>
          </p:nvGrpSpPr>
          <p:grpSpPr>
            <a:xfrm>
              <a:off x="3329017" y="2540682"/>
              <a:ext cx="5745631" cy="45719"/>
              <a:chOff x="1172471" y="1676076"/>
              <a:chExt cx="5747404" cy="45719"/>
            </a:xfrm>
          </p:grpSpPr>
          <p:sp>
            <p:nvSpPr>
              <p:cNvPr id="98" name="椭圆 97"/>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99" name="椭圆 98"/>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4" name="组合 1"/>
            <p:cNvGrpSpPr/>
            <p:nvPr/>
          </p:nvGrpSpPr>
          <p:grpSpPr>
            <a:xfrm>
              <a:off x="3899937" y="2302070"/>
              <a:ext cx="2036374" cy="1550199"/>
              <a:chOff x="2924444" y="1726552"/>
              <a:chExt cx="1527752" cy="1162649"/>
            </a:xfrm>
            <a:solidFill>
              <a:schemeClr val="accent1"/>
            </a:solidFill>
          </p:grpSpPr>
          <p:sp>
            <p:nvSpPr>
              <p:cNvPr id="76" name="任意多边形 75"/>
              <p:cNvSpPr/>
              <p:nvPr/>
            </p:nvSpPr>
            <p:spPr>
              <a:xfrm>
                <a:off x="4152127" y="1754495"/>
                <a:ext cx="300069" cy="173838"/>
              </a:xfrm>
              <a:custGeom>
                <a:gdLst>
                  <a:gd fmla="*/ 386861 w 400092" name="connsiteX0"/>
                  <a:gd fmla="*/ 228587 h 231784" name="connsiteY0"/>
                  <a:gd fmla="*/ 390058 w 400092" name="connsiteX1"/>
                  <a:gd fmla="*/ 87910 h 231784" name="connsiteY1"/>
                  <a:gd fmla="*/ 0 w 400092" name="connsiteX2"/>
                  <a:gd fmla="*/ 231784 h 231784" name="connsiteY2"/>
                  <a:gd fmla="*/ 386861 w 400092" name="connsiteX3"/>
                  <a:gd fmla="*/ 228587 h 231784" name="connsiteY3"/>
                </a:gdLst>
                <a:cxnLst>
                  <a:cxn ang="0">
                    <a:pos x="connsiteX0" y="connsiteY0"/>
                  </a:cxn>
                  <a:cxn ang="0">
                    <a:pos x="connsiteX1" y="connsiteY1"/>
                  </a:cxn>
                  <a:cxn ang="0">
                    <a:pos x="connsiteX2" y="connsiteY2"/>
                  </a:cxn>
                  <a:cxn ang="0">
                    <a:pos x="connsiteX3" y="connsiteY3"/>
                  </a:cxn>
                </a:cxnLst>
                <a:rect b="b" l="l" r="r" t="t"/>
                <a:pathLst>
                  <a:path h="231784" w="400092">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77" name="任意多边形 76"/>
              <p:cNvSpPr/>
              <p:nvPr/>
            </p:nvSpPr>
            <p:spPr>
              <a:xfrm>
                <a:off x="2924444" y="1726552"/>
                <a:ext cx="1512724" cy="1162649"/>
              </a:xfrm>
              <a:custGeom>
                <a:gdLst>
                  <a:gd fmla="*/ 0 w 2016965" name="connsiteX0"/>
                  <a:gd fmla="*/ 1550198 h 1550198" name="connsiteY0"/>
                  <a:gd fmla="*/ 932945 w 2016965" name="connsiteX1"/>
                  <a:gd fmla="*/ 0 h 1550198" name="connsiteY1"/>
                  <a:gd fmla="*/ 1921513 w 2016965" name="connsiteX2"/>
                  <a:gd fmla="*/ 6761 h 1550198" name="connsiteY2"/>
                  <a:gd fmla="*/ 2016965 w 2016965" name="connsiteX3"/>
                  <a:gd fmla="*/ 100606 h 1550198" name="connsiteY3"/>
                  <a:gd fmla="*/ 1019414 w 2016965" name="connsiteX4"/>
                  <a:gd fmla="*/ 1548529 h 1550198" name="connsiteY4"/>
                  <a:gd fmla="*/ 0 w 2016965" name="connsiteX5"/>
                  <a:gd fmla="*/ 1550198 h 1550198" name="connsiteY5"/>
                  <a:gd fmla="*/ 0 w 2029722" name="connsiteX6"/>
                  <a:gd fmla="*/ 1574572 h 15745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0198" w="2016964">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94" name="Freeform 16"/>
              <p:cNvSpPr>
                <a:spLocks noEditPoints="1"/>
              </p:cNvSpPr>
              <p:nvPr/>
            </p:nvSpPr>
            <p:spPr bwMode="auto">
              <a:xfrm>
                <a:off x="3429180" y="2167063"/>
                <a:ext cx="270813" cy="238389"/>
              </a:xfrm>
              <a:custGeom>
                <a:gdLst>
                  <a:gd fmla="*/ 683 w 735" name="T0"/>
                  <a:gd fmla="*/ 536 h 647" name="T1"/>
                  <a:gd fmla="*/ 648 w 735" name="T2"/>
                  <a:gd fmla="*/ 114 h 647" name="T3"/>
                  <a:gd fmla="*/ 90 w 735" name="T4"/>
                  <a:gd fmla="*/ 536 h 647" name="T5"/>
                  <a:gd fmla="*/ 55 w 735" name="T6"/>
                  <a:gd fmla="*/ 114 h 647" name="T7"/>
                  <a:gd fmla="*/ 36 w 735" name="T8"/>
                  <a:gd fmla="*/ 0 h 647" name="T9"/>
                  <a:gd fmla="*/ 735 w 735" name="T10"/>
                  <a:gd fmla="*/ 114 h 647" name="T11"/>
                  <a:gd fmla="*/ 683 w 735" name="T12"/>
                  <a:gd fmla="*/ 114 h 647" name="T13"/>
                  <a:gd fmla="*/ 334 w 735" name="T14"/>
                  <a:gd fmla="*/ 217 h 647" name="T15"/>
                  <a:gd fmla="*/ 284 w 735" name="T16"/>
                  <a:gd fmla="*/ 291 h 647" name="T17"/>
                  <a:gd fmla="*/ 334 w 735" name="T18"/>
                  <a:gd fmla="*/ 340 h 647" name="T19"/>
                  <a:gd fmla="*/ 404 w 735" name="T20"/>
                  <a:gd fmla="*/ 291 h 647" name="T21"/>
                  <a:gd fmla="*/ 456 w 735" name="T22"/>
                  <a:gd fmla="*/ 217 h 647" name="T23"/>
                  <a:gd fmla="*/ 404 w 735" name="T24"/>
                  <a:gd fmla="*/ 168 h 647" name="T25"/>
                  <a:gd fmla="*/ 334 w 735" name="T26"/>
                  <a:gd fmla="*/ 168 h 647" name="T27"/>
                  <a:gd fmla="*/ 279 w 735" name="T28"/>
                  <a:gd fmla="*/ 565 h 647" name="T29"/>
                  <a:gd fmla="*/ 15 w 735" name="T30"/>
                  <a:gd fmla="*/ 647 h 647" name="T31"/>
                  <a:gd fmla="*/ 215 w 735" name="T32"/>
                  <a:gd fmla="*/ 624 h 647" name="T33"/>
                  <a:gd fmla="*/ 237 w 735" name="T34"/>
                  <a:gd fmla="*/ 600 h 647" name="T35"/>
                  <a:gd fmla="*/ 256 w 735" name="T36"/>
                  <a:gd fmla="*/ 576 h 647" name="T37"/>
                  <a:gd fmla="*/ 475 w 735" name="T38"/>
                  <a:gd fmla="*/ 600 h 647" name="T39"/>
                  <a:gd fmla="*/ 499 w 735" name="T40"/>
                  <a:gd fmla="*/ 624 h 647" name="T41"/>
                  <a:gd fmla="*/ 518 w 735" name="T42"/>
                  <a:gd fmla="*/ 647 h 647" name="T43"/>
                  <a:gd fmla="*/ 723 w 735" name="T44"/>
                  <a:gd fmla="*/ 565 h 647" name="T45"/>
                  <a:gd fmla="*/ 452 w 735" name="T46"/>
                  <a:gd fmla="*/ 395 h 647" name="T47"/>
                  <a:gd fmla="*/ 279 w 735" name="T48"/>
                  <a:gd fmla="*/ 395 h 647" name="T49"/>
                  <a:gd fmla="*/ 513 w 735" name="T50"/>
                  <a:gd fmla="*/ 484 h 647" name="T51"/>
                  <a:gd fmla="*/ 589 w 735" name="T52"/>
                  <a:gd fmla="*/ 395 h 647" name="T53"/>
                  <a:gd fmla="*/ 513 w 735" name="T54"/>
                  <a:gd fmla="*/ 395 h 647" name="T55"/>
                  <a:gd fmla="*/ 513 w 735" name="T56"/>
                  <a:gd fmla="*/ 314 h 647" name="T57"/>
                  <a:gd fmla="*/ 589 w 735" name="T58"/>
                  <a:gd fmla="*/ 225 h 647" name="T59"/>
                  <a:gd fmla="*/ 513 w 735" name="T60"/>
                  <a:gd fmla="*/ 225 h 647" name="T61"/>
                  <a:gd fmla="*/ 142 w 735" name="T62"/>
                  <a:gd fmla="*/ 314 h 647" name="T63"/>
                  <a:gd fmla="*/ 218 w 735" name="T64"/>
                  <a:gd fmla="*/ 225 h 647" name="T65"/>
                  <a:gd fmla="*/ 142 w 735" name="T66"/>
                  <a:gd fmla="*/ 225 h 647" name="T67"/>
                  <a:gd fmla="*/ 142 w 735" name="T68"/>
                  <a:gd fmla="*/ 484 h 647" name="T69"/>
                  <a:gd fmla="*/ 218 w 735" name="T70"/>
                  <a:gd fmla="*/ 395 h 64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47" w="735">
                    <a:moveTo>
                      <a:pt x="683" y="114"/>
                    </a:moveTo>
                    <a:lnTo>
                      <a:pt x="683" y="536"/>
                    </a:lnTo>
                    <a:lnTo>
                      <a:pt x="648" y="536"/>
                    </a:lnTo>
                    <a:lnTo>
                      <a:pt x="648" y="114"/>
                    </a:lnTo>
                    <a:lnTo>
                      <a:pt x="90" y="114"/>
                    </a:lnTo>
                    <a:lnTo>
                      <a:pt x="90" y="536"/>
                    </a:lnTo>
                    <a:lnTo>
                      <a:pt x="55" y="536"/>
                    </a:lnTo>
                    <a:lnTo>
                      <a:pt x="55" y="114"/>
                    </a:lnTo>
                    <a:lnTo>
                      <a:pt x="0" y="114"/>
                    </a:lnTo>
                    <a:lnTo>
                      <a:pt x="36" y="0"/>
                    </a:lnTo>
                    <a:lnTo>
                      <a:pt x="700" y="0"/>
                    </a:lnTo>
                    <a:lnTo>
                      <a:pt x="735" y="114"/>
                    </a:lnTo>
                    <a:lnTo>
                      <a:pt x="683" y="114"/>
                    </a:lnTo>
                    <a:lnTo>
                      <a:pt x="683" y="114"/>
                    </a:lnTo>
                    <a:close/>
                    <a:moveTo>
                      <a:pt x="334" y="168"/>
                    </a:moveTo>
                    <a:lnTo>
                      <a:pt x="334" y="217"/>
                    </a:lnTo>
                    <a:lnTo>
                      <a:pt x="284" y="217"/>
                    </a:lnTo>
                    <a:lnTo>
                      <a:pt x="284" y="291"/>
                    </a:lnTo>
                    <a:lnTo>
                      <a:pt x="334" y="291"/>
                    </a:lnTo>
                    <a:lnTo>
                      <a:pt x="334" y="340"/>
                    </a:lnTo>
                    <a:lnTo>
                      <a:pt x="404" y="340"/>
                    </a:lnTo>
                    <a:lnTo>
                      <a:pt x="404" y="291"/>
                    </a:lnTo>
                    <a:lnTo>
                      <a:pt x="456" y="291"/>
                    </a:lnTo>
                    <a:lnTo>
                      <a:pt x="456" y="217"/>
                    </a:lnTo>
                    <a:lnTo>
                      <a:pt x="404" y="217"/>
                    </a:lnTo>
                    <a:lnTo>
                      <a:pt x="404" y="168"/>
                    </a:lnTo>
                    <a:lnTo>
                      <a:pt x="334" y="168"/>
                    </a:lnTo>
                    <a:lnTo>
                      <a:pt x="334" y="168"/>
                    </a:lnTo>
                    <a:close/>
                    <a:moveTo>
                      <a:pt x="279" y="395"/>
                    </a:moveTo>
                    <a:lnTo>
                      <a:pt x="279" y="565"/>
                    </a:lnTo>
                    <a:lnTo>
                      <a:pt x="15" y="565"/>
                    </a:lnTo>
                    <a:lnTo>
                      <a:pt x="15" y="647"/>
                    </a:lnTo>
                    <a:lnTo>
                      <a:pt x="215" y="647"/>
                    </a:lnTo>
                    <a:lnTo>
                      <a:pt x="215" y="624"/>
                    </a:lnTo>
                    <a:lnTo>
                      <a:pt x="237" y="624"/>
                    </a:lnTo>
                    <a:lnTo>
                      <a:pt x="237" y="600"/>
                    </a:lnTo>
                    <a:lnTo>
                      <a:pt x="256" y="600"/>
                    </a:lnTo>
                    <a:lnTo>
                      <a:pt x="256" y="576"/>
                    </a:lnTo>
                    <a:lnTo>
                      <a:pt x="475" y="576"/>
                    </a:lnTo>
                    <a:lnTo>
                      <a:pt x="475" y="600"/>
                    </a:lnTo>
                    <a:lnTo>
                      <a:pt x="499" y="600"/>
                    </a:lnTo>
                    <a:lnTo>
                      <a:pt x="499" y="624"/>
                    </a:lnTo>
                    <a:lnTo>
                      <a:pt x="518" y="624"/>
                    </a:lnTo>
                    <a:lnTo>
                      <a:pt x="518" y="647"/>
                    </a:lnTo>
                    <a:lnTo>
                      <a:pt x="723" y="647"/>
                    </a:lnTo>
                    <a:lnTo>
                      <a:pt x="723" y="565"/>
                    </a:lnTo>
                    <a:lnTo>
                      <a:pt x="452" y="565"/>
                    </a:lnTo>
                    <a:lnTo>
                      <a:pt x="452" y="395"/>
                    </a:lnTo>
                    <a:lnTo>
                      <a:pt x="279" y="395"/>
                    </a:lnTo>
                    <a:lnTo>
                      <a:pt x="279" y="395"/>
                    </a:lnTo>
                    <a:close/>
                    <a:moveTo>
                      <a:pt x="513" y="395"/>
                    </a:moveTo>
                    <a:lnTo>
                      <a:pt x="513" y="484"/>
                    </a:lnTo>
                    <a:lnTo>
                      <a:pt x="589" y="484"/>
                    </a:lnTo>
                    <a:lnTo>
                      <a:pt x="589" y="395"/>
                    </a:lnTo>
                    <a:lnTo>
                      <a:pt x="513" y="395"/>
                    </a:lnTo>
                    <a:lnTo>
                      <a:pt x="513" y="395"/>
                    </a:lnTo>
                    <a:close/>
                    <a:moveTo>
                      <a:pt x="513" y="225"/>
                    </a:moveTo>
                    <a:lnTo>
                      <a:pt x="513" y="314"/>
                    </a:lnTo>
                    <a:lnTo>
                      <a:pt x="589" y="314"/>
                    </a:lnTo>
                    <a:lnTo>
                      <a:pt x="589" y="225"/>
                    </a:lnTo>
                    <a:lnTo>
                      <a:pt x="513" y="225"/>
                    </a:lnTo>
                    <a:lnTo>
                      <a:pt x="513" y="225"/>
                    </a:lnTo>
                    <a:close/>
                    <a:moveTo>
                      <a:pt x="142" y="225"/>
                    </a:moveTo>
                    <a:lnTo>
                      <a:pt x="142" y="314"/>
                    </a:lnTo>
                    <a:lnTo>
                      <a:pt x="218" y="314"/>
                    </a:lnTo>
                    <a:lnTo>
                      <a:pt x="218" y="225"/>
                    </a:lnTo>
                    <a:lnTo>
                      <a:pt x="142" y="225"/>
                    </a:lnTo>
                    <a:lnTo>
                      <a:pt x="142" y="225"/>
                    </a:lnTo>
                    <a:close/>
                    <a:moveTo>
                      <a:pt x="142" y="395"/>
                    </a:moveTo>
                    <a:lnTo>
                      <a:pt x="142" y="484"/>
                    </a:lnTo>
                    <a:lnTo>
                      <a:pt x="218" y="484"/>
                    </a:lnTo>
                    <a:lnTo>
                      <a:pt x="218" y="395"/>
                    </a:lnTo>
                    <a:lnTo>
                      <a:pt x="142" y="395"/>
                    </a:lnTo>
                    <a:close/>
                  </a:path>
                </a:pathLst>
              </a:custGeom>
              <a:solidFill>
                <a:schemeClr val="bg1"/>
              </a:solidFill>
              <a:ln>
                <a:noFill/>
              </a:ln>
              <a:effectLst>
                <a:innerShdw blurRad="25400">
                  <a:prstClr val="black">
                    <a:alpha val="36000"/>
                  </a:prstClr>
                </a:innerShdw>
              </a:effectLst>
            </p:spPr>
            <p:txBody>
              <a:bodyPr anchor="t" anchorCtr="0" bIns="60941" compatLnSpc="1" lIns="121882" numCol="1" rIns="121882" tIns="60941" vert="horz" wrap="square">
                <a:prstTxWarp prst="textNoShape">
                  <a:avLst/>
                </a:prstTxWarp>
              </a:bodyPr>
              <a:lstStyle/>
              <a:p>
                <a:endParaRPr altLang="en-US" lang="zh-CN" sz="2399">
                  <a:solidFill>
                    <a:schemeClr val="bg1">
                      <a:alpha val="99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8" name="组合 4"/>
            <p:cNvGrpSpPr/>
            <p:nvPr/>
          </p:nvGrpSpPr>
          <p:grpSpPr>
            <a:xfrm>
              <a:off x="6267438" y="2302071"/>
              <a:ext cx="2043295" cy="1557881"/>
              <a:chOff x="4700618" y="1726553"/>
              <a:chExt cx="1532944" cy="1168410"/>
            </a:xfrm>
            <a:solidFill>
              <a:schemeClr val="accent2"/>
            </a:solidFill>
          </p:grpSpPr>
          <p:sp>
            <p:nvSpPr>
              <p:cNvPr id="71" name="任意多边形 70"/>
              <p:cNvSpPr/>
              <p:nvPr/>
            </p:nvSpPr>
            <p:spPr>
              <a:xfrm flipH="1">
                <a:off x="4700618" y="1754495"/>
                <a:ext cx="300069" cy="173838"/>
              </a:xfrm>
              <a:custGeom>
                <a:gdLst>
                  <a:gd fmla="*/ 386861 w 400092" name="connsiteX0"/>
                  <a:gd fmla="*/ 228587 h 231784" name="connsiteY0"/>
                  <a:gd fmla="*/ 390058 w 400092" name="connsiteX1"/>
                  <a:gd fmla="*/ 87910 h 231784" name="connsiteY1"/>
                  <a:gd fmla="*/ 0 w 400092" name="connsiteX2"/>
                  <a:gd fmla="*/ 231784 h 231784" name="connsiteY2"/>
                  <a:gd fmla="*/ 386861 w 400092" name="connsiteX3"/>
                  <a:gd fmla="*/ 228587 h 231784" name="connsiteY3"/>
                </a:gdLst>
                <a:cxnLst>
                  <a:cxn ang="0">
                    <a:pos x="connsiteX0" y="connsiteY0"/>
                  </a:cxn>
                  <a:cxn ang="0">
                    <a:pos x="connsiteX1" y="connsiteY1"/>
                  </a:cxn>
                  <a:cxn ang="0">
                    <a:pos x="connsiteX2" y="connsiteY2"/>
                  </a:cxn>
                  <a:cxn ang="0">
                    <a:pos x="connsiteX3" y="connsiteY3"/>
                  </a:cxn>
                </a:cxnLst>
                <a:rect b="b" l="l" r="r" t="t"/>
                <a:pathLst>
                  <a:path h="231784" w="400092">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73" name="任意多边形 72"/>
              <p:cNvSpPr/>
              <p:nvPr/>
            </p:nvSpPr>
            <p:spPr>
              <a:xfrm flipH="1">
                <a:off x="4716277" y="1726553"/>
                <a:ext cx="1517285" cy="1168410"/>
              </a:xfrm>
              <a:custGeom>
                <a:gdLst>
                  <a:gd fmla="*/ 0 w 2023046" name="connsiteX0"/>
                  <a:gd fmla="*/ 1557880 h 1557880" name="connsiteY0"/>
                  <a:gd fmla="*/ 947947 w 2023046" name="connsiteX1"/>
                  <a:gd fmla="*/ 0 h 1557880" name="connsiteY1"/>
                  <a:gd fmla="*/ 1927594 w 2023046" name="connsiteX2"/>
                  <a:gd fmla="*/ 6761 h 1557880" name="connsiteY2"/>
                  <a:gd fmla="*/ 2023046 w 2023046" name="connsiteX3"/>
                  <a:gd fmla="*/ 100606 h 1557880" name="connsiteY3"/>
                  <a:gd fmla="*/ 1012811 w 2023046" name="connsiteX4"/>
                  <a:gd fmla="*/ 1551003 h 1557880" name="connsiteY4"/>
                  <a:gd fmla="*/ 0 w 2023046" name="connsiteX5"/>
                  <a:gd fmla="*/ 1557880 h 1557880" name="connsiteY5"/>
                  <a:gd fmla="*/ 0 w 2029722" name="connsiteX6"/>
                  <a:gd fmla="*/ 1574572 h 15745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7880" w="2023046">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86" name="Freeform 21"/>
              <p:cNvSpPr>
                <a:spLocks noEditPoints="1"/>
              </p:cNvSpPr>
              <p:nvPr/>
            </p:nvSpPr>
            <p:spPr bwMode="auto">
              <a:xfrm>
                <a:off x="5475074" y="2110807"/>
                <a:ext cx="227135" cy="306633"/>
              </a:xfrm>
              <a:custGeom>
                <a:gdLst>
                  <a:gd fmla="*/ 94 w 237" name="T0"/>
                  <a:gd fmla="*/ 124 h 320" name="T1"/>
                  <a:gd fmla="*/ 26 w 237" name="T2"/>
                  <a:gd fmla="*/ 197 h 320" name="T3"/>
                  <a:gd fmla="*/ 118 w 237" name="T4"/>
                  <a:gd fmla="*/ 291 h 320" name="T5"/>
                  <a:gd fmla="*/ 26 w 237" name="T6"/>
                  <a:gd fmla="*/ 281 h 320" name="T7"/>
                  <a:gd fmla="*/ 118 w 237" name="T8"/>
                  <a:gd fmla="*/ 291 h 320" name="T9"/>
                  <a:gd fmla="*/ 110 w 237" name="T10"/>
                  <a:gd fmla="*/ 220 h 320" name="T11"/>
                  <a:gd fmla="*/ 26 w 237" name="T12"/>
                  <a:gd fmla="*/ 230 h 320" name="T13"/>
                  <a:gd fmla="*/ 126 w 237" name="T14"/>
                  <a:gd fmla="*/ 250 h 320" name="T15"/>
                  <a:gd fmla="*/ 26 w 237" name="T16"/>
                  <a:gd fmla="*/ 240 h 320" name="T17"/>
                  <a:gd fmla="*/ 126 w 237" name="T18"/>
                  <a:gd fmla="*/ 250 h 320" name="T19"/>
                  <a:gd fmla="*/ 78 w 237" name="T20"/>
                  <a:gd fmla="*/ 261 h 320" name="T21"/>
                  <a:gd fmla="*/ 26 w 237" name="T22"/>
                  <a:gd fmla="*/ 271 h 320" name="T23"/>
                  <a:gd fmla="*/ 125 w 237" name="T24"/>
                  <a:gd fmla="*/ 165 h 320" name="T25"/>
                  <a:gd fmla="*/ 141 w 237" name="T26"/>
                  <a:gd fmla="*/ 152 h 320" name="T27"/>
                  <a:gd fmla="*/ 153 w 237" name="T28"/>
                  <a:gd fmla="*/ 137 h 320" name="T29"/>
                  <a:gd fmla="*/ 141 w 237" name="T30"/>
                  <a:gd fmla="*/ 124 h 320" name="T31"/>
                  <a:gd fmla="*/ 125 w 237" name="T32"/>
                  <a:gd fmla="*/ 137 h 320" name="T33"/>
                  <a:gd fmla="*/ 113 w 237" name="T34"/>
                  <a:gd fmla="*/ 152 h 320" name="T35"/>
                  <a:gd fmla="*/ 125 w 237" name="T36"/>
                  <a:gd fmla="*/ 165 h 320" name="T37"/>
                  <a:gd fmla="*/ 119 w 237" name="T38"/>
                  <a:gd fmla="*/ 95 h 320" name="T39"/>
                  <a:gd fmla="*/ 122 w 237" name="T40"/>
                  <a:gd fmla="*/ 72 h 320" name="T41"/>
                  <a:gd fmla="*/ 119 w 237" name="T42"/>
                  <a:gd fmla="*/ 87 h 320" name="T43"/>
                  <a:gd fmla="*/ 115 w 237" name="T44"/>
                  <a:gd fmla="*/ 84 h 320" name="T45"/>
                  <a:gd fmla="*/ 107 w 237" name="T46"/>
                  <a:gd fmla="*/ 83 h 320" name="T47"/>
                  <a:gd fmla="*/ 29 w 237" name="T48"/>
                  <a:gd fmla="*/ 58 h 320" name="T49"/>
                  <a:gd fmla="*/ 115 w 237" name="T50"/>
                  <a:gd fmla="*/ 3 h 320" name="T51"/>
                  <a:gd fmla="*/ 119 w 237" name="T52"/>
                  <a:gd fmla="*/ 0 h 320" name="T53"/>
                  <a:gd fmla="*/ 122 w 237" name="T54"/>
                  <a:gd fmla="*/ 58 h 320" name="T55"/>
                  <a:gd fmla="*/ 171 w 237" name="T56"/>
                  <a:gd fmla="*/ 320 h 320" name="T57"/>
                  <a:gd fmla="*/ 0 w 237" name="T58"/>
                  <a:gd fmla="*/ 292 h 320" name="T59"/>
                  <a:gd fmla="*/ 60 w 237" name="T60"/>
                  <a:gd fmla="*/ 162 h 320" name="T61"/>
                  <a:gd fmla="*/ 60 w 237" name="T62"/>
                  <a:gd fmla="*/ 138 h 320" name="T63"/>
                  <a:gd fmla="*/ 60 w 237" name="T64"/>
                  <a:gd fmla="*/ 162 h 320" name="T65"/>
                  <a:gd fmla="*/ 88 w 237" name="T66"/>
                  <a:gd fmla="*/ 180 h 320" name="T67"/>
                  <a:gd fmla="*/ 78 w 237" name="T68"/>
                  <a:gd fmla="*/ 191 h 320" name="T69"/>
                  <a:gd fmla="*/ 75 w 237" name="T70"/>
                  <a:gd fmla="*/ 184 h 320" name="T71"/>
                  <a:gd fmla="*/ 45 w 237" name="T72"/>
                  <a:gd fmla="*/ 191 h 320" name="T73"/>
                  <a:gd fmla="*/ 42 w 237" name="T74"/>
                  <a:gd fmla="*/ 184 h 320" name="T75"/>
                  <a:gd fmla="*/ 32 w 237" name="T76"/>
                  <a:gd fmla="*/ 191 h 320" name="T77"/>
                  <a:gd fmla="*/ 47 w 237" name="T78"/>
                  <a:gd fmla="*/ 165 h 320" name="T79"/>
                  <a:gd fmla="*/ 197 w 237" name="T80"/>
                  <a:gd fmla="*/ 58 h 320" name="T81"/>
                  <a:gd fmla="*/ 237 w 237" name="T82"/>
                  <a:gd fmla="*/ 87 h 320" name="T83"/>
                  <a:gd fmla="*/ 209 w 237" name="T84"/>
                  <a:gd fmla="*/ 320 h 320" name="T85"/>
                  <a:gd fmla="*/ 197 w 237" name="T86"/>
                  <a:gd fmla="*/ 58 h 3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0" w="236">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anchor="t" anchorCtr="0" bIns="60941" compatLnSpc="1" lIns="121882" numCol="1" rIns="121882" tIns="60941" vert="horz" wrap="square">
                <a:prstTxWarp prst="textNoShape">
                  <a:avLst/>
                </a:prstTxWarp>
              </a:bodyPr>
              <a:lstStyle/>
              <a:p>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39" name="组合 38">
              <a:extLst>
                <a:ext uri="{FF2B5EF4-FFF2-40B4-BE49-F238E27FC236}">
                  <a16:creationId xmlns:a16="http://schemas.microsoft.com/office/drawing/2014/main" id="{3449A7F6-B445-4E06-B4A4-87BB5CCEB5E5}"/>
                </a:ext>
              </a:extLst>
            </p:cNvPr>
            <p:cNvGrpSpPr/>
            <p:nvPr/>
          </p:nvGrpSpPr>
          <p:grpSpPr>
            <a:xfrm>
              <a:off x="8945450" y="2387986"/>
              <a:ext cx="2281228" cy="871587"/>
              <a:chOff x="11884" y="3191"/>
              <a:chExt cx="1638" cy="1373"/>
            </a:xfrm>
          </p:grpSpPr>
          <p:sp>
            <p:nvSpPr>
              <p:cNvPr id="40" name="文本框 39">
                <a:extLst>
                  <a:ext uri="{FF2B5EF4-FFF2-40B4-BE49-F238E27FC236}">
                    <a16:creationId xmlns:a16="http://schemas.microsoft.com/office/drawing/2014/main" id="{5C6A8C63-02D6-4CD9-BED4-3BE78B31543E}"/>
                  </a:ext>
                </a:extLst>
              </p:cNvPr>
              <p:cNvSpPr txBox="1"/>
              <p:nvPr/>
            </p:nvSpPr>
            <p:spPr>
              <a:xfrm>
                <a:off x="11884" y="3744"/>
                <a:ext cx="1638" cy="835"/>
              </a:xfrm>
              <a:prstGeom prst="rect">
                <a:avLst/>
              </a:prstGeom>
              <a:noFill/>
            </p:spPr>
            <p:txBody>
              <a:bodyPr rtlCol="0"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a:t>
                </a:r>
              </a:p>
            </p:txBody>
          </p:sp>
          <p:sp>
            <p:nvSpPr>
              <p:cNvPr id="41" name="TextBox 76">
                <a:extLst>
                  <a:ext uri="{FF2B5EF4-FFF2-40B4-BE49-F238E27FC236}">
                    <a16:creationId xmlns:a16="http://schemas.microsoft.com/office/drawing/2014/main" id="{679E070E-DCC9-433A-B51B-0B47BBE781E9}"/>
                  </a:ext>
                </a:extLst>
              </p:cNvPr>
              <p:cNvSpPr txBox="1"/>
              <p:nvPr/>
            </p:nvSpPr>
            <p:spPr>
              <a:xfrm>
                <a:off x="11884" y="3191"/>
                <a:ext cx="1465" cy="576"/>
              </a:xfrm>
              <a:prstGeom prst="rect">
                <a:avLst/>
              </a:prstGeom>
              <a:noFill/>
            </p:spPr>
            <p:txBody>
              <a:bodyPr rtlCol="0" wrap="square">
                <a:spAutoFit/>
              </a:bodyPr>
              <a:lstStyle/>
              <a:p>
                <a:pPr algn="l"/>
                <a:r>
                  <a:rPr altLang="en-US" b="1" lang="zh-CN" sz="1799">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输入标题</a:t>
                </a:r>
              </a:p>
            </p:txBody>
          </p:sp>
        </p:grpSp>
        <p:grpSp>
          <p:nvGrpSpPr>
            <p:cNvPr id="45" name="组合 44">
              <a:extLst>
                <a:ext uri="{FF2B5EF4-FFF2-40B4-BE49-F238E27FC236}">
                  <a16:creationId xmlns:a16="http://schemas.microsoft.com/office/drawing/2014/main" id="{D1F0430D-32AC-4939-B482-1C3B7B324260}"/>
                </a:ext>
              </a:extLst>
            </p:cNvPr>
            <p:cNvGrpSpPr/>
            <p:nvPr/>
          </p:nvGrpSpPr>
          <p:grpSpPr>
            <a:xfrm>
              <a:off x="1104986" y="2387986"/>
              <a:ext cx="2282621" cy="871587"/>
              <a:chOff x="11884" y="3191"/>
              <a:chExt cx="1639" cy="1373"/>
            </a:xfrm>
          </p:grpSpPr>
          <p:sp>
            <p:nvSpPr>
              <p:cNvPr id="46" name="文本框 45">
                <a:extLst>
                  <a:ext uri="{FF2B5EF4-FFF2-40B4-BE49-F238E27FC236}">
                    <a16:creationId xmlns:a16="http://schemas.microsoft.com/office/drawing/2014/main" id="{E2CCDB3A-F177-4EFA-BE30-97DC6C6630E7}"/>
                  </a:ext>
                </a:extLst>
              </p:cNvPr>
              <p:cNvSpPr txBox="1"/>
              <p:nvPr/>
            </p:nvSpPr>
            <p:spPr>
              <a:xfrm>
                <a:off x="11884" y="3744"/>
                <a:ext cx="1638" cy="835"/>
              </a:xfrm>
              <a:prstGeom prst="rect">
                <a:avLst/>
              </a:prstGeom>
              <a:noFill/>
            </p:spPr>
            <p:txBody>
              <a:bodyPr rtlCol="0" wrap="square">
                <a:spAutoFit/>
              </a:bodyPr>
              <a:lstStyle/>
              <a:p>
                <a:pPr algn="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a:t>
                </a:r>
              </a:p>
            </p:txBody>
          </p:sp>
          <p:sp>
            <p:nvSpPr>
              <p:cNvPr id="47" name="TextBox 76">
                <a:extLst>
                  <a:ext uri="{FF2B5EF4-FFF2-40B4-BE49-F238E27FC236}">
                    <a16:creationId xmlns:a16="http://schemas.microsoft.com/office/drawing/2014/main" id="{10BCC8A0-0572-4518-8B82-897FF269B668}"/>
                  </a:ext>
                </a:extLst>
              </p:cNvPr>
              <p:cNvSpPr txBox="1"/>
              <p:nvPr/>
            </p:nvSpPr>
            <p:spPr>
              <a:xfrm>
                <a:off x="11884" y="3191"/>
                <a:ext cx="1639" cy="576"/>
              </a:xfrm>
              <a:prstGeom prst="rect">
                <a:avLst/>
              </a:prstGeom>
              <a:noFill/>
            </p:spPr>
            <p:txBody>
              <a:bodyPr rtlCol="0" wrap="square">
                <a:spAutoFit/>
              </a:bodyPr>
              <a:lstStyle/>
              <a:p>
                <a:pPr algn="r"/>
                <a:r>
                  <a:rPr altLang="en-US" lang="zh-CN">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输入标题</a:t>
                </a:r>
              </a:p>
            </p:txBody>
          </p:sp>
        </p:grpSp>
      </p:grpSp>
      <p:grpSp>
        <p:nvGrpSpPr>
          <p:cNvPr id="10" name="组合 9">
            <a:extLst>
              <a:ext uri="{FF2B5EF4-FFF2-40B4-BE49-F238E27FC236}">
                <a16:creationId xmlns:a16="http://schemas.microsoft.com/office/drawing/2014/main" id="{414B84AA-A026-489C-A2B7-D723CD933924}"/>
              </a:ext>
            </a:extLst>
          </p:cNvPr>
          <p:cNvGrpSpPr/>
          <p:nvPr/>
        </p:nvGrpSpPr>
        <p:grpSpPr>
          <a:xfrm>
            <a:off x="1104986" y="3824614"/>
            <a:ext cx="10121692" cy="1573146"/>
            <a:chOff x="1104986" y="3824614"/>
            <a:chExt cx="10121692" cy="1573146"/>
          </a:xfrm>
        </p:grpSpPr>
        <p:sp>
          <p:nvSpPr>
            <p:cNvPr id="80" name="椭圆 79"/>
            <p:cNvSpPr/>
            <p:nvPr/>
          </p:nvSpPr>
          <p:spPr>
            <a:xfrm>
              <a:off x="7033285" y="3824614"/>
              <a:ext cx="2087588"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nvGrpSpPr>
            <p:cNvPr id="3" name="组合 73"/>
            <p:cNvGrpSpPr/>
            <p:nvPr/>
          </p:nvGrpSpPr>
          <p:grpSpPr>
            <a:xfrm>
              <a:off x="3329017" y="5086170"/>
              <a:ext cx="5745631" cy="45719"/>
              <a:chOff x="1172471" y="1676076"/>
              <a:chExt cx="5747404" cy="45719"/>
            </a:xfrm>
          </p:grpSpPr>
          <p:sp>
            <p:nvSpPr>
              <p:cNvPr id="96" name="椭圆 9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97" name="椭圆 9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5" name="组合 2"/>
            <p:cNvGrpSpPr/>
            <p:nvPr/>
          </p:nvGrpSpPr>
          <p:grpSpPr>
            <a:xfrm>
              <a:off x="3257032" y="3824614"/>
              <a:ext cx="2679281" cy="1573146"/>
              <a:chOff x="2442115" y="2868460"/>
              <a:chExt cx="2010081" cy="1179860"/>
            </a:xfrm>
          </p:grpSpPr>
          <p:sp>
            <p:nvSpPr>
              <p:cNvPr id="70" name="任意多边形 69"/>
              <p:cNvSpPr/>
              <p:nvPr/>
            </p:nvSpPr>
            <p:spPr>
              <a:xfrm flipV="1">
                <a:off x="4152127" y="3840631"/>
                <a:ext cx="300069" cy="173838"/>
              </a:xfrm>
              <a:custGeom>
                <a:gdLst>
                  <a:gd fmla="*/ 386861 w 400092" name="connsiteX0"/>
                  <a:gd fmla="*/ 228587 h 231784" name="connsiteY0"/>
                  <a:gd fmla="*/ 390058 w 400092" name="connsiteX1"/>
                  <a:gd fmla="*/ 87910 h 231784" name="connsiteY1"/>
                  <a:gd fmla="*/ 0 w 400092" name="connsiteX2"/>
                  <a:gd fmla="*/ 231784 h 231784" name="connsiteY2"/>
                  <a:gd fmla="*/ 386861 w 400092" name="connsiteX3"/>
                  <a:gd fmla="*/ 228587 h 231784" name="connsiteY3"/>
                </a:gdLst>
                <a:cxnLst>
                  <a:cxn ang="0">
                    <a:pos x="connsiteX0" y="connsiteY0"/>
                  </a:cxn>
                  <a:cxn ang="0">
                    <a:pos x="connsiteX1" y="connsiteY1"/>
                  </a:cxn>
                  <a:cxn ang="0">
                    <a:pos x="connsiteX2" y="connsiteY2"/>
                  </a:cxn>
                  <a:cxn ang="0">
                    <a:pos x="connsiteX3" y="connsiteY3"/>
                  </a:cxn>
                </a:cxnLst>
                <a:rect b="b" l="l" r="r" t="t"/>
                <a:pathLst>
                  <a:path h="231784" w="400092">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75" name="椭圆 74"/>
              <p:cNvSpPr/>
              <p:nvPr/>
            </p:nvSpPr>
            <p:spPr>
              <a:xfrm>
                <a:off x="2442115" y="2868460"/>
                <a:ext cx="1566174" cy="3428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79" name="任意多边形 78"/>
              <p:cNvSpPr/>
              <p:nvPr/>
            </p:nvSpPr>
            <p:spPr>
              <a:xfrm flipV="1">
                <a:off x="2921995" y="2880735"/>
                <a:ext cx="1515173" cy="1167585"/>
              </a:xfrm>
              <a:custGeom>
                <a:gdLst>
                  <a:gd fmla="*/ 0 w 2020231" name="connsiteX0"/>
                  <a:gd fmla="*/ 1545387 h 1556780" name="connsiteY0"/>
                  <a:gd fmla="*/ 931079 w 2020231" name="connsiteX1"/>
                  <a:gd fmla="*/ 0 h 1556780" name="connsiteY1"/>
                  <a:gd fmla="*/ 1924779 w 2020231" name="connsiteX2"/>
                  <a:gd fmla="*/ 15012 h 1556780" name="connsiteY2"/>
                  <a:gd fmla="*/ 2020231 w 2020231" name="connsiteX3"/>
                  <a:gd fmla="*/ 108857 h 1556780" name="connsiteY3"/>
                  <a:gd fmla="*/ 1022680 w 2020231" name="connsiteX4"/>
                  <a:gd fmla="*/ 1556780 h 1556780" name="connsiteY4"/>
                  <a:gd fmla="*/ 0 w 2020231" name="connsiteX5"/>
                  <a:gd fmla="*/ 1545387 h 1556780" name="connsiteY5"/>
                  <a:gd fmla="*/ 0 w 2029722" name="connsiteX6"/>
                  <a:gd fmla="*/ 1574572 h 15745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6780" w="2020231">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83" name="Freeform 8"/>
              <p:cNvSpPr>
                <a:spLocks noEditPoints="1"/>
              </p:cNvSpPr>
              <p:nvPr/>
            </p:nvSpPr>
            <p:spPr bwMode="auto">
              <a:xfrm>
                <a:off x="3473389" y="3308737"/>
                <a:ext cx="277534" cy="235865"/>
              </a:xfrm>
              <a:custGeom>
                <a:gdLst>
                  <a:gd fmla="*/ 167 w 299" name="T0"/>
                  <a:gd fmla="*/ 132 h 254" name="T1"/>
                  <a:gd fmla="*/ 178 w 299" name="T2"/>
                  <a:gd fmla="*/ 129 h 254" name="T3"/>
                  <a:gd fmla="*/ 177 w 299" name="T4"/>
                  <a:gd fmla="*/ 69 h 254" name="T5"/>
                  <a:gd fmla="*/ 168 w 299" name="T6"/>
                  <a:gd fmla="*/ 60 h 254" name="T7"/>
                  <a:gd fmla="*/ 168 w 299" name="T8"/>
                  <a:gd fmla="*/ 37 h 254" name="T9"/>
                  <a:gd fmla="*/ 244 w 299" name="T10"/>
                  <a:gd fmla="*/ 37 h 254" name="T11"/>
                  <a:gd fmla="*/ 253 w 299" name="T12"/>
                  <a:gd fmla="*/ 46 h 254" name="T13"/>
                  <a:gd fmla="*/ 253 w 299" name="T14"/>
                  <a:gd fmla="*/ 69 h 254" name="T15"/>
                  <a:gd fmla="*/ 244 w 299" name="T16"/>
                  <a:gd fmla="*/ 127 h 254" name="T17"/>
                  <a:gd fmla="*/ 264 w 299" name="T18"/>
                  <a:gd fmla="*/ 162 h 254" name="T19"/>
                  <a:gd fmla="*/ 295 w 299" name="T20"/>
                  <a:gd fmla="*/ 215 h 254" name="T21"/>
                  <a:gd fmla="*/ 295 w 299" name="T22"/>
                  <a:gd fmla="*/ 243 h 254" name="T23"/>
                  <a:gd fmla="*/ 274 w 299" name="T24"/>
                  <a:gd fmla="*/ 253 h 254" name="T25"/>
                  <a:gd fmla="*/ 211 w 299" name="T26"/>
                  <a:gd fmla="*/ 253 h 254" name="T27"/>
                  <a:gd fmla="*/ 150 w 299" name="T28"/>
                  <a:gd fmla="*/ 253 h 254" name="T29"/>
                  <a:gd fmla="*/ 149 w 299" name="T30"/>
                  <a:gd fmla="*/ 253 h 254" name="T31"/>
                  <a:gd fmla="*/ 37 w 299" name="T32"/>
                  <a:gd fmla="*/ 253 h 254" name="T33"/>
                  <a:gd fmla="*/ 31 w 299" name="T34"/>
                  <a:gd fmla="*/ 251 h 254" name="T35"/>
                  <a:gd fmla="*/ 0 w 299" name="T36"/>
                  <a:gd fmla="*/ 182 h 254" name="T37"/>
                  <a:gd fmla="*/ 50 w 299" name="T38"/>
                  <a:gd fmla="*/ 101 h 254" name="T39"/>
                  <a:gd fmla="*/ 42 w 299" name="T40"/>
                  <a:gd fmla="*/ 50 h 254" name="T41"/>
                  <a:gd fmla="*/ 33 w 299" name="T42"/>
                  <a:gd fmla="*/ 41 h 254" name="T43"/>
                  <a:gd fmla="*/ 33 w 299" name="T44"/>
                  <a:gd fmla="*/ 0 h 254" name="T45"/>
                  <a:gd fmla="*/ 139 w 299" name="T46"/>
                  <a:gd fmla="*/ 0 h 254" name="T47"/>
                  <a:gd fmla="*/ 149 w 299" name="T48"/>
                  <a:gd fmla="*/ 10 h 254" name="T49"/>
                  <a:gd fmla="*/ 149 w 299" name="T50"/>
                  <a:gd fmla="*/ 50 h 254" name="T51"/>
                  <a:gd fmla="*/ 132 w 299" name="T52"/>
                  <a:gd fmla="*/ 50 h 254" name="T53"/>
                  <a:gd fmla="*/ 230 w 299" name="T54"/>
                  <a:gd fmla="*/ 164 h 254" name="T55"/>
                  <a:gd fmla="*/ 265 w 299" name="T56"/>
                  <a:gd fmla="*/ 224 h 254" name="T57"/>
                  <a:gd fmla="*/ 173 w 299" name="T58"/>
                  <a:gd fmla="*/ 224 h 254" name="T59"/>
                  <a:gd fmla="*/ 211 w 299" name="T60"/>
                  <a:gd fmla="*/ 235 h 254" name="T61"/>
                  <a:gd fmla="*/ 275 w 299" name="T62"/>
                  <a:gd fmla="*/ 235 h 254" name="T63"/>
                  <a:gd fmla="*/ 280 w 299" name="T64"/>
                  <a:gd fmla="*/ 233 h 254" name="T65"/>
                  <a:gd fmla="*/ 279 w 299" name="T66"/>
                  <a:gd fmla="*/ 223 h 254" name="T67"/>
                  <a:gd fmla="*/ 248 w 299" name="T68"/>
                  <a:gd fmla="*/ 171 h 254" name="T69"/>
                  <a:gd fmla="*/ 226 w 299" name="T70"/>
                  <a:gd fmla="*/ 132 h 254" name="T71"/>
                  <a:gd fmla="*/ 226 w 299" name="T72"/>
                  <a:gd fmla="*/ 60 h 254" name="T73"/>
                  <a:gd fmla="*/ 196 w 299" name="T74"/>
                  <a:gd fmla="*/ 55 h 254" name="T75"/>
                  <a:gd fmla="*/ 196 w 299" name="T76"/>
                  <a:gd fmla="*/ 131 h 254" name="T77"/>
                  <a:gd fmla="*/ 195 w 299" name="T78"/>
                  <a:gd fmla="*/ 135 h 254" name="T79"/>
                  <a:gd fmla="*/ 183 w 299" name="T80"/>
                  <a:gd fmla="*/ 182 h 254" name="T81"/>
                  <a:gd fmla="*/ 193 w 299" name="T82"/>
                  <a:gd fmla="*/ 164 h 254" name="T83"/>
                  <a:gd fmla="*/ 126 w 299" name="T84"/>
                  <a:gd fmla="*/ 218 h 254" name="T85"/>
                  <a:gd fmla="*/ 146 w 299" name="T86"/>
                  <a:gd fmla="*/ 183 h 254" name="T87"/>
                  <a:gd fmla="*/ 142 w 299" name="T88"/>
                  <a:gd fmla="*/ 164 h 254" name="T89"/>
                  <a:gd fmla="*/ 43 w 299" name="T90"/>
                  <a:gd fmla="*/ 170 h 254" name="T91"/>
                  <a:gd fmla="*/ 45 w 299" name="T92"/>
                  <a:gd fmla="*/ 204 h 254" name="T93"/>
                  <a:gd fmla="*/ 126 w 299" name="T94"/>
                  <a:gd fmla="*/ 218 h 254" name="T95"/>
                  <a:gd fmla="*/ 38 w 299" name="T96"/>
                  <a:gd fmla="*/ 139 h 254" name="T97"/>
                  <a:gd fmla="*/ 151 w 299" name="T98"/>
                  <a:gd fmla="*/ 139 h 254" name="T99"/>
                  <a:gd fmla="*/ 113 w 299" name="T100"/>
                  <a:gd fmla="*/ 112 h 254" name="T101"/>
                  <a:gd fmla="*/ 113 w 299" name="T102"/>
                  <a:gd fmla="*/ 41 h 254" name="T103"/>
                  <a:gd fmla="*/ 123 w 299" name="T104"/>
                  <a:gd fmla="*/ 32 h 254" name="T105"/>
                  <a:gd fmla="*/ 130 w 299" name="T106"/>
                  <a:gd fmla="*/ 19 h 254" name="T107"/>
                  <a:gd fmla="*/ 51 w 299" name="T108"/>
                  <a:gd fmla="*/ 32 h 254" name="T109"/>
                  <a:gd fmla="*/ 68 w 299" name="T110"/>
                  <a:gd fmla="*/ 32 h 254" name="T111"/>
                  <a:gd fmla="*/ 68 w 299" name="T112"/>
                  <a:gd fmla="*/ 107 h 254" name="T113"/>
                  <a:gd fmla="*/ 63 w 299" name="T114"/>
                  <a:gd fmla="*/ 115 h 2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4" w="299">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anchor="t" anchorCtr="0" bIns="60941" compatLnSpc="1" lIns="121882" numCol="1" rIns="121882" tIns="60941" vert="horz" wrap="square">
                <a:prstTxWarp prst="textNoShape">
                  <a:avLst/>
                </a:prstTxWarp>
              </a:bodyPr>
              <a:lstStyle/>
              <a:p>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6" name="组合 3"/>
            <p:cNvGrpSpPr/>
            <p:nvPr/>
          </p:nvGrpSpPr>
          <p:grpSpPr>
            <a:xfrm>
              <a:off x="6267438" y="3854773"/>
              <a:ext cx="2043745" cy="1528783"/>
              <a:chOff x="4700618" y="2891079"/>
              <a:chExt cx="1533282" cy="1146587"/>
            </a:xfrm>
            <a:solidFill>
              <a:schemeClr val="accent2"/>
            </a:solidFill>
          </p:grpSpPr>
          <p:sp>
            <p:nvSpPr>
              <p:cNvPr id="69" name="任意多边形 68"/>
              <p:cNvSpPr/>
              <p:nvPr/>
            </p:nvSpPr>
            <p:spPr>
              <a:xfrm flipH="1" flipV="1">
                <a:off x="4700618" y="3840631"/>
                <a:ext cx="300069" cy="173838"/>
              </a:xfrm>
              <a:custGeom>
                <a:gdLst>
                  <a:gd fmla="*/ 386861 w 400092" name="connsiteX0"/>
                  <a:gd fmla="*/ 228587 h 231784" name="connsiteY0"/>
                  <a:gd fmla="*/ 390058 w 400092" name="connsiteX1"/>
                  <a:gd fmla="*/ 87910 h 231784" name="connsiteY1"/>
                  <a:gd fmla="*/ 0 w 400092" name="connsiteX2"/>
                  <a:gd fmla="*/ 231784 h 231784" name="connsiteY2"/>
                  <a:gd fmla="*/ 386861 w 400092" name="connsiteX3"/>
                  <a:gd fmla="*/ 228587 h 231784" name="connsiteY3"/>
                </a:gdLst>
                <a:cxnLst>
                  <a:cxn ang="0">
                    <a:pos x="connsiteX0" y="connsiteY0"/>
                  </a:cxn>
                  <a:cxn ang="0">
                    <a:pos x="connsiteX1" y="connsiteY1"/>
                  </a:cxn>
                  <a:cxn ang="0">
                    <a:pos x="connsiteX2" y="connsiteY2"/>
                  </a:cxn>
                  <a:cxn ang="0">
                    <a:pos x="connsiteX3" y="connsiteY3"/>
                  </a:cxn>
                </a:cxnLst>
                <a:rect b="b" l="l" r="r" t="t"/>
                <a:pathLst>
                  <a:path h="231784" w="400092">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78" name="任意多边形 77"/>
              <p:cNvSpPr/>
              <p:nvPr/>
            </p:nvSpPr>
            <p:spPr>
              <a:xfrm flipH="1" flipV="1">
                <a:off x="4716277" y="2891079"/>
                <a:ext cx="1517623" cy="1146587"/>
              </a:xfrm>
              <a:custGeom>
                <a:gdLst>
                  <a:gd fmla="*/ 0 w 2023497" name="connsiteX0"/>
                  <a:gd fmla="*/ 1522046 h 1528783" name="connsiteY0"/>
                  <a:gd fmla="*/ 930340 w 2023497" name="connsiteX1"/>
                  <a:gd fmla="*/ 0 h 1528783" name="connsiteY1"/>
                  <a:gd fmla="*/ 1928045 w 2023497" name="connsiteX2"/>
                  <a:gd fmla="*/ 808 h 1528783" name="connsiteY2"/>
                  <a:gd fmla="*/ 2023497 w 2023497" name="connsiteX3"/>
                  <a:gd fmla="*/ 94653 h 1528783" name="connsiteY3"/>
                  <a:gd fmla="*/ 1009093 w 2023497" name="connsiteX4"/>
                  <a:gd fmla="*/ 1528783 h 1528783" name="connsiteY4"/>
                  <a:gd fmla="*/ 0 w 2023497" name="connsiteX5"/>
                  <a:gd fmla="*/ 1522046 h 1528783" name="connsiteY5"/>
                  <a:gd fmla="*/ 0 w 2029722" name="connsiteX6"/>
                  <a:gd fmla="*/ 1574572 h 15745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28783" w="2023497">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84" name="Freeform 7"/>
              <p:cNvSpPr>
                <a:spLocks noEditPoints="1"/>
              </p:cNvSpPr>
              <p:nvPr/>
            </p:nvSpPr>
            <p:spPr bwMode="auto">
              <a:xfrm>
                <a:off x="5557487" y="3298939"/>
                <a:ext cx="267551" cy="311628"/>
              </a:xfrm>
              <a:custGeom>
                <a:gdLst>
                  <a:gd fmla="*/ 153 w 293" name="T0"/>
                  <a:gd fmla="*/ 41 h 341" name="T1"/>
                  <a:gd fmla="*/ 183 w 293" name="T2"/>
                  <a:gd fmla="*/ 224 h 341" name="T3"/>
                  <a:gd fmla="*/ 29 w 293" name="T4"/>
                  <a:gd fmla="*/ 254 h 341" name="T5"/>
                  <a:gd fmla="*/ 0 w 293" name="T6"/>
                  <a:gd fmla="*/ 70 h 341" name="T7"/>
                  <a:gd fmla="*/ 99 w 293" name="T8"/>
                  <a:gd fmla="*/ 279 h 341" name="T9"/>
                  <a:gd fmla="*/ 110 w 293" name="T10"/>
                  <a:gd fmla="*/ 260 h 341" name="T11"/>
                  <a:gd fmla="*/ 70 w 293" name="T12"/>
                  <a:gd fmla="*/ 279 h 341" name="T13"/>
                  <a:gd fmla="*/ 93 w 293" name="T14"/>
                  <a:gd fmla="*/ 317 h 341" name="T15"/>
                  <a:gd fmla="*/ 148 w 293" name="T16"/>
                  <a:gd fmla="*/ 338 h 341" name="T17"/>
                  <a:gd fmla="*/ 207 w 293" name="T18"/>
                  <a:gd fmla="*/ 288 h 341" name="T19"/>
                  <a:gd fmla="*/ 278 w 293" name="T20"/>
                  <a:gd fmla="*/ 284 h 341" name="T21"/>
                  <a:gd fmla="*/ 239 w 293" name="T22"/>
                  <a:gd fmla="*/ 233 h 341" name="T23"/>
                  <a:gd fmla="*/ 184 w 293" name="T24"/>
                  <a:gd fmla="*/ 291 h 341" name="T25"/>
                  <a:gd fmla="*/ 122 w 293" name="T26"/>
                  <a:gd fmla="*/ 321 h 341" name="T27"/>
                  <a:gd fmla="*/ 99 w 293" name="T28"/>
                  <a:gd fmla="*/ 279 h 341" name="T29"/>
                  <a:gd fmla="*/ 39 w 293" name="T30"/>
                  <a:gd fmla="*/ 11 h 341" name="T31"/>
                  <a:gd fmla="*/ 139 w 293" name="T32"/>
                  <a:gd fmla="*/ 0 h 341" name="T33"/>
                  <a:gd fmla="*/ 140 w 293" name="T34"/>
                  <a:gd fmla="*/ 37 h 341" name="T35"/>
                  <a:gd fmla="*/ 123 w 293" name="T36"/>
                  <a:gd fmla="*/ 17 h 341" name="T37"/>
                  <a:gd fmla="*/ 61 w 293" name="T38"/>
                  <a:gd fmla="*/ 37 h 341" name="T39"/>
                  <a:gd fmla="*/ 21 w 293" name="T40"/>
                  <a:gd fmla="*/ 210 h 341" name="T41"/>
                  <a:gd fmla="*/ 55 w 293" name="T42"/>
                  <a:gd fmla="*/ 217 h 341" name="T43"/>
                  <a:gd fmla="*/ 21 w 293" name="T44"/>
                  <a:gd fmla="*/ 210 h 341" name="T45"/>
                  <a:gd fmla="*/ 21 w 293" name="T46"/>
                  <a:gd fmla="*/ 93 h 341" name="T47"/>
                  <a:gd fmla="*/ 38 w 293" name="T48"/>
                  <a:gd fmla="*/ 90 h 341" name="T49"/>
                  <a:gd fmla="*/ 21 w 293" name="T50"/>
                  <a:gd fmla="*/ 136 h 341" name="T51"/>
                  <a:gd fmla="*/ 38 w 293" name="T52"/>
                  <a:gd fmla="*/ 140 h 341" name="T53"/>
                  <a:gd fmla="*/ 21 w 293" name="T54"/>
                  <a:gd fmla="*/ 136 h 341" name="T55"/>
                  <a:gd fmla="*/ 21 w 293" name="T56"/>
                  <a:gd fmla="*/ 130 h 341" name="T57"/>
                  <a:gd fmla="*/ 38 w 293" name="T58"/>
                  <a:gd fmla="*/ 127 h 341" name="T59"/>
                  <a:gd fmla="*/ 21 w 293" name="T60"/>
                  <a:gd fmla="*/ 118 h 341" name="T61"/>
                  <a:gd fmla="*/ 38 w 293" name="T62"/>
                  <a:gd fmla="*/ 121 h 341" name="T63"/>
                  <a:gd fmla="*/ 21 w 293" name="T64"/>
                  <a:gd fmla="*/ 118 h 341" name="T65"/>
                  <a:gd fmla="*/ 21 w 293" name="T66"/>
                  <a:gd fmla="*/ 112 h 341" name="T67"/>
                  <a:gd fmla="*/ 38 w 293" name="T68"/>
                  <a:gd fmla="*/ 108 h 341" name="T69"/>
                  <a:gd fmla="*/ 21 w 293" name="T70"/>
                  <a:gd fmla="*/ 99 h 341" name="T71"/>
                  <a:gd fmla="*/ 38 w 293" name="T72"/>
                  <a:gd fmla="*/ 103 h 341" name="T73"/>
                  <a:gd fmla="*/ 21 w 293" name="T74"/>
                  <a:gd fmla="*/ 99 h 341" name="T75"/>
                  <a:gd fmla="*/ 21 w 293" name="T76"/>
                  <a:gd fmla="*/ 158 h 341" name="T77"/>
                  <a:gd fmla="*/ 38 w 293" name="T78"/>
                  <a:gd fmla="*/ 155 h 341" name="T79"/>
                  <a:gd fmla="*/ 21 w 293" name="T80"/>
                  <a:gd fmla="*/ 201 h 341" name="T81"/>
                  <a:gd fmla="*/ 38 w 293" name="T82"/>
                  <a:gd fmla="*/ 205 h 341" name="T83"/>
                  <a:gd fmla="*/ 21 w 293" name="T84"/>
                  <a:gd fmla="*/ 201 h 341" name="T85"/>
                  <a:gd fmla="*/ 21 w 293" name="T86"/>
                  <a:gd fmla="*/ 195 h 341" name="T87"/>
                  <a:gd fmla="*/ 38 w 293" name="T88"/>
                  <a:gd fmla="*/ 192 h 341" name="T89"/>
                  <a:gd fmla="*/ 21 w 293" name="T90"/>
                  <a:gd fmla="*/ 183 h 341" name="T91"/>
                  <a:gd fmla="*/ 38 w 293" name="T92"/>
                  <a:gd fmla="*/ 186 h 341" name="T93"/>
                  <a:gd fmla="*/ 21 w 293" name="T94"/>
                  <a:gd fmla="*/ 183 h 341" name="T95"/>
                  <a:gd fmla="*/ 21 w 293" name="T96"/>
                  <a:gd fmla="*/ 177 h 341" name="T97"/>
                  <a:gd fmla="*/ 38 w 293" name="T98"/>
                  <a:gd fmla="*/ 173 h 341" name="T99"/>
                  <a:gd fmla="*/ 21 w 293" name="T100"/>
                  <a:gd fmla="*/ 164 h 341" name="T101"/>
                  <a:gd fmla="*/ 38 w 293" name="T102"/>
                  <a:gd fmla="*/ 168 h 341" name="T103"/>
                  <a:gd fmla="*/ 21 w 293" name="T104"/>
                  <a:gd fmla="*/ 164 h 341" name="T105"/>
                  <a:gd fmla="*/ 21 w 293" name="T106"/>
                  <a:gd fmla="*/ 86 h 341" name="T107"/>
                  <a:gd fmla="*/ 55 w 293" name="T108"/>
                  <a:gd fmla="*/ 80 h 341" name="T109"/>
                  <a:gd fmla="*/ 21 w 293" name="T110"/>
                  <a:gd fmla="*/ 144 h 341" name="T111"/>
                  <a:gd fmla="*/ 55 w 293" name="T112"/>
                  <a:gd fmla="*/ 151 h 341" name="T113"/>
                  <a:gd fmla="*/ 21 w 293" name="T114"/>
                  <a:gd fmla="*/ 144 h 341" name="T115"/>
                  <a:gd fmla="*/ 153 w 293" name="T116"/>
                  <a:gd fmla="*/ 178 h 341" name="T117"/>
                  <a:gd fmla="*/ 67 w 293" name="T118"/>
                  <a:gd fmla="*/ 178 h 341" name="T119"/>
                  <a:gd fmla="*/ 134 w 293" name="T120"/>
                  <a:gd fmla="*/ 150 h 3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1" w="293">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anchor="t" anchorCtr="0" bIns="60941" compatLnSpc="1" lIns="121882" numCol="1" rIns="121882" tIns="60941" vert="horz" wrap="square">
                <a:prstTxWarp prst="textNoShape">
                  <a:avLst/>
                </a:prstTxWarp>
              </a:bodyPr>
              <a:lstStyle/>
              <a:p>
                <a:endParaRPr altLang="en-US" lang="zh-CN" sz="2399">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42" name="组合 41">
              <a:extLst>
                <a:ext uri="{FF2B5EF4-FFF2-40B4-BE49-F238E27FC236}">
                  <a16:creationId xmlns:a16="http://schemas.microsoft.com/office/drawing/2014/main" id="{802A0418-98C0-45B2-878E-3E1105FDCADB}"/>
                </a:ext>
              </a:extLst>
            </p:cNvPr>
            <p:cNvGrpSpPr/>
            <p:nvPr/>
          </p:nvGrpSpPr>
          <p:grpSpPr>
            <a:xfrm>
              <a:off x="8945450" y="4360321"/>
              <a:ext cx="2281228" cy="871587"/>
              <a:chOff x="11884" y="3191"/>
              <a:chExt cx="1638" cy="1373"/>
            </a:xfrm>
          </p:grpSpPr>
          <p:sp>
            <p:nvSpPr>
              <p:cNvPr id="43" name="文本框 42">
                <a:extLst>
                  <a:ext uri="{FF2B5EF4-FFF2-40B4-BE49-F238E27FC236}">
                    <a16:creationId xmlns:a16="http://schemas.microsoft.com/office/drawing/2014/main" id="{E27EA9ED-6C2E-4FB6-B634-C5B8DBA95DD3}"/>
                  </a:ext>
                </a:extLst>
              </p:cNvPr>
              <p:cNvSpPr txBox="1"/>
              <p:nvPr/>
            </p:nvSpPr>
            <p:spPr>
              <a:xfrm>
                <a:off x="11884" y="3744"/>
                <a:ext cx="1638" cy="835"/>
              </a:xfrm>
              <a:prstGeom prst="rect">
                <a:avLst/>
              </a:prstGeom>
              <a:noFill/>
            </p:spPr>
            <p:txBody>
              <a:bodyPr rtlCol="0"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a:t>
                </a:r>
              </a:p>
            </p:txBody>
          </p:sp>
          <p:sp>
            <p:nvSpPr>
              <p:cNvPr id="44" name="TextBox 76">
                <a:extLst>
                  <a:ext uri="{FF2B5EF4-FFF2-40B4-BE49-F238E27FC236}">
                    <a16:creationId xmlns:a16="http://schemas.microsoft.com/office/drawing/2014/main" id="{AB34DC3A-46FF-48F0-9D9A-304EE845E3AF}"/>
                  </a:ext>
                </a:extLst>
              </p:cNvPr>
              <p:cNvSpPr txBox="1"/>
              <p:nvPr/>
            </p:nvSpPr>
            <p:spPr>
              <a:xfrm>
                <a:off x="11884" y="3191"/>
                <a:ext cx="1465" cy="576"/>
              </a:xfrm>
              <a:prstGeom prst="rect">
                <a:avLst/>
              </a:prstGeom>
              <a:noFill/>
            </p:spPr>
            <p:txBody>
              <a:bodyPr rtlCol="0" wrap="square">
                <a:spAutoFit/>
              </a:bodyPr>
              <a:lstStyle/>
              <a:p>
                <a:pPr algn="l"/>
                <a:r>
                  <a:rPr altLang="en-US" b="1" lang="zh-CN" sz="1799">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输入标题</a:t>
                </a:r>
              </a:p>
            </p:txBody>
          </p:sp>
        </p:grpSp>
        <p:grpSp>
          <p:nvGrpSpPr>
            <p:cNvPr id="48" name="组合 47">
              <a:extLst>
                <a:ext uri="{FF2B5EF4-FFF2-40B4-BE49-F238E27FC236}">
                  <a16:creationId xmlns:a16="http://schemas.microsoft.com/office/drawing/2014/main" id="{DAA8B735-6D87-4B50-BF87-1A068A1E36B3}"/>
                </a:ext>
              </a:extLst>
            </p:cNvPr>
            <p:cNvGrpSpPr/>
            <p:nvPr/>
          </p:nvGrpSpPr>
          <p:grpSpPr>
            <a:xfrm>
              <a:off x="1104986" y="4360321"/>
              <a:ext cx="2282621" cy="871587"/>
              <a:chOff x="11884" y="3191"/>
              <a:chExt cx="1639" cy="1373"/>
            </a:xfrm>
          </p:grpSpPr>
          <p:sp>
            <p:nvSpPr>
              <p:cNvPr id="49" name="文本框 48">
                <a:extLst>
                  <a:ext uri="{FF2B5EF4-FFF2-40B4-BE49-F238E27FC236}">
                    <a16:creationId xmlns:a16="http://schemas.microsoft.com/office/drawing/2014/main" id="{8B1BB85F-087C-4CD1-8774-131F3F3136E8}"/>
                  </a:ext>
                </a:extLst>
              </p:cNvPr>
              <p:cNvSpPr txBox="1"/>
              <p:nvPr/>
            </p:nvSpPr>
            <p:spPr>
              <a:xfrm>
                <a:off x="11884" y="3744"/>
                <a:ext cx="1638" cy="835"/>
              </a:xfrm>
              <a:prstGeom prst="rect">
                <a:avLst/>
              </a:prstGeom>
              <a:noFill/>
            </p:spPr>
            <p:txBody>
              <a:bodyPr rtlCol="0" wrap="square">
                <a:spAutoFit/>
              </a:bodyPr>
              <a:lstStyle/>
              <a:p>
                <a:pPr algn="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a:t>
                </a:r>
              </a:p>
            </p:txBody>
          </p:sp>
          <p:sp>
            <p:nvSpPr>
              <p:cNvPr id="50" name="TextBox 76">
                <a:extLst>
                  <a:ext uri="{FF2B5EF4-FFF2-40B4-BE49-F238E27FC236}">
                    <a16:creationId xmlns:a16="http://schemas.microsoft.com/office/drawing/2014/main" id="{A7D02EF2-8D2B-417C-9CAA-098CBB8172FB}"/>
                  </a:ext>
                </a:extLst>
              </p:cNvPr>
              <p:cNvSpPr txBox="1"/>
              <p:nvPr/>
            </p:nvSpPr>
            <p:spPr>
              <a:xfrm>
                <a:off x="11884" y="3191"/>
                <a:ext cx="1639" cy="576"/>
              </a:xfrm>
              <a:prstGeom prst="rect">
                <a:avLst/>
              </a:prstGeom>
              <a:noFill/>
            </p:spPr>
            <p:txBody>
              <a:bodyPr rtlCol="0" wrap="square">
                <a:spAutoFit/>
              </a:bodyPr>
              <a:lstStyle/>
              <a:p>
                <a:pPr algn="r"/>
                <a:r>
                  <a:rPr altLang="en-US" lang="zh-CN">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输入标题</a:t>
                </a:r>
              </a:p>
            </p:txBody>
          </p:sp>
        </p:grpSp>
      </p:grpSp>
      <p:sp>
        <p:nvSpPr>
          <p:cNvPr id="51" name="TextBox 8">
            <a:extLst>
              <a:ext uri="{FF2B5EF4-FFF2-40B4-BE49-F238E27FC236}">
                <a16:creationId xmlns:a16="http://schemas.microsoft.com/office/drawing/2014/main" id="{2A7EB331-6224-4CEC-AF86-0AB100D1EC8B}"/>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2204771406"/>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4" presetSubtype="10">
                                  <p:stCondLst>
                                    <p:cond delay="0"/>
                                  </p:stCondLst>
                                  <p:childTnLst>
                                    <p:set>
                                      <p:cBhvr>
                                        <p:cTn dur="1" fill="hold" id="13">
                                          <p:stCondLst>
                                            <p:cond delay="0"/>
                                          </p:stCondLst>
                                        </p:cTn>
                                        <p:tgtEl>
                                          <p:spTgt spid="9"/>
                                        </p:tgtEl>
                                        <p:attrNameLst>
                                          <p:attrName>style.visibility</p:attrName>
                                        </p:attrNameLst>
                                      </p:cBhvr>
                                      <p:to>
                                        <p:strVal val="visible"/>
                                      </p:to>
                                    </p:set>
                                    <p:animEffect filter="randombar(horizontal)"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10"/>
                                        </p:tgtEl>
                                        <p:attrNameLst>
                                          <p:attrName>style.visibility</p:attrName>
                                        </p:attrNameLst>
                                      </p:cBhvr>
                                      <p:to>
                                        <p:strVal val="visible"/>
                                      </p:to>
                                    </p:set>
                                    <p:animEffect filter="randombar(horizontal)" transition="in">
                                      <p:cBhvr>
                                        <p:cTn dur="5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25">
            <a:extLst>
              <a:ext uri="{FF2B5EF4-FFF2-40B4-BE49-F238E27FC236}">
                <a16:creationId xmlns:a16="http://schemas.microsoft.com/office/drawing/2014/main" id="{4089587E-B832-469A-9369-8F228A7E2368}"/>
              </a:ext>
            </a:extLst>
          </p:cNvPr>
          <p:cNvSpPr txBox="1"/>
          <p:nvPr/>
        </p:nvSpPr>
        <p:spPr>
          <a:xfrm>
            <a:off x="1731749" y="3879412"/>
            <a:ext cx="2358168" cy="969264"/>
          </a:xfrm>
          <a:prstGeom prst="rect">
            <a:avLst/>
          </a:prstGeom>
          <a:noFill/>
          <a:effectLst/>
        </p:spPr>
        <p:txBody>
          <a:bodyPr rtlCol="0"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grpSp>
        <p:nvGrpSpPr>
          <p:cNvPr id="2" name="组合 1">
            <a:extLst>
              <a:ext uri="{FF2B5EF4-FFF2-40B4-BE49-F238E27FC236}">
                <a16:creationId xmlns:a16="http://schemas.microsoft.com/office/drawing/2014/main" id="{E7D5850A-C0B7-4783-AFA2-1D7FCD8A8C4C}"/>
              </a:ext>
            </a:extLst>
          </p:cNvPr>
          <p:cNvGrpSpPr/>
          <p:nvPr/>
        </p:nvGrpSpPr>
        <p:grpSpPr>
          <a:xfrm>
            <a:off x="1758505" y="2149358"/>
            <a:ext cx="3502687" cy="1518206"/>
            <a:chOff x="1758505" y="2149358"/>
            <a:chExt cx="3502687" cy="1518206"/>
          </a:xfrm>
        </p:grpSpPr>
        <p:sp>
          <p:nvSpPr>
            <p:cNvPr id="6" name="五边形 3">
              <a:extLst>
                <a:ext uri="{FF2B5EF4-FFF2-40B4-BE49-F238E27FC236}">
                  <a16:creationId xmlns:a16="http://schemas.microsoft.com/office/drawing/2014/main" id="{F5F151BD-4CBD-46EF-AC56-74168126980C}"/>
                </a:ext>
              </a:extLst>
            </p:cNvPr>
            <p:cNvSpPr/>
            <p:nvPr/>
          </p:nvSpPr>
          <p:spPr>
            <a:xfrm>
              <a:off x="1758505" y="2149358"/>
              <a:ext cx="3502687" cy="1518206"/>
            </a:xfrm>
            <a:prstGeom prst="homePlate">
              <a:avLst/>
            </a:pr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0" name="文本框 9">
              <a:extLst>
                <a:ext uri="{FF2B5EF4-FFF2-40B4-BE49-F238E27FC236}">
                  <a16:creationId xmlns:a16="http://schemas.microsoft.com/office/drawing/2014/main" id="{F01930C7-F2E6-4598-92D1-360F158C89D0}"/>
                </a:ext>
              </a:extLst>
            </p:cNvPr>
            <p:cNvSpPr txBox="1"/>
            <p:nvPr/>
          </p:nvSpPr>
          <p:spPr>
            <a:xfrm>
              <a:off x="1981217" y="3004345"/>
              <a:ext cx="1198880" cy="396240"/>
            </a:xfrm>
            <a:prstGeom prst="rect">
              <a:avLst/>
            </a:prstGeom>
            <a:noFill/>
            <a:effectLst/>
          </p:spPr>
          <p:txBody>
            <a:bodyPr rtlCol="0" wrap="none">
              <a:spAutoFit/>
            </a:bodyPr>
            <a:lstStyle/>
            <a:p>
              <a:pPr lvl="0"/>
              <a:r>
                <a:rPr altLang="en-US" lang="zh-CN" sz="2000">
                  <a:solidFill>
                    <a:srgbClr val="FFFFFF"/>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nvGrpSpPr>
            <p:cNvPr id="17" name="组合 16">
              <a:extLst>
                <a:ext uri="{FF2B5EF4-FFF2-40B4-BE49-F238E27FC236}">
                  <a16:creationId xmlns:a16="http://schemas.microsoft.com/office/drawing/2014/main" id="{13C8EDC5-FEF2-470B-A0F2-6463EBEAB9B9}"/>
                </a:ext>
              </a:extLst>
            </p:cNvPr>
            <p:cNvGrpSpPr>
              <a:grpSpLocks noChangeAspect="1"/>
            </p:cNvGrpSpPr>
            <p:nvPr/>
          </p:nvGrpSpPr>
          <p:grpSpPr>
            <a:xfrm>
              <a:off x="2712858" y="2413001"/>
              <a:ext cx="407400" cy="455607"/>
              <a:chOff x="5999255" y="3275006"/>
              <a:chExt cx="402656" cy="450303"/>
            </a:xfrm>
            <a:solidFill>
              <a:schemeClr val="bg1"/>
            </a:solidFill>
          </p:grpSpPr>
          <p:sp>
            <p:nvSpPr>
              <p:cNvPr id="18" name="Freeform 108">
                <a:extLst>
                  <a:ext uri="{FF2B5EF4-FFF2-40B4-BE49-F238E27FC236}">
                    <a16:creationId xmlns:a16="http://schemas.microsoft.com/office/drawing/2014/main" id="{24C33A9E-60E5-4633-BDDE-84986A62818B}"/>
                  </a:ext>
                </a:extLst>
              </p:cNvPr>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9" name="Freeform 109">
                <a:extLst>
                  <a:ext uri="{FF2B5EF4-FFF2-40B4-BE49-F238E27FC236}">
                    <a16:creationId xmlns:a16="http://schemas.microsoft.com/office/drawing/2014/main" id="{A2D4355F-1F33-4F7B-ABFB-27391DB142F7}"/>
                  </a:ext>
                </a:extLst>
              </p:cNvPr>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0" name="Freeform 110">
                <a:extLst>
                  <a:ext uri="{FF2B5EF4-FFF2-40B4-BE49-F238E27FC236}">
                    <a16:creationId xmlns:a16="http://schemas.microsoft.com/office/drawing/2014/main" id="{5CA4A4AB-F6BE-43BE-BD52-A1E7B03A7479}"/>
                  </a:ext>
                </a:extLst>
              </p:cNvPr>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1" name="Freeform 111">
                <a:extLst>
                  <a:ext uri="{FF2B5EF4-FFF2-40B4-BE49-F238E27FC236}">
                    <a16:creationId xmlns:a16="http://schemas.microsoft.com/office/drawing/2014/main" id="{A8298DB7-7935-48AF-A832-87E542B1FF86}"/>
                  </a:ext>
                </a:extLst>
              </p:cNvPr>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2" name="Freeform 112">
                <a:extLst>
                  <a:ext uri="{FF2B5EF4-FFF2-40B4-BE49-F238E27FC236}">
                    <a16:creationId xmlns:a16="http://schemas.microsoft.com/office/drawing/2014/main" id="{C4B740AC-A3E8-4ACA-BADF-49FF8210EA97}"/>
                  </a:ext>
                </a:extLst>
              </p:cNvPr>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grpSp>
        <p:nvGrpSpPr>
          <p:cNvPr id="3" name="组合 2">
            <a:extLst>
              <a:ext uri="{FF2B5EF4-FFF2-40B4-BE49-F238E27FC236}">
                <a16:creationId xmlns:a16="http://schemas.microsoft.com/office/drawing/2014/main" id="{D364A15E-2958-4C3A-B4D2-B059DEB7CEE9}"/>
              </a:ext>
            </a:extLst>
          </p:cNvPr>
          <p:cNvGrpSpPr/>
          <p:nvPr/>
        </p:nvGrpSpPr>
        <p:grpSpPr>
          <a:xfrm>
            <a:off x="4473415" y="2634834"/>
            <a:ext cx="4036489" cy="1518206"/>
            <a:chOff x="4473415" y="2634834"/>
            <a:chExt cx="4036489" cy="1518206"/>
          </a:xfrm>
        </p:grpSpPr>
        <p:sp>
          <p:nvSpPr>
            <p:cNvPr id="7" name="五边形 4">
              <a:extLst>
                <a:ext uri="{FF2B5EF4-FFF2-40B4-BE49-F238E27FC236}">
                  <a16:creationId xmlns:a16="http://schemas.microsoft.com/office/drawing/2014/main" id="{A7CCA69A-2BA0-406E-A8A3-2AE20B723484}"/>
                </a:ext>
              </a:extLst>
            </p:cNvPr>
            <p:cNvSpPr/>
            <p:nvPr/>
          </p:nvSpPr>
          <p:spPr>
            <a:xfrm>
              <a:off x="4473415" y="2634834"/>
              <a:ext cx="4036489" cy="1518206"/>
            </a:xfrm>
            <a:prstGeom prst="homePlate">
              <a:avLst/>
            </a:prstGeom>
            <a:solidFill>
              <a:srgbClr val="DDE2B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4" name="文本框 13">
              <a:extLst>
                <a:ext uri="{FF2B5EF4-FFF2-40B4-BE49-F238E27FC236}">
                  <a16:creationId xmlns:a16="http://schemas.microsoft.com/office/drawing/2014/main" id="{52BD8EF1-1043-4320-82C6-A2E5236C0B7A}"/>
                </a:ext>
              </a:extLst>
            </p:cNvPr>
            <p:cNvSpPr txBox="1"/>
            <p:nvPr/>
          </p:nvSpPr>
          <p:spPr>
            <a:xfrm>
              <a:off x="4750801" y="3459981"/>
              <a:ext cx="1198880" cy="396240"/>
            </a:xfrm>
            <a:prstGeom prst="rect">
              <a:avLst/>
            </a:prstGeom>
            <a:noFill/>
            <a:effectLst/>
          </p:spPr>
          <p:txBody>
            <a:bodyPr rtlCol="0" wrap="none">
              <a:spAutoFit/>
            </a:bodyPr>
            <a:lstStyle/>
            <a:p>
              <a:r>
                <a:rPr altLang="en-US" lang="zh-CN" sz="2000">
                  <a:solidFill>
                    <a:srgbClr val="FFFFFF"/>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nvGrpSpPr>
            <p:cNvPr id="23" name="组合 22">
              <a:extLst>
                <a:ext uri="{FF2B5EF4-FFF2-40B4-BE49-F238E27FC236}">
                  <a16:creationId xmlns:a16="http://schemas.microsoft.com/office/drawing/2014/main" id="{94E4D2A5-946A-4C00-92CB-D826534583DE}"/>
                </a:ext>
              </a:extLst>
            </p:cNvPr>
            <p:cNvGrpSpPr/>
            <p:nvPr/>
          </p:nvGrpSpPr>
          <p:grpSpPr>
            <a:xfrm>
              <a:off x="5458928" y="2908460"/>
              <a:ext cx="438255" cy="471631"/>
              <a:chOff x="7005429" y="4859473"/>
              <a:chExt cx="466184" cy="501686"/>
            </a:xfrm>
            <a:solidFill>
              <a:schemeClr val="bg1"/>
            </a:solidFill>
          </p:grpSpPr>
          <p:sp>
            <p:nvSpPr>
              <p:cNvPr id="24" name="Freeform 154">
                <a:extLst>
                  <a:ext uri="{FF2B5EF4-FFF2-40B4-BE49-F238E27FC236}">
                    <a16:creationId xmlns:a16="http://schemas.microsoft.com/office/drawing/2014/main" id="{BB35B95B-D400-491C-8F94-5A0B026D474D}"/>
                  </a:ext>
                </a:extLst>
              </p:cNvPr>
              <p:cNvSpPr/>
              <p:nvPr/>
            </p:nvSpPr>
            <p:spPr bwMode="auto">
              <a:xfrm>
                <a:off x="7146499" y="5285485"/>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5" name="Rectangle 155">
                <a:extLst>
                  <a:ext uri="{FF2B5EF4-FFF2-40B4-BE49-F238E27FC236}">
                    <a16:creationId xmlns:a16="http://schemas.microsoft.com/office/drawing/2014/main" id="{E9FD3B22-B2F2-4012-9E9D-80A08BC5F13A}"/>
                  </a:ext>
                </a:extLst>
              </p:cNvPr>
              <p:cNvSpPr>
                <a:spLocks noChangeArrowheads="1"/>
              </p:cNvSpPr>
              <p:nvPr/>
            </p:nvSpPr>
            <p:spPr bwMode="auto">
              <a:xfrm>
                <a:off x="7166118" y="5278945"/>
                <a:ext cx="9342" cy="3269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6" name="Freeform 156">
                <a:extLst>
                  <a:ext uri="{FF2B5EF4-FFF2-40B4-BE49-F238E27FC236}">
                    <a16:creationId xmlns:a16="http://schemas.microsoft.com/office/drawing/2014/main" id="{3ADBE0D8-5FC7-441F-983F-05411FCE12E6}"/>
                  </a:ext>
                </a:extLst>
              </p:cNvPr>
              <p:cNvSpPr>
                <a:spLocks noEditPoints="1"/>
              </p:cNvSpPr>
              <p:nvPr/>
            </p:nvSpPr>
            <p:spPr bwMode="auto">
              <a:xfrm>
                <a:off x="7044667" y="4940751"/>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7" name="Freeform 157">
                <a:extLst>
                  <a:ext uri="{FF2B5EF4-FFF2-40B4-BE49-F238E27FC236}">
                    <a16:creationId xmlns:a16="http://schemas.microsoft.com/office/drawing/2014/main" id="{DB6A0A72-B5D8-4693-8F56-6E2F2D16A054}"/>
                  </a:ext>
                </a:extLst>
              </p:cNvPr>
              <p:cNvSpPr>
                <a:spLocks noEditPoints="1"/>
              </p:cNvSpPr>
              <p:nvPr/>
            </p:nvSpPr>
            <p:spPr bwMode="auto">
              <a:xfrm>
                <a:off x="7005429" y="4859473"/>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8" name="Freeform 158">
                <a:extLst>
                  <a:ext uri="{FF2B5EF4-FFF2-40B4-BE49-F238E27FC236}">
                    <a16:creationId xmlns:a16="http://schemas.microsoft.com/office/drawing/2014/main" id="{47030D12-5D9B-44F3-AEE0-1F7297C8497A}"/>
                  </a:ext>
                </a:extLst>
              </p:cNvPr>
              <p:cNvSpPr>
                <a:spLocks noEditPoints="1"/>
              </p:cNvSpPr>
              <p:nvPr/>
            </p:nvSpPr>
            <p:spPr bwMode="auto">
              <a:xfrm>
                <a:off x="7281029" y="5062202"/>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grpSp>
        <p:nvGrpSpPr>
          <p:cNvPr id="4" name="组合 3">
            <a:extLst>
              <a:ext uri="{FF2B5EF4-FFF2-40B4-BE49-F238E27FC236}">
                <a16:creationId xmlns:a16="http://schemas.microsoft.com/office/drawing/2014/main" id="{F4934E1E-E2AA-4C64-BBEB-23448A002531}"/>
              </a:ext>
            </a:extLst>
          </p:cNvPr>
          <p:cNvGrpSpPr/>
          <p:nvPr/>
        </p:nvGrpSpPr>
        <p:grpSpPr>
          <a:xfrm>
            <a:off x="7086438" y="3120310"/>
            <a:ext cx="3698583" cy="1518206"/>
            <a:chOff x="7086438" y="3120310"/>
            <a:chExt cx="3698583" cy="1518206"/>
          </a:xfrm>
        </p:grpSpPr>
        <p:sp>
          <p:nvSpPr>
            <p:cNvPr id="9" name="五边形 5">
              <a:extLst>
                <a:ext uri="{FF2B5EF4-FFF2-40B4-BE49-F238E27FC236}">
                  <a16:creationId xmlns:a16="http://schemas.microsoft.com/office/drawing/2014/main" id="{BAEAD0B1-2448-4002-8318-104F0588B380}"/>
                </a:ext>
              </a:extLst>
            </p:cNvPr>
            <p:cNvSpPr/>
            <p:nvPr/>
          </p:nvSpPr>
          <p:spPr>
            <a:xfrm>
              <a:off x="7086438" y="3120310"/>
              <a:ext cx="3698583" cy="1518206"/>
            </a:xfrm>
            <a:prstGeom prst="homePlate">
              <a:avLst/>
            </a:pr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5" name="文本框 24">
              <a:extLst>
                <a:ext uri="{FF2B5EF4-FFF2-40B4-BE49-F238E27FC236}">
                  <a16:creationId xmlns:a16="http://schemas.microsoft.com/office/drawing/2014/main" id="{FD44D3DC-B307-4245-B19E-6E388F5E066B}"/>
                </a:ext>
              </a:extLst>
            </p:cNvPr>
            <p:cNvSpPr txBox="1"/>
            <p:nvPr/>
          </p:nvSpPr>
          <p:spPr>
            <a:xfrm>
              <a:off x="7421017" y="4014105"/>
              <a:ext cx="1198880" cy="396240"/>
            </a:xfrm>
            <a:prstGeom prst="rect">
              <a:avLst/>
            </a:prstGeom>
            <a:noFill/>
            <a:effectLst/>
          </p:spPr>
          <p:txBody>
            <a:bodyPr rtlCol="0" wrap="none">
              <a:spAutoFit/>
            </a:bodyPr>
            <a:lstStyle/>
            <a:p>
              <a:r>
                <a:rPr altLang="en-US" lang="zh-CN" sz="2000">
                  <a:solidFill>
                    <a:srgbClr val="FFFFFF"/>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nvGrpSpPr>
            <p:cNvPr id="29" name="组合 28">
              <a:extLst>
                <a:ext uri="{FF2B5EF4-FFF2-40B4-BE49-F238E27FC236}">
                  <a16:creationId xmlns:a16="http://schemas.microsoft.com/office/drawing/2014/main" id="{BF98AD7B-B66E-42E7-B932-715560FF76AE}"/>
                </a:ext>
              </a:extLst>
            </p:cNvPr>
            <p:cNvGrpSpPr/>
            <p:nvPr/>
          </p:nvGrpSpPr>
          <p:grpSpPr>
            <a:xfrm>
              <a:off x="7999736" y="3418555"/>
              <a:ext cx="439101" cy="422279"/>
              <a:chOff x="2607983" y="4241292"/>
              <a:chExt cx="490600" cy="471805"/>
            </a:xfrm>
            <a:solidFill>
              <a:schemeClr val="bg1"/>
            </a:solidFill>
          </p:grpSpPr>
          <p:sp>
            <p:nvSpPr>
              <p:cNvPr id="30" name="Oval 131">
                <a:extLst>
                  <a:ext uri="{FF2B5EF4-FFF2-40B4-BE49-F238E27FC236}">
                    <a16:creationId xmlns:a16="http://schemas.microsoft.com/office/drawing/2014/main" id="{CEABF0EF-235F-4FA2-89E3-A7AD25A79820}"/>
                  </a:ext>
                </a:extLst>
              </p:cNvPr>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31" name="Freeform 134">
                <a:extLst>
                  <a:ext uri="{FF2B5EF4-FFF2-40B4-BE49-F238E27FC236}">
                    <a16:creationId xmlns:a16="http://schemas.microsoft.com/office/drawing/2014/main" id="{CE2FB020-E37E-49A9-A5FC-286006564935}"/>
                  </a:ext>
                </a:extLst>
              </p:cNvPr>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14:hiddenLine>
                </a:ext>
              </a:extLst>
            </p:spPr>
            <p:txBody>
              <a:bodyPr anchor="t" anchorCtr="0" bIns="45709" compatLnSpc="1" lIns="91419" numCol="1" rIns="91419" tIns="45709" vert="horz" wrap="square"/>
              <a:lstStyle/>
              <a:p>
                <a:endParaRPr altLang="en-US" lang="zh-CN">
                  <a:solidFill>
                    <a:prstClr val="black"/>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sp>
        <p:nvSpPr>
          <p:cNvPr id="32" name="文本框 25">
            <a:extLst>
              <a:ext uri="{FF2B5EF4-FFF2-40B4-BE49-F238E27FC236}">
                <a16:creationId xmlns:a16="http://schemas.microsoft.com/office/drawing/2014/main" id="{5979A4ED-3EFF-4431-9DB7-F495FA31B9F6}"/>
              </a:ext>
            </a:extLst>
          </p:cNvPr>
          <p:cNvSpPr txBox="1"/>
          <p:nvPr/>
        </p:nvSpPr>
        <p:spPr>
          <a:xfrm>
            <a:off x="4538933" y="4426666"/>
            <a:ext cx="2358168" cy="969264"/>
          </a:xfrm>
          <a:prstGeom prst="rect">
            <a:avLst/>
          </a:prstGeom>
          <a:noFill/>
          <a:effectLst/>
        </p:spPr>
        <p:txBody>
          <a:bodyPr rtlCol="0"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sp>
        <p:nvSpPr>
          <p:cNvPr id="33" name="文本框 25">
            <a:extLst>
              <a:ext uri="{FF2B5EF4-FFF2-40B4-BE49-F238E27FC236}">
                <a16:creationId xmlns:a16="http://schemas.microsoft.com/office/drawing/2014/main" id="{67181D63-CDCB-4970-BC71-164B7A57986D}"/>
              </a:ext>
            </a:extLst>
          </p:cNvPr>
          <p:cNvSpPr txBox="1"/>
          <p:nvPr/>
        </p:nvSpPr>
        <p:spPr>
          <a:xfrm>
            <a:off x="7346119" y="4815243"/>
            <a:ext cx="2358168" cy="969264"/>
          </a:xfrm>
          <a:prstGeom prst="rect">
            <a:avLst/>
          </a:prstGeom>
          <a:noFill/>
          <a:effectLst/>
        </p:spPr>
        <p:txBody>
          <a:bodyPr rtlCol="0"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sp>
        <p:nvSpPr>
          <p:cNvPr id="34" name="TextBox 8">
            <a:extLst>
              <a:ext uri="{FF2B5EF4-FFF2-40B4-BE49-F238E27FC236}">
                <a16:creationId xmlns:a16="http://schemas.microsoft.com/office/drawing/2014/main" id="{7A7B3FC9-6543-4684-BFCD-DC0B8EB9320B}"/>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996442690"/>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6"/>
                                        </p:tgtEl>
                                        <p:attrNameLst>
                                          <p:attrName>style.visibility</p:attrName>
                                        </p:attrNameLst>
                                      </p:cBhvr>
                                      <p:to>
                                        <p:strVal val="visible"/>
                                      </p:to>
                                    </p:set>
                                    <p:animEffect filter="wipe(left)" transition="in">
                                      <p:cBhvr>
                                        <p:cTn dur="500" id="12"/>
                                        <p:tgtEl>
                                          <p:spTgt spid="1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32"/>
                                        </p:tgtEl>
                                        <p:attrNameLst>
                                          <p:attrName>style.visibility</p:attrName>
                                        </p:attrNameLst>
                                      </p:cBhvr>
                                      <p:to>
                                        <p:strVal val="visible"/>
                                      </p:to>
                                    </p:set>
                                    <p:animEffect filter="wipe(left)" transition="in">
                                      <p:cBhvr>
                                        <p:cTn dur="500" id="22"/>
                                        <p:tgtEl>
                                          <p:spTgt spid="3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33"/>
                                        </p:tgtEl>
                                        <p:attrNameLst>
                                          <p:attrName>style.visibility</p:attrName>
                                        </p:attrNameLst>
                                      </p:cBhvr>
                                      <p:to>
                                        <p:strVal val="visible"/>
                                      </p:to>
                                    </p:set>
                                    <p:animEffect filter="wipe(left)" transition="in">
                                      <p:cBhvr>
                                        <p:cTn dur="500" id="3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2"/>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50BAAF8D-45A5-46F3-B9CC-58270BBACD57}"/>
              </a:ext>
            </a:extLst>
          </p:cNvPr>
          <p:cNvGrpSpPr/>
          <p:nvPr/>
        </p:nvGrpSpPr>
        <p:grpSpPr>
          <a:xfrm>
            <a:off x="5959656" y="4781378"/>
            <a:ext cx="4574127" cy="1207898"/>
            <a:chOff x="3519540" y="3414352"/>
            <a:chExt cx="4181853" cy="1104308"/>
          </a:xfrm>
        </p:grpSpPr>
        <p:sp>
          <p:nvSpPr>
            <p:cNvPr id="9" name="矩形 8">
              <a:extLst>
                <a:ext uri="{FF2B5EF4-FFF2-40B4-BE49-F238E27FC236}">
                  <a16:creationId xmlns:a16="http://schemas.microsoft.com/office/drawing/2014/main" id="{4F749F74-FBD9-4D24-9238-DE784F9642BD}"/>
                </a:ext>
              </a:extLst>
            </p:cNvPr>
            <p:cNvSpPr/>
            <p:nvPr/>
          </p:nvSpPr>
          <p:spPr>
            <a:xfrm>
              <a:off x="3519540" y="3414352"/>
              <a:ext cx="4181853" cy="1104308"/>
            </a:xfrm>
            <a:prstGeom prst="rect">
              <a:avLst/>
            </a:prstGeom>
            <a:solidFill>
              <a:srgbClr val="86B1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0" name="TextBox 14">
              <a:extLst>
                <a:ext uri="{FF2B5EF4-FFF2-40B4-BE49-F238E27FC236}">
                  <a16:creationId xmlns:a16="http://schemas.microsoft.com/office/drawing/2014/main" id="{3F9541D1-E3DB-4377-AAF6-320E18AFB055}"/>
                </a:ext>
              </a:extLst>
            </p:cNvPr>
            <p:cNvSpPr txBox="1"/>
            <p:nvPr/>
          </p:nvSpPr>
          <p:spPr>
            <a:xfrm>
              <a:off x="3604509" y="3559294"/>
              <a:ext cx="4011918" cy="835981"/>
            </a:xfrm>
            <a:prstGeom prst="rect">
              <a:avLst/>
            </a:prstGeom>
            <a:noFill/>
          </p:spPr>
          <p:txBody>
            <a:bodyPr rtlCol="0" wrap="square">
              <a:spAutoFit/>
            </a:bodyPr>
            <a:lstStyle/>
            <a:p>
              <a:pPr>
                <a:lnSpc>
                  <a:spcPct val="150000"/>
                </a:lnSpc>
              </a:pPr>
              <a:r>
                <a:rPr altLang="en-US" lang="zh-CN" spc="300" sz="12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a:t>
              </a:r>
            </a:p>
          </p:txBody>
        </p:sp>
      </p:grpSp>
      <p:sp>
        <p:nvSpPr>
          <p:cNvPr id="37" name="TextBox 8">
            <a:extLst>
              <a:ext uri="{FF2B5EF4-FFF2-40B4-BE49-F238E27FC236}">
                <a16:creationId xmlns:a16="http://schemas.microsoft.com/office/drawing/2014/main" id="{2779698E-FA2E-43E2-8608-54F548B56601}"/>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grpSp>
        <p:nvGrpSpPr>
          <p:cNvPr id="2" name="组合 1">
            <a:extLst>
              <a:ext uri="{FF2B5EF4-FFF2-40B4-BE49-F238E27FC236}">
                <a16:creationId xmlns:a16="http://schemas.microsoft.com/office/drawing/2014/main" id="{65BB34B7-0A52-4176-9FA8-854F10E5C8FD}"/>
              </a:ext>
            </a:extLst>
          </p:cNvPr>
          <p:cNvGrpSpPr/>
          <p:nvPr/>
        </p:nvGrpSpPr>
        <p:grpSpPr>
          <a:xfrm>
            <a:off x="1534164" y="2093492"/>
            <a:ext cx="3453874" cy="3396334"/>
            <a:chOff x="1318264" y="2347492"/>
            <a:chExt cx="3453874" cy="3396334"/>
          </a:xfrm>
        </p:grpSpPr>
        <p:grpSp>
          <p:nvGrpSpPr>
            <p:cNvPr id="38" name="组合 37">
              <a:extLst>
                <a:ext uri="{FF2B5EF4-FFF2-40B4-BE49-F238E27FC236}">
                  <a16:creationId xmlns:a16="http://schemas.microsoft.com/office/drawing/2014/main" id="{571BEB46-59EF-447A-9D2A-895F96335525}"/>
                </a:ext>
              </a:extLst>
            </p:cNvPr>
            <p:cNvGrpSpPr/>
            <p:nvPr/>
          </p:nvGrpSpPr>
          <p:grpSpPr>
            <a:xfrm>
              <a:off x="1318264" y="2347492"/>
              <a:ext cx="3453874" cy="1808558"/>
              <a:chOff x="11873" y="3017"/>
              <a:chExt cx="2480" cy="2849"/>
            </a:xfrm>
          </p:grpSpPr>
          <p:sp>
            <p:nvSpPr>
              <p:cNvPr id="39" name="文本框 38">
                <a:extLst>
                  <a:ext uri="{FF2B5EF4-FFF2-40B4-BE49-F238E27FC236}">
                    <a16:creationId xmlns:a16="http://schemas.microsoft.com/office/drawing/2014/main" id="{1A5F770F-837F-4D89-95B2-802435126CA4}"/>
                  </a:ext>
                </a:extLst>
              </p:cNvPr>
              <p:cNvSpPr txBox="1"/>
              <p:nvPr/>
            </p:nvSpPr>
            <p:spPr>
              <a:xfrm>
                <a:off x="11873" y="3744"/>
                <a:ext cx="2480" cy="2161"/>
              </a:xfrm>
              <a:prstGeom prst="rect">
                <a:avLst/>
              </a:prstGeom>
              <a:noFill/>
            </p:spPr>
            <p:txBody>
              <a:bodyPr rtlCol="0" wrap="square">
                <a:spAutoFit/>
              </a:bodyPr>
              <a:lstStyle/>
              <a:p>
                <a:pPr algn="ctr">
                  <a:lnSpc>
                    <a:spcPct val="150000"/>
                  </a:lnSpc>
                </a:pPr>
                <a:r>
                  <a:rPr altLang="en-US" lang="zh-CN" sz="14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a:t>
                </a:r>
              </a:p>
            </p:txBody>
          </p:sp>
          <p:sp>
            <p:nvSpPr>
              <p:cNvPr id="40" name="TextBox 76">
                <a:extLst>
                  <a:ext uri="{FF2B5EF4-FFF2-40B4-BE49-F238E27FC236}">
                    <a16:creationId xmlns:a16="http://schemas.microsoft.com/office/drawing/2014/main" id="{16B83AB0-E378-4DD2-B885-5C89B331A3C7}"/>
                  </a:ext>
                </a:extLst>
              </p:cNvPr>
              <p:cNvSpPr txBox="1"/>
              <p:nvPr/>
            </p:nvSpPr>
            <p:spPr>
              <a:xfrm>
                <a:off x="12294" y="3017"/>
                <a:ext cx="1639" cy="720"/>
              </a:xfrm>
              <a:prstGeom prst="rect">
                <a:avLst/>
              </a:prstGeom>
              <a:noFill/>
            </p:spPr>
            <p:txBody>
              <a:bodyPr rtlCol="0" wrap="square">
                <a:spAutoFit/>
              </a:bodyPr>
              <a:lstStyle/>
              <a:p>
                <a:pPr algn="ctr"/>
                <a:r>
                  <a:rPr altLang="en-US" lang="zh-CN" spc="600" sz="2400">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输入标题</a:t>
                </a:r>
              </a:p>
            </p:txBody>
          </p:sp>
        </p:grpSp>
        <p:sp>
          <p:nvSpPr>
            <p:cNvPr id="43" name="文本框 42">
              <a:extLst>
                <a:ext uri="{FF2B5EF4-FFF2-40B4-BE49-F238E27FC236}">
                  <a16:creationId xmlns:a16="http://schemas.microsoft.com/office/drawing/2014/main" id="{DA8FD266-1307-4EE9-8525-CC2CFDCD45EF}"/>
                </a:ext>
              </a:extLst>
            </p:cNvPr>
            <p:cNvSpPr txBox="1"/>
            <p:nvPr/>
          </p:nvSpPr>
          <p:spPr>
            <a:xfrm>
              <a:off x="1318264" y="4396771"/>
              <a:ext cx="3453874" cy="1371600"/>
            </a:xfrm>
            <a:prstGeom prst="rect">
              <a:avLst/>
            </a:prstGeom>
            <a:noFill/>
          </p:spPr>
          <p:txBody>
            <a:bodyPr rtlCol="0" wrap="square">
              <a:spAutoFit/>
            </a:bodyPr>
            <a:lstStyle/>
            <a:p>
              <a:pPr algn="ctr">
                <a:lnSpc>
                  <a:spcPct val="150000"/>
                </a:lnSpc>
              </a:pPr>
              <a:r>
                <a:rPr altLang="en-US" lang="zh-CN" sz="1400">
                  <a:solidFill>
                    <a:schemeClr val="tx1">
                      <a:lumMod val="85000"/>
                      <a:lumOff val="1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a:t>
              </a:r>
            </a:p>
          </p:txBody>
        </p:sp>
      </p:grpSp>
      <p:pic>
        <p:nvPicPr>
          <p:cNvPr id="44" name="图片 43">
            <a:extLst>
              <a:ext uri="{FF2B5EF4-FFF2-40B4-BE49-F238E27FC236}">
                <a16:creationId xmlns:a16="http://schemas.microsoft.com/office/drawing/2014/main" id="{D94DF866-1C1B-45F3-AF97-848C1B25E3F5}"/>
              </a:ext>
            </a:extLst>
          </p:cNvPr>
          <p:cNvPicPr>
            <a:picLocks noChangeAspect="1"/>
          </p:cNvPicPr>
          <p:nvPr/>
        </p:nvPicPr>
        <p:blipFill>
          <a:blip r:embed="rId3">
            <a:extLst>
              <a:ext uri="{28A0092B-C50C-407E-A947-70E740481C1C}">
                <a14:useLocalDpi val="0"/>
              </a:ext>
            </a:extLst>
          </a:blip>
          <a:srcRect l="136" r="301"/>
          <a:stretch>
            <a:fillRect/>
          </a:stretch>
        </p:blipFill>
        <p:spPr>
          <a:xfrm>
            <a:off x="5959656" y="1841499"/>
            <a:ext cx="4574127" cy="2860609"/>
          </a:xfrm>
          <a:prstGeom prst="rect">
            <a:avLst/>
          </a:prstGeom>
        </p:spPr>
      </p:pic>
    </p:spTree>
    <p:extLst>
      <p:ext uri="{BB962C8B-B14F-4D97-AF65-F5344CB8AC3E}">
        <p14:creationId val="1508773382"/>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000" id="14"/>
                                        <p:tgtEl>
                                          <p:spTgt spid="2"/>
                                        </p:tgtEl>
                                      </p:cBhvr>
                                    </p:animEffect>
                                    <p:anim calcmode="lin" valueType="num">
                                      <p:cBhvr>
                                        <p:cTn dur="1000" fill="hold" id="15"/>
                                        <p:tgtEl>
                                          <p:spTgt spid="2"/>
                                        </p:tgtEl>
                                        <p:attrNameLst>
                                          <p:attrName>ppt_x</p:attrName>
                                        </p:attrNameLst>
                                      </p:cBhvr>
                                      <p:tavLst>
                                        <p:tav tm="0">
                                          <p:val>
                                            <p:strVal val="#ppt_x"/>
                                          </p:val>
                                        </p:tav>
                                        <p:tav tm="100000">
                                          <p:val>
                                            <p:strVal val="#ppt_x"/>
                                          </p:val>
                                        </p:tav>
                                      </p:tavLst>
                                    </p:anim>
                                    <p:anim calcmode="lin" valueType="num">
                                      <p:cBhvr>
                                        <p:cTn dur="1000" fill="hold" id="16"/>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4" presetSubtype="10">
                                  <p:stCondLst>
                                    <p:cond delay="0"/>
                                  </p:stCondLst>
                                  <p:childTnLst>
                                    <p:set>
                                      <p:cBhvr>
                                        <p:cTn dur="1" fill="hold" id="20">
                                          <p:stCondLst>
                                            <p:cond delay="0"/>
                                          </p:stCondLst>
                                        </p:cTn>
                                        <p:tgtEl>
                                          <p:spTgt spid="6"/>
                                        </p:tgtEl>
                                        <p:attrNameLst>
                                          <p:attrName>style.visibility</p:attrName>
                                        </p:attrNameLst>
                                      </p:cBhvr>
                                      <p:to>
                                        <p:strVal val="visible"/>
                                      </p:to>
                                    </p:set>
                                    <p:animEffect filter="randombar(horizontal)" transition="in">
                                      <p:cBhvr>
                                        <p:cTn dur="500" id="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DF4EE"/>
        </a:solidFill>
        <a:effectLst/>
      </p:bgPr>
    </p:bg>
    <p:spTree>
      <p:nvGrpSpPr>
        <p:cNvPr id="1" name=""/>
        <p:cNvGrpSpPr/>
        <p:nvPr/>
      </p:nvGrpSpPr>
      <p:grpSpPr>
        <a:xfrm>
          <a:off x="0" y="0"/>
          <a:ext cx="0" cy="0"/>
        </a:xfrm>
      </p:grpSpPr>
      <p:grpSp>
        <p:nvGrpSpPr>
          <p:cNvPr id="23" name="组合 22">
            <a:extLst>
              <a:ext uri="{FF2B5EF4-FFF2-40B4-BE49-F238E27FC236}">
                <a16:creationId xmlns:a16="http://schemas.microsoft.com/office/drawing/2014/main" id="{A31EEF0F-BAFB-4474-B7CC-80C48BCA4B8B}"/>
              </a:ext>
            </a:extLst>
          </p:cNvPr>
          <p:cNvGrpSpPr/>
          <p:nvPr/>
        </p:nvGrpSpPr>
        <p:grpSpPr>
          <a:xfrm>
            <a:off x="0" y="-3208"/>
            <a:ext cx="12192000" cy="6912008"/>
            <a:chOff x="0" y="-3208"/>
            <a:chExt cx="12192000" cy="6912008"/>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6792886" y="0"/>
              <a:ext cx="5399114"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a:blip r:embed="rId3">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a:blip r:embed="rId4">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5399114" cy="6912008"/>
              <a:chOff x="0"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a:blip r:embed="rId5">
                <a:extLst>
                  <a:ext uri="{28A0092B-C50C-407E-A947-70E740481C1C}">
                    <a14:useLocalDpi val="0"/>
                  </a:ext>
                </a:extLst>
              </a:blip>
              <a:srcRect r="47505"/>
              <a:stretch>
                <a:fillRect/>
              </a:stretch>
            </p:blipFill>
            <p:spPr>
              <a:xfrm>
                <a:off x="0"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a:blip r:embed="rId4">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grpSp>
      <p:sp>
        <p:nvSpPr>
          <p:cNvPr id="10" name="矩形 9">
            <a:extLst>
              <a:ext uri="{FF2B5EF4-FFF2-40B4-BE49-F238E27FC236}">
                <a16:creationId xmlns:a16="http://schemas.microsoft.com/office/drawing/2014/main" id="{019527A6-9A60-445C-B919-A588BAA97234}"/>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endParaRPr>
          </a:p>
        </p:txBody>
      </p:sp>
      <p:sp>
        <p:nvSpPr>
          <p:cNvPr id="6" name="TextBox 1">
            <a:extLst>
              <a:ext uri="{FF2B5EF4-FFF2-40B4-BE49-F238E27FC236}">
                <a16:creationId xmlns:a16="http://schemas.microsoft.com/office/drawing/2014/main" id="{242394F8-C414-4C0F-AF7E-C17CA427FDE6}"/>
              </a:ext>
            </a:extLst>
          </p:cNvPr>
          <p:cNvSpPr txBox="1"/>
          <p:nvPr/>
        </p:nvSpPr>
        <p:spPr>
          <a:xfrm>
            <a:off x="3670299" y="2114029"/>
            <a:ext cx="4851402"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3600" u="none">
                <a:ln>
                  <a:noFill/>
                </a:ln>
                <a:solidFill>
                  <a:prstClr val="black">
                    <a:lumMod val="95000"/>
                    <a:lumOff val="5000"/>
                  </a:prstClr>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POWERPOINT</a:t>
            </a:r>
          </a:p>
        </p:txBody>
      </p:sp>
      <p:sp>
        <p:nvSpPr>
          <p:cNvPr id="7" name="TextBox 2">
            <a:extLst>
              <a:ext uri="{FF2B5EF4-FFF2-40B4-BE49-F238E27FC236}">
                <a16:creationId xmlns:a16="http://schemas.microsoft.com/office/drawing/2014/main" id="{18785067-940B-4943-B036-20A43DCB75C5}"/>
              </a:ext>
            </a:extLst>
          </p:cNvPr>
          <p:cNvSpPr txBox="1"/>
          <p:nvPr/>
        </p:nvSpPr>
        <p:spPr>
          <a:xfrm>
            <a:off x="2203048" y="2792093"/>
            <a:ext cx="7785904" cy="914400"/>
          </a:xfrm>
          <a:prstGeom prst="rect">
            <a:avLst/>
          </a:prstGeom>
          <a:noFill/>
        </p:spPr>
        <p:txBody>
          <a:bodyPr rtlCol="0" wrap="square">
            <a:spAutoFit/>
            <a:scene3d>
              <a:camera prst="orthographicFront"/>
              <a:lightRig dir="t" rig="threePt"/>
            </a:scene3d>
            <a:sp3d contourW="12700"/>
          </a:bodyPr>
          <a:lstStyle/>
          <a:p>
            <a:pPr algn="dist" lvl="0">
              <a:defRPr/>
            </a:pPr>
            <a:r>
              <a:rPr altLang="en-US" b="1" lang="zh-CN" spc="600" sz="5400">
                <a:solidFill>
                  <a:prstClr val="black">
                    <a:lumMod val="95000"/>
                    <a:lumOff val="5000"/>
                  </a:prstClr>
                </a:solidFill>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唯美清新叶子模板</a:t>
            </a:r>
          </a:p>
        </p:txBody>
      </p:sp>
      <p:sp>
        <p:nvSpPr>
          <p:cNvPr id="8" name="TextBox 3">
            <a:extLst>
              <a:ext uri="{FF2B5EF4-FFF2-40B4-BE49-F238E27FC236}">
                <a16:creationId xmlns:a16="http://schemas.microsoft.com/office/drawing/2014/main" id="{B2E13B80-AE80-4B28-8B56-7E077DFF4EE5}"/>
              </a:ext>
            </a:extLst>
          </p:cNvPr>
          <p:cNvSpPr txBox="1"/>
          <p:nvPr/>
        </p:nvSpPr>
        <p:spPr>
          <a:xfrm>
            <a:off x="2307218" y="3718631"/>
            <a:ext cx="7577562"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100" strike="noStrike" sz="1200" u="none">
                <a:ln>
                  <a:noFill/>
                </a:ln>
                <a:solidFill>
                  <a:prstClr val="black"/>
                </a:solidFill>
                <a:effectLst/>
                <a:uLnTx/>
                <a:uFillTx/>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a:t>
            </a:r>
          </a:p>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100" strike="noStrike" sz="1200" u="none">
                <a:ln>
                  <a:noFill/>
                </a:ln>
                <a:solidFill>
                  <a:prstClr val="black"/>
                </a:solidFill>
                <a:effectLst/>
                <a:uLnTx/>
                <a:uFillTx/>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a:t>
            </a:r>
          </a:p>
        </p:txBody>
      </p:sp>
      <p:sp>
        <p:nvSpPr>
          <p:cNvPr id="9" name="矩形 8">
            <a:extLst>
              <a:ext uri="{FF2B5EF4-FFF2-40B4-BE49-F238E27FC236}">
                <a16:creationId xmlns:a16="http://schemas.microsoft.com/office/drawing/2014/main" id="{A92ED623-56CF-4179-89C0-4E791E919EC7}"/>
              </a:ext>
            </a:extLst>
          </p:cNvPr>
          <p:cNvSpPr/>
          <p:nvPr/>
        </p:nvSpPr>
        <p:spPr>
          <a:xfrm>
            <a:off x="4991878" y="4494257"/>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1600">
                <a:solidFill>
                  <a:prstClr val="white"/>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优页PPT</a:t>
            </a:r>
          </a:p>
        </p:txBody>
      </p:sp>
    </p:spTree>
    <p:extLst>
      <p:ext uri="{BB962C8B-B14F-4D97-AF65-F5344CB8AC3E}">
        <p14:creationId val="1040385325"/>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a:blip r:embed="rId2">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a:blip r:embed="rId3">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a:blip r:embed="rId4">
                <a:extLst>
                  <a:ext uri="{28A0092B-C50C-407E-A947-70E740481C1C}">
                    <a14:useLocalDpi val="0"/>
                  </a:ext>
                </a:extLst>
              </a:blip>
              <a:srcRect r="47505"/>
              <a:stretch>
                <a:fillRect/>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a:blip r:embed="rId3">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0" name="矩形 9">
            <a:extLst>
              <a:ext uri="{FF2B5EF4-FFF2-40B4-BE49-F238E27FC236}">
                <a16:creationId xmlns:a16="http://schemas.microsoft.com/office/drawing/2014/main" id="{104231F4-AC5D-49F5-BC98-282DB72EE54F}"/>
              </a:ext>
            </a:extLst>
          </p:cNvPr>
          <p:cNvSpPr/>
          <p:nvPr/>
        </p:nvSpPr>
        <p:spPr>
          <a:xfrm>
            <a:off x="4991877" y="2414530"/>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3600" u="none">
                <a:ln>
                  <a:noFill/>
                </a:ln>
                <a:solidFill>
                  <a:schemeClr val="bg1"/>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Part 01</a:t>
            </a:r>
          </a:p>
        </p:txBody>
      </p:sp>
      <p:sp>
        <p:nvSpPr>
          <p:cNvPr id="11" name="文本框 10">
            <a:extLst>
              <a:ext uri="{FF2B5EF4-FFF2-40B4-BE49-F238E27FC236}">
                <a16:creationId xmlns:a16="http://schemas.microsoft.com/office/drawing/2014/main" id="{95C3D871-0C02-400E-AE7D-6FC9BEA32CB4}"/>
              </a:ext>
            </a:extLst>
          </p:cNvPr>
          <p:cNvSpPr txBox="1"/>
          <p:nvPr/>
        </p:nvSpPr>
        <p:spPr>
          <a:xfrm>
            <a:off x="2641600" y="4110032"/>
            <a:ext cx="6908800" cy="640080"/>
          </a:xfrm>
          <a:prstGeom prst="rect">
            <a:avLst/>
          </a:prstGeom>
          <a:noFill/>
        </p:spPr>
        <p:txBody>
          <a:bodyPr rtlCol="0" wrap="square">
            <a:spAutoFit/>
            <a:scene3d>
              <a:camera prst="orthographicFront"/>
              <a:lightRig dir="t" rig="threePt"/>
            </a:scene3d>
            <a:sp3d contourW="12700"/>
          </a:bodyPr>
          <a:lstStyle/>
          <a:p>
            <a:pPr algn="ctr">
              <a:lnSpc>
                <a:spcPct val="150000"/>
              </a:lnSpc>
            </a:pPr>
            <a:r>
              <a:rPr altLang="en-US" lang="zh-CN" spc="100" sz="1200">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a:t>
            </a:r>
          </a:p>
        </p:txBody>
      </p:sp>
      <p:grpSp>
        <p:nvGrpSpPr>
          <p:cNvPr id="12" name="组合 11">
            <a:extLst>
              <a:ext uri="{FF2B5EF4-FFF2-40B4-BE49-F238E27FC236}">
                <a16:creationId xmlns:a16="http://schemas.microsoft.com/office/drawing/2014/main" id="{9B83325C-4AB7-440F-8BB2-13DC35AF3481}"/>
              </a:ext>
            </a:extLst>
          </p:cNvPr>
          <p:cNvGrpSpPr/>
          <p:nvPr/>
        </p:nvGrpSpPr>
        <p:grpSpPr>
          <a:xfrm>
            <a:off x="4648200" y="3248841"/>
            <a:ext cx="2895600" cy="656181"/>
            <a:chOff x="4648200" y="3438748"/>
            <a:chExt cx="2895600" cy="656181"/>
          </a:xfrm>
        </p:grpSpPr>
        <p:sp>
          <p:nvSpPr>
            <p:cNvPr id="13" name="矩形 12">
              <a:extLst>
                <a:ext uri="{FF2B5EF4-FFF2-40B4-BE49-F238E27FC236}">
                  <a16:creationId xmlns:a16="http://schemas.microsoft.com/office/drawing/2014/main" id="{048E9C37-BEB7-4A92-8177-F8A9DA4033DF}"/>
                </a:ext>
              </a:extLst>
            </p:cNvPr>
            <p:cNvSpPr/>
            <p:nvPr/>
          </p:nvSpPr>
          <p:spPr>
            <a:xfrm>
              <a:off x="4648200" y="3438748"/>
              <a:ext cx="2895600"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400">
                  <a:solidFill>
                    <a:schemeClr val="tx1">
                      <a:lumMod val="75000"/>
                      <a:lumOff val="25000"/>
                    </a:schemeClr>
                  </a:solidFill>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教育教学内容</a:t>
              </a:r>
            </a:p>
          </p:txBody>
        </p:sp>
        <p:cxnSp>
          <p:nvCxnSpPr>
            <p:cNvPr id="14" name="直接连接符 13">
              <a:extLst>
                <a:ext uri="{FF2B5EF4-FFF2-40B4-BE49-F238E27FC236}">
                  <a16:creationId xmlns:a16="http://schemas.microsoft.com/office/drawing/2014/main" id="{8F72E1A6-3BEF-46BC-A104-7EC9F88348FB}"/>
                </a:ext>
              </a:extLst>
            </p:cNvPr>
            <p:cNvCxnSpPr/>
            <p:nvPr/>
          </p:nvCxnSpPr>
          <p:spPr>
            <a:xfrm>
              <a:off x="5676900" y="4094929"/>
              <a:ext cx="838200" cy="0"/>
            </a:xfrm>
            <a:prstGeom prst="line">
              <a:avLst/>
            </a:prstGeom>
            <a:ln w="28575">
              <a:solidFill>
                <a:srgbClr val="86B17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877041803"/>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C495B962-3FDB-42E9-BE28-618B3E55A068}"/>
              </a:ext>
            </a:extLst>
          </p:cNvPr>
          <p:cNvGrpSpPr/>
          <p:nvPr/>
        </p:nvGrpSpPr>
        <p:grpSpPr>
          <a:xfrm>
            <a:off x="3650596" y="1963469"/>
            <a:ext cx="2226328" cy="3408557"/>
            <a:chOff x="3650596" y="1963469"/>
            <a:chExt cx="2226328" cy="3408557"/>
          </a:xfrm>
        </p:grpSpPr>
        <p:sp>
          <p:nvSpPr>
            <p:cNvPr id="16" name="Arc 48"/>
            <p:cNvSpPr/>
            <p:nvPr/>
          </p:nvSpPr>
          <p:spPr>
            <a:xfrm>
              <a:off x="4484568" y="2216018"/>
              <a:ext cx="1392356" cy="3156008"/>
            </a:xfrm>
            <a:prstGeom prst="arc">
              <a:avLst>
                <a:gd fmla="val 16200000" name="adj1"/>
                <a:gd fmla="val 20517103"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4" name="组合 3">
              <a:extLst>
                <a:ext uri="{FF2B5EF4-FFF2-40B4-BE49-F238E27FC236}">
                  <a16:creationId xmlns:a16="http://schemas.microsoft.com/office/drawing/2014/main" id="{4893C0B5-E6D4-4C7A-88E8-95C8E1322150}"/>
                </a:ext>
              </a:extLst>
            </p:cNvPr>
            <p:cNvGrpSpPr/>
            <p:nvPr/>
          </p:nvGrpSpPr>
          <p:grpSpPr>
            <a:xfrm>
              <a:off x="3650596" y="1963469"/>
              <a:ext cx="1485179" cy="505099"/>
              <a:chOff x="3650596" y="1963469"/>
              <a:chExt cx="1485179" cy="505099"/>
            </a:xfrm>
          </p:grpSpPr>
          <p:sp>
            <p:nvSpPr>
              <p:cNvPr id="19" name="Rectangle: Rounded Corners 51"/>
              <p:cNvSpPr/>
              <p:nvPr/>
            </p:nvSpPr>
            <p:spPr bwMode="auto">
              <a:xfrm flipH="1">
                <a:off x="3650596" y="1963469"/>
                <a:ext cx="1485179" cy="505099"/>
              </a:xfrm>
              <a:prstGeom prst="roundRect">
                <a:avLst>
                  <a:gd fmla="val 50000" name="adj"/>
                </a:avLst>
              </a:prstGeom>
              <a:solidFill>
                <a:srgbClr val="86B172"/>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50" name="矩形 49"/>
              <p:cNvSpPr/>
              <p:nvPr/>
            </p:nvSpPr>
            <p:spPr>
              <a:xfrm>
                <a:off x="3650596" y="2027475"/>
                <a:ext cx="148517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28" name="组合 27">
            <a:extLst>
              <a:ext uri="{FF2B5EF4-FFF2-40B4-BE49-F238E27FC236}">
                <a16:creationId xmlns:a16="http://schemas.microsoft.com/office/drawing/2014/main" id="{144413D6-4D5E-49CA-B476-CCA8EA2F64BC}"/>
              </a:ext>
            </a:extLst>
          </p:cNvPr>
          <p:cNvGrpSpPr/>
          <p:nvPr/>
        </p:nvGrpSpPr>
        <p:grpSpPr>
          <a:xfrm>
            <a:off x="6389102" y="1963469"/>
            <a:ext cx="2181358" cy="3393368"/>
            <a:chOff x="6389102" y="1963469"/>
            <a:chExt cx="2181358" cy="3393368"/>
          </a:xfrm>
        </p:grpSpPr>
        <p:sp>
          <p:nvSpPr>
            <p:cNvPr id="15" name="Arc 47"/>
            <p:cNvSpPr/>
            <p:nvPr/>
          </p:nvSpPr>
          <p:spPr>
            <a:xfrm flipH="1">
              <a:off x="6389102" y="2200829"/>
              <a:ext cx="1392356" cy="3156008"/>
            </a:xfrm>
            <a:prstGeom prst="arc">
              <a:avLst>
                <a:gd fmla="val 16200000" name="adj1"/>
                <a:gd fmla="val 20450314"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6" name="组合 5">
              <a:extLst>
                <a:ext uri="{FF2B5EF4-FFF2-40B4-BE49-F238E27FC236}">
                  <a16:creationId xmlns:a16="http://schemas.microsoft.com/office/drawing/2014/main" id="{E8081FFD-D639-42B7-9D99-DF34651CC97A}"/>
                </a:ext>
              </a:extLst>
            </p:cNvPr>
            <p:cNvGrpSpPr/>
            <p:nvPr/>
          </p:nvGrpSpPr>
          <p:grpSpPr>
            <a:xfrm>
              <a:off x="7079351" y="1963469"/>
              <a:ext cx="1491109" cy="505099"/>
              <a:chOff x="7079351" y="1963469"/>
              <a:chExt cx="1491109" cy="505099"/>
            </a:xfrm>
          </p:grpSpPr>
          <p:sp>
            <p:nvSpPr>
              <p:cNvPr id="17" name="Rectangle: Rounded Corners 49"/>
              <p:cNvSpPr/>
              <p:nvPr/>
            </p:nvSpPr>
            <p:spPr bwMode="auto">
              <a:xfrm>
                <a:off x="7079351" y="1963469"/>
                <a:ext cx="1485179" cy="505099"/>
              </a:xfrm>
              <a:prstGeom prst="roundRect">
                <a:avLst>
                  <a:gd fmla="val 50000" name="adj"/>
                </a:avLst>
              </a:prstGeom>
              <a:solidFill>
                <a:srgbClr val="86B172"/>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63" name="矩形 62"/>
              <p:cNvSpPr/>
              <p:nvPr/>
            </p:nvSpPr>
            <p:spPr>
              <a:xfrm>
                <a:off x="7085281" y="2027476"/>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30" name="组合 29">
            <a:extLst>
              <a:ext uri="{FF2B5EF4-FFF2-40B4-BE49-F238E27FC236}">
                <a16:creationId xmlns:a16="http://schemas.microsoft.com/office/drawing/2014/main" id="{DE91E1E1-E4BE-4784-B71E-FF462806851B}"/>
              </a:ext>
            </a:extLst>
          </p:cNvPr>
          <p:cNvGrpSpPr/>
          <p:nvPr/>
        </p:nvGrpSpPr>
        <p:grpSpPr>
          <a:xfrm>
            <a:off x="6392791" y="2200829"/>
            <a:ext cx="2177669" cy="3414428"/>
            <a:chOff x="6392791" y="2200829"/>
            <a:chExt cx="2177669" cy="3414428"/>
          </a:xfrm>
        </p:grpSpPr>
        <p:sp>
          <p:nvSpPr>
            <p:cNvPr id="24" name="Arc 83"/>
            <p:cNvSpPr/>
            <p:nvPr/>
          </p:nvSpPr>
          <p:spPr>
            <a:xfrm flipH="1">
              <a:off x="6392791" y="2200829"/>
              <a:ext cx="1392356" cy="3156008"/>
            </a:xfrm>
            <a:prstGeom prst="arc">
              <a:avLst>
                <a:gd fmla="val 1151936" name="adj1"/>
                <a:gd fmla="val 5432290"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8" name="组合 7">
              <a:extLst>
                <a:ext uri="{FF2B5EF4-FFF2-40B4-BE49-F238E27FC236}">
                  <a16:creationId xmlns:a16="http://schemas.microsoft.com/office/drawing/2014/main" id="{F27BEF88-1E33-421F-B2CB-15F3A3F267E6}"/>
                </a:ext>
              </a:extLst>
            </p:cNvPr>
            <p:cNvGrpSpPr/>
            <p:nvPr/>
          </p:nvGrpSpPr>
          <p:grpSpPr>
            <a:xfrm>
              <a:off x="7079351" y="5110158"/>
              <a:ext cx="1491109" cy="505099"/>
              <a:chOff x="7079351" y="5110158"/>
              <a:chExt cx="1491109" cy="505099"/>
            </a:xfrm>
          </p:grpSpPr>
          <p:sp>
            <p:nvSpPr>
              <p:cNvPr id="18" name="Rectangle: Rounded Corners 50"/>
              <p:cNvSpPr/>
              <p:nvPr/>
            </p:nvSpPr>
            <p:spPr bwMode="auto">
              <a:xfrm>
                <a:off x="7079351" y="5110158"/>
                <a:ext cx="1485179" cy="505099"/>
              </a:xfrm>
              <a:prstGeom prst="roundRect">
                <a:avLst>
                  <a:gd fmla="val 50000" name="adj"/>
                </a:avLst>
              </a:prstGeom>
              <a:solidFill>
                <a:srgbClr val="DDE2B7"/>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64" name="矩形 63"/>
              <p:cNvSpPr/>
              <p:nvPr/>
            </p:nvSpPr>
            <p:spPr>
              <a:xfrm>
                <a:off x="7085281" y="5162935"/>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27" name="组合 26">
            <a:extLst>
              <a:ext uri="{FF2B5EF4-FFF2-40B4-BE49-F238E27FC236}">
                <a16:creationId xmlns:a16="http://schemas.microsoft.com/office/drawing/2014/main" id="{BE2FEE0E-DF29-473E-A808-A54143C7D6F6}"/>
              </a:ext>
            </a:extLst>
          </p:cNvPr>
          <p:cNvGrpSpPr/>
          <p:nvPr/>
        </p:nvGrpSpPr>
        <p:grpSpPr>
          <a:xfrm>
            <a:off x="3650596" y="2200829"/>
            <a:ext cx="2174727" cy="3414428"/>
            <a:chOff x="3650596" y="2200829"/>
            <a:chExt cx="2174727" cy="3414428"/>
          </a:xfrm>
        </p:grpSpPr>
        <p:sp>
          <p:nvSpPr>
            <p:cNvPr id="2" name="Arc 44"/>
            <p:cNvSpPr/>
            <p:nvPr/>
          </p:nvSpPr>
          <p:spPr>
            <a:xfrm>
              <a:off x="4432967" y="2200829"/>
              <a:ext cx="1392356" cy="3156008"/>
            </a:xfrm>
            <a:prstGeom prst="arc">
              <a:avLst>
                <a:gd fmla="val 962184" name="adj1"/>
                <a:gd fmla="val 5432290" name="adj2"/>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sz="1600">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0" name="组合 9">
              <a:extLst>
                <a:ext uri="{FF2B5EF4-FFF2-40B4-BE49-F238E27FC236}">
                  <a16:creationId xmlns:a16="http://schemas.microsoft.com/office/drawing/2014/main" id="{FA684F30-E9A0-44A8-B102-9AEC4CEC1B3B}"/>
                </a:ext>
              </a:extLst>
            </p:cNvPr>
            <p:cNvGrpSpPr/>
            <p:nvPr/>
          </p:nvGrpSpPr>
          <p:grpSpPr>
            <a:xfrm>
              <a:off x="3650596" y="5110158"/>
              <a:ext cx="1488168" cy="505099"/>
              <a:chOff x="3650596" y="5110158"/>
              <a:chExt cx="1488168" cy="505099"/>
            </a:xfrm>
          </p:grpSpPr>
          <p:sp>
            <p:nvSpPr>
              <p:cNvPr id="20" name="Rectangle: Rounded Corners 52"/>
              <p:cNvSpPr/>
              <p:nvPr/>
            </p:nvSpPr>
            <p:spPr bwMode="auto">
              <a:xfrm flipH="1">
                <a:off x="3650596" y="5110158"/>
                <a:ext cx="1485179" cy="505099"/>
              </a:xfrm>
              <a:prstGeom prst="roundRect">
                <a:avLst>
                  <a:gd fmla="val 50000" name="adj"/>
                </a:avLst>
              </a:prstGeom>
              <a:solidFill>
                <a:srgbClr val="DDE2B7"/>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74" name="矩形 73"/>
              <p:cNvSpPr/>
              <p:nvPr/>
            </p:nvSpPr>
            <p:spPr>
              <a:xfrm>
                <a:off x="3653585" y="5162935"/>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26" name="组合 25">
            <a:extLst>
              <a:ext uri="{FF2B5EF4-FFF2-40B4-BE49-F238E27FC236}">
                <a16:creationId xmlns:a16="http://schemas.microsoft.com/office/drawing/2014/main" id="{58CBA174-F5E1-42AC-BFD3-53B16B39775C}"/>
              </a:ext>
            </a:extLst>
          </p:cNvPr>
          <p:cNvGrpSpPr/>
          <p:nvPr/>
        </p:nvGrpSpPr>
        <p:grpSpPr>
          <a:xfrm>
            <a:off x="2995683" y="3521669"/>
            <a:ext cx="2225106" cy="505099"/>
            <a:chOff x="2995683" y="3521669"/>
            <a:chExt cx="2225106" cy="505099"/>
          </a:xfrm>
        </p:grpSpPr>
        <p:cxnSp>
          <p:nvCxnSpPr>
            <p:cNvPr id="14" name="Straight Connector 46"/>
            <p:cNvCxnSpPr/>
            <p:nvPr/>
          </p:nvCxnSpPr>
          <p:spPr>
            <a:xfrm>
              <a:off x="4478118" y="3777756"/>
              <a:ext cx="742671" cy="215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900FA9BE-68D3-4DC9-97A0-6DBD14124884}"/>
                </a:ext>
              </a:extLst>
            </p:cNvPr>
            <p:cNvGrpSpPr/>
            <p:nvPr/>
          </p:nvGrpSpPr>
          <p:grpSpPr>
            <a:xfrm>
              <a:off x="2995683" y="3521669"/>
              <a:ext cx="1486979" cy="505099"/>
              <a:chOff x="2995683" y="3521669"/>
              <a:chExt cx="1486979" cy="505099"/>
            </a:xfrm>
          </p:grpSpPr>
          <p:sp>
            <p:nvSpPr>
              <p:cNvPr id="23" name="Rectangle: Rounded Corners 76"/>
              <p:cNvSpPr/>
              <p:nvPr/>
            </p:nvSpPr>
            <p:spPr bwMode="auto">
              <a:xfrm>
                <a:off x="2997483" y="3521669"/>
                <a:ext cx="1485179" cy="505099"/>
              </a:xfrm>
              <a:prstGeom prst="roundRect">
                <a:avLst>
                  <a:gd fmla="val 50000" name="adj"/>
                </a:avLst>
              </a:prstGeom>
              <a:solidFill>
                <a:srgbClr val="DDE2B7"/>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75" name="矩形 74"/>
              <p:cNvSpPr/>
              <p:nvPr/>
            </p:nvSpPr>
            <p:spPr>
              <a:xfrm>
                <a:off x="2995683" y="3570759"/>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grpSp>
        <p:nvGrpSpPr>
          <p:cNvPr id="5" name="组合 4">
            <a:extLst>
              <a:ext uri="{FF2B5EF4-FFF2-40B4-BE49-F238E27FC236}">
                <a16:creationId xmlns:a16="http://schemas.microsoft.com/office/drawing/2014/main" id="{EC69CCBF-6BAB-418A-A3E6-77FF23D14708}"/>
              </a:ext>
            </a:extLst>
          </p:cNvPr>
          <p:cNvGrpSpPr/>
          <p:nvPr/>
        </p:nvGrpSpPr>
        <p:grpSpPr>
          <a:xfrm>
            <a:off x="5218595" y="3526282"/>
            <a:ext cx="1780197" cy="505099"/>
            <a:chOff x="5218595" y="3526282"/>
            <a:chExt cx="1780197" cy="505099"/>
          </a:xfrm>
        </p:grpSpPr>
        <p:sp>
          <p:nvSpPr>
            <p:cNvPr id="21" name="Rectangle: Rounded Corners 53"/>
            <p:cNvSpPr/>
            <p:nvPr/>
          </p:nvSpPr>
          <p:spPr bwMode="auto">
            <a:xfrm>
              <a:off x="5218595" y="3526282"/>
              <a:ext cx="1780197" cy="505099"/>
            </a:xfrm>
            <a:prstGeom prst="roundRect">
              <a:avLst>
                <a:gd fmla="val 50000" name="adj"/>
              </a:avLst>
            </a:prstGeom>
            <a:solidFill>
              <a:srgbClr val="86B172"/>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76" name="矩形 75"/>
            <p:cNvSpPr/>
            <p:nvPr/>
          </p:nvSpPr>
          <p:spPr>
            <a:xfrm>
              <a:off x="5338371" y="3570758"/>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nvGrpSpPr>
          <p:cNvPr id="29" name="组合 28">
            <a:extLst>
              <a:ext uri="{FF2B5EF4-FFF2-40B4-BE49-F238E27FC236}">
                <a16:creationId xmlns:a16="http://schemas.microsoft.com/office/drawing/2014/main" id="{FBA5019A-F3AA-4C4C-85F5-DEC6F5C47A29}"/>
              </a:ext>
            </a:extLst>
          </p:cNvPr>
          <p:cNvGrpSpPr/>
          <p:nvPr/>
        </p:nvGrpSpPr>
        <p:grpSpPr>
          <a:xfrm>
            <a:off x="7000938" y="3521669"/>
            <a:ext cx="2226562" cy="505099"/>
            <a:chOff x="7000938" y="3521669"/>
            <a:chExt cx="2226562" cy="505099"/>
          </a:xfrm>
        </p:grpSpPr>
        <p:cxnSp>
          <p:nvCxnSpPr>
            <p:cNvPr id="13" name="Straight Connector 45"/>
            <p:cNvCxnSpPr/>
            <p:nvPr/>
          </p:nvCxnSpPr>
          <p:spPr>
            <a:xfrm>
              <a:off x="7000938" y="3777756"/>
              <a:ext cx="742671" cy="215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1BDA1777-E69A-4DA7-80B5-E78F79B43612}"/>
                </a:ext>
              </a:extLst>
            </p:cNvPr>
            <p:cNvGrpSpPr/>
            <p:nvPr/>
          </p:nvGrpSpPr>
          <p:grpSpPr>
            <a:xfrm>
              <a:off x="7742320" y="3521669"/>
              <a:ext cx="1485180" cy="505099"/>
              <a:chOff x="7742320" y="3521669"/>
              <a:chExt cx="1485180" cy="505099"/>
            </a:xfrm>
          </p:grpSpPr>
          <p:sp>
            <p:nvSpPr>
              <p:cNvPr id="22" name="Rectangle: Rounded Corners 75"/>
              <p:cNvSpPr/>
              <p:nvPr/>
            </p:nvSpPr>
            <p:spPr bwMode="auto">
              <a:xfrm>
                <a:off x="7742320" y="3521669"/>
                <a:ext cx="1485179" cy="505099"/>
              </a:xfrm>
              <a:prstGeom prst="roundRect">
                <a:avLst>
                  <a:gd fmla="val 50000" name="adj"/>
                </a:avLst>
              </a:prstGeom>
              <a:solidFill>
                <a:srgbClr val="DDE2B7"/>
              </a:solidFill>
              <a:ln w="19050">
                <a:noFill/>
                <a:round/>
              </a:ln>
            </p:spPr>
            <p:txBody>
              <a:bodyPr anchor="ctr" anchorCtr="1" bIns="45720" compatLnSpc="1" lIns="91440" rIns="91440" tIns="45720" vert="horz" wrap="none">
                <a:normAutofit/>
              </a:bodyPr>
              <a:lstStyle/>
              <a:p>
                <a:pPr algn="ctr"/>
                <a:endParaRPr altLang="en-US" b="1" lang="zh-CN" sz="11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77" name="矩形 76"/>
              <p:cNvSpPr/>
              <p:nvPr/>
            </p:nvSpPr>
            <p:spPr>
              <a:xfrm>
                <a:off x="7742319" y="3570759"/>
                <a:ext cx="1485180"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输入标题</a:t>
                </a:r>
              </a:p>
            </p:txBody>
          </p:sp>
        </p:grpSp>
      </p:grpSp>
      <p:sp>
        <p:nvSpPr>
          <p:cNvPr id="36" name="TextBox 15">
            <a:extLst>
              <a:ext uri="{FF2B5EF4-FFF2-40B4-BE49-F238E27FC236}">
                <a16:creationId xmlns:a16="http://schemas.microsoft.com/office/drawing/2014/main" id="{7D193E87-F307-4A69-9189-1AE8FDFDCE93}"/>
              </a:ext>
            </a:extLst>
          </p:cNvPr>
          <p:cNvSpPr txBox="1"/>
          <p:nvPr/>
        </p:nvSpPr>
        <p:spPr>
          <a:xfrm>
            <a:off x="1295401" y="1922358"/>
            <a:ext cx="2044138"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7" name="TextBox 15">
            <a:extLst>
              <a:ext uri="{FF2B5EF4-FFF2-40B4-BE49-F238E27FC236}">
                <a16:creationId xmlns:a16="http://schemas.microsoft.com/office/drawing/2014/main" id="{B7C8A84A-5F38-4F65-A353-96C35E314D5A}"/>
              </a:ext>
            </a:extLst>
          </p:cNvPr>
          <p:cNvSpPr txBox="1"/>
          <p:nvPr/>
        </p:nvSpPr>
        <p:spPr>
          <a:xfrm>
            <a:off x="8779074" y="1922358"/>
            <a:ext cx="2064600"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8" name="TextBox 15">
            <a:extLst>
              <a:ext uri="{FF2B5EF4-FFF2-40B4-BE49-F238E27FC236}">
                <a16:creationId xmlns:a16="http://schemas.microsoft.com/office/drawing/2014/main" id="{47910366-D517-4E92-BA4B-248837FB1E98}"/>
              </a:ext>
            </a:extLst>
          </p:cNvPr>
          <p:cNvSpPr txBox="1"/>
          <p:nvPr/>
        </p:nvSpPr>
        <p:spPr>
          <a:xfrm>
            <a:off x="776306" y="3477277"/>
            <a:ext cx="2044138"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9" name="TextBox 15">
            <a:extLst>
              <a:ext uri="{FF2B5EF4-FFF2-40B4-BE49-F238E27FC236}">
                <a16:creationId xmlns:a16="http://schemas.microsoft.com/office/drawing/2014/main" id="{CDC2E96F-B2E8-46A2-B21E-9D47F00EEC30}"/>
              </a:ext>
            </a:extLst>
          </p:cNvPr>
          <p:cNvSpPr txBox="1"/>
          <p:nvPr/>
        </p:nvSpPr>
        <p:spPr>
          <a:xfrm>
            <a:off x="9351094" y="3470997"/>
            <a:ext cx="2064600"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40" name="TextBox 15">
            <a:extLst>
              <a:ext uri="{FF2B5EF4-FFF2-40B4-BE49-F238E27FC236}">
                <a16:creationId xmlns:a16="http://schemas.microsoft.com/office/drawing/2014/main" id="{9E093945-A8C4-4C7F-BDAE-780EE2BAF726}"/>
              </a:ext>
            </a:extLst>
          </p:cNvPr>
          <p:cNvSpPr txBox="1"/>
          <p:nvPr/>
        </p:nvSpPr>
        <p:spPr>
          <a:xfrm>
            <a:off x="1554798" y="5085134"/>
            <a:ext cx="2044138"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41" name="TextBox 15">
            <a:extLst>
              <a:ext uri="{FF2B5EF4-FFF2-40B4-BE49-F238E27FC236}">
                <a16:creationId xmlns:a16="http://schemas.microsoft.com/office/drawing/2014/main" id="{2EB748FB-60E7-4AC0-8AAD-E1065DAFB793}"/>
              </a:ext>
            </a:extLst>
          </p:cNvPr>
          <p:cNvSpPr txBox="1"/>
          <p:nvPr/>
        </p:nvSpPr>
        <p:spPr>
          <a:xfrm>
            <a:off x="8625173" y="5076588"/>
            <a:ext cx="2064600" cy="532998"/>
          </a:xfrm>
          <a:prstGeom prst="rect">
            <a:avLst/>
          </a:prstGeom>
          <a:noFill/>
        </p:spPr>
        <p:txBody>
          <a:bodyPr bIns="47043" lIns="94085" rIns="94085" rtlCol="0" tIns="47043" wrap="square">
            <a:spAutoFit/>
          </a:bodyPr>
          <a:lstStyle/>
          <a:p>
            <a:pPr>
              <a:lnSpc>
                <a:spcPct val="120000"/>
              </a:lnSpc>
            </a:pPr>
            <a:r>
              <a:rPr altLang="en-US" lang="zh-CN"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3" name="TextBox 8">
            <a:extLst>
              <a:ext uri="{FF2B5EF4-FFF2-40B4-BE49-F238E27FC236}">
                <a16:creationId xmlns:a16="http://schemas.microsoft.com/office/drawing/2014/main" id="{57FBAD24-7BDA-4DD8-9F07-D76BBA40943F}"/>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3577318008"/>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5"/>
                                        </p:tgtEl>
                                        <p:attrNameLst>
                                          <p:attrName>style.visibility</p:attrName>
                                        </p:attrNameLst>
                                      </p:cBhvr>
                                      <p:to>
                                        <p:strVal val="visible"/>
                                      </p:to>
                                    </p:set>
                                    <p:animEffect filter="wipe(down)" transition="in">
                                      <p:cBhvr>
                                        <p:cTn dur="500" id="14"/>
                                        <p:tgtEl>
                                          <p:spTgt spid="2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2">
                                  <p:stCondLst>
                                    <p:cond delay="0"/>
                                  </p:stCondLst>
                                  <p:childTnLst>
                                    <p:set>
                                      <p:cBhvr>
                                        <p:cTn dur="1" fill="hold" id="18">
                                          <p:stCondLst>
                                            <p:cond delay="0"/>
                                          </p:stCondLst>
                                        </p:cTn>
                                        <p:tgtEl>
                                          <p:spTgt spid="36"/>
                                        </p:tgtEl>
                                        <p:attrNameLst>
                                          <p:attrName>style.visibility</p:attrName>
                                        </p:attrNameLst>
                                      </p:cBhvr>
                                      <p:to>
                                        <p:strVal val="visible"/>
                                      </p:to>
                                    </p:set>
                                    <p:animEffect filter="wipe(right)" transition="in">
                                      <p:cBhvr>
                                        <p:cTn dur="500" id="19"/>
                                        <p:tgtEl>
                                          <p:spTgt spid="3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26"/>
                                        </p:tgtEl>
                                        <p:attrNameLst>
                                          <p:attrName>style.visibility</p:attrName>
                                        </p:attrNameLst>
                                      </p:cBhvr>
                                      <p:to>
                                        <p:strVal val="visible"/>
                                      </p:to>
                                    </p:set>
                                    <p:animEffect filter="wipe(right)" transition="in">
                                      <p:cBhvr>
                                        <p:cTn dur="500" id="24"/>
                                        <p:tgtEl>
                                          <p:spTgt spid="2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2">
                                  <p:stCondLst>
                                    <p:cond delay="0"/>
                                  </p:stCondLst>
                                  <p:childTnLst>
                                    <p:set>
                                      <p:cBhvr>
                                        <p:cTn dur="1" fill="hold" id="28">
                                          <p:stCondLst>
                                            <p:cond delay="0"/>
                                          </p:stCondLst>
                                        </p:cTn>
                                        <p:tgtEl>
                                          <p:spTgt spid="38"/>
                                        </p:tgtEl>
                                        <p:attrNameLst>
                                          <p:attrName>style.visibility</p:attrName>
                                        </p:attrNameLst>
                                      </p:cBhvr>
                                      <p:to>
                                        <p:strVal val="visible"/>
                                      </p:to>
                                    </p:set>
                                    <p:animEffect filter="wipe(right)" transition="in">
                                      <p:cBhvr>
                                        <p:cTn dur="500" id="29"/>
                                        <p:tgtEl>
                                          <p:spTgt spid="38"/>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1">
                                  <p:stCondLst>
                                    <p:cond delay="0"/>
                                  </p:stCondLst>
                                  <p:childTnLst>
                                    <p:set>
                                      <p:cBhvr>
                                        <p:cTn dur="1" fill="hold" id="33">
                                          <p:stCondLst>
                                            <p:cond delay="0"/>
                                          </p:stCondLst>
                                        </p:cTn>
                                        <p:tgtEl>
                                          <p:spTgt spid="27"/>
                                        </p:tgtEl>
                                        <p:attrNameLst>
                                          <p:attrName>style.visibility</p:attrName>
                                        </p:attrNameLst>
                                      </p:cBhvr>
                                      <p:to>
                                        <p:strVal val="visible"/>
                                      </p:to>
                                    </p:set>
                                    <p:animEffect filter="wipe(up)" transition="in">
                                      <p:cBhvr>
                                        <p:cTn dur="500" id="34"/>
                                        <p:tgtEl>
                                          <p:spTgt spid="2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2">
                                  <p:stCondLst>
                                    <p:cond delay="0"/>
                                  </p:stCondLst>
                                  <p:childTnLst>
                                    <p:set>
                                      <p:cBhvr>
                                        <p:cTn dur="1" fill="hold" id="38">
                                          <p:stCondLst>
                                            <p:cond delay="0"/>
                                          </p:stCondLst>
                                        </p:cTn>
                                        <p:tgtEl>
                                          <p:spTgt spid="40"/>
                                        </p:tgtEl>
                                        <p:attrNameLst>
                                          <p:attrName>style.visibility</p:attrName>
                                        </p:attrNameLst>
                                      </p:cBhvr>
                                      <p:to>
                                        <p:strVal val="visible"/>
                                      </p:to>
                                    </p:set>
                                    <p:animEffect filter="wipe(right)" transition="in">
                                      <p:cBhvr>
                                        <p:cTn dur="500" id="39"/>
                                        <p:tgtEl>
                                          <p:spTgt spid="40"/>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2" presetSubtype="4">
                                  <p:stCondLst>
                                    <p:cond delay="0"/>
                                  </p:stCondLst>
                                  <p:childTnLst>
                                    <p:set>
                                      <p:cBhvr>
                                        <p:cTn dur="1" fill="hold" id="43">
                                          <p:stCondLst>
                                            <p:cond delay="0"/>
                                          </p:stCondLst>
                                        </p:cTn>
                                        <p:tgtEl>
                                          <p:spTgt spid="28"/>
                                        </p:tgtEl>
                                        <p:attrNameLst>
                                          <p:attrName>style.visibility</p:attrName>
                                        </p:attrNameLst>
                                      </p:cBhvr>
                                      <p:to>
                                        <p:strVal val="visible"/>
                                      </p:to>
                                    </p:set>
                                    <p:animEffect filter="wipe(down)" transition="in">
                                      <p:cBhvr>
                                        <p:cTn dur="500" id="44"/>
                                        <p:tgtEl>
                                          <p:spTgt spid="2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22" presetSubtype="8">
                                  <p:stCondLst>
                                    <p:cond delay="0"/>
                                  </p:stCondLst>
                                  <p:childTnLst>
                                    <p:set>
                                      <p:cBhvr>
                                        <p:cTn dur="1" fill="hold" id="48">
                                          <p:stCondLst>
                                            <p:cond delay="0"/>
                                          </p:stCondLst>
                                        </p:cTn>
                                        <p:tgtEl>
                                          <p:spTgt spid="37"/>
                                        </p:tgtEl>
                                        <p:attrNameLst>
                                          <p:attrName>style.visibility</p:attrName>
                                        </p:attrNameLst>
                                      </p:cBhvr>
                                      <p:to>
                                        <p:strVal val="visible"/>
                                      </p:to>
                                    </p:set>
                                    <p:animEffect filter="wipe(left)" transition="in">
                                      <p:cBhvr>
                                        <p:cTn dur="500" id="49"/>
                                        <p:tgtEl>
                                          <p:spTgt spid="37"/>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2" presetSubtype="8">
                                  <p:stCondLst>
                                    <p:cond delay="0"/>
                                  </p:stCondLst>
                                  <p:childTnLst>
                                    <p:set>
                                      <p:cBhvr>
                                        <p:cTn dur="1" fill="hold" id="53">
                                          <p:stCondLst>
                                            <p:cond delay="0"/>
                                          </p:stCondLst>
                                        </p:cTn>
                                        <p:tgtEl>
                                          <p:spTgt spid="29"/>
                                        </p:tgtEl>
                                        <p:attrNameLst>
                                          <p:attrName>style.visibility</p:attrName>
                                        </p:attrNameLst>
                                      </p:cBhvr>
                                      <p:to>
                                        <p:strVal val="visible"/>
                                      </p:to>
                                    </p:set>
                                    <p:animEffect filter="wipe(left)" transition="in">
                                      <p:cBhvr>
                                        <p:cTn dur="500" id="54"/>
                                        <p:tgtEl>
                                          <p:spTgt spid="29"/>
                                        </p:tgtEl>
                                      </p:cBhvr>
                                    </p:animEffect>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22" presetSubtype="8">
                                  <p:stCondLst>
                                    <p:cond delay="0"/>
                                  </p:stCondLst>
                                  <p:childTnLst>
                                    <p:set>
                                      <p:cBhvr>
                                        <p:cTn dur="1" fill="hold" id="58">
                                          <p:stCondLst>
                                            <p:cond delay="0"/>
                                          </p:stCondLst>
                                        </p:cTn>
                                        <p:tgtEl>
                                          <p:spTgt spid="39"/>
                                        </p:tgtEl>
                                        <p:attrNameLst>
                                          <p:attrName>style.visibility</p:attrName>
                                        </p:attrNameLst>
                                      </p:cBhvr>
                                      <p:to>
                                        <p:strVal val="visible"/>
                                      </p:to>
                                    </p:set>
                                    <p:animEffect filter="wipe(left)" transition="in">
                                      <p:cBhvr>
                                        <p:cTn dur="500" id="59"/>
                                        <p:tgtEl>
                                          <p:spTgt spid="39"/>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id="62" nodeType="clickEffect" presetClass="entr" presetID="22" presetSubtype="1">
                                  <p:stCondLst>
                                    <p:cond delay="0"/>
                                  </p:stCondLst>
                                  <p:childTnLst>
                                    <p:set>
                                      <p:cBhvr>
                                        <p:cTn dur="1" fill="hold" id="63">
                                          <p:stCondLst>
                                            <p:cond delay="0"/>
                                          </p:stCondLst>
                                        </p:cTn>
                                        <p:tgtEl>
                                          <p:spTgt spid="30"/>
                                        </p:tgtEl>
                                        <p:attrNameLst>
                                          <p:attrName>style.visibility</p:attrName>
                                        </p:attrNameLst>
                                      </p:cBhvr>
                                      <p:to>
                                        <p:strVal val="visible"/>
                                      </p:to>
                                    </p:set>
                                    <p:animEffect filter="wipe(up)" transition="in">
                                      <p:cBhvr>
                                        <p:cTn dur="500" id="64"/>
                                        <p:tgtEl>
                                          <p:spTgt spid="30"/>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22" presetSubtype="8">
                                  <p:stCondLst>
                                    <p:cond delay="0"/>
                                  </p:stCondLst>
                                  <p:childTnLst>
                                    <p:set>
                                      <p:cBhvr>
                                        <p:cTn dur="1" fill="hold" id="68">
                                          <p:stCondLst>
                                            <p:cond delay="0"/>
                                          </p:stCondLst>
                                        </p:cTn>
                                        <p:tgtEl>
                                          <p:spTgt spid="41"/>
                                        </p:tgtEl>
                                        <p:attrNameLst>
                                          <p:attrName>style.visibility</p:attrName>
                                        </p:attrNameLst>
                                      </p:cBhvr>
                                      <p:to>
                                        <p:strVal val="visible"/>
                                      </p:to>
                                    </p:set>
                                    <p:animEffect filter="wipe(left)" transition="in">
                                      <p:cBhvr>
                                        <p:cTn dur="500" id="6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Group 18"/>
          <p:cNvGrpSpPr/>
          <p:nvPr/>
        </p:nvGrpSpPr>
        <p:grpSpPr>
          <a:xfrm>
            <a:off x="3799219" y="3082397"/>
            <a:ext cx="4573245" cy="2404094"/>
            <a:chOff x="3676269" y="2136032"/>
            <a:chExt cx="4839464" cy="2544042"/>
          </a:xfrm>
        </p:grpSpPr>
        <p:sp>
          <p:nvSpPr>
            <p:cNvPr id="36" name="îṣļîḑé-Freeform: Shape 1"/>
            <p:cNvSpPr/>
            <p:nvPr/>
          </p:nvSpPr>
          <p:spPr>
            <a:xfrm>
              <a:off x="3855000" y="2356008"/>
              <a:ext cx="1201560" cy="810318"/>
            </a:xfrm>
            <a:custGeom>
              <a:cxnLst>
                <a:cxn ang="0">
                  <a:pos x="wd2" y="hd2"/>
                </a:cxn>
                <a:cxn ang="5400000">
                  <a:pos x="wd2" y="hd2"/>
                </a:cxn>
                <a:cxn ang="10800000">
                  <a:pos x="wd2" y="hd2"/>
                </a:cxn>
                <a:cxn ang="16200000">
                  <a:pos x="wd2" y="hd2"/>
                </a:cxn>
              </a:cxnLst>
              <a:rect b="b" l="0" r="r" t="0"/>
              <a:pathLst>
                <a:path extrusionOk="0" h="21600" w="21600">
                  <a:moveTo>
                    <a:pt x="14208" y="21600"/>
                  </a:moveTo>
                  <a:lnTo>
                    <a:pt x="21600" y="18493"/>
                  </a:lnTo>
                  <a:lnTo>
                    <a:pt x="0" y="0"/>
                  </a:lnTo>
                  <a:cubicBezTo>
                    <a:pt x="0" y="0"/>
                    <a:pt x="14208" y="21600"/>
                    <a:pt x="14208" y="21600"/>
                  </a:cubicBezTo>
                  <a:close/>
                </a:path>
              </a:pathLst>
            </a:custGeom>
            <a:solidFill>
              <a:srgbClr val="DDE2B7"/>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37" name="îṣļîḑé-Freeform: Shape 2"/>
            <p:cNvSpPr/>
            <p:nvPr/>
          </p:nvSpPr>
          <p:spPr>
            <a:xfrm>
              <a:off x="7140897" y="2356008"/>
              <a:ext cx="1201574" cy="810318"/>
            </a:xfrm>
            <a:custGeom>
              <a:cxnLst>
                <a:cxn ang="0">
                  <a:pos x="wd2" y="hd2"/>
                </a:cxn>
                <a:cxn ang="5400000">
                  <a:pos x="wd2" y="hd2"/>
                </a:cxn>
                <a:cxn ang="10800000">
                  <a:pos x="wd2" y="hd2"/>
                </a:cxn>
                <a:cxn ang="16200000">
                  <a:pos x="wd2" y="hd2"/>
                </a:cxn>
              </a:cxnLst>
              <a:rect b="b" l="0" r="r" t="0"/>
              <a:pathLst>
                <a:path extrusionOk="0" h="21600" w="21600">
                  <a:moveTo>
                    <a:pt x="7393" y="21600"/>
                  </a:moveTo>
                  <a:lnTo>
                    <a:pt x="0" y="18493"/>
                  </a:lnTo>
                  <a:lnTo>
                    <a:pt x="21600" y="0"/>
                  </a:lnTo>
                  <a:cubicBezTo>
                    <a:pt x="21600" y="0"/>
                    <a:pt x="7393" y="21600"/>
                    <a:pt x="7393" y="21600"/>
                  </a:cubicBezTo>
                  <a:close/>
                </a:path>
              </a:pathLst>
            </a:custGeom>
            <a:solidFill>
              <a:srgbClr val="DDE2B7"/>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nvGrpSpPr>
            <p:cNvPr id="38" name="Group 3"/>
            <p:cNvGrpSpPr/>
            <p:nvPr/>
          </p:nvGrpSpPr>
          <p:grpSpPr>
            <a:xfrm>
              <a:off x="3676269" y="2163529"/>
              <a:ext cx="439935" cy="439920"/>
              <a:chExt cx="879867" cy="879838"/>
            </a:xfrm>
            <a:solidFill>
              <a:schemeClr val="bg1"/>
            </a:solidFill>
          </p:grpSpPr>
          <p:sp>
            <p:nvSpPr>
              <p:cNvPr id="51" name="îṣļîḑé-Oval 4"/>
              <p:cNvSpPr/>
              <p:nvPr/>
            </p:nvSpPr>
            <p:spPr>
              <a:xfrm>
                <a:off x="0" y="0"/>
                <a:ext cx="879867" cy="879838"/>
              </a:xfrm>
              <a:prstGeom prst="ellipse">
                <a:avLst/>
              </a:prstGeom>
              <a:solidFill>
                <a:srgbClr val="669455"/>
              </a:solidFill>
              <a:ln cap="flat" w="12700">
                <a:solidFill>
                  <a:srgbClr val="DCDEE0"/>
                </a:solidFill>
                <a:prstDash val="solid"/>
                <a:round/>
              </a:ln>
              <a:effectLst/>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52" name="îṣļîḑé-Freeform: Shape 5"/>
              <p:cNvSpPr/>
              <p:nvPr/>
            </p:nvSpPr>
            <p:spPr>
              <a:xfrm>
                <a:off x="230842" y="230829"/>
                <a:ext cx="418182" cy="418179"/>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1795"/>
                      <a:pt x="21514" y="12600"/>
                      <a:pt x="20518" y="12600"/>
                    </a:cubicBezTo>
                    <a:lnTo>
                      <a:pt x="12600" y="12600"/>
                    </a:lnTo>
                    <a:lnTo>
                      <a:pt x="12600" y="20518"/>
                    </a:lnTo>
                    <a:cubicBezTo>
                      <a:pt x="12600" y="21512"/>
                      <a:pt x="11795" y="21600"/>
                      <a:pt x="10800" y="21600"/>
                    </a:cubicBezTo>
                    <a:cubicBezTo>
                      <a:pt x="9805" y="21600"/>
                      <a:pt x="9000" y="21512"/>
                      <a:pt x="9000" y="20518"/>
                    </a:cubicBezTo>
                    <a:lnTo>
                      <a:pt x="9000" y="12600"/>
                    </a:lnTo>
                    <a:lnTo>
                      <a:pt x="1082" y="12600"/>
                    </a:lnTo>
                    <a:cubicBezTo>
                      <a:pt x="88" y="12600"/>
                      <a:pt x="0" y="11796"/>
                      <a:pt x="0" y="10800"/>
                    </a:cubicBezTo>
                    <a:cubicBezTo>
                      <a:pt x="0" y="9805"/>
                      <a:pt x="88" y="9000"/>
                      <a:pt x="1082" y="9000"/>
                    </a:cubicBezTo>
                    <a:lnTo>
                      <a:pt x="9000" y="9000"/>
                    </a:lnTo>
                    <a:lnTo>
                      <a:pt x="9000" y="1082"/>
                    </a:lnTo>
                    <a:cubicBezTo>
                      <a:pt x="9000" y="86"/>
                      <a:pt x="9805" y="0"/>
                      <a:pt x="10800" y="0"/>
                    </a:cubicBezTo>
                    <a:cubicBezTo>
                      <a:pt x="11795" y="0"/>
                      <a:pt x="12600" y="86"/>
                      <a:pt x="12600" y="1082"/>
                    </a:cubicBezTo>
                    <a:lnTo>
                      <a:pt x="12600" y="9000"/>
                    </a:lnTo>
                    <a:lnTo>
                      <a:pt x="20518" y="9000"/>
                    </a:lnTo>
                    <a:cubicBezTo>
                      <a:pt x="21514" y="9000"/>
                      <a:pt x="21600" y="9805"/>
                      <a:pt x="21600" y="10800"/>
                    </a:cubicBezTo>
                    <a:close/>
                  </a:path>
                </a:pathLst>
              </a:custGeom>
              <a:grpFill/>
              <a:ln cap="flat" w="12700">
                <a:noFill/>
                <a:miter lim="400000"/>
              </a:ln>
              <a:effectLst/>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39" name="Group 6"/>
            <p:cNvGrpSpPr/>
            <p:nvPr/>
          </p:nvGrpSpPr>
          <p:grpSpPr>
            <a:xfrm>
              <a:off x="8075798" y="2136032"/>
              <a:ext cx="439935" cy="439934"/>
              <a:chExt cx="879867" cy="879866"/>
            </a:xfrm>
          </p:grpSpPr>
          <p:sp>
            <p:nvSpPr>
              <p:cNvPr id="49" name="îṣļîḑé-Oval 7"/>
              <p:cNvSpPr/>
              <p:nvPr/>
            </p:nvSpPr>
            <p:spPr>
              <a:xfrm>
                <a:off x="0" y="0"/>
                <a:ext cx="879867" cy="879866"/>
              </a:xfrm>
              <a:prstGeom prst="ellipse">
                <a:avLst/>
              </a:prstGeom>
              <a:solidFill>
                <a:srgbClr val="669455"/>
              </a:solidFill>
              <a:ln cap="flat" w="12700">
                <a:solidFill>
                  <a:srgbClr val="DCDEE0"/>
                </a:solidFill>
                <a:prstDash val="solid"/>
                <a:round/>
              </a:ln>
              <a:effectLst/>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50" name="îṣļîḑé-Freeform: Shape 8"/>
              <p:cNvSpPr/>
              <p:nvPr/>
            </p:nvSpPr>
            <p:spPr>
              <a:xfrm>
                <a:off x="245534" y="214775"/>
                <a:ext cx="388799" cy="399556"/>
              </a:xfrm>
              <a:custGeom>
                <a:cxnLst>
                  <a:cxn ang="0">
                    <a:pos x="wd2" y="hd2"/>
                  </a:cxn>
                  <a:cxn ang="5400000">
                    <a:pos x="wd2" y="hd2"/>
                  </a:cxn>
                  <a:cxn ang="10800000">
                    <a:pos x="wd2" y="hd2"/>
                  </a:cxn>
                  <a:cxn ang="16200000">
                    <a:pos x="wd2" y="hd2"/>
                  </a:cxn>
                </a:cxnLst>
                <a:rect b="b" l="0" r="r" t="0"/>
                <a:pathLst>
                  <a:path extrusionOk="0" h="21494" w="21600">
                    <a:moveTo>
                      <a:pt x="17852" y="10732"/>
                    </a:moveTo>
                    <a:lnTo>
                      <a:pt x="15287" y="8141"/>
                    </a:lnTo>
                    <a:lnTo>
                      <a:pt x="14103" y="9287"/>
                    </a:lnTo>
                    <a:lnTo>
                      <a:pt x="16780" y="11770"/>
                    </a:lnTo>
                    <a:lnTo>
                      <a:pt x="14104" y="14253"/>
                    </a:lnTo>
                    <a:lnTo>
                      <a:pt x="15288" y="15399"/>
                    </a:lnTo>
                    <a:lnTo>
                      <a:pt x="17852" y="12808"/>
                    </a:lnTo>
                    <a:lnTo>
                      <a:pt x="20416" y="15399"/>
                    </a:lnTo>
                    <a:lnTo>
                      <a:pt x="21600" y="14253"/>
                    </a:lnTo>
                    <a:lnTo>
                      <a:pt x="18924" y="11770"/>
                    </a:lnTo>
                    <a:lnTo>
                      <a:pt x="21599" y="9287"/>
                    </a:lnTo>
                    <a:lnTo>
                      <a:pt x="20415" y="8141"/>
                    </a:lnTo>
                    <a:cubicBezTo>
                      <a:pt x="20415" y="8141"/>
                      <a:pt x="17852" y="10732"/>
                      <a:pt x="17852" y="10732"/>
                    </a:cubicBezTo>
                    <a:close/>
                    <a:moveTo>
                      <a:pt x="17840" y="20553"/>
                    </a:moveTo>
                    <a:cubicBezTo>
                      <a:pt x="17840" y="18126"/>
                      <a:pt x="15400" y="16891"/>
                      <a:pt x="13023" y="15899"/>
                    </a:cubicBezTo>
                    <a:cubicBezTo>
                      <a:pt x="10654" y="14912"/>
                      <a:pt x="9898" y="14080"/>
                      <a:pt x="9898" y="12297"/>
                    </a:cubicBezTo>
                    <a:cubicBezTo>
                      <a:pt x="9898" y="11229"/>
                      <a:pt x="10621" y="11577"/>
                      <a:pt x="10938" y="9617"/>
                    </a:cubicBezTo>
                    <a:cubicBezTo>
                      <a:pt x="11072" y="8804"/>
                      <a:pt x="11710" y="9604"/>
                      <a:pt x="11833" y="7749"/>
                    </a:cubicBezTo>
                    <a:cubicBezTo>
                      <a:pt x="11833" y="7010"/>
                      <a:pt x="11483" y="6826"/>
                      <a:pt x="11483" y="6826"/>
                    </a:cubicBezTo>
                    <a:cubicBezTo>
                      <a:pt x="11483" y="6826"/>
                      <a:pt x="11661" y="5732"/>
                      <a:pt x="11730" y="4889"/>
                    </a:cubicBezTo>
                    <a:cubicBezTo>
                      <a:pt x="11801" y="4006"/>
                      <a:pt x="11286" y="2123"/>
                      <a:pt x="9163" y="1545"/>
                    </a:cubicBezTo>
                    <a:cubicBezTo>
                      <a:pt x="8792" y="1177"/>
                      <a:pt x="8541" y="592"/>
                      <a:pt x="9684" y="7"/>
                    </a:cubicBezTo>
                    <a:cubicBezTo>
                      <a:pt x="7184" y="-106"/>
                      <a:pt x="6603" y="1160"/>
                      <a:pt x="5272" y="2092"/>
                    </a:cubicBezTo>
                    <a:cubicBezTo>
                      <a:pt x="4139" y="2909"/>
                      <a:pt x="3834" y="4202"/>
                      <a:pt x="3888" y="4890"/>
                    </a:cubicBezTo>
                    <a:cubicBezTo>
                      <a:pt x="3961" y="5733"/>
                      <a:pt x="4137" y="6827"/>
                      <a:pt x="4137" y="6827"/>
                    </a:cubicBezTo>
                    <a:cubicBezTo>
                      <a:pt x="4137" y="6827"/>
                      <a:pt x="3787" y="7011"/>
                      <a:pt x="3787" y="7750"/>
                    </a:cubicBezTo>
                    <a:cubicBezTo>
                      <a:pt x="3910" y="9606"/>
                      <a:pt x="4550" y="8805"/>
                      <a:pt x="4683" y="9618"/>
                    </a:cubicBezTo>
                    <a:cubicBezTo>
                      <a:pt x="5000" y="11578"/>
                      <a:pt x="5724" y="11230"/>
                      <a:pt x="5724" y="12298"/>
                    </a:cubicBezTo>
                    <a:cubicBezTo>
                      <a:pt x="5724" y="14081"/>
                      <a:pt x="5487" y="14686"/>
                      <a:pt x="3118" y="15674"/>
                    </a:cubicBezTo>
                    <a:cubicBezTo>
                      <a:pt x="740" y="16664"/>
                      <a:pt x="0" y="18253"/>
                      <a:pt x="12" y="20553"/>
                    </a:cubicBezTo>
                    <a:cubicBezTo>
                      <a:pt x="16" y="21241"/>
                      <a:pt x="0" y="21494"/>
                      <a:pt x="0" y="21494"/>
                    </a:cubicBezTo>
                    <a:lnTo>
                      <a:pt x="17852" y="21494"/>
                    </a:lnTo>
                    <a:cubicBezTo>
                      <a:pt x="17852" y="21494"/>
                      <a:pt x="17840" y="21241"/>
                      <a:pt x="17840" y="20553"/>
                    </a:cubicBezTo>
                    <a:close/>
                  </a:path>
                </a:pathLst>
              </a:custGeom>
              <a:solidFill>
                <a:schemeClr val="bg1"/>
              </a:solidFill>
              <a:ln cap="flat" w="12700">
                <a:noFill/>
                <a:miter lim="400000"/>
              </a:ln>
              <a:effectLst/>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40" name="Group 9"/>
            <p:cNvGrpSpPr/>
            <p:nvPr/>
          </p:nvGrpSpPr>
          <p:grpSpPr>
            <a:xfrm>
              <a:off x="4693660" y="3084680"/>
              <a:ext cx="1348437" cy="911351"/>
              <a:chOff x="4693660" y="3084680"/>
              <a:chExt cx="1348437" cy="911351"/>
            </a:xfrm>
          </p:grpSpPr>
          <p:sp>
            <p:nvSpPr>
              <p:cNvPr id="47" name="îṣļîḑé-Freeform: Shape 10"/>
              <p:cNvSpPr/>
              <p:nvPr/>
            </p:nvSpPr>
            <p:spPr>
              <a:xfrm>
                <a:off x="4693660" y="3084680"/>
                <a:ext cx="1348437" cy="911351"/>
              </a:xfrm>
              <a:custGeom>
                <a:cxnLst>
                  <a:cxn ang="0">
                    <a:pos x="wd2" y="hd2"/>
                  </a:cxn>
                  <a:cxn ang="5400000">
                    <a:pos x="wd2" y="hd2"/>
                  </a:cxn>
                  <a:cxn ang="10800000">
                    <a:pos x="wd2" y="hd2"/>
                  </a:cxn>
                  <a:cxn ang="16200000">
                    <a:pos x="wd2" y="hd2"/>
                  </a:cxn>
                </a:cxnLst>
                <a:rect b="b" l="0" r="r" t="0"/>
                <a:pathLst>
                  <a:path extrusionOk="0" h="21600" w="21600">
                    <a:moveTo>
                      <a:pt x="6997" y="0"/>
                    </a:moveTo>
                    <a:lnTo>
                      <a:pt x="0" y="2934"/>
                    </a:lnTo>
                    <a:lnTo>
                      <a:pt x="12305" y="21600"/>
                    </a:lnTo>
                    <a:lnTo>
                      <a:pt x="12322" y="21583"/>
                    </a:lnTo>
                    <a:lnTo>
                      <a:pt x="21600" y="12476"/>
                    </a:lnTo>
                    <a:cubicBezTo>
                      <a:pt x="21600" y="12476"/>
                      <a:pt x="6997" y="0"/>
                      <a:pt x="6997" y="0"/>
                    </a:cubicBezTo>
                    <a:close/>
                  </a:path>
                </a:pathLst>
              </a:custGeom>
              <a:solidFill>
                <a:srgbClr val="669455"/>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48" name="îṣļîḑé-Freeform: Shape 11"/>
              <p:cNvSpPr/>
              <p:nvPr/>
            </p:nvSpPr>
            <p:spPr>
              <a:xfrm>
                <a:off x="5342468" y="3446892"/>
                <a:ext cx="249236" cy="186927"/>
              </a:xfrm>
              <a:custGeom>
                <a:cxnLst>
                  <a:cxn ang="0">
                    <a:pos x="wd2" y="hd2"/>
                  </a:cxn>
                  <a:cxn ang="5400000">
                    <a:pos x="wd2" y="hd2"/>
                  </a:cxn>
                  <a:cxn ang="10800000">
                    <a:pos x="wd2" y="hd2"/>
                  </a:cxn>
                  <a:cxn ang="16200000">
                    <a:pos x="wd2" y="hd2"/>
                  </a:cxn>
                </a:cxnLst>
                <a:rect b="b" l="0" r="r" t="0"/>
                <a:pathLst>
                  <a:path extrusionOk="0" h="21600" w="21600">
                    <a:moveTo>
                      <a:pt x="21262" y="12600"/>
                    </a:moveTo>
                    <a:cubicBezTo>
                      <a:pt x="21442" y="12600"/>
                      <a:pt x="21600" y="12811"/>
                      <a:pt x="21600" y="13050"/>
                    </a:cubicBezTo>
                    <a:lnTo>
                      <a:pt x="21600" y="15750"/>
                    </a:lnTo>
                    <a:cubicBezTo>
                      <a:pt x="21600" y="15989"/>
                      <a:pt x="21442" y="16200"/>
                      <a:pt x="21262" y="16200"/>
                    </a:cubicBezTo>
                    <a:lnTo>
                      <a:pt x="17550" y="16200"/>
                    </a:lnTo>
                    <a:lnTo>
                      <a:pt x="17550" y="21150"/>
                    </a:lnTo>
                    <a:cubicBezTo>
                      <a:pt x="17550" y="21389"/>
                      <a:pt x="17392" y="21600"/>
                      <a:pt x="17212" y="21600"/>
                    </a:cubicBezTo>
                    <a:lnTo>
                      <a:pt x="15187" y="21600"/>
                    </a:lnTo>
                    <a:cubicBezTo>
                      <a:pt x="15008" y="21600"/>
                      <a:pt x="14850" y="21389"/>
                      <a:pt x="14850" y="21150"/>
                    </a:cubicBezTo>
                    <a:lnTo>
                      <a:pt x="14850" y="16200"/>
                    </a:lnTo>
                    <a:lnTo>
                      <a:pt x="11137" y="16200"/>
                    </a:lnTo>
                    <a:cubicBezTo>
                      <a:pt x="10958" y="16200"/>
                      <a:pt x="10800" y="15989"/>
                      <a:pt x="10800" y="15750"/>
                    </a:cubicBezTo>
                    <a:lnTo>
                      <a:pt x="10800" y="13050"/>
                    </a:lnTo>
                    <a:cubicBezTo>
                      <a:pt x="10800" y="12811"/>
                      <a:pt x="10958" y="12600"/>
                      <a:pt x="11137" y="12600"/>
                    </a:cubicBezTo>
                    <a:lnTo>
                      <a:pt x="14850" y="12600"/>
                    </a:lnTo>
                    <a:lnTo>
                      <a:pt x="14850" y="7650"/>
                    </a:lnTo>
                    <a:cubicBezTo>
                      <a:pt x="14850" y="7411"/>
                      <a:pt x="15008" y="7200"/>
                      <a:pt x="15187" y="7200"/>
                    </a:cubicBezTo>
                    <a:lnTo>
                      <a:pt x="17212" y="7200"/>
                    </a:lnTo>
                    <a:cubicBezTo>
                      <a:pt x="17392" y="7200"/>
                      <a:pt x="17550" y="7411"/>
                      <a:pt x="17550" y="7650"/>
                    </a:cubicBezTo>
                    <a:lnTo>
                      <a:pt x="17550" y="12600"/>
                    </a:lnTo>
                    <a:cubicBezTo>
                      <a:pt x="17550" y="12600"/>
                      <a:pt x="21262" y="12600"/>
                      <a:pt x="21262" y="12600"/>
                    </a:cubicBezTo>
                    <a:close/>
                    <a:moveTo>
                      <a:pt x="3375" y="5400"/>
                    </a:moveTo>
                    <a:cubicBezTo>
                      <a:pt x="3375" y="2419"/>
                      <a:pt x="5189" y="0"/>
                      <a:pt x="7425" y="0"/>
                    </a:cubicBezTo>
                    <a:cubicBezTo>
                      <a:pt x="9661" y="0"/>
                      <a:pt x="11475" y="2419"/>
                      <a:pt x="11475" y="5400"/>
                    </a:cubicBezTo>
                    <a:cubicBezTo>
                      <a:pt x="11475" y="8381"/>
                      <a:pt x="9661" y="10800"/>
                      <a:pt x="7425" y="10800"/>
                    </a:cubicBezTo>
                    <a:cubicBezTo>
                      <a:pt x="5189" y="10800"/>
                      <a:pt x="3375" y="8381"/>
                      <a:pt x="3375" y="5400"/>
                    </a:cubicBezTo>
                    <a:close/>
                    <a:moveTo>
                      <a:pt x="11137" y="17550"/>
                    </a:moveTo>
                    <a:lnTo>
                      <a:pt x="13837" y="17550"/>
                    </a:lnTo>
                    <a:lnTo>
                      <a:pt x="13837" y="20897"/>
                    </a:lnTo>
                    <a:cubicBezTo>
                      <a:pt x="13321" y="21403"/>
                      <a:pt x="12667" y="21600"/>
                      <a:pt x="12034" y="21600"/>
                    </a:cubicBezTo>
                    <a:lnTo>
                      <a:pt x="2816" y="21600"/>
                    </a:lnTo>
                    <a:cubicBezTo>
                      <a:pt x="1129" y="21600"/>
                      <a:pt x="0" y="20250"/>
                      <a:pt x="0" y="17958"/>
                    </a:cubicBezTo>
                    <a:cubicBezTo>
                      <a:pt x="0" y="14780"/>
                      <a:pt x="559" y="9900"/>
                      <a:pt x="3649" y="9900"/>
                    </a:cubicBezTo>
                    <a:cubicBezTo>
                      <a:pt x="3818" y="9900"/>
                      <a:pt x="3934" y="9998"/>
                      <a:pt x="4061" y="10139"/>
                    </a:cubicBezTo>
                    <a:cubicBezTo>
                      <a:pt x="5094" y="11194"/>
                      <a:pt x="6096" y="11855"/>
                      <a:pt x="7425" y="11855"/>
                    </a:cubicBezTo>
                    <a:cubicBezTo>
                      <a:pt x="8754" y="11855"/>
                      <a:pt x="9756" y="11194"/>
                      <a:pt x="10789" y="10139"/>
                    </a:cubicBezTo>
                    <a:cubicBezTo>
                      <a:pt x="10916" y="9998"/>
                      <a:pt x="11032" y="9900"/>
                      <a:pt x="11201" y="9900"/>
                    </a:cubicBezTo>
                    <a:cubicBezTo>
                      <a:pt x="12097" y="9900"/>
                      <a:pt x="12888" y="10350"/>
                      <a:pt x="13489" y="11250"/>
                    </a:cubicBezTo>
                    <a:lnTo>
                      <a:pt x="11137" y="11250"/>
                    </a:lnTo>
                    <a:cubicBezTo>
                      <a:pt x="10399" y="11250"/>
                      <a:pt x="9788" y="12066"/>
                      <a:pt x="9788" y="13050"/>
                    </a:cubicBezTo>
                    <a:lnTo>
                      <a:pt x="9788" y="15750"/>
                    </a:lnTo>
                    <a:cubicBezTo>
                      <a:pt x="9788" y="16734"/>
                      <a:pt x="10399" y="17550"/>
                      <a:pt x="11137" y="17550"/>
                    </a:cubicBezTo>
                    <a:close/>
                  </a:path>
                </a:pathLst>
              </a:custGeom>
              <a:solidFill>
                <a:srgbClr val="FFFFFF"/>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41" name="Group 12"/>
            <p:cNvGrpSpPr/>
            <p:nvPr/>
          </p:nvGrpSpPr>
          <p:grpSpPr>
            <a:xfrm>
              <a:off x="6151004" y="3084680"/>
              <a:ext cx="1348430" cy="911351"/>
              <a:chOff x="6151004" y="3084680"/>
              <a:chExt cx="1348430" cy="911351"/>
            </a:xfrm>
          </p:grpSpPr>
          <p:sp>
            <p:nvSpPr>
              <p:cNvPr id="45" name="îṣļîḑé-Freeform: Shape 13"/>
              <p:cNvSpPr/>
              <p:nvPr/>
            </p:nvSpPr>
            <p:spPr>
              <a:xfrm>
                <a:off x="6151004" y="3084680"/>
                <a:ext cx="1348430" cy="911351"/>
              </a:xfrm>
              <a:custGeom>
                <a:cxnLst>
                  <a:cxn ang="0">
                    <a:pos x="wd2" y="hd2"/>
                  </a:cxn>
                  <a:cxn ang="5400000">
                    <a:pos x="wd2" y="hd2"/>
                  </a:cxn>
                  <a:cxn ang="10800000">
                    <a:pos x="wd2" y="hd2"/>
                  </a:cxn>
                  <a:cxn ang="16200000">
                    <a:pos x="wd2" y="hd2"/>
                  </a:cxn>
                </a:cxnLst>
                <a:rect b="b" l="0" r="r" t="0"/>
                <a:pathLst>
                  <a:path extrusionOk="0" h="21600" w="21600">
                    <a:moveTo>
                      <a:pt x="14603" y="0"/>
                    </a:moveTo>
                    <a:lnTo>
                      <a:pt x="21600" y="2934"/>
                    </a:lnTo>
                    <a:lnTo>
                      <a:pt x="9295" y="21600"/>
                    </a:lnTo>
                    <a:lnTo>
                      <a:pt x="9278" y="21583"/>
                    </a:lnTo>
                    <a:lnTo>
                      <a:pt x="0" y="12476"/>
                    </a:lnTo>
                    <a:cubicBezTo>
                      <a:pt x="0" y="12476"/>
                      <a:pt x="14603" y="0"/>
                      <a:pt x="14603" y="0"/>
                    </a:cubicBezTo>
                    <a:close/>
                  </a:path>
                </a:pathLst>
              </a:custGeom>
              <a:solidFill>
                <a:srgbClr val="669455"/>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46" name="îṣļîḑé-Freeform: Shape 14"/>
              <p:cNvSpPr/>
              <p:nvPr/>
            </p:nvSpPr>
            <p:spPr>
              <a:xfrm>
                <a:off x="6705517" y="3460119"/>
                <a:ext cx="182356" cy="160473"/>
              </a:xfrm>
              <a:custGeom>
                <a:cxnLst>
                  <a:cxn ang="0">
                    <a:pos x="wd2" y="hd2"/>
                  </a:cxn>
                  <a:cxn ang="5400000">
                    <a:pos x="wd2" y="hd2"/>
                  </a:cxn>
                  <a:cxn ang="10800000">
                    <a:pos x="wd2" y="hd2"/>
                  </a:cxn>
                  <a:cxn ang="16200000">
                    <a:pos x="wd2" y="hd2"/>
                  </a:cxn>
                </a:cxnLst>
                <a:rect b="b" l="0" r="r" t="0"/>
                <a:pathLst>
                  <a:path extrusionOk="0" h="21600" w="21600">
                    <a:moveTo>
                      <a:pt x="7776" y="5891"/>
                    </a:moveTo>
                    <a:lnTo>
                      <a:pt x="4320" y="5891"/>
                    </a:lnTo>
                    <a:cubicBezTo>
                      <a:pt x="4320" y="7855"/>
                      <a:pt x="4320" y="9818"/>
                      <a:pt x="4320" y="9818"/>
                    </a:cubicBezTo>
                    <a:cubicBezTo>
                      <a:pt x="4320" y="10907"/>
                      <a:pt x="5090" y="11782"/>
                      <a:pt x="6048" y="11782"/>
                    </a:cubicBezTo>
                    <a:cubicBezTo>
                      <a:pt x="7088" y="11782"/>
                      <a:pt x="7574" y="11782"/>
                      <a:pt x="7776" y="11782"/>
                    </a:cubicBezTo>
                    <a:cubicBezTo>
                      <a:pt x="7776" y="11782"/>
                      <a:pt x="7776" y="5891"/>
                      <a:pt x="7776" y="5891"/>
                    </a:cubicBezTo>
                    <a:close/>
                    <a:moveTo>
                      <a:pt x="21600" y="21600"/>
                    </a:moveTo>
                    <a:lnTo>
                      <a:pt x="6048" y="21600"/>
                    </a:lnTo>
                    <a:lnTo>
                      <a:pt x="6048" y="18655"/>
                    </a:lnTo>
                    <a:lnTo>
                      <a:pt x="7776" y="15709"/>
                    </a:lnTo>
                    <a:cubicBezTo>
                      <a:pt x="7628" y="15709"/>
                      <a:pt x="6197" y="15709"/>
                      <a:pt x="6048" y="15709"/>
                    </a:cubicBezTo>
                    <a:cubicBezTo>
                      <a:pt x="3186" y="15709"/>
                      <a:pt x="864" y="13070"/>
                      <a:pt x="864" y="9818"/>
                    </a:cubicBezTo>
                    <a:lnTo>
                      <a:pt x="864" y="4909"/>
                    </a:lnTo>
                    <a:lnTo>
                      <a:pt x="0" y="3927"/>
                    </a:lnTo>
                    <a:lnTo>
                      <a:pt x="432" y="1964"/>
                    </a:lnTo>
                    <a:lnTo>
                      <a:pt x="6912" y="1964"/>
                    </a:lnTo>
                    <a:lnTo>
                      <a:pt x="7344" y="0"/>
                    </a:lnTo>
                    <a:lnTo>
                      <a:pt x="20304" y="0"/>
                    </a:lnTo>
                    <a:lnTo>
                      <a:pt x="20736" y="2945"/>
                    </a:lnTo>
                    <a:lnTo>
                      <a:pt x="19872" y="3436"/>
                    </a:lnTo>
                    <a:lnTo>
                      <a:pt x="19872" y="15709"/>
                    </a:lnTo>
                    <a:lnTo>
                      <a:pt x="21600" y="18655"/>
                    </a:lnTo>
                    <a:cubicBezTo>
                      <a:pt x="21600" y="18655"/>
                      <a:pt x="21600" y="21600"/>
                      <a:pt x="21600" y="21600"/>
                    </a:cubicBezTo>
                    <a:close/>
                  </a:path>
                </a:pathLst>
              </a:custGeom>
              <a:solidFill>
                <a:srgbClr val="FFFFFF"/>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nvGrpSpPr>
            <p:cNvPr id="42" name="Group 15"/>
            <p:cNvGrpSpPr/>
            <p:nvPr/>
          </p:nvGrpSpPr>
          <p:grpSpPr>
            <a:xfrm>
              <a:off x="5504823" y="3648370"/>
              <a:ext cx="1197217" cy="1031704"/>
              <a:chOff x="5504823" y="3648370"/>
              <a:chExt cx="1197217" cy="1031704"/>
            </a:xfrm>
          </p:grpSpPr>
          <p:sp>
            <p:nvSpPr>
              <p:cNvPr id="43" name="îṣļîḑé-Freeform: Shape 16"/>
              <p:cNvSpPr/>
              <p:nvPr/>
            </p:nvSpPr>
            <p:spPr>
              <a:xfrm>
                <a:off x="5504823" y="3648370"/>
                <a:ext cx="1197217" cy="1031704"/>
              </a:xfrm>
              <a:custGeom>
                <a:cxnLst>
                  <a:cxn ang="0">
                    <a:pos x="wd2" y="hd2"/>
                  </a:cxn>
                  <a:cxn ang="5400000">
                    <a:pos x="wd2" y="hd2"/>
                  </a:cxn>
                  <a:cxn ang="10800000">
                    <a:pos x="wd2" y="hd2"/>
                  </a:cxn>
                  <a:cxn ang="16200000">
                    <a:pos x="wd2" y="hd2"/>
                  </a:cxn>
                </a:cxnLst>
                <a:rect b="b" l="0" r="r" t="0"/>
                <a:pathLst>
                  <a:path extrusionOk="0" h="21600" w="21600">
                    <a:moveTo>
                      <a:pt x="10756" y="0"/>
                    </a:moveTo>
                    <a:lnTo>
                      <a:pt x="917" y="7575"/>
                    </a:lnTo>
                    <a:lnTo>
                      <a:pt x="0" y="8280"/>
                    </a:lnTo>
                    <a:lnTo>
                      <a:pt x="10685" y="21600"/>
                    </a:lnTo>
                    <a:lnTo>
                      <a:pt x="21600" y="8349"/>
                    </a:lnTo>
                  </a:path>
                </a:pathLst>
              </a:custGeom>
              <a:solidFill>
                <a:srgbClr val="DDE2B7"/>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sp>
            <p:nvSpPr>
              <p:cNvPr id="44" name="îṣļîḑé-Freeform: Shape 17"/>
              <p:cNvSpPr/>
              <p:nvPr/>
            </p:nvSpPr>
            <p:spPr>
              <a:xfrm>
                <a:off x="5999252" y="4058203"/>
                <a:ext cx="212038" cy="212037"/>
              </a:xfrm>
              <a:custGeom>
                <a:cxnLst>
                  <a:cxn ang="0">
                    <a:pos x="wd2" y="hd2"/>
                  </a:cxn>
                  <a:cxn ang="5400000">
                    <a:pos x="wd2" y="hd2"/>
                  </a:cxn>
                  <a:cxn ang="10800000">
                    <a:pos x="wd2" y="hd2"/>
                  </a:cxn>
                  <a:cxn ang="16200000">
                    <a:pos x="wd2" y="hd2"/>
                  </a:cxn>
                </a:cxnLst>
                <a:rect b="b" l="0" r="r" t="0"/>
                <a:pathLst>
                  <a:path extrusionOk="0" h="21600" w="2160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a:miter lim="400000"/>
              </a:ln>
            </p:spPr>
            <p:txBody>
              <a:bodyPr anchor="ctr"/>
              <a:lstStyle/>
              <a:p>
                <a:pPr algn="ctr"/>
                <a:endParaRPr>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endParaRPr>
              </a:p>
            </p:txBody>
          </p:sp>
        </p:grpSp>
      </p:grpSp>
      <p:grpSp>
        <p:nvGrpSpPr>
          <p:cNvPr id="9" name="Group 68"/>
          <p:cNvGrpSpPr/>
          <p:nvPr/>
        </p:nvGrpSpPr>
        <p:grpSpPr>
          <a:xfrm>
            <a:off x="8160655" y="2144928"/>
            <a:ext cx="2749722" cy="3575184"/>
            <a:chOff x="8170814" y="1912116"/>
            <a:chExt cx="2749722" cy="3575184"/>
          </a:xfrm>
        </p:grpSpPr>
        <p:grpSp>
          <p:nvGrpSpPr>
            <p:cNvPr id="24" name="Group 69"/>
            <p:cNvGrpSpPr/>
            <p:nvPr/>
          </p:nvGrpSpPr>
          <p:grpSpPr>
            <a:xfrm>
              <a:off x="8170814" y="1912116"/>
              <a:ext cx="2611177" cy="3575184"/>
              <a:chOff x="1193500" y="1491637"/>
              <a:chExt cx="3761195" cy="3575184"/>
            </a:xfrm>
          </p:grpSpPr>
          <p:grpSp>
            <p:nvGrpSpPr>
              <p:cNvPr id="27" name="Group 72"/>
              <p:cNvGrpSpPr/>
              <p:nvPr/>
            </p:nvGrpSpPr>
            <p:grpSpPr>
              <a:xfrm>
                <a:off x="1193500" y="1491637"/>
                <a:ext cx="3761195" cy="927368"/>
                <a:chOff x="1317257" y="1824875"/>
                <a:chExt cx="3761195" cy="927368"/>
              </a:xfrm>
            </p:grpSpPr>
            <p:sp>
              <p:nvSpPr>
                <p:cNvPr id="34" name="îṣļîḑé-TextBox 79"/>
                <p:cNvSpPr txBox="1"/>
                <p:nvPr/>
              </p:nvSpPr>
              <p:spPr>
                <a:xfrm>
                  <a:off x="1317257" y="2244412"/>
                  <a:ext cx="3761195" cy="507831"/>
                </a:xfrm>
                <a:prstGeom prst="rect">
                  <a:avLst/>
                </a:prstGeom>
                <a:noFill/>
              </p:spPr>
              <p:txBody>
                <a:bodyPr bIns="0" lIns="0" rIns="0" tIns="0" wrap="square">
                  <a:noAutofit/>
                </a:bodyPr>
                <a:lstStyle/>
                <a:p>
                  <a:pPr algn="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5" name="îṣļîḑé-Rectangle 80"/>
                <p:cNvSpPr/>
                <p:nvPr/>
              </p:nvSpPr>
              <p:spPr>
                <a:xfrm>
                  <a:off x="1317257" y="1824875"/>
                  <a:ext cx="3761195" cy="307777"/>
                </a:xfrm>
                <a:prstGeom prst="rect">
                  <a:avLst/>
                </a:prstGeom>
              </p:spPr>
              <p:txBody>
                <a:bodyPr bIns="0" lIns="0" rIns="0" tIns="0" wrap="none">
                  <a:noAutofit/>
                </a:bodyPr>
                <a:lstStyle/>
                <a:p>
                  <a:pPr algn="r"/>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nvGrpSpPr>
              <p:cNvPr id="28" name="Group 73"/>
              <p:cNvGrpSpPr/>
              <p:nvPr/>
            </p:nvGrpSpPr>
            <p:grpSpPr>
              <a:xfrm>
                <a:off x="1193500" y="2815545"/>
                <a:ext cx="3761195" cy="927368"/>
                <a:chOff x="1317257" y="1824875"/>
                <a:chExt cx="3761195" cy="927368"/>
              </a:xfrm>
            </p:grpSpPr>
            <p:sp>
              <p:nvSpPr>
                <p:cNvPr id="32" name="îṣļîḑé-TextBox 77"/>
                <p:cNvSpPr txBox="1"/>
                <p:nvPr/>
              </p:nvSpPr>
              <p:spPr>
                <a:xfrm>
                  <a:off x="1317257" y="2244412"/>
                  <a:ext cx="3761195" cy="507831"/>
                </a:xfrm>
                <a:prstGeom prst="rect">
                  <a:avLst/>
                </a:prstGeom>
                <a:noFill/>
              </p:spPr>
              <p:txBody>
                <a:bodyPr bIns="0" lIns="0" rIns="0" tIns="0" wrap="square">
                  <a:noAutofit/>
                </a:bodyPr>
                <a:lstStyle/>
                <a:p>
                  <a:pPr algn="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3" name="îṣļîḑé-Rectangle 78"/>
                <p:cNvSpPr/>
                <p:nvPr/>
              </p:nvSpPr>
              <p:spPr>
                <a:xfrm>
                  <a:off x="1317257" y="1824875"/>
                  <a:ext cx="3761195" cy="307777"/>
                </a:xfrm>
                <a:prstGeom prst="rect">
                  <a:avLst/>
                </a:prstGeom>
              </p:spPr>
              <p:txBody>
                <a:bodyPr bIns="0" lIns="0" rIns="0" tIns="0" wrap="none">
                  <a:noAutofit/>
                </a:bodyPr>
                <a:lstStyle/>
                <a:p>
                  <a:pPr algn="r"/>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nvGrpSpPr>
              <p:cNvPr id="29" name="Group 74"/>
              <p:cNvGrpSpPr/>
              <p:nvPr/>
            </p:nvGrpSpPr>
            <p:grpSpPr>
              <a:xfrm>
                <a:off x="1193500" y="4139453"/>
                <a:ext cx="3761195" cy="927368"/>
                <a:chOff x="1317257" y="1824875"/>
                <a:chExt cx="3761195" cy="927368"/>
              </a:xfrm>
            </p:grpSpPr>
            <p:sp>
              <p:nvSpPr>
                <p:cNvPr id="30" name="îṣļîḑé-TextBox 75"/>
                <p:cNvSpPr txBox="1"/>
                <p:nvPr/>
              </p:nvSpPr>
              <p:spPr>
                <a:xfrm>
                  <a:off x="1317257" y="2244412"/>
                  <a:ext cx="3761195" cy="507831"/>
                </a:xfrm>
                <a:prstGeom prst="rect">
                  <a:avLst/>
                </a:prstGeom>
                <a:noFill/>
              </p:spPr>
              <p:txBody>
                <a:bodyPr bIns="0" lIns="0" rIns="0" tIns="0" wrap="square">
                  <a:noAutofit/>
                </a:bodyPr>
                <a:lstStyle/>
                <a:p>
                  <a:pPr algn="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31" name="îṣļîḑé-Rectangle 76"/>
                <p:cNvSpPr/>
                <p:nvPr/>
              </p:nvSpPr>
              <p:spPr>
                <a:xfrm>
                  <a:off x="1317257" y="1824875"/>
                  <a:ext cx="3761195" cy="307777"/>
                </a:xfrm>
                <a:prstGeom prst="rect">
                  <a:avLst/>
                </a:prstGeom>
              </p:spPr>
              <p:txBody>
                <a:bodyPr bIns="0" lIns="0" rIns="0" tIns="0" wrap="none">
                  <a:noAutofit/>
                </a:bodyPr>
                <a:lstStyle/>
                <a:p>
                  <a:pPr algn="r"/>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cxnSp>
          <p:nvCxnSpPr>
            <p:cNvPr id="25" name="îṣļîḑé-Straight Connector 7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îṣļîḑé-Straight Connector 7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1"/>
          <p:cNvGrpSpPr/>
          <p:nvPr/>
        </p:nvGrpSpPr>
        <p:grpSpPr>
          <a:xfrm>
            <a:off x="1297309" y="2144928"/>
            <a:ext cx="2713719" cy="3575184"/>
            <a:chOff x="1307468" y="1697288"/>
            <a:chExt cx="2713719" cy="3575184"/>
          </a:xfrm>
        </p:grpSpPr>
        <p:grpSp>
          <p:nvGrpSpPr>
            <p:cNvPr id="11" name="Group 82"/>
            <p:cNvGrpSpPr/>
            <p:nvPr/>
          </p:nvGrpSpPr>
          <p:grpSpPr>
            <a:xfrm>
              <a:off x="1410010" y="1697288"/>
              <a:ext cx="2611177" cy="3575184"/>
              <a:chOff x="1193500" y="1491637"/>
              <a:chExt cx="3761195" cy="3575184"/>
            </a:xfrm>
          </p:grpSpPr>
          <p:grpSp>
            <p:nvGrpSpPr>
              <p:cNvPr id="15" name="Group 86"/>
              <p:cNvGrpSpPr/>
              <p:nvPr/>
            </p:nvGrpSpPr>
            <p:grpSpPr>
              <a:xfrm>
                <a:off x="1193500" y="1491637"/>
                <a:ext cx="3761195" cy="927368"/>
                <a:chOff x="1317257" y="1824875"/>
                <a:chExt cx="3761195" cy="927368"/>
              </a:xfrm>
            </p:grpSpPr>
            <p:sp>
              <p:nvSpPr>
                <p:cNvPr id="22" name="îṣļîḑé-TextBox 93"/>
                <p:cNvSpPr txBox="1"/>
                <p:nvPr/>
              </p:nvSpPr>
              <p:spPr>
                <a:xfrm>
                  <a:off x="1317257" y="2244412"/>
                  <a:ext cx="3761195" cy="507831"/>
                </a:xfrm>
                <a:prstGeom prst="rect">
                  <a:avLst/>
                </a:prstGeom>
                <a:noFill/>
              </p:spPr>
              <p:txBody>
                <a:bodyPr bIns="0" lIns="0" rIns="0" tIns="0" wrap="square">
                  <a:noAutofit/>
                </a:body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23" name="îṣļîḑé-Rectangle 94"/>
                <p:cNvSpPr/>
                <p:nvPr/>
              </p:nvSpPr>
              <p:spPr>
                <a:xfrm>
                  <a:off x="1317257" y="1824875"/>
                  <a:ext cx="3761195" cy="307777"/>
                </a:xfrm>
                <a:prstGeom prst="rect">
                  <a:avLst/>
                </a:prstGeom>
              </p:spPr>
              <p:txBody>
                <a:bodyPr bIns="0" lIns="0" rIns="0" tIns="0" wrap="none">
                  <a:noAutofit/>
                </a:bodyPr>
                <a:lstStyle/>
                <a:p>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nvGrpSpPr>
              <p:cNvPr id="16" name="Group 87"/>
              <p:cNvGrpSpPr/>
              <p:nvPr/>
            </p:nvGrpSpPr>
            <p:grpSpPr>
              <a:xfrm>
                <a:off x="1193500" y="2815545"/>
                <a:ext cx="3761195" cy="927368"/>
                <a:chOff x="1317257" y="1824875"/>
                <a:chExt cx="3761195" cy="927368"/>
              </a:xfrm>
            </p:grpSpPr>
            <p:sp>
              <p:nvSpPr>
                <p:cNvPr id="20" name="îṣļîḑé-TextBox 91"/>
                <p:cNvSpPr txBox="1"/>
                <p:nvPr/>
              </p:nvSpPr>
              <p:spPr>
                <a:xfrm>
                  <a:off x="1317257" y="2244412"/>
                  <a:ext cx="3761195" cy="507831"/>
                </a:xfrm>
                <a:prstGeom prst="rect">
                  <a:avLst/>
                </a:prstGeom>
                <a:noFill/>
              </p:spPr>
              <p:txBody>
                <a:bodyPr bIns="0" lIns="0" rIns="0" tIns="0" wrap="square">
                  <a:noAutofit/>
                </a:body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21" name="îṣļîḑé-Rectangle 92"/>
                <p:cNvSpPr/>
                <p:nvPr/>
              </p:nvSpPr>
              <p:spPr>
                <a:xfrm>
                  <a:off x="1317257" y="1824875"/>
                  <a:ext cx="3761195" cy="307777"/>
                </a:xfrm>
                <a:prstGeom prst="rect">
                  <a:avLst/>
                </a:prstGeom>
              </p:spPr>
              <p:txBody>
                <a:bodyPr bIns="0" lIns="0" rIns="0" tIns="0" wrap="none">
                  <a:noAutofit/>
                </a:bodyPr>
                <a:lstStyle/>
                <a:p>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nvGrpSpPr>
              <p:cNvPr id="17" name="Group 88"/>
              <p:cNvGrpSpPr/>
              <p:nvPr/>
            </p:nvGrpSpPr>
            <p:grpSpPr>
              <a:xfrm>
                <a:off x="1193500" y="4139453"/>
                <a:ext cx="3761195" cy="927368"/>
                <a:chOff x="1317257" y="1824875"/>
                <a:chExt cx="3761195" cy="927368"/>
              </a:xfrm>
            </p:grpSpPr>
            <p:sp>
              <p:nvSpPr>
                <p:cNvPr id="18" name="îṣļîḑé-TextBox 89"/>
                <p:cNvSpPr txBox="1"/>
                <p:nvPr/>
              </p:nvSpPr>
              <p:spPr>
                <a:xfrm>
                  <a:off x="1317257" y="2244412"/>
                  <a:ext cx="3761195" cy="507831"/>
                </a:xfrm>
                <a:prstGeom prst="rect">
                  <a:avLst/>
                </a:prstGeom>
                <a:noFill/>
              </p:spPr>
              <p:txBody>
                <a:bodyPr bIns="0" lIns="0" rIns="0" tIns="0" wrap="square">
                  <a:noAutofit/>
                </a:bodyPr>
                <a:lstStyle/>
                <a:p>
                  <a:pPr>
                    <a:lnSpc>
                      <a:spcPct val="120000"/>
                    </a:lnSpc>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sp>
              <p:nvSpPr>
                <p:cNvPr id="19" name="îṣļîḑé-Rectangle 90"/>
                <p:cNvSpPr/>
                <p:nvPr/>
              </p:nvSpPr>
              <p:spPr>
                <a:xfrm>
                  <a:off x="1317257" y="1824875"/>
                  <a:ext cx="3761195" cy="307777"/>
                </a:xfrm>
                <a:prstGeom prst="rect">
                  <a:avLst/>
                </a:prstGeom>
              </p:spPr>
              <p:txBody>
                <a:bodyPr bIns="0" lIns="0" rIns="0" tIns="0" wrap="none">
                  <a:noAutofit/>
                </a:bodyPr>
                <a:lstStyle/>
                <a:p>
                  <a:r>
                    <a:rPr altLang="en-US" b="1" lang="zh-CN" sz="2000">
                      <a:solidFill>
                        <a:schemeClr val="tx1">
                          <a:lumMod val="75000"/>
                        </a:schemeClr>
                      </a:solidFill>
                      <a:latin charset="-122" panose="020b0300000000000000" pitchFamily="34" typeface="思源黑体 Light"/>
                      <a:ea charset="-122" panose="020b0300000000000000" pitchFamily="34" typeface="思源黑体 Light"/>
                      <a:cs typeface="+mn-ea"/>
                      <a:sym charset="-122" panose="020b0300000000000000" pitchFamily="34" typeface="思源黑体 Light"/>
                    </a:rPr>
                    <a:t>小标题</a:t>
                  </a:r>
                </a:p>
              </p:txBody>
            </p:sp>
          </p:grpSp>
        </p:grpSp>
        <p:grpSp>
          <p:nvGrpSpPr>
            <p:cNvPr id="12" name="Group 83"/>
            <p:cNvGrpSpPr/>
            <p:nvPr/>
          </p:nvGrpSpPr>
          <p:grpSpPr>
            <a:xfrm>
              <a:off x="1307468" y="2710116"/>
              <a:ext cx="2448272" cy="1338747"/>
              <a:chOff x="1307468" y="2924944"/>
              <a:chExt cx="2448272" cy="1338747"/>
            </a:xfrm>
          </p:grpSpPr>
          <p:cxnSp>
            <p:nvCxnSpPr>
              <p:cNvPr id="13" name="îṣļîḑé-Straight Connector 84"/>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îṣļîḑé-Straight Connector 85"/>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53" name="TextBox 8">
            <a:extLst>
              <a:ext uri="{FF2B5EF4-FFF2-40B4-BE49-F238E27FC236}">
                <a16:creationId xmlns:a16="http://schemas.microsoft.com/office/drawing/2014/main" id="{5C5A5949-D387-46F5-B058-3291D89B6D97}"/>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1726832495"/>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7">
            <a:extLst>
              <a:ext uri="{FF2B5EF4-FFF2-40B4-BE49-F238E27FC236}">
                <a16:creationId xmlns:a16="http://schemas.microsoft.com/office/drawing/2014/main" id="{DA83FFCB-57BE-4F32-9F5F-1E650E81257A}"/>
              </a:ext>
            </a:extLst>
          </p:cNvPr>
          <p:cNvGrpSpPr/>
          <p:nvPr/>
        </p:nvGrpSpPr>
        <p:grpSpPr>
          <a:xfrm>
            <a:off x="6194314" y="2236616"/>
            <a:ext cx="5155420" cy="3614094"/>
            <a:chOff x="7845714" y="1736884"/>
            <a:chExt cx="3501815" cy="1942035"/>
          </a:xfrm>
          <a:solidFill>
            <a:srgbClr val="5E906F"/>
          </a:solidFill>
        </p:grpSpPr>
        <p:grpSp>
          <p:nvGrpSpPr>
            <p:cNvPr id="9" name="Group 35">
              <a:extLst>
                <a:ext uri="{FF2B5EF4-FFF2-40B4-BE49-F238E27FC236}">
                  <a16:creationId xmlns:a16="http://schemas.microsoft.com/office/drawing/2014/main" id="{1F615824-7D51-4229-AD48-C2D8DA3C5D15}"/>
                </a:ext>
              </a:extLst>
            </p:cNvPr>
            <p:cNvGrpSpPr/>
            <p:nvPr/>
          </p:nvGrpSpPr>
          <p:grpSpPr>
            <a:xfrm>
              <a:off x="7845714" y="1736884"/>
              <a:ext cx="3501815" cy="1942035"/>
              <a:chOff x="7541908" y="1631854"/>
              <a:chExt cx="4046956" cy="1942035"/>
            </a:xfrm>
            <a:grpFill/>
          </p:grpSpPr>
          <p:sp>
            <p:nvSpPr>
              <p:cNvPr id="14" name="Rectangle 29">
                <a:extLst>
                  <a:ext uri="{FF2B5EF4-FFF2-40B4-BE49-F238E27FC236}">
                    <a16:creationId xmlns:a16="http://schemas.microsoft.com/office/drawing/2014/main" id="{B12ED0CB-D626-4596-A13F-2AE61120F306}"/>
                  </a:ext>
                </a:extLst>
              </p:cNvPr>
              <p:cNvSpPr/>
              <p:nvPr/>
            </p:nvSpPr>
            <p:spPr>
              <a:xfrm>
                <a:off x="7541909" y="1726473"/>
                <a:ext cx="4046955" cy="1847416"/>
              </a:xfrm>
              <a:prstGeom prst="rect">
                <a:avLst/>
              </a:prstGeom>
              <a:solidFill>
                <a:srgbClr val="86B1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solidFill>
                    <a:schemeClr val="bg1">
                      <a:lumMod val="50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5" name="Rectangle 33">
                <a:extLst>
                  <a:ext uri="{FF2B5EF4-FFF2-40B4-BE49-F238E27FC236}">
                    <a16:creationId xmlns:a16="http://schemas.microsoft.com/office/drawing/2014/main" id="{8EBF6AE9-3F9C-4C49-A7E8-B8BEB7241B99}"/>
                  </a:ext>
                </a:extLst>
              </p:cNvPr>
              <p:cNvSpPr/>
              <p:nvPr/>
            </p:nvSpPr>
            <p:spPr>
              <a:xfrm>
                <a:off x="7541908" y="1631854"/>
                <a:ext cx="4046955" cy="435299"/>
              </a:xfrm>
              <a:prstGeom prst="rect">
                <a:avLst/>
              </a:prstGeom>
              <a:solidFill>
                <a:srgbClr val="DDE2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pc="500" sz="2800">
                    <a:solidFill>
                      <a:schemeClr val="bg1"/>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sp>
          <p:nvSpPr>
            <p:cNvPr id="10" name="Rectangle 34">
              <a:extLst>
                <a:ext uri="{FF2B5EF4-FFF2-40B4-BE49-F238E27FC236}">
                  <a16:creationId xmlns:a16="http://schemas.microsoft.com/office/drawing/2014/main" id="{401E2584-8D4E-48EB-B4A5-54800F9AC994}"/>
                </a:ext>
              </a:extLst>
            </p:cNvPr>
            <p:cNvSpPr/>
            <p:nvPr/>
          </p:nvSpPr>
          <p:spPr>
            <a:xfrm>
              <a:off x="8030007" y="2266802"/>
              <a:ext cx="3133230" cy="1228383"/>
            </a:xfrm>
            <a:prstGeom prst="rect">
              <a:avLst/>
            </a:prstGeom>
            <a:noFill/>
          </p:spPr>
          <p:txBody>
            <a:bodyPr wrap="square">
              <a:spAutoFit/>
            </a:bodyPr>
            <a:lstStyle/>
            <a:p>
              <a:pPr algn="ctr">
                <a:lnSpc>
                  <a:spcPct val="150000"/>
                </a:lnSpc>
              </a:pPr>
              <a:r>
                <a:rPr altLang="en-US" lang="zh-CN" sz="1600">
                  <a:solidFill>
                    <a:schemeClr val="bg1"/>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p>
          </p:txBody>
        </p:sp>
      </p:grpSp>
      <p:pic>
        <p:nvPicPr>
          <p:cNvPr id="13" name="图片 12">
            <a:extLst>
              <a:ext uri="{FF2B5EF4-FFF2-40B4-BE49-F238E27FC236}">
                <a16:creationId xmlns:a16="http://schemas.microsoft.com/office/drawing/2014/main" id="{2F3E769E-328F-458C-B2E7-8F2E93588178}"/>
              </a:ext>
            </a:extLst>
          </p:cNvPr>
          <p:cNvPicPr>
            <a:picLocks noChangeAspect="1"/>
          </p:cNvPicPr>
          <p:nvPr/>
        </p:nvPicPr>
        <p:blipFill>
          <a:blip r:embed="rId3">
            <a:extLst>
              <a:ext uri="{28A0092B-C50C-407E-A947-70E740481C1C}">
                <a14:useLocalDpi val="0"/>
              </a:ext>
            </a:extLst>
          </a:blip>
          <a:srcRect l="136" r="301"/>
          <a:stretch>
            <a:fillRect/>
          </a:stretch>
        </p:blipFill>
        <p:spPr>
          <a:xfrm>
            <a:off x="842265" y="2236616"/>
            <a:ext cx="5155419" cy="3614094"/>
          </a:xfrm>
          <a:prstGeom prst="rect">
            <a:avLst/>
          </a:prstGeom>
        </p:spPr>
      </p:pic>
      <p:sp>
        <p:nvSpPr>
          <p:cNvPr id="11" name="TextBox 8">
            <a:extLst>
              <a:ext uri="{FF2B5EF4-FFF2-40B4-BE49-F238E27FC236}">
                <a16:creationId xmlns:a16="http://schemas.microsoft.com/office/drawing/2014/main" id="{A0BA0870-EBDF-486F-901F-972A09833D86}"/>
              </a:ext>
            </a:extLst>
          </p:cNvPr>
          <p:cNvSpPr txBox="1"/>
          <p:nvPr/>
        </p:nvSpPr>
        <p:spPr>
          <a:xfrm>
            <a:off x="4376885" y="8476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696468778"/>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1000" id="14"/>
                                        <p:tgtEl>
                                          <p:spTgt spid="7"/>
                                        </p:tgtEl>
                                      </p:cBhvr>
                                    </p:animEffect>
                                    <p:anim calcmode="lin" valueType="num">
                                      <p:cBhvr>
                                        <p:cTn dur="1000" fill="hold" id="15"/>
                                        <p:tgtEl>
                                          <p:spTgt spid="7"/>
                                        </p:tgtEl>
                                        <p:attrNameLst>
                                          <p:attrName>ppt_x</p:attrName>
                                        </p:attrNameLst>
                                      </p:cBhvr>
                                      <p:tavLst>
                                        <p:tav tm="0">
                                          <p:val>
                                            <p:strVal val="#ppt_x"/>
                                          </p:val>
                                        </p:tav>
                                        <p:tav tm="100000">
                                          <p:val>
                                            <p:strVal val="#ppt_x"/>
                                          </p:val>
                                        </p:tav>
                                      </p:tavLst>
                                    </p:anim>
                                    <p:anim calcmode="lin" valueType="num">
                                      <p:cBhvr>
                                        <p:cTn dur="1000" fill="hold" id="16"/>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a:extLst>
              <a:ext uri="{FF2B5EF4-FFF2-40B4-BE49-F238E27FC236}">
                <a16:creationId xmlns:a16="http://schemas.microsoft.com/office/drawing/2014/main" id="{8F9781AB-D1C5-42F5-BBE4-6F4AC0BD6DEF}"/>
              </a:ext>
            </a:extLst>
          </p:cNvPr>
          <p:cNvGrpSpPr/>
          <p:nvPr/>
        </p:nvGrpSpPr>
        <p:grpSpPr>
          <a:xfrm>
            <a:off x="7560757" y="1769621"/>
            <a:ext cx="3980239" cy="4021254"/>
            <a:chOff x="7560757" y="1769621"/>
            <a:chExt cx="3980239" cy="4021254"/>
          </a:xfrm>
        </p:grpSpPr>
        <p:sp>
          <p:nvSpPr>
            <p:cNvPr id="7" name="TextBox 39">
              <a:extLst>
                <a:ext uri="{FF2B5EF4-FFF2-40B4-BE49-F238E27FC236}">
                  <a16:creationId xmlns:a16="http://schemas.microsoft.com/office/drawing/2014/main" id="{5F26E770-33E6-4C95-AE96-2B9D11834F1F}"/>
                </a:ext>
              </a:extLst>
            </p:cNvPr>
            <p:cNvSpPr txBox="1"/>
            <p:nvPr/>
          </p:nvSpPr>
          <p:spPr>
            <a:xfrm>
              <a:off x="7560757" y="1769621"/>
              <a:ext cx="3279284" cy="624318"/>
            </a:xfrm>
            <a:prstGeom prst="rect">
              <a:avLst/>
            </a:prstGeom>
            <a:noFill/>
          </p:spPr>
          <p:txBody>
            <a:bodyPr bIns="68395" lIns="136790" rIns="136790" rtlCol="0" tIns="68395" wrap="square">
              <a:spAutoFit/>
            </a:bodyPr>
            <a:lstStyle/>
            <a:p>
              <a:pPr defTabSz="914217">
                <a:defRPr/>
              </a:pPr>
              <a:r>
                <a:rPr altLang="en-US" kern="0" lang="zh-CN" sz="3199">
                  <a:solidFill>
                    <a:schemeClr val="tx1">
                      <a:lumMod val="75000"/>
                    </a:schemeClr>
                  </a:solidFill>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sp>
          <p:nvSpPr>
            <p:cNvPr id="8" name="矩形 7">
              <a:extLst>
                <a:ext uri="{FF2B5EF4-FFF2-40B4-BE49-F238E27FC236}">
                  <a16:creationId xmlns:a16="http://schemas.microsoft.com/office/drawing/2014/main" id="{67BE53BF-6A35-4745-B09A-AAF260AD75A8}"/>
                </a:ext>
              </a:extLst>
            </p:cNvPr>
            <p:cNvSpPr>
              <a:spLocks noChangeArrowheads="1"/>
            </p:cNvSpPr>
            <p:nvPr/>
          </p:nvSpPr>
          <p:spPr bwMode="auto">
            <a:xfrm>
              <a:off x="7560757" y="2528376"/>
              <a:ext cx="3980239" cy="1782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8395" lIns="136790" rIns="136790" tIns="68395" wrap="square">
              <a:spAutoFit/>
            </a:bodyPr>
            <a:lstStyle/>
            <a:p>
              <a:pPr>
                <a:lnSpc>
                  <a:spcPct val="150000"/>
                </a:lnSpc>
              </a:pPr>
              <a:r>
                <a:rPr altLang="en-US" lang="zh-CN" spc="100"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输入替换内容</a:t>
              </a:r>
            </a:p>
          </p:txBody>
        </p:sp>
        <p:sp>
          <p:nvSpPr>
            <p:cNvPr id="9" name="矩形 8">
              <a:extLst>
                <a:ext uri="{FF2B5EF4-FFF2-40B4-BE49-F238E27FC236}">
                  <a16:creationId xmlns:a16="http://schemas.microsoft.com/office/drawing/2014/main" id="{22E2A704-1B3E-41FE-9512-5880980BCC6B}"/>
                </a:ext>
              </a:extLst>
            </p:cNvPr>
            <p:cNvSpPr/>
            <p:nvPr/>
          </p:nvSpPr>
          <p:spPr>
            <a:xfrm>
              <a:off x="7581246" y="4577262"/>
              <a:ext cx="3959750" cy="1234070"/>
            </a:xfrm>
            <a:prstGeom prst="rect">
              <a:avLst/>
            </a:prstGeom>
          </p:spPr>
          <p:txBody>
            <a:bodyPr bIns="68395" lIns="136790" rIns="136790" tIns="68395" wrap="square">
              <a:spAutoFit/>
            </a:bodyPr>
            <a:lstStyle/>
            <a:p>
              <a:pPr>
                <a:lnSpc>
                  <a:spcPct val="150000"/>
                </a:lnSpc>
              </a:pPr>
              <a:r>
                <a:rPr altLang="en-US" lang="zh-CN" spc="100" sz="1200">
                  <a:solidFill>
                    <a:schemeClr val="tx1">
                      <a:lumMod val="85000"/>
                      <a:lumOff val="1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输入替换内容输入替换内容输入替换内容输入替换内容输入替换内容输入替换内容输入替换内容输入替换内容输入替换内容输入替换内容输入替换内容输入替换内容输入替换内容输入替换内容</a:t>
              </a:r>
            </a:p>
          </p:txBody>
        </p:sp>
      </p:grpSp>
      <p:grpSp>
        <p:nvGrpSpPr>
          <p:cNvPr id="2" name="组合 1">
            <a:extLst>
              <a:ext uri="{FF2B5EF4-FFF2-40B4-BE49-F238E27FC236}">
                <a16:creationId xmlns:a16="http://schemas.microsoft.com/office/drawing/2014/main" id="{841B7788-3E42-43E2-B2E7-A5F42C2A1D06}"/>
              </a:ext>
            </a:extLst>
          </p:cNvPr>
          <p:cNvGrpSpPr/>
          <p:nvPr/>
        </p:nvGrpSpPr>
        <p:grpSpPr>
          <a:xfrm>
            <a:off x="978941" y="1610520"/>
            <a:ext cx="5956869" cy="4489922"/>
            <a:chOff x="978941" y="1610520"/>
            <a:chExt cx="5956869" cy="4489922"/>
          </a:xfrm>
        </p:grpSpPr>
        <p:cxnSp>
          <p:nvCxnSpPr>
            <p:cNvPr id="4" name="直接连接符 3">
              <a:extLst>
                <a:ext uri="{FF2B5EF4-FFF2-40B4-BE49-F238E27FC236}">
                  <a16:creationId xmlns:a16="http://schemas.microsoft.com/office/drawing/2014/main" id="{9BB9F365-D185-4CF7-B0D3-6E4F92721159}"/>
                </a:ext>
              </a:extLst>
            </p:cNvPr>
            <p:cNvCxnSpPr/>
            <p:nvPr/>
          </p:nvCxnSpPr>
          <p:spPr>
            <a:xfrm>
              <a:off x="3063138" y="2145562"/>
              <a:ext cx="455931" cy="3363349"/>
            </a:xfrm>
            <a:prstGeom prst="line">
              <a:avLst/>
            </a:prstGeom>
            <a:noFill/>
            <a:ln algn="ctr" cap="flat" cmpd="sng" w="6350">
              <a:solidFill>
                <a:schemeClr val="bg1">
                  <a:lumMod val="50000"/>
                </a:schemeClr>
              </a:solidFill>
              <a:prstDash val="solid"/>
            </a:ln>
            <a:effectLst/>
          </p:spPr>
        </p:cxnSp>
        <p:cxnSp>
          <p:nvCxnSpPr>
            <p:cNvPr id="5" name="直接连接符 4">
              <a:extLst>
                <a:ext uri="{FF2B5EF4-FFF2-40B4-BE49-F238E27FC236}">
                  <a16:creationId xmlns:a16="http://schemas.microsoft.com/office/drawing/2014/main" id="{32E8D640-E4ED-4011-9193-D9CEB34EB1E5}"/>
                </a:ext>
              </a:extLst>
            </p:cNvPr>
            <p:cNvCxnSpPr/>
            <p:nvPr/>
          </p:nvCxnSpPr>
          <p:spPr>
            <a:xfrm flipV="1">
              <a:off x="1706911" y="4411463"/>
              <a:ext cx="4236890" cy="152406"/>
            </a:xfrm>
            <a:prstGeom prst="line">
              <a:avLst/>
            </a:prstGeom>
            <a:noFill/>
            <a:ln algn="ctr" cap="flat" cmpd="sng" w="6350">
              <a:solidFill>
                <a:schemeClr val="bg1">
                  <a:lumMod val="50000"/>
                </a:schemeClr>
              </a:solidFill>
              <a:prstDash val="solid"/>
            </a:ln>
            <a:effectLst/>
          </p:spPr>
        </p:cxnSp>
        <p:sp>
          <p:nvSpPr>
            <p:cNvPr id="6" name="任意多边形 38">
              <a:extLst>
                <a:ext uri="{FF2B5EF4-FFF2-40B4-BE49-F238E27FC236}">
                  <a16:creationId xmlns:a16="http://schemas.microsoft.com/office/drawing/2014/main" id="{FB37045B-9211-4E4D-91CF-92975CE11B7B}"/>
                </a:ext>
              </a:extLst>
            </p:cNvPr>
            <p:cNvSpPr/>
            <p:nvPr/>
          </p:nvSpPr>
          <p:spPr>
            <a:xfrm>
              <a:off x="2024959" y="2362912"/>
              <a:ext cx="3918843" cy="2960997"/>
            </a:xfrm>
            <a:custGeom>
              <a:gdLst>
                <a:gd fmla="*/ 0 w 3381829" name="connsiteX0"/>
                <a:gd fmla="*/ 1814286 h 2554514" name="connsiteY0"/>
                <a:gd fmla="*/ 1059543 w 3381829" name="connsiteX1"/>
                <a:gd fmla="*/ 0 h 2554514" name="connsiteY1"/>
                <a:gd fmla="*/ 3251200 w 3381829" name="connsiteX2"/>
                <a:gd fmla="*/ 246743 h 2554514" name="connsiteY2"/>
                <a:gd fmla="*/ 3381829 w 3381829" name="connsiteX3"/>
                <a:gd fmla="*/ 2148114 h 2554514" name="connsiteY3"/>
                <a:gd fmla="*/ 1335315 w 3381829" name="connsiteX4"/>
                <a:gd fmla="*/ 2554514 h 2554514" name="connsiteY4"/>
                <a:gd fmla="*/ 0 w 3381829" name="connsiteX5"/>
                <a:gd fmla="*/ 1814286 h 25545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554514" w="3381828">
                  <a:moveTo>
                    <a:pt x="0" y="1814286"/>
                  </a:moveTo>
                  <a:lnTo>
                    <a:pt x="1059543" y="0"/>
                  </a:lnTo>
                  <a:lnTo>
                    <a:pt x="3251200" y="246743"/>
                  </a:lnTo>
                  <a:lnTo>
                    <a:pt x="3381829" y="2148114"/>
                  </a:lnTo>
                  <a:lnTo>
                    <a:pt x="1335315" y="2554514"/>
                  </a:lnTo>
                  <a:lnTo>
                    <a:pt x="0" y="1814286"/>
                  </a:lnTo>
                  <a:close/>
                </a:path>
              </a:pathLst>
            </a:custGeom>
            <a:noFill/>
            <a:ln algn="ctr" cap="flat" cmpd="sng" w="6350">
              <a:solidFill>
                <a:srgbClr val="669455"/>
              </a:solidFill>
              <a:prstDash val="solid"/>
            </a:ln>
            <a:effectLst/>
          </p:spPr>
          <p:txBody>
            <a:bodyPr anchor="ctr" rtlCol="0"/>
            <a:lstStyle/>
            <a:p>
              <a:pPr algn="ctr" defTabSz="914217">
                <a:defRPr/>
              </a:pPr>
              <a:endParaRPr altLang="en-US" kern="0" lang="zh-CN" sz="1400">
                <a:solidFill>
                  <a:sysClr lastClr="FFFFFF" val="window"/>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nvGrpSpPr>
            <p:cNvPr id="10" name="组合 9">
              <a:extLst>
                <a:ext uri="{FF2B5EF4-FFF2-40B4-BE49-F238E27FC236}">
                  <a16:creationId xmlns:a16="http://schemas.microsoft.com/office/drawing/2014/main" id="{D00CA519-C9F2-4658-9DA9-4ABF210FAA79}"/>
                </a:ext>
              </a:extLst>
            </p:cNvPr>
            <p:cNvGrpSpPr/>
            <p:nvPr/>
          </p:nvGrpSpPr>
          <p:grpSpPr>
            <a:xfrm>
              <a:off x="978941" y="3862469"/>
              <a:ext cx="1429440" cy="1429586"/>
              <a:chOff x="596358" y="4310867"/>
              <a:chExt cx="1845628" cy="1845816"/>
            </a:xfrm>
          </p:grpSpPr>
          <p:sp>
            <p:nvSpPr>
              <p:cNvPr id="23" name="椭圆 22">
                <a:extLst>
                  <a:ext uri="{FF2B5EF4-FFF2-40B4-BE49-F238E27FC236}">
                    <a16:creationId xmlns:a16="http://schemas.microsoft.com/office/drawing/2014/main" id="{FFDC7E28-A841-417A-9E9A-2884904ED541}"/>
                  </a:ext>
                </a:extLst>
              </p:cNvPr>
              <p:cNvSpPr/>
              <p:nvPr/>
            </p:nvSpPr>
            <p:spPr>
              <a:xfrm>
                <a:off x="596358" y="4310867"/>
                <a:ext cx="1845628" cy="1845816"/>
              </a:xfrm>
              <a:prstGeom prst="ellipse">
                <a:avLst/>
              </a:prstGeom>
              <a:solidFill>
                <a:srgbClr val="669455"/>
              </a:solidFill>
              <a:ln cap="flat" w="7938">
                <a:noFill/>
                <a:prstDash val="solid"/>
                <a:miter lim="800000"/>
              </a:ln>
              <a:effectLst/>
            </p:spPr>
            <p:txBody>
              <a:bodyPr anchor="t" anchorCtr="0" bIns="45709" compatLnSpc="1" lIns="91419" numCol="1" rIns="91419" tIns="45709" vert="horz" wrap="square">
                <a:prstTxWarp prst="textNoShape">
                  <a:avLst/>
                </a:prstTxWarp>
              </a:bodyPr>
              <a:lstStyle/>
              <a:p>
                <a:pPr defTabSz="914217">
                  <a:defRPr/>
                </a:pPr>
                <a:endParaRPr altLang="en-US" kern="0" lang="zh-CN" sz="1400">
                  <a:solidFill>
                    <a:sysClr lastClr="000000" val="windowText"/>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4" name="TextBox 44">
                <a:extLst>
                  <a:ext uri="{FF2B5EF4-FFF2-40B4-BE49-F238E27FC236}">
                    <a16:creationId xmlns:a16="http://schemas.microsoft.com/office/drawing/2014/main" id="{3EC07E80-B2C8-48C8-A9A3-C538EB40DEB0}"/>
                  </a:ext>
                </a:extLst>
              </p:cNvPr>
              <p:cNvSpPr txBox="1"/>
              <p:nvPr/>
            </p:nvSpPr>
            <p:spPr>
              <a:xfrm>
                <a:off x="789638" y="4935734"/>
                <a:ext cx="1416758" cy="590316"/>
              </a:xfrm>
              <a:prstGeom prst="rect">
                <a:avLst/>
              </a:prstGeom>
              <a:noFill/>
            </p:spPr>
            <p:txBody>
              <a:bodyPr rtlCol="0" wrap="none">
                <a:spAutoFit/>
              </a:bodyPr>
              <a:lstStyle/>
              <a:p>
                <a:pPr algn="ctr" defTabSz="914217">
                  <a:defRPr/>
                </a:pPr>
                <a:r>
                  <a:rPr altLang="en-US" kern="0" lang="zh-CN" sz="2400">
                    <a:solidFill>
                      <a:sysClr lastClr="FFFFFF" val="window"/>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grpSp>
          <p:nvGrpSpPr>
            <p:cNvPr id="11" name="组合 10">
              <a:extLst>
                <a:ext uri="{FF2B5EF4-FFF2-40B4-BE49-F238E27FC236}">
                  <a16:creationId xmlns:a16="http://schemas.microsoft.com/office/drawing/2014/main" id="{AB46EC2A-6685-4736-87B3-637E82EB0693}"/>
                </a:ext>
              </a:extLst>
            </p:cNvPr>
            <p:cNvGrpSpPr/>
            <p:nvPr/>
          </p:nvGrpSpPr>
          <p:grpSpPr>
            <a:xfrm>
              <a:off x="5138120" y="1610520"/>
              <a:ext cx="1707363" cy="1707535"/>
              <a:chOff x="5165666" y="1796946"/>
              <a:chExt cx="2204467" cy="2204690"/>
            </a:xfrm>
          </p:grpSpPr>
          <p:sp>
            <p:nvSpPr>
              <p:cNvPr id="21" name="椭圆 20">
                <a:extLst>
                  <a:ext uri="{FF2B5EF4-FFF2-40B4-BE49-F238E27FC236}">
                    <a16:creationId xmlns:a16="http://schemas.microsoft.com/office/drawing/2014/main" id="{CB38F191-5BE7-4F8D-9EB9-7FB31F569B1B}"/>
                  </a:ext>
                </a:extLst>
              </p:cNvPr>
              <p:cNvSpPr/>
              <p:nvPr/>
            </p:nvSpPr>
            <p:spPr>
              <a:xfrm>
                <a:off x="5165666" y="1796946"/>
                <a:ext cx="2204467" cy="2204690"/>
              </a:xfrm>
              <a:prstGeom prst="ellipse">
                <a:avLst/>
              </a:prstGeom>
              <a:solidFill>
                <a:srgbClr val="DDE2B7"/>
              </a:solidFill>
              <a:ln cap="flat" w="7938">
                <a:noFill/>
                <a:prstDash val="solid"/>
                <a:miter lim="800000"/>
              </a:ln>
              <a:effectLst/>
            </p:spPr>
            <p:txBody>
              <a:bodyPr anchor="t" anchorCtr="0" bIns="45709" compatLnSpc="1" lIns="91419" numCol="1" rIns="91419" tIns="45709" vert="horz" wrap="square">
                <a:prstTxWarp prst="textNoShape">
                  <a:avLst/>
                </a:prstTxWarp>
              </a:bodyPr>
              <a:lstStyle/>
              <a:p>
                <a:pPr defTabSz="914217">
                  <a:defRPr/>
                </a:pPr>
                <a:endParaRPr altLang="en-US" kern="0" lang="zh-CN" sz="1400">
                  <a:solidFill>
                    <a:sysClr lastClr="000000" val="windowText"/>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2" name="TextBox 49">
                <a:extLst>
                  <a:ext uri="{FF2B5EF4-FFF2-40B4-BE49-F238E27FC236}">
                    <a16:creationId xmlns:a16="http://schemas.microsoft.com/office/drawing/2014/main" id="{E11D5018-36B5-43A2-9FF3-128426F0EC16}"/>
                  </a:ext>
                </a:extLst>
              </p:cNvPr>
              <p:cNvSpPr txBox="1"/>
              <p:nvPr/>
            </p:nvSpPr>
            <p:spPr>
              <a:xfrm>
                <a:off x="5527387" y="2556468"/>
                <a:ext cx="1515142" cy="629670"/>
              </a:xfrm>
              <a:prstGeom prst="rect">
                <a:avLst/>
              </a:prstGeom>
              <a:noFill/>
            </p:spPr>
            <p:txBody>
              <a:bodyPr rtlCol="0" wrap="none">
                <a:spAutoFit/>
              </a:bodyPr>
              <a:lstStyle/>
              <a:p>
                <a:pPr algn="ctr" defTabSz="914217">
                  <a:defRPr/>
                </a:pPr>
                <a:r>
                  <a:rPr altLang="en-US" kern="0" lang="zh-CN" sz="2600">
                    <a:solidFill>
                      <a:sysClr lastClr="FFFFFF" val="window"/>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grpSp>
          <p:nvGrpSpPr>
            <p:cNvPr id="12" name="组合 11">
              <a:extLst>
                <a:ext uri="{FF2B5EF4-FFF2-40B4-BE49-F238E27FC236}">
                  <a16:creationId xmlns:a16="http://schemas.microsoft.com/office/drawing/2014/main" id="{63DEBC32-7E0C-402C-8EA6-E3F18144E396}"/>
                </a:ext>
              </a:extLst>
            </p:cNvPr>
            <p:cNvGrpSpPr/>
            <p:nvPr/>
          </p:nvGrpSpPr>
          <p:grpSpPr>
            <a:xfrm>
              <a:off x="5598145" y="4258108"/>
              <a:ext cx="1337665" cy="1337801"/>
              <a:chOff x="5708358" y="4756533"/>
              <a:chExt cx="1727131" cy="1727306"/>
            </a:xfrm>
          </p:grpSpPr>
          <p:sp>
            <p:nvSpPr>
              <p:cNvPr id="19" name="椭圆 18">
                <a:extLst>
                  <a:ext uri="{FF2B5EF4-FFF2-40B4-BE49-F238E27FC236}">
                    <a16:creationId xmlns:a16="http://schemas.microsoft.com/office/drawing/2014/main" id="{4189344B-396B-4233-A2C8-1CCD79ABF7C3}"/>
                  </a:ext>
                </a:extLst>
              </p:cNvPr>
              <p:cNvSpPr/>
              <p:nvPr/>
            </p:nvSpPr>
            <p:spPr>
              <a:xfrm>
                <a:off x="5708358" y="4756533"/>
                <a:ext cx="1727131" cy="1727306"/>
              </a:xfrm>
              <a:prstGeom prst="ellipse">
                <a:avLst/>
              </a:prstGeom>
              <a:solidFill>
                <a:srgbClr val="669455"/>
              </a:solidFill>
              <a:ln cap="flat" w="7938">
                <a:noFill/>
                <a:prstDash val="solid"/>
                <a:miter lim="800000"/>
              </a:ln>
              <a:effectLst/>
            </p:spPr>
            <p:txBody>
              <a:bodyPr anchor="t" anchorCtr="0" bIns="45709" compatLnSpc="1" lIns="91419" numCol="1" rIns="91419" tIns="45709" vert="horz" wrap="square">
                <a:prstTxWarp prst="textNoShape">
                  <a:avLst/>
                </a:prstTxWarp>
              </a:bodyPr>
              <a:lstStyle/>
              <a:p>
                <a:pPr defTabSz="914217">
                  <a:defRPr/>
                </a:pPr>
                <a:endParaRPr altLang="en-US" kern="0" lang="zh-CN" sz="1400">
                  <a:solidFill>
                    <a:sysClr lastClr="000000" val="windowText"/>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0" name="TextBox 54">
                <a:extLst>
                  <a:ext uri="{FF2B5EF4-FFF2-40B4-BE49-F238E27FC236}">
                    <a16:creationId xmlns:a16="http://schemas.microsoft.com/office/drawing/2014/main" id="{17C12D12-3F57-47E8-ABC6-60A86FA02B24}"/>
                  </a:ext>
                </a:extLst>
              </p:cNvPr>
              <p:cNvSpPr txBox="1"/>
              <p:nvPr/>
            </p:nvSpPr>
            <p:spPr>
              <a:xfrm>
                <a:off x="5920322" y="5351030"/>
                <a:ext cx="1318371" cy="550961"/>
              </a:xfrm>
              <a:prstGeom prst="rect">
                <a:avLst/>
              </a:prstGeom>
              <a:noFill/>
            </p:spPr>
            <p:txBody>
              <a:bodyPr rtlCol="0" wrap="none">
                <a:spAutoFit/>
              </a:bodyPr>
              <a:lstStyle/>
              <a:p>
                <a:pPr algn="ctr" defTabSz="914217">
                  <a:defRPr/>
                </a:pPr>
                <a:r>
                  <a:rPr altLang="en-US" kern="0" lang="zh-CN" sz="2200">
                    <a:solidFill>
                      <a:sysClr lastClr="FFFFFF" val="window"/>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grpSp>
          <p:nvGrpSpPr>
            <p:cNvPr id="13" name="组合 12">
              <a:extLst>
                <a:ext uri="{FF2B5EF4-FFF2-40B4-BE49-F238E27FC236}">
                  <a16:creationId xmlns:a16="http://schemas.microsoft.com/office/drawing/2014/main" id="{59655C09-B773-4455-8BF5-541762BC4BC1}"/>
                </a:ext>
              </a:extLst>
            </p:cNvPr>
            <p:cNvGrpSpPr/>
            <p:nvPr/>
          </p:nvGrpSpPr>
          <p:grpSpPr>
            <a:xfrm>
              <a:off x="2982048" y="4955372"/>
              <a:ext cx="1144956" cy="1145070"/>
              <a:chOff x="2835960" y="5544849"/>
              <a:chExt cx="1478312" cy="1478461"/>
            </a:xfrm>
          </p:grpSpPr>
          <p:sp>
            <p:nvSpPr>
              <p:cNvPr id="17" name="椭圆 16">
                <a:extLst>
                  <a:ext uri="{FF2B5EF4-FFF2-40B4-BE49-F238E27FC236}">
                    <a16:creationId xmlns:a16="http://schemas.microsoft.com/office/drawing/2014/main" id="{A953F054-B2BC-479E-B47A-BFDE73A1F404}"/>
                  </a:ext>
                </a:extLst>
              </p:cNvPr>
              <p:cNvSpPr/>
              <p:nvPr/>
            </p:nvSpPr>
            <p:spPr>
              <a:xfrm>
                <a:off x="2835960" y="5544849"/>
                <a:ext cx="1478312" cy="1478461"/>
              </a:xfrm>
              <a:prstGeom prst="ellipse">
                <a:avLst/>
              </a:prstGeom>
              <a:solidFill>
                <a:srgbClr val="DDE2B7"/>
              </a:solidFill>
              <a:ln cap="flat" w="7938">
                <a:noFill/>
                <a:prstDash val="solid"/>
                <a:miter lim="800000"/>
              </a:ln>
              <a:effectLst/>
            </p:spPr>
            <p:txBody>
              <a:bodyPr anchor="t" anchorCtr="0" bIns="45709" compatLnSpc="1" lIns="91419" numCol="1" rIns="91419" tIns="45709" vert="horz" wrap="square">
                <a:prstTxWarp prst="textNoShape">
                  <a:avLst/>
                </a:prstTxWarp>
              </a:bodyPr>
              <a:lstStyle/>
              <a:p>
                <a:pPr defTabSz="914217">
                  <a:defRPr/>
                </a:pPr>
                <a:endParaRPr altLang="en-US" kern="0" lang="zh-CN" sz="1400">
                  <a:solidFill>
                    <a:sysClr lastClr="000000" val="windowText"/>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8" name="TextBox 59">
                <a:extLst>
                  <a:ext uri="{FF2B5EF4-FFF2-40B4-BE49-F238E27FC236}">
                    <a16:creationId xmlns:a16="http://schemas.microsoft.com/office/drawing/2014/main" id="{45F40AE5-2F8A-4BAF-9CF4-2223B5F52066}"/>
                  </a:ext>
                </a:extLst>
              </p:cNvPr>
              <p:cNvSpPr txBox="1"/>
              <p:nvPr/>
            </p:nvSpPr>
            <p:spPr>
              <a:xfrm>
                <a:off x="2912175" y="5989223"/>
                <a:ext cx="1318369" cy="550961"/>
              </a:xfrm>
              <a:prstGeom prst="rect">
                <a:avLst/>
              </a:prstGeom>
              <a:noFill/>
            </p:spPr>
            <p:txBody>
              <a:bodyPr rtlCol="0" wrap="none">
                <a:spAutoFit/>
              </a:bodyPr>
              <a:lstStyle/>
              <a:p>
                <a:pPr algn="ctr" defTabSz="914217">
                  <a:defRPr/>
                </a:pPr>
                <a:r>
                  <a:rPr altLang="en-US" kern="0" lang="zh-CN" sz="2200">
                    <a:solidFill>
                      <a:sysClr lastClr="FFFFFF" val="window"/>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grpSp>
          <p:nvGrpSpPr>
            <p:cNvPr id="14" name="组合 13">
              <a:extLst>
                <a:ext uri="{FF2B5EF4-FFF2-40B4-BE49-F238E27FC236}">
                  <a16:creationId xmlns:a16="http://schemas.microsoft.com/office/drawing/2014/main" id="{0ED3042F-682D-4643-AD68-CA1776548D67}"/>
                </a:ext>
              </a:extLst>
            </p:cNvPr>
            <p:cNvGrpSpPr/>
            <p:nvPr/>
          </p:nvGrpSpPr>
          <p:grpSpPr>
            <a:xfrm>
              <a:off x="2621087" y="1711723"/>
              <a:ext cx="877162" cy="867682"/>
              <a:chOff x="2461462" y="1986998"/>
              <a:chExt cx="1132550" cy="1120310"/>
            </a:xfrm>
          </p:grpSpPr>
          <p:sp>
            <p:nvSpPr>
              <p:cNvPr id="15" name="椭圆 14">
                <a:extLst>
                  <a:ext uri="{FF2B5EF4-FFF2-40B4-BE49-F238E27FC236}">
                    <a16:creationId xmlns:a16="http://schemas.microsoft.com/office/drawing/2014/main" id="{D31EF391-761C-47A2-B886-1D73DD7D41B5}"/>
                  </a:ext>
                </a:extLst>
              </p:cNvPr>
              <p:cNvSpPr/>
              <p:nvPr/>
            </p:nvSpPr>
            <p:spPr>
              <a:xfrm>
                <a:off x="2472118" y="1986998"/>
                <a:ext cx="1120195" cy="1120310"/>
              </a:xfrm>
              <a:prstGeom prst="ellipse">
                <a:avLst/>
              </a:prstGeom>
              <a:solidFill>
                <a:srgbClr val="DDE2B7"/>
              </a:solidFill>
              <a:ln cap="flat" w="7938">
                <a:noFill/>
                <a:prstDash val="solid"/>
                <a:miter lim="800000"/>
              </a:ln>
              <a:effectLst/>
            </p:spPr>
            <p:txBody>
              <a:bodyPr anchor="t" anchorCtr="0" bIns="45709" compatLnSpc="1" lIns="91419" numCol="1" rIns="91419" tIns="45709" vert="horz" wrap="square">
                <a:prstTxWarp prst="textNoShape">
                  <a:avLst/>
                </a:prstTxWarp>
              </a:bodyPr>
              <a:lstStyle/>
              <a:p>
                <a:pPr defTabSz="914217">
                  <a:defRPr/>
                </a:pPr>
                <a:endParaRPr altLang="en-US" kern="0" lang="zh-CN" sz="1400">
                  <a:solidFill>
                    <a:sysClr lastClr="000000" val="windowText"/>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6" name="TextBox 64">
                <a:extLst>
                  <a:ext uri="{FF2B5EF4-FFF2-40B4-BE49-F238E27FC236}">
                    <a16:creationId xmlns:a16="http://schemas.microsoft.com/office/drawing/2014/main" id="{CAA72B40-18C8-4A40-BD4C-C73705139BC0}"/>
                  </a:ext>
                </a:extLst>
              </p:cNvPr>
              <p:cNvSpPr txBox="1"/>
              <p:nvPr/>
            </p:nvSpPr>
            <p:spPr>
              <a:xfrm>
                <a:off x="2466938" y="2297035"/>
                <a:ext cx="1121598" cy="472252"/>
              </a:xfrm>
              <a:prstGeom prst="rect">
                <a:avLst/>
              </a:prstGeom>
              <a:noFill/>
            </p:spPr>
            <p:txBody>
              <a:bodyPr rtlCol="0" wrap="none">
                <a:spAutoFit/>
              </a:bodyPr>
              <a:lstStyle/>
              <a:p>
                <a:pPr algn="ctr" defTabSz="914217">
                  <a:defRPr/>
                </a:pPr>
                <a:r>
                  <a:rPr altLang="en-US" kern="0" lang="zh-CN">
                    <a:solidFill>
                      <a:sysClr lastClr="FFFFFF" val="window"/>
                    </a:solidFill>
                    <a:effectLst>
                      <a:outerShdw algn="tl" blurRad="38100" dir="2700000" dist="38100">
                        <a:srgbClr val="000000">
                          <a:alpha val="43137"/>
                        </a:srgbClr>
                      </a:outerShdw>
                    </a:effectLst>
                    <a:latin charset="-122" panose="020b0600000000000000" pitchFamily="34" typeface="思源黑体 Medium"/>
                    <a:ea charset="-122" panose="020b0600000000000000" pitchFamily="34" typeface="思源黑体 Medium"/>
                    <a:sym charset="-122" panose="020b0300000000000000" pitchFamily="34" typeface="思源黑体 Light"/>
                  </a:rPr>
                  <a:t>小标题</a:t>
                </a:r>
              </a:p>
            </p:txBody>
          </p:sp>
        </p:grpSp>
      </p:grpSp>
      <p:sp>
        <p:nvSpPr>
          <p:cNvPr id="25" name="TextBox 8">
            <a:extLst>
              <a:ext uri="{FF2B5EF4-FFF2-40B4-BE49-F238E27FC236}">
                <a16:creationId xmlns:a16="http://schemas.microsoft.com/office/drawing/2014/main" id="{3A74DB06-8AE8-4E14-9C7D-77B8F418799C}"/>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588932240"/>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a:blip r:embed="rId2">
                <a:extLst>
                  <a:ext uri="{28A0092B-C50C-407E-A947-70E740481C1C}">
                    <a14:useLocalDpi val="0"/>
                  </a:ext>
                </a:extLst>
              </a:blip>
              <a:srcRect r="47505"/>
              <a:stretch>
                <a:fillRect/>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a:blip r:embed="rId3">
                <a:extLst>
                  <a:ext uri="{28A0092B-C50C-407E-A947-70E740481C1C}">
                    <a14:useLocalDpi val="0"/>
                  </a:ext>
                </a:extLst>
              </a:blip>
              <a:srcRect b="17219" r="6996"/>
              <a:stretch>
                <a:fillRect/>
              </a:stretch>
            </p:blipFill>
            <p:spPr>
              <a:xfrm flipH="1" rot="16200000">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a:blip r:embed="rId4">
                <a:extLst>
                  <a:ext uri="{28A0092B-C50C-407E-A947-70E740481C1C}">
                    <a14:useLocalDpi val="0"/>
                  </a:ext>
                </a:extLst>
              </a:blip>
              <a:srcRect r="47505"/>
              <a:stretch>
                <a:fillRect/>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a:blip r:embed="rId3">
                <a:extLst>
                  <a:ext uri="{28A0092B-C50C-407E-A947-70E740481C1C}">
                    <a14:useLocalDpi val="0"/>
                  </a:ext>
                </a:extLst>
              </a:blip>
              <a:srcRect b="17219" r="6996"/>
              <a:stretch>
                <a:fillRect/>
              </a:stretch>
            </p:blipFill>
            <p:spPr>
              <a:xfrm flipV="1" rot="16200000">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300000000000000" pitchFamily="34" typeface="思源黑体 Light"/>
              <a:ea charset="-122" panose="020b0300000000000000" pitchFamily="34" typeface="思源黑体 Light"/>
              <a:cs typeface="+mn-cs"/>
              <a:sym charset="-122" panose="020b0300000000000000" pitchFamily="34" typeface="思源黑体 Light"/>
            </a:endParaRPr>
          </a:p>
        </p:txBody>
      </p:sp>
      <p:sp>
        <p:nvSpPr>
          <p:cNvPr id="10" name="矩形 9">
            <a:extLst>
              <a:ext uri="{FF2B5EF4-FFF2-40B4-BE49-F238E27FC236}">
                <a16:creationId xmlns:a16="http://schemas.microsoft.com/office/drawing/2014/main" id="{104231F4-AC5D-49F5-BC98-282DB72EE54F}"/>
              </a:ext>
            </a:extLst>
          </p:cNvPr>
          <p:cNvSpPr/>
          <p:nvPr/>
        </p:nvSpPr>
        <p:spPr>
          <a:xfrm>
            <a:off x="4991877" y="2414530"/>
            <a:ext cx="2208245" cy="480053"/>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3600" u="none">
                <a:ln>
                  <a:noFill/>
                </a:ln>
                <a:solidFill>
                  <a:prstClr val="white"/>
                </a:solidFill>
                <a:effectLst/>
                <a:uLnTx/>
                <a:uFillTx/>
                <a:latin charset="-122" panose="02020900000000000000" pitchFamily="18" typeface="思源宋体 CN Heavy"/>
                <a:ea charset="-122" panose="02020900000000000000" pitchFamily="18" typeface="思源宋体 CN Heavy"/>
                <a:cs typeface="+mn-ea"/>
                <a:sym charset="-122" panose="020b0300000000000000" pitchFamily="34" typeface="思源黑体 Light"/>
              </a:rPr>
              <a:t>Part 02</a:t>
            </a:r>
          </a:p>
        </p:txBody>
      </p:sp>
      <p:sp>
        <p:nvSpPr>
          <p:cNvPr id="11" name="文本框 10">
            <a:extLst>
              <a:ext uri="{FF2B5EF4-FFF2-40B4-BE49-F238E27FC236}">
                <a16:creationId xmlns:a16="http://schemas.microsoft.com/office/drawing/2014/main" id="{95C3D871-0C02-400E-AE7D-6FC9BEA32CB4}"/>
              </a:ext>
            </a:extLst>
          </p:cNvPr>
          <p:cNvSpPr txBox="1"/>
          <p:nvPr/>
        </p:nvSpPr>
        <p:spPr>
          <a:xfrm>
            <a:off x="2641600" y="4110032"/>
            <a:ext cx="6908800" cy="64008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100" strike="noStrike" sz="1200" u="none">
                <a:ln>
                  <a:noFill/>
                </a:ln>
                <a:solidFill>
                  <a:prstClr val="black"/>
                </a:solidFill>
                <a:effectLst/>
                <a:uLnTx/>
                <a:uFillTx/>
                <a:latin charset="-122" panose="020b0300000000000000" pitchFamily="34" typeface="思源黑体 Light"/>
                <a:ea charset="-122" panose="020b0300000000000000" pitchFamily="34" typeface="思源黑体 Light"/>
                <a:cs typeface="+mn-ea"/>
                <a:sym charset="-122" panose="020b0300000000000000" pitchFamily="34" typeface="思源黑体 Light"/>
              </a:rPr>
              <a:t>输入替换内容输入替换内容输入替换内容输入替换内容输入替换内容输入替换内容输入替换内容输入替换内容输入替换内容</a:t>
            </a:r>
          </a:p>
        </p:txBody>
      </p:sp>
      <p:grpSp>
        <p:nvGrpSpPr>
          <p:cNvPr id="12" name="组合 11">
            <a:extLst>
              <a:ext uri="{FF2B5EF4-FFF2-40B4-BE49-F238E27FC236}">
                <a16:creationId xmlns:a16="http://schemas.microsoft.com/office/drawing/2014/main" id="{9B83325C-4AB7-440F-8BB2-13DC35AF3481}"/>
              </a:ext>
            </a:extLst>
          </p:cNvPr>
          <p:cNvGrpSpPr/>
          <p:nvPr/>
        </p:nvGrpSpPr>
        <p:grpSpPr>
          <a:xfrm>
            <a:off x="4648200" y="3248841"/>
            <a:ext cx="2895600" cy="656181"/>
            <a:chOff x="4648200" y="3438748"/>
            <a:chExt cx="2895600" cy="656181"/>
          </a:xfrm>
        </p:grpSpPr>
        <p:sp>
          <p:nvSpPr>
            <p:cNvPr id="13" name="矩形 12">
              <a:extLst>
                <a:ext uri="{FF2B5EF4-FFF2-40B4-BE49-F238E27FC236}">
                  <a16:creationId xmlns:a16="http://schemas.microsoft.com/office/drawing/2014/main" id="{048E9C37-BEB7-4A92-8177-F8A9DA4033DF}"/>
                </a:ext>
              </a:extLst>
            </p:cNvPr>
            <p:cNvSpPr/>
            <p:nvPr/>
          </p:nvSpPr>
          <p:spPr>
            <a:xfrm>
              <a:off x="4648200" y="3438748"/>
              <a:ext cx="2895600" cy="530352"/>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lumMod val="75000"/>
                      <a:lumOff val="25000"/>
                    </a:prstClr>
                  </a:solidFill>
                  <a:effectLst/>
                  <a:uLnTx/>
                  <a:uFillTx/>
                  <a:latin charset="-122" panose="020b0600000000000000" pitchFamily="34" typeface="思源黑体 Medium"/>
                  <a:ea charset="-122" panose="020b0600000000000000" pitchFamily="34" typeface="思源黑体 Medium"/>
                  <a:cs typeface="+mn-ea"/>
                  <a:sym charset="-122" panose="020b0300000000000000" pitchFamily="34" typeface="思源黑体 Light"/>
                </a:rPr>
                <a:t>教育教学分析</a:t>
              </a:r>
            </a:p>
          </p:txBody>
        </p:sp>
        <p:cxnSp>
          <p:nvCxnSpPr>
            <p:cNvPr id="14" name="直接连接符 13">
              <a:extLst>
                <a:ext uri="{FF2B5EF4-FFF2-40B4-BE49-F238E27FC236}">
                  <a16:creationId xmlns:a16="http://schemas.microsoft.com/office/drawing/2014/main" id="{8F72E1A6-3BEF-46BC-A104-7EC9F88348FB}"/>
                </a:ext>
              </a:extLst>
            </p:cNvPr>
            <p:cNvCxnSpPr/>
            <p:nvPr/>
          </p:nvCxnSpPr>
          <p:spPr>
            <a:xfrm>
              <a:off x="5676900" y="4094929"/>
              <a:ext cx="838200" cy="0"/>
            </a:xfrm>
            <a:prstGeom prst="line">
              <a:avLst/>
            </a:prstGeom>
            <a:ln w="28575">
              <a:solidFill>
                <a:srgbClr val="86B17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406070791"/>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8603D1D7-A2C9-43D1-A33C-1D36CF6F16B7}"/>
              </a:ext>
            </a:extLst>
          </p:cNvPr>
          <p:cNvGrpSpPr/>
          <p:nvPr/>
        </p:nvGrpSpPr>
        <p:grpSpPr>
          <a:xfrm>
            <a:off x="2006601" y="2458871"/>
            <a:ext cx="4884225" cy="1751754"/>
            <a:chOff x="2006601" y="2458871"/>
            <a:chExt cx="4884225" cy="1751754"/>
          </a:xfrm>
        </p:grpSpPr>
        <p:grpSp>
          <p:nvGrpSpPr>
            <p:cNvPr id="12" name="组合 11"/>
            <p:cNvGrpSpPr/>
            <p:nvPr/>
          </p:nvGrpSpPr>
          <p:grpSpPr>
            <a:xfrm flipH="1">
              <a:off x="4475201" y="3136868"/>
              <a:ext cx="1148240" cy="83099"/>
              <a:chOff x="6710082" y="1986736"/>
              <a:chExt cx="1148240" cy="83099"/>
            </a:xfrm>
          </p:grpSpPr>
          <p:cxnSp>
            <p:nvCxnSpPr>
              <p:cNvPr id="13" name="出自【趣你的PPT】(微信:qunideppt)：最优质的PPT资源库"/>
              <p:cNvCxnSpPr/>
              <p:nvPr/>
            </p:nvCxnSpPr>
            <p:spPr>
              <a:xfrm>
                <a:off x="6710082" y="2026001"/>
                <a:ext cx="10892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出自【趣你的PPT】(微信:qunideppt)：最优质的PPT资源库"/>
              <p:cNvSpPr/>
              <p:nvPr/>
            </p:nvSpPr>
            <p:spPr>
              <a:xfrm>
                <a:off x="7775223" y="1986736"/>
                <a:ext cx="83099" cy="830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15" name="组合 14"/>
            <p:cNvGrpSpPr/>
            <p:nvPr/>
          </p:nvGrpSpPr>
          <p:grpSpPr>
            <a:xfrm>
              <a:off x="5623441" y="2458871"/>
              <a:ext cx="1267385" cy="1470167"/>
              <a:chOff x="5474030" y="2205319"/>
              <a:chExt cx="1267385" cy="1470167"/>
            </a:xfrm>
          </p:grpSpPr>
          <p:sp>
            <p:nvSpPr>
              <p:cNvPr id="16" name="出自【趣你的PPT】(微信:qunideppt)：最优质的PPT资源库"/>
              <p:cNvSpPr/>
              <p:nvPr/>
            </p:nvSpPr>
            <p:spPr>
              <a:xfrm rot="5400000">
                <a:off x="5372639" y="2306710"/>
                <a:ext cx="1470167" cy="1267385"/>
              </a:xfrm>
              <a:prstGeom prst="triangle">
                <a:avLst/>
              </a:prstGeom>
              <a:solidFill>
                <a:srgbClr val="DDE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7" name="出自【趣你的PPT】(微信:qunideppt)：最优质的PPT资源库"/>
              <p:cNvSpPr>
                <a:spLocks noEditPoints="1"/>
              </p:cNvSpPr>
              <p:nvPr/>
            </p:nvSpPr>
            <p:spPr bwMode="auto">
              <a:xfrm>
                <a:off x="5688307" y="2691740"/>
                <a:ext cx="365271" cy="445994"/>
              </a:xfrm>
              <a:custGeom>
                <a:gdLst>
                  <a:gd fmla="*/ 36 w 79" name="T0"/>
                  <a:gd fmla="*/ 27 h 97" name="T1"/>
                  <a:gd fmla="*/ 40 w 79" name="T2"/>
                  <a:gd fmla="*/ 1 h 97" name="T3"/>
                  <a:gd fmla="*/ 46 w 79" name="T4"/>
                  <a:gd fmla="*/ 5 h 97" name="T5"/>
                  <a:gd fmla="*/ 41 w 79" name="T6"/>
                  <a:gd fmla="*/ 27 h 97" name="T7"/>
                  <a:gd fmla="*/ 39 w 79" name="T8"/>
                  <a:gd fmla="*/ 27 h 97" name="T9"/>
                  <a:gd fmla="*/ 36 w 79" name="T10"/>
                  <a:gd fmla="*/ 27 h 97" name="T11"/>
                  <a:gd fmla="*/ 38 w 79" name="T12"/>
                  <a:gd fmla="*/ 67 h 97" name="T13"/>
                  <a:gd fmla="*/ 34 w 79" name="T14"/>
                  <a:gd fmla="*/ 58 h 97" name="T15"/>
                  <a:gd fmla="*/ 29 w 79" name="T16"/>
                  <a:gd fmla="*/ 64 h 97" name="T17"/>
                  <a:gd fmla="*/ 38 w 79" name="T18"/>
                  <a:gd fmla="*/ 67 h 97" name="T19"/>
                  <a:gd fmla="*/ 41 w 79" name="T20"/>
                  <a:gd fmla="*/ 67 h 97" name="T21"/>
                  <a:gd fmla="*/ 46 w 79" name="T22"/>
                  <a:gd fmla="*/ 58 h 97" name="T23"/>
                  <a:gd fmla="*/ 50 w 79" name="T24"/>
                  <a:gd fmla="*/ 64 h 97" name="T25"/>
                  <a:gd fmla="*/ 41 w 79" name="T26"/>
                  <a:gd fmla="*/ 67 h 97" name="T27"/>
                  <a:gd fmla="*/ 40 w 79" name="T28"/>
                  <a:gd fmla="*/ 94 h 97" name="T29"/>
                  <a:gd fmla="*/ 25 w 79" name="T30"/>
                  <a:gd fmla="*/ 96 h 97" name="T31"/>
                  <a:gd fmla="*/ 16 w 79" name="T32"/>
                  <a:gd fmla="*/ 89 h 97" name="T33"/>
                  <a:gd fmla="*/ 10 w 79" name="T34"/>
                  <a:gd fmla="*/ 81 h 97" name="T35"/>
                  <a:gd fmla="*/ 5 w 79" name="T36"/>
                  <a:gd fmla="*/ 72 h 97" name="T37"/>
                  <a:gd fmla="*/ 0 w 79" name="T38"/>
                  <a:gd fmla="*/ 55 h 97" name="T39"/>
                  <a:gd fmla="*/ 7 w 79" name="T40"/>
                  <a:gd fmla="*/ 37 h 97" name="T41"/>
                  <a:gd fmla="*/ 22 w 79" name="T42"/>
                  <a:gd fmla="*/ 30 h 97" name="T43"/>
                  <a:gd fmla="*/ 40 w 79" name="T44"/>
                  <a:gd fmla="*/ 31 h 97" name="T45"/>
                  <a:gd fmla="*/ 57 w 79" name="T46"/>
                  <a:gd fmla="*/ 30 h 97" name="T47"/>
                  <a:gd fmla="*/ 72 w 79" name="T48"/>
                  <a:gd fmla="*/ 37 h 97" name="T49"/>
                  <a:gd fmla="*/ 79 w 79" name="T50"/>
                  <a:gd fmla="*/ 55 h 97" name="T51"/>
                  <a:gd fmla="*/ 74 w 79" name="T52"/>
                  <a:gd fmla="*/ 72 h 97" name="T53"/>
                  <a:gd fmla="*/ 69 w 79" name="T54"/>
                  <a:gd fmla="*/ 81 h 97" name="T55"/>
                  <a:gd fmla="*/ 63 w 79" name="T56"/>
                  <a:gd fmla="*/ 89 h 97" name="T57"/>
                  <a:gd fmla="*/ 54 w 79" name="T58"/>
                  <a:gd fmla="*/ 96 h 97" name="T59"/>
                  <a:gd fmla="*/ 40 w 79" name="T60"/>
                  <a:gd fmla="*/ 94 h 97" name="T61"/>
                  <a:gd fmla="*/ 29 w 79" name="T62"/>
                  <a:gd fmla="*/ 86 h 97" name="T63"/>
                  <a:gd fmla="*/ 24 w 79" name="T64"/>
                  <a:gd fmla="*/ 82 h 97" name="T65"/>
                  <a:gd fmla="*/ 19 w 79" name="T66"/>
                  <a:gd fmla="*/ 75 h 97" name="T67"/>
                  <a:gd fmla="*/ 15 w 79" name="T68"/>
                  <a:gd fmla="*/ 68 h 97" name="T69"/>
                  <a:gd fmla="*/ 11 w 79" name="T70"/>
                  <a:gd fmla="*/ 56 h 97" name="T71"/>
                  <a:gd fmla="*/ 16 w 79" name="T72"/>
                  <a:gd fmla="*/ 45 h 97" name="T73"/>
                  <a:gd fmla="*/ 25 w 79" name="T74"/>
                  <a:gd fmla="*/ 40 h 97" name="T75"/>
                  <a:gd fmla="*/ 39 w 79" name="T76"/>
                  <a:gd fmla="*/ 41 h 97" name="T77"/>
                  <a:gd fmla="*/ 40 w 79" name="T78"/>
                  <a:gd fmla="*/ 41 h 97" name="T79"/>
                  <a:gd fmla="*/ 40 w 79" name="T80"/>
                  <a:gd fmla="*/ 41 h 97" name="T81"/>
                  <a:gd fmla="*/ 54 w 79" name="T82"/>
                  <a:gd fmla="*/ 40 h 97" name="T83"/>
                  <a:gd fmla="*/ 63 w 79" name="T84"/>
                  <a:gd fmla="*/ 45 h 97" name="T85"/>
                  <a:gd fmla="*/ 68 w 79" name="T86"/>
                  <a:gd fmla="*/ 56 h 97" name="T87"/>
                  <a:gd fmla="*/ 64 w 79" name="T88"/>
                  <a:gd fmla="*/ 68 h 97" name="T89"/>
                  <a:gd fmla="*/ 60 w 79" name="T90"/>
                  <a:gd fmla="*/ 75 h 97" name="T91"/>
                  <a:gd fmla="*/ 55 w 79" name="T92"/>
                  <a:gd fmla="*/ 82 h 97" name="T93"/>
                  <a:gd fmla="*/ 50 w 79" name="T94"/>
                  <a:gd fmla="*/ 86 h 97" name="T95"/>
                  <a:gd fmla="*/ 41 w 79" name="T96"/>
                  <a:gd fmla="*/ 83 h 97" name="T97"/>
                  <a:gd fmla="*/ 40 w 79" name="T98"/>
                  <a:gd fmla="*/ 83 h 97" name="T99"/>
                  <a:gd fmla="*/ 38 w 79" name="T100"/>
                  <a:gd fmla="*/ 83 h 97" name="T101"/>
                  <a:gd fmla="*/ 29 w 79" name="T102"/>
                  <a:gd fmla="*/ 86 h 97" name="T103"/>
                  <a:gd fmla="*/ 43 w 79" name="T104"/>
                  <a:gd fmla="*/ 15 h 97" name="T105"/>
                  <a:gd fmla="*/ 45 w 79" name="T106"/>
                  <a:gd fmla="*/ 13 h 97" name="T107"/>
                  <a:gd fmla="*/ 65 w 79" name="T108"/>
                  <a:gd fmla="*/ 10 h 97" name="T109"/>
                  <a:gd fmla="*/ 44 w 79" name="T110"/>
                  <a:gd fmla="*/ 20 h 97" name="T111"/>
                  <a:gd fmla="*/ 59 w 79" name="T112"/>
                  <a:gd fmla="*/ 23 h 97" name="T113"/>
                  <a:gd fmla="*/ 78 w 79" name="T114"/>
                  <a:gd fmla="*/ 11 h 97" name="T115"/>
                  <a:gd fmla="*/ 54 w 79" name="T116"/>
                  <a:gd fmla="*/ 3 h 97" name="T117"/>
                  <a:gd fmla="*/ 43 w 79" name="T118"/>
                  <a:gd fmla="*/ 15 h 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7" w="79">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1"/>
              </a:solidFill>
              <a:ln>
                <a:noFill/>
              </a:ln>
            </p:spPr>
            <p:txBody>
              <a:bodyPr bIns="40148" lIns="80296" rIns="80296" tIns="40148"/>
              <a:lstStyle/>
              <a:p>
                <a:pPr>
                  <a:defRPr/>
                </a:pPr>
                <a:endParaRPr altLang="en-US" lang="zh-CN" sz="14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30" name="矩形 29"/>
            <p:cNvSpPr/>
            <p:nvPr/>
          </p:nvSpPr>
          <p:spPr>
            <a:xfrm>
              <a:off x="2006601" y="2863590"/>
              <a:ext cx="2254324" cy="1051560"/>
            </a:xfrm>
            <a:prstGeom prst="rect">
              <a:avLst/>
            </a:prstGeom>
          </p:spPr>
          <p:txBody>
            <a:bodyPr wrap="square">
              <a:spAutoFit/>
            </a:bodyPr>
            <a:lstStyle/>
            <a:p>
              <a:pPr defTabSz="866284">
                <a:lnSpc>
                  <a:spcPct val="150000"/>
                </a:lnSpc>
                <a:defRPr/>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grpSp>
        <p:nvGrpSpPr>
          <p:cNvPr id="6" name="组合 5">
            <a:extLst>
              <a:ext uri="{FF2B5EF4-FFF2-40B4-BE49-F238E27FC236}">
                <a16:creationId xmlns:a16="http://schemas.microsoft.com/office/drawing/2014/main" id="{24FD3D9F-D617-4771-AC54-06DFEA76E498}"/>
              </a:ext>
            </a:extLst>
          </p:cNvPr>
          <p:cNvGrpSpPr/>
          <p:nvPr/>
        </p:nvGrpSpPr>
        <p:grpSpPr>
          <a:xfrm>
            <a:off x="2006601" y="4287674"/>
            <a:ext cx="4890410" cy="1775134"/>
            <a:chOff x="2006601" y="4287674"/>
            <a:chExt cx="4890410" cy="1775134"/>
          </a:xfrm>
        </p:grpSpPr>
        <p:grpSp>
          <p:nvGrpSpPr>
            <p:cNvPr id="24" name="组合 23"/>
            <p:cNvGrpSpPr/>
            <p:nvPr/>
          </p:nvGrpSpPr>
          <p:grpSpPr>
            <a:xfrm flipH="1">
              <a:off x="4487571" y="4981207"/>
              <a:ext cx="1148240" cy="83099"/>
              <a:chOff x="6710082" y="1986736"/>
              <a:chExt cx="1148240" cy="83099"/>
            </a:xfrm>
          </p:grpSpPr>
          <p:cxnSp>
            <p:nvCxnSpPr>
              <p:cNvPr id="25" name="出自【趣你的PPT】(微信:qunideppt)：最优质的PPT资源库"/>
              <p:cNvCxnSpPr/>
              <p:nvPr/>
            </p:nvCxnSpPr>
            <p:spPr>
              <a:xfrm>
                <a:off x="6710082" y="2026001"/>
                <a:ext cx="10892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出自【趣你的PPT】(微信:qunideppt)：最优质的PPT资源库"/>
              <p:cNvSpPr/>
              <p:nvPr/>
            </p:nvSpPr>
            <p:spPr>
              <a:xfrm>
                <a:off x="7775223" y="1986736"/>
                <a:ext cx="83099" cy="830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27" name="组合 26"/>
            <p:cNvGrpSpPr/>
            <p:nvPr/>
          </p:nvGrpSpPr>
          <p:grpSpPr>
            <a:xfrm>
              <a:off x="5629626" y="4287674"/>
              <a:ext cx="1267385" cy="1470167"/>
              <a:chOff x="5480215" y="4034122"/>
              <a:chExt cx="1267385" cy="1470167"/>
            </a:xfrm>
          </p:grpSpPr>
          <p:sp>
            <p:nvSpPr>
              <p:cNvPr id="28" name="出自【趣你的PPT】(微信:qunideppt)：最优质的PPT资源库"/>
              <p:cNvSpPr/>
              <p:nvPr/>
            </p:nvSpPr>
            <p:spPr>
              <a:xfrm rot="5400000">
                <a:off x="5378824" y="4135513"/>
                <a:ext cx="1470167" cy="1267385"/>
              </a:xfrm>
              <a:prstGeom prst="triangle">
                <a:avLst/>
              </a:prstGeom>
              <a:solidFill>
                <a:srgbClr val="DDE2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9" name="出自【趣你的PPT】(微信:qunideppt)：最优质的PPT资源库"/>
              <p:cNvSpPr>
                <a:spLocks noEditPoints="1"/>
              </p:cNvSpPr>
              <p:nvPr/>
            </p:nvSpPr>
            <p:spPr bwMode="auto">
              <a:xfrm>
                <a:off x="5638842" y="4557510"/>
                <a:ext cx="505572" cy="418820"/>
              </a:xfrm>
              <a:custGeom>
                <a:gdLst>
                  <a:gd fmla="*/ 122 w 300" name="T0"/>
                  <a:gd fmla="*/ 0 h 247" name="T1"/>
                  <a:gd fmla="*/ 208 w 300" name="T2"/>
                  <a:gd fmla="*/ 36 h 247" name="T3"/>
                  <a:gd fmla="*/ 244 w 300" name="T4"/>
                  <a:gd fmla="*/ 122 h 247" name="T5"/>
                  <a:gd fmla="*/ 208 w 300" name="T6"/>
                  <a:gd fmla="*/ 208 h 247" name="T7"/>
                  <a:gd fmla="*/ 122 w 300" name="T8"/>
                  <a:gd fmla="*/ 244 h 247" name="T9"/>
                  <a:gd fmla="*/ 35 w 300" name="T10"/>
                  <a:gd fmla="*/ 208 h 247" name="T11"/>
                  <a:gd fmla="*/ 0 w 300" name="T12"/>
                  <a:gd fmla="*/ 122 h 247" name="T13"/>
                  <a:gd fmla="*/ 35 w 300" name="T14"/>
                  <a:gd fmla="*/ 36 h 247" name="T15"/>
                  <a:gd fmla="*/ 122 w 300" name="T16"/>
                  <a:gd fmla="*/ 0 h 247" name="T17"/>
                  <a:gd fmla="*/ 175 w 300" name="T18"/>
                  <a:gd fmla="*/ 245 h 247" name="T19"/>
                  <a:gd fmla="*/ 300 w 300" name="T20"/>
                  <a:gd fmla="*/ 158 h 247" name="T21"/>
                  <a:gd fmla="*/ 298 w 300" name="T22"/>
                  <a:gd fmla="*/ 126 h 247" name="T23"/>
                  <a:gd fmla="*/ 175 w 300" name="T24"/>
                  <a:gd fmla="*/ 245 h 247" name="T25"/>
                  <a:gd fmla="*/ 130 w 300" name="T26"/>
                  <a:gd fmla="*/ 80 h 247" name="T27"/>
                  <a:gd fmla="*/ 151 w 300" name="T28"/>
                  <a:gd fmla="*/ 91 h 247" name="T29"/>
                  <a:gd fmla="*/ 181 w 300" name="T30"/>
                  <a:gd fmla="*/ 71 h 247" name="T31"/>
                  <a:gd fmla="*/ 177 w 300" name="T32"/>
                  <a:gd fmla="*/ 66 h 247" name="T33"/>
                  <a:gd fmla="*/ 130 w 300" name="T34"/>
                  <a:gd fmla="*/ 44 h 247" name="T35"/>
                  <a:gd fmla="*/ 130 w 300" name="T36"/>
                  <a:gd fmla="*/ 80 h 247" name="T37"/>
                  <a:gd fmla="*/ 162 w 300" name="T38"/>
                  <a:gd fmla="*/ 108 h 247" name="T39"/>
                  <a:gd fmla="*/ 164 w 300" name="T40"/>
                  <a:gd fmla="*/ 122 h 247" name="T41"/>
                  <a:gd fmla="*/ 161 w 300" name="T42"/>
                  <a:gd fmla="*/ 138 h 247" name="T43"/>
                  <a:gd fmla="*/ 192 w 300" name="T44"/>
                  <a:gd fmla="*/ 157 h 247" name="T45"/>
                  <a:gd fmla="*/ 200 w 300" name="T46"/>
                  <a:gd fmla="*/ 122 h 247" name="T47"/>
                  <a:gd fmla="*/ 192 w 300" name="T48"/>
                  <a:gd fmla="*/ 87 h 247" name="T49"/>
                  <a:gd fmla="*/ 162 w 300" name="T50"/>
                  <a:gd fmla="*/ 108 h 247" name="T51"/>
                  <a:gd fmla="*/ 149 w 300" name="T52"/>
                  <a:gd fmla="*/ 154 h 247" name="T53"/>
                  <a:gd fmla="*/ 130 w 300" name="T54"/>
                  <a:gd fmla="*/ 164 h 247" name="T55"/>
                  <a:gd fmla="*/ 130 w 300" name="T56"/>
                  <a:gd fmla="*/ 200 h 247" name="T57"/>
                  <a:gd fmla="*/ 177 w 300" name="T58"/>
                  <a:gd fmla="*/ 178 h 247" name="T59"/>
                  <a:gd fmla="*/ 181 w 300" name="T60"/>
                  <a:gd fmla="*/ 174 h 247" name="T61"/>
                  <a:gd fmla="*/ 149 w 300" name="T62"/>
                  <a:gd fmla="*/ 154 h 247" name="T63"/>
                  <a:gd fmla="*/ 110 w 300" name="T64"/>
                  <a:gd fmla="*/ 163 h 247" name="T65"/>
                  <a:gd fmla="*/ 94 w 300" name="T66"/>
                  <a:gd fmla="*/ 155 h 247" name="T67"/>
                  <a:gd fmla="*/ 64 w 300" name="T68"/>
                  <a:gd fmla="*/ 176 h 247" name="T69"/>
                  <a:gd fmla="*/ 66 w 300" name="T70"/>
                  <a:gd fmla="*/ 178 h 247" name="T71"/>
                  <a:gd fmla="*/ 110 w 300" name="T72"/>
                  <a:gd fmla="*/ 200 h 247" name="T73"/>
                  <a:gd fmla="*/ 110 w 300" name="T74"/>
                  <a:gd fmla="*/ 163 h 247" name="T75"/>
                  <a:gd fmla="*/ 82 w 300" name="T76"/>
                  <a:gd fmla="*/ 139 h 247" name="T77"/>
                  <a:gd fmla="*/ 79 w 300" name="T78"/>
                  <a:gd fmla="*/ 122 h 247" name="T79"/>
                  <a:gd fmla="*/ 80 w 300" name="T80"/>
                  <a:gd fmla="*/ 111 h 247" name="T81"/>
                  <a:gd fmla="*/ 49 w 300" name="T82"/>
                  <a:gd fmla="*/ 92 h 247" name="T83"/>
                  <a:gd fmla="*/ 43 w 300" name="T84"/>
                  <a:gd fmla="*/ 122 h 247" name="T85"/>
                  <a:gd fmla="*/ 52 w 300" name="T86"/>
                  <a:gd fmla="*/ 159 h 247" name="T87"/>
                  <a:gd fmla="*/ 82 w 300" name="T88"/>
                  <a:gd fmla="*/ 139 h 247" name="T89"/>
                  <a:gd fmla="*/ 90 w 300" name="T90"/>
                  <a:gd fmla="*/ 94 h 247" name="T91"/>
                  <a:gd fmla="*/ 91 w 300" name="T92"/>
                  <a:gd fmla="*/ 92 h 247" name="T93"/>
                  <a:gd fmla="*/ 110 w 300" name="T94"/>
                  <a:gd fmla="*/ 81 h 247" name="T95"/>
                  <a:gd fmla="*/ 110 w 300" name="T96"/>
                  <a:gd fmla="*/ 44 h 247" name="T97"/>
                  <a:gd fmla="*/ 66 w 300" name="T98"/>
                  <a:gd fmla="*/ 66 h 247" name="T99"/>
                  <a:gd fmla="*/ 59 w 300" name="T100"/>
                  <a:gd fmla="*/ 74 h 247" name="T101"/>
                  <a:gd fmla="*/ 90 w 300" name="T102"/>
                  <a:gd fmla="*/ 94 h 24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46" w="300">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p:spPr>
            <p:txBody>
              <a:bodyPr bIns="40148" lIns="80296" rIns="80296" tIns="40148"/>
              <a:lstStyle/>
              <a:p>
                <a:pPr>
                  <a:defRPr/>
                </a:pPr>
                <a:endParaRPr altLang="en-US" lang="zh-CN" sz="14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31" name="矩形 30"/>
            <p:cNvSpPr/>
            <p:nvPr/>
          </p:nvSpPr>
          <p:spPr>
            <a:xfrm>
              <a:off x="2006601" y="4715773"/>
              <a:ext cx="2254324" cy="1051560"/>
            </a:xfrm>
            <a:prstGeom prst="rect">
              <a:avLst/>
            </a:prstGeom>
          </p:spPr>
          <p:txBody>
            <a:bodyPr wrap="square">
              <a:spAutoFit/>
            </a:bodyPr>
            <a:lstStyle/>
            <a:p>
              <a:pPr defTabSz="866284">
                <a:lnSpc>
                  <a:spcPct val="150000"/>
                </a:lnSpc>
                <a:defRPr/>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grpSp>
        <p:nvGrpSpPr>
          <p:cNvPr id="2" name="组合 1">
            <a:extLst>
              <a:ext uri="{FF2B5EF4-FFF2-40B4-BE49-F238E27FC236}">
                <a16:creationId xmlns:a16="http://schemas.microsoft.com/office/drawing/2014/main" id="{32E9FE52-F831-4BF9-AA78-0198CFFA33A2}"/>
              </a:ext>
            </a:extLst>
          </p:cNvPr>
          <p:cNvGrpSpPr/>
          <p:nvPr/>
        </p:nvGrpSpPr>
        <p:grpSpPr>
          <a:xfrm>
            <a:off x="5629626" y="1544470"/>
            <a:ext cx="4797074" cy="1775134"/>
            <a:chOff x="5629626" y="1544470"/>
            <a:chExt cx="4797074" cy="1775134"/>
          </a:xfrm>
        </p:grpSpPr>
        <p:grpSp>
          <p:nvGrpSpPr>
            <p:cNvPr id="5" name="组合 4"/>
            <p:cNvGrpSpPr/>
            <p:nvPr/>
          </p:nvGrpSpPr>
          <p:grpSpPr>
            <a:xfrm>
              <a:off x="6903196" y="2238003"/>
              <a:ext cx="1148240" cy="83099"/>
              <a:chOff x="6710082" y="1986736"/>
              <a:chExt cx="1148240" cy="83099"/>
            </a:xfrm>
          </p:grpSpPr>
          <p:cxnSp>
            <p:nvCxnSpPr>
              <p:cNvPr id="7" name="出自【趣你的PPT】(微信:qunideppt)：最优质的PPT资源库"/>
              <p:cNvCxnSpPr/>
              <p:nvPr/>
            </p:nvCxnSpPr>
            <p:spPr>
              <a:xfrm>
                <a:off x="6710082" y="2026001"/>
                <a:ext cx="10892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出自【趣你的PPT】(微信:qunideppt)：最优质的PPT资源库"/>
              <p:cNvSpPr/>
              <p:nvPr/>
            </p:nvSpPr>
            <p:spPr>
              <a:xfrm>
                <a:off x="7775223" y="1986736"/>
                <a:ext cx="83099" cy="830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9" name="组合 8"/>
            <p:cNvGrpSpPr/>
            <p:nvPr/>
          </p:nvGrpSpPr>
          <p:grpSpPr>
            <a:xfrm>
              <a:off x="5629626" y="1544470"/>
              <a:ext cx="1267385" cy="1470167"/>
              <a:chOff x="5480215" y="1290918"/>
              <a:chExt cx="1267385" cy="1470167"/>
            </a:xfrm>
          </p:grpSpPr>
          <p:sp>
            <p:nvSpPr>
              <p:cNvPr id="10" name="出自【趣你的PPT】(微信:qunideppt)：最优质的PPT资源库"/>
              <p:cNvSpPr/>
              <p:nvPr/>
            </p:nvSpPr>
            <p:spPr>
              <a:xfrm rot="16200000">
                <a:off x="5378824" y="1392309"/>
                <a:ext cx="1470167" cy="1267385"/>
              </a:xfrm>
              <a:prstGeom prst="triangle">
                <a:avLst/>
              </a:pr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11" name="出自【趣你的PPT】(微信:qunideppt)：最优质的PPT资源库"/>
              <p:cNvSpPr>
                <a:spLocks noEditPoints="1"/>
              </p:cNvSpPr>
              <p:nvPr/>
            </p:nvSpPr>
            <p:spPr bwMode="auto">
              <a:xfrm>
                <a:off x="6120092" y="1846683"/>
                <a:ext cx="423007" cy="400954"/>
              </a:xfrm>
              <a:custGeom>
                <a:gdLst>
                  <a:gd fmla="*/ 89 w 93" name="T0"/>
                  <a:gd fmla="*/ 0 h 88" name="T1"/>
                  <a:gd fmla="*/ 93 w 93" name="T2"/>
                  <a:gd fmla="*/ 5 h 88" name="T3"/>
                  <a:gd fmla="*/ 93 w 93" name="T4"/>
                  <a:gd fmla="*/ 74 h 88" name="T5"/>
                  <a:gd fmla="*/ 81 w 93" name="T6"/>
                  <a:gd fmla="*/ 74 h 88" name="T7"/>
                  <a:gd fmla="*/ 82 w 93" name="T8"/>
                  <a:gd fmla="*/ 65 h 88" name="T9"/>
                  <a:gd fmla="*/ 84 w 93" name="T10"/>
                  <a:gd fmla="*/ 10 h 88" name="T11"/>
                  <a:gd fmla="*/ 10 w 93" name="T12"/>
                  <a:gd fmla="*/ 65 h 88" name="T13"/>
                  <a:gd fmla="*/ 48 w 93" name="T14"/>
                  <a:gd fmla="*/ 72 h 88" name="T15"/>
                  <a:gd fmla="*/ 5 w 93" name="T16"/>
                  <a:gd fmla="*/ 74 h 88" name="T17"/>
                  <a:gd fmla="*/ 0 w 93" name="T18"/>
                  <a:gd fmla="*/ 69 h 88" name="T19"/>
                  <a:gd fmla="*/ 0 w 93" name="T20"/>
                  <a:gd fmla="*/ 0 h 88" name="T21"/>
                  <a:gd fmla="*/ 64 w 93" name="T22"/>
                  <a:gd fmla="*/ 51 h 88" name="T23"/>
                  <a:gd fmla="*/ 55 w 93" name="T24"/>
                  <a:gd fmla="*/ 71 h 88" name="T25"/>
                  <a:gd fmla="*/ 57 w 93" name="T26"/>
                  <a:gd fmla="*/ 82 h 88" name="T27"/>
                  <a:gd fmla="*/ 64 w 93" name="T28"/>
                  <a:gd fmla="*/ 78 h 88" name="T29"/>
                  <a:gd fmla="*/ 72 w 93" name="T30"/>
                  <a:gd fmla="*/ 84 h 88" name="T31"/>
                  <a:gd fmla="*/ 74 w 93" name="T32"/>
                  <a:gd fmla="*/ 71 h 88" name="T33"/>
                  <a:gd fmla="*/ 64 w 93" name="T34"/>
                  <a:gd fmla="*/ 51 h 88" name="T35"/>
                  <a:gd fmla="*/ 64 w 93" name="T36"/>
                  <a:gd fmla="*/ 69 h 88" name="T37"/>
                  <a:gd fmla="*/ 64 w 93" name="T38"/>
                  <a:gd fmla="*/ 72 h 88" name="T39"/>
                  <a:gd fmla="*/ 62 w 93" name="T40"/>
                  <a:gd fmla="*/ 55 h 88" name="T41"/>
                  <a:gd fmla="*/ 71 w 93" name="T42"/>
                  <a:gd fmla="*/ 64 h 88" name="T43"/>
                  <a:gd fmla="*/ 62 w 93" name="T44"/>
                  <a:gd fmla="*/ 55 h 88" name="T45"/>
                  <a:gd fmla="*/ 18 w 93" name="T46"/>
                  <a:gd fmla="*/ 46 h 88" name="T47"/>
                  <a:gd fmla="*/ 77 w 93" name="T48"/>
                  <a:gd fmla="*/ 41 h 88" name="T49"/>
                  <a:gd fmla="*/ 47 w 93" name="T50"/>
                  <a:gd fmla="*/ 29 h 88" name="T51"/>
                  <a:gd fmla="*/ 77 w 93" name="T52"/>
                  <a:gd fmla="*/ 34 h 88" name="T53"/>
                  <a:gd fmla="*/ 47 w 93" name="T54"/>
                  <a:gd fmla="*/ 29 h 88" name="T55"/>
                  <a:gd fmla="*/ 47 w 93" name="T56"/>
                  <a:gd fmla="*/ 22 h 88" name="T57"/>
                  <a:gd fmla="*/ 77 w 93" name="T58"/>
                  <a:gd fmla="*/ 17 h 88" name="T59"/>
                  <a:gd fmla="*/ 18 w 93" name="T60"/>
                  <a:gd fmla="*/ 17 h 88" name="T61"/>
                  <a:gd fmla="*/ 40 w 93" name="T62"/>
                  <a:gd fmla="*/ 35 h 88" name="T63"/>
                  <a:gd fmla="*/ 18 w 93" name="T64"/>
                  <a:gd fmla="*/ 17 h 8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8" w="93">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bg1"/>
              </a:solidFill>
              <a:ln>
                <a:noFill/>
              </a:ln>
            </p:spPr>
            <p:txBody>
              <a:bodyPr bIns="40148" lIns="80296" rIns="80296" tIns="40148"/>
              <a:lstStyle/>
              <a:p>
                <a:pPr>
                  <a:defRPr/>
                </a:pPr>
                <a:endParaRPr altLang="en-US" lang="zh-CN" sz="14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32" name="矩形 31"/>
            <p:cNvSpPr/>
            <p:nvPr/>
          </p:nvSpPr>
          <p:spPr>
            <a:xfrm>
              <a:off x="8152641" y="1972569"/>
              <a:ext cx="2274059" cy="1051560"/>
            </a:xfrm>
            <a:prstGeom prst="rect">
              <a:avLst/>
            </a:prstGeom>
          </p:spPr>
          <p:txBody>
            <a:bodyPr wrap="square">
              <a:spAutoFit/>
            </a:bodyPr>
            <a:lstStyle/>
            <a:p>
              <a:pPr defTabSz="866284">
                <a:lnSpc>
                  <a:spcPct val="150000"/>
                </a:lnSpc>
                <a:defRPr/>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grpSp>
        <p:nvGrpSpPr>
          <p:cNvPr id="4" name="组合 3">
            <a:extLst>
              <a:ext uri="{FF2B5EF4-FFF2-40B4-BE49-F238E27FC236}">
                <a16:creationId xmlns:a16="http://schemas.microsoft.com/office/drawing/2014/main" id="{D535FF7B-3017-42CB-BF1A-B799960A00A1}"/>
              </a:ext>
            </a:extLst>
          </p:cNvPr>
          <p:cNvGrpSpPr/>
          <p:nvPr/>
        </p:nvGrpSpPr>
        <p:grpSpPr>
          <a:xfrm>
            <a:off x="5635811" y="3373273"/>
            <a:ext cx="4790889" cy="1798514"/>
            <a:chOff x="5635811" y="3373273"/>
            <a:chExt cx="4790889" cy="1798514"/>
          </a:xfrm>
        </p:grpSpPr>
        <p:grpSp>
          <p:nvGrpSpPr>
            <p:cNvPr id="18" name="组合 17"/>
            <p:cNvGrpSpPr/>
            <p:nvPr/>
          </p:nvGrpSpPr>
          <p:grpSpPr>
            <a:xfrm>
              <a:off x="6873682" y="4062304"/>
              <a:ext cx="1148240" cy="83099"/>
              <a:chOff x="6710082" y="1986736"/>
              <a:chExt cx="1148240" cy="83099"/>
            </a:xfrm>
          </p:grpSpPr>
          <p:cxnSp>
            <p:nvCxnSpPr>
              <p:cNvPr id="19" name="出自【趣你的PPT】(微信:qunideppt)：最优质的PPT资源库"/>
              <p:cNvCxnSpPr/>
              <p:nvPr/>
            </p:nvCxnSpPr>
            <p:spPr>
              <a:xfrm>
                <a:off x="6710082" y="2026001"/>
                <a:ext cx="10892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出自【趣你的PPT】(微信:qunideppt)：最优质的PPT资源库"/>
              <p:cNvSpPr/>
              <p:nvPr/>
            </p:nvSpPr>
            <p:spPr>
              <a:xfrm>
                <a:off x="7775223" y="1986736"/>
                <a:ext cx="83099" cy="830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grpSp>
          <p:nvGrpSpPr>
            <p:cNvPr id="21" name="组合 20"/>
            <p:cNvGrpSpPr/>
            <p:nvPr/>
          </p:nvGrpSpPr>
          <p:grpSpPr>
            <a:xfrm>
              <a:off x="5635811" y="3373273"/>
              <a:ext cx="1267385" cy="1470167"/>
              <a:chOff x="5486400" y="3119721"/>
              <a:chExt cx="1267385" cy="1470167"/>
            </a:xfrm>
          </p:grpSpPr>
          <p:sp>
            <p:nvSpPr>
              <p:cNvPr id="22" name="出自【趣你的PPT】(微信:qunideppt)：最优质的PPT资源库"/>
              <p:cNvSpPr/>
              <p:nvPr/>
            </p:nvSpPr>
            <p:spPr>
              <a:xfrm rot="16200000">
                <a:off x="5385009" y="3221112"/>
                <a:ext cx="1470167" cy="1267385"/>
              </a:xfrm>
              <a:prstGeom prst="triangle">
                <a:avLst/>
              </a:prstGeom>
              <a:solidFill>
                <a:srgbClr val="669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sp>
            <p:nvSpPr>
              <p:cNvPr id="23" name="出自【趣你的PPT】(微信:qunideppt)：最优质的PPT资源库"/>
              <p:cNvSpPr>
                <a:spLocks noEditPoints="1"/>
              </p:cNvSpPr>
              <p:nvPr/>
            </p:nvSpPr>
            <p:spPr bwMode="auto">
              <a:xfrm>
                <a:off x="6173778" y="3618057"/>
                <a:ext cx="315633" cy="381390"/>
              </a:xfrm>
              <a:custGeom>
                <a:gdLst>
                  <a:gd fmla="*/ 18 w 213" name="T0"/>
                  <a:gd fmla="*/ 54 h 256" name="T1"/>
                  <a:gd fmla="*/ 42 w 213" name="T2"/>
                  <a:gd fmla="*/ 30 h 256" name="T3"/>
                  <a:gd fmla="*/ 80 w 213" name="T4"/>
                  <a:gd fmla="*/ 26 h 256" name="T5"/>
                  <a:gd fmla="*/ 112 w 213" name="T6"/>
                  <a:gd fmla="*/ 0 h 256" name="T7"/>
                  <a:gd fmla="*/ 135 w 213" name="T8"/>
                  <a:gd fmla="*/ 10 h 256" name="T9"/>
                  <a:gd fmla="*/ 153 w 213" name="T10"/>
                  <a:gd fmla="*/ 21 h 256" name="T11"/>
                  <a:gd fmla="*/ 204 w 213" name="T12"/>
                  <a:gd fmla="*/ 76 h 256" name="T13"/>
                  <a:gd fmla="*/ 35 w 213" name="T14"/>
                  <a:gd fmla="*/ 256 h 256" name="T15"/>
                  <a:gd fmla="*/ 89 w 213" name="T16"/>
                  <a:gd fmla="*/ 153 h 256" name="T17"/>
                  <a:gd fmla="*/ 88 w 213" name="T18"/>
                  <a:gd fmla="*/ 139 h 256" name="T19"/>
                  <a:gd fmla="*/ 77 w 213" name="T20"/>
                  <a:gd fmla="*/ 164 h 256" name="T21"/>
                  <a:gd fmla="*/ 84 w 213" name="T22"/>
                  <a:gd fmla="*/ 149 h 256" name="T23"/>
                  <a:gd fmla="*/ 83 w 213" name="T24"/>
                  <a:gd fmla="*/ 151 h 256" name="T25"/>
                  <a:gd fmla="*/ 106 w 213" name="T26"/>
                  <a:gd fmla="*/ 164 h 256" name="T27"/>
                  <a:gd fmla="*/ 113 w 213" name="T28"/>
                  <a:gd fmla="*/ 143 h 256" name="T29"/>
                  <a:gd fmla="*/ 99 w 213" name="T30"/>
                  <a:gd fmla="*/ 160 h 256" name="T31"/>
                  <a:gd fmla="*/ 106 w 213" name="T32"/>
                  <a:gd fmla="*/ 141 h 256" name="T33"/>
                  <a:gd fmla="*/ 106 w 213" name="T34"/>
                  <a:gd fmla="*/ 161 h 256" name="T35"/>
                  <a:gd fmla="*/ 134 w 213" name="T36"/>
                  <a:gd fmla="*/ 153 h 256" name="T37"/>
                  <a:gd fmla="*/ 134 w 213" name="T38"/>
                  <a:gd fmla="*/ 139 h 256" name="T39"/>
                  <a:gd fmla="*/ 122 w 213" name="T40"/>
                  <a:gd fmla="*/ 164 h 256" name="T41"/>
                  <a:gd fmla="*/ 130 w 213" name="T42"/>
                  <a:gd fmla="*/ 149 h 256" name="T43"/>
                  <a:gd fmla="*/ 128 w 213" name="T44"/>
                  <a:gd fmla="*/ 151 h 256" name="T45"/>
                  <a:gd fmla="*/ 90 w 213" name="T46"/>
                  <a:gd fmla="*/ 173 h 256" name="T47"/>
                  <a:gd fmla="*/ 77 w 213" name="T48"/>
                  <a:gd fmla="*/ 190 h 256" name="T49"/>
                  <a:gd fmla="*/ 90 w 213" name="T50"/>
                  <a:gd fmla="*/ 191 h 256" name="T51"/>
                  <a:gd fmla="*/ 84 w 213" name="T52"/>
                  <a:gd fmla="*/ 191 h 256" name="T53"/>
                  <a:gd fmla="*/ 83 w 213" name="T54"/>
                  <a:gd fmla="*/ 173 h 256" name="T55"/>
                  <a:gd fmla="*/ 84 w 213" name="T56"/>
                  <a:gd fmla="*/ 178 h 256" name="T57"/>
                  <a:gd fmla="*/ 97 w 213" name="T58"/>
                  <a:gd fmla="*/ 195 h 256" name="T59"/>
                  <a:gd fmla="*/ 104 w 213" name="T60"/>
                  <a:gd fmla="*/ 173 h 256" name="T61"/>
                  <a:gd fmla="*/ 91 w 213" name="T62"/>
                  <a:gd fmla="*/ 190 h 256" name="T63"/>
                  <a:gd fmla="*/ 97 w 213" name="T64"/>
                  <a:gd fmla="*/ 172 h 256" name="T65"/>
                  <a:gd fmla="*/ 97 w 213" name="T66"/>
                  <a:gd fmla="*/ 192 h 256" name="T67"/>
                  <a:gd fmla="*/ 118 w 213" name="T68"/>
                  <a:gd fmla="*/ 188 h 256" name="T69"/>
                  <a:gd fmla="*/ 119 w 213" name="T70"/>
                  <a:gd fmla="*/ 176 h 256" name="T71"/>
                  <a:gd fmla="*/ 112 w 213" name="T72"/>
                  <a:gd fmla="*/ 169 h 256" name="T73"/>
                  <a:gd fmla="*/ 111 w 213" name="T74"/>
                  <a:gd fmla="*/ 195 h 256" name="T75"/>
                  <a:gd fmla="*/ 113 w 213" name="T76"/>
                  <a:gd fmla="*/ 187 h 256" name="T77"/>
                  <a:gd fmla="*/ 114 w 213" name="T78"/>
                  <a:gd fmla="*/ 195 h 256" name="T79"/>
                  <a:gd fmla="*/ 113 w 213" name="T80"/>
                  <a:gd fmla="*/ 173 h 256" name="T81"/>
                  <a:gd fmla="*/ 113 w 213" name="T82"/>
                  <a:gd fmla="*/ 178 h 256" name="T83"/>
                  <a:gd fmla="*/ 130 w 213" name="T84"/>
                  <a:gd fmla="*/ 169 h 256" name="T85"/>
                  <a:gd fmla="*/ 120 w 213" name="T86"/>
                  <a:gd fmla="*/ 169 h 256" name="T87"/>
                  <a:gd fmla="*/ 125 w 213" name="T88"/>
                  <a:gd fmla="*/ 181 h 256" name="T89"/>
                  <a:gd fmla="*/ 29 w 213" name="T90"/>
                  <a:gd fmla="*/ 76 h 256" name="T91"/>
                  <a:gd fmla="*/ 174 w 213" name="T92"/>
                  <a:gd fmla="*/ 51 h 256" name="T93"/>
                  <a:gd fmla="*/ 139 w 213" name="T94"/>
                  <a:gd fmla="*/ 45 h 256" name="T95"/>
                  <a:gd fmla="*/ 124 w 213" name="T96"/>
                  <a:gd fmla="*/ 34 h 256" name="T97"/>
                  <a:gd fmla="*/ 120 w 213" name="T98"/>
                  <a:gd fmla="*/ 24 h 256" name="T99"/>
                  <a:gd fmla="*/ 103 w 213" name="T100"/>
                  <a:gd fmla="*/ 24 h 256" name="T101"/>
                  <a:gd fmla="*/ 101 w 213" name="T102"/>
                  <a:gd fmla="*/ 38 h 256" name="T103"/>
                  <a:gd fmla="*/ 96 w 213" name="T104"/>
                  <a:gd fmla="*/ 52 h 256" name="T105"/>
                  <a:gd fmla="*/ 90 w 213" name="T106"/>
                  <a:gd fmla="*/ 55 h 256" name="T107"/>
                  <a:gd fmla="*/ 69 w 213" name="T108"/>
                  <a:gd fmla="*/ 44 h 256" name="T109"/>
                  <a:gd fmla="*/ 56 w 213" name="T110"/>
                  <a:gd fmla="*/ 45 h 256" name="T111"/>
                  <a:gd fmla="*/ 44 w 213" name="T112"/>
                  <a:gd fmla="*/ 62 h 256" name="T113"/>
                  <a:gd fmla="*/ 179 w 213" name="T114"/>
                  <a:gd fmla="*/ 131 h 256" name="T115"/>
                  <a:gd fmla="*/ 167 w 213" name="T116"/>
                  <a:gd fmla="*/ 200 h 25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6" w="213">
                    <a:moveTo>
                      <a:pt x="0" y="76"/>
                    </a:moveTo>
                    <a:cubicBezTo>
                      <a:pt x="8" y="76"/>
                      <a:pt x="8" y="76"/>
                      <a:pt x="8" y="76"/>
                    </a:cubicBezTo>
                    <a:cubicBezTo>
                      <a:pt x="9" y="68"/>
                      <a:pt x="13" y="60"/>
                      <a:pt x="18" y="54"/>
                    </a:cubicBezTo>
                    <a:cubicBezTo>
                      <a:pt x="22" y="49"/>
                      <a:pt x="28" y="46"/>
                      <a:pt x="34" y="43"/>
                    </a:cubicBezTo>
                    <a:cubicBezTo>
                      <a:pt x="35" y="38"/>
                      <a:pt x="38" y="34"/>
                      <a:pt x="42" y="30"/>
                    </a:cubicBezTo>
                    <a:cubicBezTo>
                      <a:pt x="42" y="30"/>
                      <a:pt x="42" y="30"/>
                      <a:pt x="42" y="30"/>
                    </a:cubicBezTo>
                    <a:cubicBezTo>
                      <a:pt x="42" y="30"/>
                      <a:pt x="42" y="30"/>
                      <a:pt x="42" y="30"/>
                    </a:cubicBezTo>
                    <a:cubicBezTo>
                      <a:pt x="47" y="24"/>
                      <a:pt x="55" y="21"/>
                      <a:pt x="63" y="21"/>
                    </a:cubicBezTo>
                    <a:cubicBezTo>
                      <a:pt x="69" y="21"/>
                      <a:pt x="75" y="23"/>
                      <a:pt x="80" y="26"/>
                    </a:cubicBezTo>
                    <a:cubicBezTo>
                      <a:pt x="81" y="20"/>
                      <a:pt x="84" y="14"/>
                      <a:pt x="89" y="10"/>
                    </a:cubicBezTo>
                    <a:cubicBezTo>
                      <a:pt x="89" y="10"/>
                      <a:pt x="89" y="10"/>
                      <a:pt x="89" y="10"/>
                    </a:cubicBezTo>
                    <a:cubicBezTo>
                      <a:pt x="95" y="4"/>
                      <a:pt x="103" y="0"/>
                      <a:pt x="112" y="0"/>
                    </a:cubicBezTo>
                    <a:cubicBezTo>
                      <a:pt x="121" y="0"/>
                      <a:pt x="129" y="4"/>
                      <a:pt x="135" y="10"/>
                    </a:cubicBezTo>
                    <a:cubicBezTo>
                      <a:pt x="135" y="10"/>
                      <a:pt x="135" y="10"/>
                      <a:pt x="135" y="10"/>
                    </a:cubicBezTo>
                    <a:cubicBezTo>
                      <a:pt x="135" y="10"/>
                      <a:pt x="135" y="10"/>
                      <a:pt x="135" y="10"/>
                    </a:cubicBezTo>
                    <a:cubicBezTo>
                      <a:pt x="135" y="10"/>
                      <a:pt x="135" y="10"/>
                      <a:pt x="135" y="10"/>
                    </a:cubicBezTo>
                    <a:cubicBezTo>
                      <a:pt x="138" y="13"/>
                      <a:pt x="141" y="17"/>
                      <a:pt x="143" y="22"/>
                    </a:cubicBezTo>
                    <a:cubicBezTo>
                      <a:pt x="146" y="21"/>
                      <a:pt x="149" y="21"/>
                      <a:pt x="153" y="21"/>
                    </a:cubicBezTo>
                    <a:cubicBezTo>
                      <a:pt x="167" y="21"/>
                      <a:pt x="180" y="27"/>
                      <a:pt x="189" y="36"/>
                    </a:cubicBezTo>
                    <a:cubicBezTo>
                      <a:pt x="198" y="45"/>
                      <a:pt x="204" y="58"/>
                      <a:pt x="204" y="72"/>
                    </a:cubicBezTo>
                    <a:cubicBezTo>
                      <a:pt x="204" y="73"/>
                      <a:pt x="204" y="75"/>
                      <a:pt x="204" y="76"/>
                    </a:cubicBezTo>
                    <a:cubicBezTo>
                      <a:pt x="213" y="76"/>
                      <a:pt x="213" y="76"/>
                      <a:pt x="213" y="76"/>
                    </a:cubicBezTo>
                    <a:cubicBezTo>
                      <a:pt x="182" y="256"/>
                      <a:pt x="182" y="256"/>
                      <a:pt x="182" y="256"/>
                    </a:cubicBezTo>
                    <a:cubicBezTo>
                      <a:pt x="35" y="256"/>
                      <a:pt x="35" y="256"/>
                      <a:pt x="35" y="256"/>
                    </a:cubicBezTo>
                    <a:cubicBezTo>
                      <a:pt x="0" y="76"/>
                      <a:pt x="0" y="76"/>
                      <a:pt x="0" y="76"/>
                    </a:cubicBezTo>
                    <a:close/>
                    <a:moveTo>
                      <a:pt x="83" y="154"/>
                    </a:moveTo>
                    <a:cubicBezTo>
                      <a:pt x="86" y="154"/>
                      <a:pt x="88" y="154"/>
                      <a:pt x="89" y="153"/>
                    </a:cubicBezTo>
                    <a:cubicBezTo>
                      <a:pt x="90" y="153"/>
                      <a:pt x="90" y="151"/>
                      <a:pt x="90" y="150"/>
                    </a:cubicBezTo>
                    <a:cubicBezTo>
                      <a:pt x="90" y="142"/>
                      <a:pt x="90" y="142"/>
                      <a:pt x="90" y="142"/>
                    </a:cubicBezTo>
                    <a:cubicBezTo>
                      <a:pt x="90" y="141"/>
                      <a:pt x="90" y="139"/>
                      <a:pt x="88" y="139"/>
                    </a:cubicBezTo>
                    <a:cubicBezTo>
                      <a:pt x="87" y="138"/>
                      <a:pt x="85" y="138"/>
                      <a:pt x="83" y="138"/>
                    </a:cubicBezTo>
                    <a:cubicBezTo>
                      <a:pt x="77" y="138"/>
                      <a:pt x="77" y="138"/>
                      <a:pt x="77" y="138"/>
                    </a:cubicBezTo>
                    <a:cubicBezTo>
                      <a:pt x="77" y="164"/>
                      <a:pt x="77" y="164"/>
                      <a:pt x="77" y="164"/>
                    </a:cubicBezTo>
                    <a:cubicBezTo>
                      <a:pt x="83" y="164"/>
                      <a:pt x="83" y="164"/>
                      <a:pt x="83" y="164"/>
                    </a:cubicBezTo>
                    <a:cubicBezTo>
                      <a:pt x="83" y="154"/>
                      <a:pt x="83" y="154"/>
                      <a:pt x="83" y="154"/>
                    </a:cubicBezTo>
                    <a:close/>
                    <a:moveTo>
                      <a:pt x="84" y="149"/>
                    </a:moveTo>
                    <a:cubicBezTo>
                      <a:pt x="84" y="143"/>
                      <a:pt x="84" y="143"/>
                      <a:pt x="84" y="143"/>
                    </a:cubicBezTo>
                    <a:cubicBezTo>
                      <a:pt x="84" y="142"/>
                      <a:pt x="84" y="142"/>
                      <a:pt x="83" y="142"/>
                    </a:cubicBezTo>
                    <a:cubicBezTo>
                      <a:pt x="83" y="151"/>
                      <a:pt x="83" y="151"/>
                      <a:pt x="83" y="151"/>
                    </a:cubicBezTo>
                    <a:cubicBezTo>
                      <a:pt x="84" y="151"/>
                      <a:pt x="84" y="150"/>
                      <a:pt x="84" y="149"/>
                    </a:cubicBezTo>
                    <a:close/>
                    <a:moveTo>
                      <a:pt x="99" y="160"/>
                    </a:moveTo>
                    <a:cubicBezTo>
                      <a:pt x="99" y="163"/>
                      <a:pt x="102" y="164"/>
                      <a:pt x="106" y="164"/>
                    </a:cubicBezTo>
                    <a:cubicBezTo>
                      <a:pt x="108" y="164"/>
                      <a:pt x="110" y="164"/>
                      <a:pt x="111" y="163"/>
                    </a:cubicBezTo>
                    <a:cubicBezTo>
                      <a:pt x="112" y="162"/>
                      <a:pt x="113" y="161"/>
                      <a:pt x="113" y="160"/>
                    </a:cubicBezTo>
                    <a:cubicBezTo>
                      <a:pt x="113" y="143"/>
                      <a:pt x="113" y="143"/>
                      <a:pt x="113" y="143"/>
                    </a:cubicBezTo>
                    <a:cubicBezTo>
                      <a:pt x="113" y="139"/>
                      <a:pt x="110" y="138"/>
                      <a:pt x="106" y="138"/>
                    </a:cubicBezTo>
                    <a:cubicBezTo>
                      <a:pt x="102" y="138"/>
                      <a:pt x="99" y="139"/>
                      <a:pt x="99" y="143"/>
                    </a:cubicBezTo>
                    <a:cubicBezTo>
                      <a:pt x="99" y="160"/>
                      <a:pt x="99" y="160"/>
                      <a:pt x="99" y="160"/>
                    </a:cubicBezTo>
                    <a:close/>
                    <a:moveTo>
                      <a:pt x="107" y="160"/>
                    </a:moveTo>
                    <a:cubicBezTo>
                      <a:pt x="107" y="142"/>
                      <a:pt x="107" y="142"/>
                      <a:pt x="107" y="142"/>
                    </a:cubicBezTo>
                    <a:cubicBezTo>
                      <a:pt x="107" y="141"/>
                      <a:pt x="107" y="141"/>
                      <a:pt x="106" y="141"/>
                    </a:cubicBezTo>
                    <a:cubicBezTo>
                      <a:pt x="105" y="141"/>
                      <a:pt x="105" y="141"/>
                      <a:pt x="105" y="142"/>
                    </a:cubicBezTo>
                    <a:cubicBezTo>
                      <a:pt x="105" y="160"/>
                      <a:pt x="105" y="160"/>
                      <a:pt x="105" y="160"/>
                    </a:cubicBezTo>
                    <a:cubicBezTo>
                      <a:pt x="105" y="160"/>
                      <a:pt x="105" y="161"/>
                      <a:pt x="106" y="161"/>
                    </a:cubicBezTo>
                    <a:cubicBezTo>
                      <a:pt x="107" y="161"/>
                      <a:pt x="107" y="160"/>
                      <a:pt x="107" y="160"/>
                    </a:cubicBezTo>
                    <a:close/>
                    <a:moveTo>
                      <a:pt x="128" y="154"/>
                    </a:moveTo>
                    <a:cubicBezTo>
                      <a:pt x="131" y="154"/>
                      <a:pt x="133" y="154"/>
                      <a:pt x="134" y="153"/>
                    </a:cubicBezTo>
                    <a:cubicBezTo>
                      <a:pt x="135" y="153"/>
                      <a:pt x="135" y="151"/>
                      <a:pt x="135" y="150"/>
                    </a:cubicBezTo>
                    <a:cubicBezTo>
                      <a:pt x="135" y="142"/>
                      <a:pt x="135" y="142"/>
                      <a:pt x="135" y="142"/>
                    </a:cubicBezTo>
                    <a:cubicBezTo>
                      <a:pt x="135" y="141"/>
                      <a:pt x="135" y="139"/>
                      <a:pt x="134" y="139"/>
                    </a:cubicBezTo>
                    <a:cubicBezTo>
                      <a:pt x="132" y="138"/>
                      <a:pt x="131" y="138"/>
                      <a:pt x="128" y="138"/>
                    </a:cubicBezTo>
                    <a:cubicBezTo>
                      <a:pt x="122" y="138"/>
                      <a:pt x="122" y="138"/>
                      <a:pt x="122" y="138"/>
                    </a:cubicBezTo>
                    <a:cubicBezTo>
                      <a:pt x="122" y="164"/>
                      <a:pt x="122" y="164"/>
                      <a:pt x="122" y="164"/>
                    </a:cubicBezTo>
                    <a:cubicBezTo>
                      <a:pt x="128" y="164"/>
                      <a:pt x="128" y="164"/>
                      <a:pt x="128" y="164"/>
                    </a:cubicBezTo>
                    <a:cubicBezTo>
                      <a:pt x="128" y="154"/>
                      <a:pt x="128" y="154"/>
                      <a:pt x="128" y="154"/>
                    </a:cubicBezTo>
                    <a:close/>
                    <a:moveTo>
                      <a:pt x="130" y="149"/>
                    </a:moveTo>
                    <a:cubicBezTo>
                      <a:pt x="130" y="143"/>
                      <a:pt x="130" y="143"/>
                      <a:pt x="130" y="143"/>
                    </a:cubicBezTo>
                    <a:cubicBezTo>
                      <a:pt x="130" y="142"/>
                      <a:pt x="129" y="142"/>
                      <a:pt x="128" y="142"/>
                    </a:cubicBezTo>
                    <a:cubicBezTo>
                      <a:pt x="128" y="151"/>
                      <a:pt x="128" y="151"/>
                      <a:pt x="128" y="151"/>
                    </a:cubicBezTo>
                    <a:cubicBezTo>
                      <a:pt x="129" y="151"/>
                      <a:pt x="130" y="150"/>
                      <a:pt x="130" y="149"/>
                    </a:cubicBezTo>
                    <a:close/>
                    <a:moveTo>
                      <a:pt x="90" y="178"/>
                    </a:moveTo>
                    <a:cubicBezTo>
                      <a:pt x="90" y="173"/>
                      <a:pt x="90" y="173"/>
                      <a:pt x="90" y="173"/>
                    </a:cubicBezTo>
                    <a:cubicBezTo>
                      <a:pt x="90" y="170"/>
                      <a:pt x="88" y="168"/>
                      <a:pt x="84" y="168"/>
                    </a:cubicBezTo>
                    <a:cubicBezTo>
                      <a:pt x="79" y="168"/>
                      <a:pt x="77" y="170"/>
                      <a:pt x="77" y="173"/>
                    </a:cubicBezTo>
                    <a:cubicBezTo>
                      <a:pt x="77" y="190"/>
                      <a:pt x="77" y="190"/>
                      <a:pt x="77" y="190"/>
                    </a:cubicBezTo>
                    <a:cubicBezTo>
                      <a:pt x="77" y="194"/>
                      <a:pt x="79" y="195"/>
                      <a:pt x="84" y="195"/>
                    </a:cubicBezTo>
                    <a:cubicBezTo>
                      <a:pt x="85" y="195"/>
                      <a:pt x="87" y="195"/>
                      <a:pt x="88" y="194"/>
                    </a:cubicBezTo>
                    <a:cubicBezTo>
                      <a:pt x="89" y="193"/>
                      <a:pt x="90" y="192"/>
                      <a:pt x="90" y="191"/>
                    </a:cubicBezTo>
                    <a:cubicBezTo>
                      <a:pt x="90" y="184"/>
                      <a:pt x="90" y="184"/>
                      <a:pt x="90" y="184"/>
                    </a:cubicBezTo>
                    <a:cubicBezTo>
                      <a:pt x="84" y="184"/>
                      <a:pt x="84" y="184"/>
                      <a:pt x="84" y="184"/>
                    </a:cubicBezTo>
                    <a:cubicBezTo>
                      <a:pt x="84" y="191"/>
                      <a:pt x="84" y="191"/>
                      <a:pt x="84" y="191"/>
                    </a:cubicBezTo>
                    <a:cubicBezTo>
                      <a:pt x="84" y="191"/>
                      <a:pt x="84" y="192"/>
                      <a:pt x="84" y="192"/>
                    </a:cubicBezTo>
                    <a:cubicBezTo>
                      <a:pt x="83" y="192"/>
                      <a:pt x="83" y="191"/>
                      <a:pt x="83" y="191"/>
                    </a:cubicBezTo>
                    <a:cubicBezTo>
                      <a:pt x="83" y="173"/>
                      <a:pt x="83" y="173"/>
                      <a:pt x="83" y="173"/>
                    </a:cubicBezTo>
                    <a:cubicBezTo>
                      <a:pt x="83" y="172"/>
                      <a:pt x="83" y="172"/>
                      <a:pt x="84" y="172"/>
                    </a:cubicBezTo>
                    <a:cubicBezTo>
                      <a:pt x="84" y="172"/>
                      <a:pt x="84" y="172"/>
                      <a:pt x="84" y="173"/>
                    </a:cubicBezTo>
                    <a:cubicBezTo>
                      <a:pt x="84" y="178"/>
                      <a:pt x="84" y="178"/>
                      <a:pt x="84" y="178"/>
                    </a:cubicBezTo>
                    <a:cubicBezTo>
                      <a:pt x="90" y="178"/>
                      <a:pt x="90" y="178"/>
                      <a:pt x="90" y="178"/>
                    </a:cubicBezTo>
                    <a:close/>
                    <a:moveTo>
                      <a:pt x="91" y="190"/>
                    </a:moveTo>
                    <a:cubicBezTo>
                      <a:pt x="91" y="194"/>
                      <a:pt x="93" y="195"/>
                      <a:pt x="97" y="195"/>
                    </a:cubicBezTo>
                    <a:cubicBezTo>
                      <a:pt x="99" y="195"/>
                      <a:pt x="101" y="195"/>
                      <a:pt x="102" y="194"/>
                    </a:cubicBezTo>
                    <a:cubicBezTo>
                      <a:pt x="103" y="193"/>
                      <a:pt x="104" y="192"/>
                      <a:pt x="104" y="190"/>
                    </a:cubicBezTo>
                    <a:cubicBezTo>
                      <a:pt x="104" y="173"/>
                      <a:pt x="104" y="173"/>
                      <a:pt x="104" y="173"/>
                    </a:cubicBezTo>
                    <a:cubicBezTo>
                      <a:pt x="104" y="170"/>
                      <a:pt x="102" y="168"/>
                      <a:pt x="97" y="168"/>
                    </a:cubicBezTo>
                    <a:cubicBezTo>
                      <a:pt x="93" y="168"/>
                      <a:pt x="91" y="170"/>
                      <a:pt x="91" y="173"/>
                    </a:cubicBezTo>
                    <a:cubicBezTo>
                      <a:pt x="91" y="190"/>
                      <a:pt x="91" y="190"/>
                      <a:pt x="91" y="190"/>
                    </a:cubicBezTo>
                    <a:close/>
                    <a:moveTo>
                      <a:pt x="98" y="191"/>
                    </a:moveTo>
                    <a:cubicBezTo>
                      <a:pt x="98" y="173"/>
                      <a:pt x="98" y="173"/>
                      <a:pt x="98" y="173"/>
                    </a:cubicBezTo>
                    <a:cubicBezTo>
                      <a:pt x="98" y="172"/>
                      <a:pt x="98" y="172"/>
                      <a:pt x="97" y="172"/>
                    </a:cubicBezTo>
                    <a:cubicBezTo>
                      <a:pt x="97" y="172"/>
                      <a:pt x="96" y="172"/>
                      <a:pt x="96" y="173"/>
                    </a:cubicBezTo>
                    <a:cubicBezTo>
                      <a:pt x="96" y="191"/>
                      <a:pt x="96" y="191"/>
                      <a:pt x="96" y="191"/>
                    </a:cubicBezTo>
                    <a:cubicBezTo>
                      <a:pt x="96" y="191"/>
                      <a:pt x="97" y="192"/>
                      <a:pt x="97" y="192"/>
                    </a:cubicBezTo>
                    <a:cubicBezTo>
                      <a:pt x="98" y="192"/>
                      <a:pt x="98" y="191"/>
                      <a:pt x="98" y="191"/>
                    </a:cubicBezTo>
                    <a:close/>
                    <a:moveTo>
                      <a:pt x="120" y="195"/>
                    </a:moveTo>
                    <a:cubicBezTo>
                      <a:pt x="119" y="194"/>
                      <a:pt x="118" y="192"/>
                      <a:pt x="118" y="188"/>
                    </a:cubicBezTo>
                    <a:cubicBezTo>
                      <a:pt x="119" y="185"/>
                      <a:pt x="119" y="185"/>
                      <a:pt x="119" y="185"/>
                    </a:cubicBezTo>
                    <a:cubicBezTo>
                      <a:pt x="119" y="183"/>
                      <a:pt x="117" y="181"/>
                      <a:pt x="115" y="181"/>
                    </a:cubicBezTo>
                    <a:cubicBezTo>
                      <a:pt x="117" y="180"/>
                      <a:pt x="119" y="178"/>
                      <a:pt x="119" y="176"/>
                    </a:cubicBezTo>
                    <a:cubicBezTo>
                      <a:pt x="119" y="173"/>
                      <a:pt x="119" y="173"/>
                      <a:pt x="119" y="173"/>
                    </a:cubicBezTo>
                    <a:cubicBezTo>
                      <a:pt x="119" y="172"/>
                      <a:pt x="118" y="170"/>
                      <a:pt x="117" y="170"/>
                    </a:cubicBezTo>
                    <a:cubicBezTo>
                      <a:pt x="116" y="169"/>
                      <a:pt x="114" y="169"/>
                      <a:pt x="112" y="169"/>
                    </a:cubicBezTo>
                    <a:cubicBezTo>
                      <a:pt x="105" y="169"/>
                      <a:pt x="105" y="169"/>
                      <a:pt x="105" y="169"/>
                    </a:cubicBezTo>
                    <a:cubicBezTo>
                      <a:pt x="105" y="195"/>
                      <a:pt x="105" y="195"/>
                      <a:pt x="105" y="195"/>
                    </a:cubicBezTo>
                    <a:cubicBezTo>
                      <a:pt x="111" y="195"/>
                      <a:pt x="111" y="195"/>
                      <a:pt x="111" y="195"/>
                    </a:cubicBezTo>
                    <a:cubicBezTo>
                      <a:pt x="111" y="182"/>
                      <a:pt x="111" y="182"/>
                      <a:pt x="111" y="182"/>
                    </a:cubicBezTo>
                    <a:cubicBezTo>
                      <a:pt x="112" y="182"/>
                      <a:pt x="113" y="183"/>
                      <a:pt x="113" y="184"/>
                    </a:cubicBezTo>
                    <a:cubicBezTo>
                      <a:pt x="113" y="184"/>
                      <a:pt x="113" y="185"/>
                      <a:pt x="113" y="187"/>
                    </a:cubicBezTo>
                    <a:cubicBezTo>
                      <a:pt x="113" y="189"/>
                      <a:pt x="113" y="189"/>
                      <a:pt x="113" y="189"/>
                    </a:cubicBezTo>
                    <a:cubicBezTo>
                      <a:pt x="113" y="189"/>
                      <a:pt x="113" y="189"/>
                      <a:pt x="113" y="189"/>
                    </a:cubicBezTo>
                    <a:cubicBezTo>
                      <a:pt x="113" y="192"/>
                      <a:pt x="113" y="194"/>
                      <a:pt x="114" y="195"/>
                    </a:cubicBezTo>
                    <a:cubicBezTo>
                      <a:pt x="120" y="195"/>
                      <a:pt x="120" y="195"/>
                      <a:pt x="120" y="195"/>
                    </a:cubicBezTo>
                    <a:close/>
                    <a:moveTo>
                      <a:pt x="113" y="178"/>
                    </a:moveTo>
                    <a:cubicBezTo>
                      <a:pt x="113" y="173"/>
                      <a:pt x="113" y="173"/>
                      <a:pt x="113" y="173"/>
                    </a:cubicBezTo>
                    <a:cubicBezTo>
                      <a:pt x="113" y="172"/>
                      <a:pt x="112" y="172"/>
                      <a:pt x="111" y="172"/>
                    </a:cubicBezTo>
                    <a:cubicBezTo>
                      <a:pt x="111" y="179"/>
                      <a:pt x="111" y="179"/>
                      <a:pt x="111" y="179"/>
                    </a:cubicBezTo>
                    <a:cubicBezTo>
                      <a:pt x="112" y="179"/>
                      <a:pt x="113" y="179"/>
                      <a:pt x="113" y="178"/>
                    </a:cubicBezTo>
                    <a:close/>
                    <a:moveTo>
                      <a:pt x="135" y="195"/>
                    </a:moveTo>
                    <a:cubicBezTo>
                      <a:pt x="135" y="169"/>
                      <a:pt x="135" y="169"/>
                      <a:pt x="135" y="169"/>
                    </a:cubicBezTo>
                    <a:cubicBezTo>
                      <a:pt x="130" y="169"/>
                      <a:pt x="130" y="169"/>
                      <a:pt x="130" y="169"/>
                    </a:cubicBezTo>
                    <a:cubicBezTo>
                      <a:pt x="130" y="181"/>
                      <a:pt x="130" y="181"/>
                      <a:pt x="130" y="181"/>
                    </a:cubicBezTo>
                    <a:cubicBezTo>
                      <a:pt x="127" y="169"/>
                      <a:pt x="127" y="169"/>
                      <a:pt x="127" y="169"/>
                    </a:cubicBezTo>
                    <a:cubicBezTo>
                      <a:pt x="120" y="169"/>
                      <a:pt x="120" y="169"/>
                      <a:pt x="120" y="169"/>
                    </a:cubicBezTo>
                    <a:cubicBezTo>
                      <a:pt x="120" y="195"/>
                      <a:pt x="120" y="195"/>
                      <a:pt x="120" y="195"/>
                    </a:cubicBezTo>
                    <a:cubicBezTo>
                      <a:pt x="125" y="195"/>
                      <a:pt x="125" y="195"/>
                      <a:pt x="125" y="195"/>
                    </a:cubicBezTo>
                    <a:cubicBezTo>
                      <a:pt x="125" y="181"/>
                      <a:pt x="125" y="181"/>
                      <a:pt x="125" y="181"/>
                    </a:cubicBezTo>
                    <a:cubicBezTo>
                      <a:pt x="129" y="195"/>
                      <a:pt x="129" y="195"/>
                      <a:pt x="129" y="195"/>
                    </a:cubicBezTo>
                    <a:cubicBezTo>
                      <a:pt x="135" y="195"/>
                      <a:pt x="135" y="195"/>
                      <a:pt x="135" y="195"/>
                    </a:cubicBezTo>
                    <a:close/>
                    <a:moveTo>
                      <a:pt x="29" y="76"/>
                    </a:moveTo>
                    <a:cubicBezTo>
                      <a:pt x="183" y="76"/>
                      <a:pt x="183" y="76"/>
                      <a:pt x="183" y="76"/>
                    </a:cubicBezTo>
                    <a:cubicBezTo>
                      <a:pt x="183" y="75"/>
                      <a:pt x="183" y="73"/>
                      <a:pt x="183" y="72"/>
                    </a:cubicBezTo>
                    <a:cubicBezTo>
                      <a:pt x="183" y="64"/>
                      <a:pt x="180" y="56"/>
                      <a:pt x="174" y="51"/>
                    </a:cubicBezTo>
                    <a:cubicBezTo>
                      <a:pt x="169" y="45"/>
                      <a:pt x="161" y="42"/>
                      <a:pt x="153" y="42"/>
                    </a:cubicBezTo>
                    <a:cubicBezTo>
                      <a:pt x="150" y="42"/>
                      <a:pt x="148" y="42"/>
                      <a:pt x="145" y="43"/>
                    </a:cubicBezTo>
                    <a:cubicBezTo>
                      <a:pt x="143" y="43"/>
                      <a:pt x="141" y="44"/>
                      <a:pt x="139" y="45"/>
                    </a:cubicBezTo>
                    <a:cubicBezTo>
                      <a:pt x="137" y="46"/>
                      <a:pt x="135" y="47"/>
                      <a:pt x="132" y="46"/>
                    </a:cubicBezTo>
                    <a:cubicBezTo>
                      <a:pt x="127" y="45"/>
                      <a:pt x="123" y="40"/>
                      <a:pt x="124" y="34"/>
                    </a:cubicBezTo>
                    <a:cubicBezTo>
                      <a:pt x="124" y="34"/>
                      <a:pt x="124" y="34"/>
                      <a:pt x="124" y="34"/>
                    </a:cubicBezTo>
                    <a:cubicBezTo>
                      <a:pt x="124" y="33"/>
                      <a:pt x="124" y="33"/>
                      <a:pt x="124" y="33"/>
                    </a:cubicBezTo>
                    <a:cubicBezTo>
                      <a:pt x="124" y="29"/>
                      <a:pt x="122" y="26"/>
                      <a:pt x="120" y="24"/>
                    </a:cubicBezTo>
                    <a:cubicBezTo>
                      <a:pt x="120" y="24"/>
                      <a:pt x="120" y="24"/>
                      <a:pt x="120" y="24"/>
                    </a:cubicBezTo>
                    <a:cubicBezTo>
                      <a:pt x="118" y="22"/>
                      <a:pt x="115" y="21"/>
                      <a:pt x="112" y="21"/>
                    </a:cubicBezTo>
                    <a:cubicBezTo>
                      <a:pt x="109" y="21"/>
                      <a:pt x="106" y="22"/>
                      <a:pt x="104" y="24"/>
                    </a:cubicBezTo>
                    <a:cubicBezTo>
                      <a:pt x="103" y="24"/>
                      <a:pt x="103" y="24"/>
                      <a:pt x="103" y="24"/>
                    </a:cubicBezTo>
                    <a:cubicBezTo>
                      <a:pt x="101" y="26"/>
                      <a:pt x="100" y="29"/>
                      <a:pt x="100" y="33"/>
                    </a:cubicBezTo>
                    <a:cubicBezTo>
                      <a:pt x="100" y="34"/>
                      <a:pt x="100" y="34"/>
                      <a:pt x="100" y="35"/>
                    </a:cubicBezTo>
                    <a:cubicBezTo>
                      <a:pt x="101" y="36"/>
                      <a:pt x="101" y="37"/>
                      <a:pt x="101" y="38"/>
                    </a:cubicBezTo>
                    <a:cubicBezTo>
                      <a:pt x="101" y="38"/>
                      <a:pt x="101" y="38"/>
                      <a:pt x="101" y="38"/>
                    </a:cubicBezTo>
                    <a:cubicBezTo>
                      <a:pt x="101" y="38"/>
                      <a:pt x="101" y="38"/>
                      <a:pt x="101" y="38"/>
                    </a:cubicBezTo>
                    <a:cubicBezTo>
                      <a:pt x="103" y="43"/>
                      <a:pt x="101" y="49"/>
                      <a:pt x="96" y="52"/>
                    </a:cubicBezTo>
                    <a:cubicBezTo>
                      <a:pt x="95" y="52"/>
                      <a:pt x="94" y="53"/>
                      <a:pt x="92" y="53"/>
                    </a:cubicBezTo>
                    <a:cubicBezTo>
                      <a:pt x="91" y="54"/>
                      <a:pt x="91" y="55"/>
                      <a:pt x="90" y="55"/>
                    </a:cubicBezTo>
                    <a:cubicBezTo>
                      <a:pt x="90" y="55"/>
                      <a:pt x="90" y="55"/>
                      <a:pt x="90" y="55"/>
                    </a:cubicBezTo>
                    <a:cubicBezTo>
                      <a:pt x="88" y="56"/>
                      <a:pt x="87" y="57"/>
                      <a:pt x="85" y="58"/>
                    </a:cubicBezTo>
                    <a:cubicBezTo>
                      <a:pt x="79" y="59"/>
                      <a:pt x="74" y="55"/>
                      <a:pt x="73" y="49"/>
                    </a:cubicBezTo>
                    <a:cubicBezTo>
                      <a:pt x="72" y="47"/>
                      <a:pt x="71" y="45"/>
                      <a:pt x="69" y="44"/>
                    </a:cubicBezTo>
                    <a:cubicBezTo>
                      <a:pt x="68" y="43"/>
                      <a:pt x="66" y="42"/>
                      <a:pt x="63" y="42"/>
                    </a:cubicBezTo>
                    <a:cubicBezTo>
                      <a:pt x="61" y="42"/>
                      <a:pt x="58" y="43"/>
                      <a:pt x="56" y="45"/>
                    </a:cubicBezTo>
                    <a:cubicBezTo>
                      <a:pt x="56" y="45"/>
                      <a:pt x="56" y="45"/>
                      <a:pt x="56" y="45"/>
                    </a:cubicBezTo>
                    <a:cubicBezTo>
                      <a:pt x="55" y="46"/>
                      <a:pt x="54" y="49"/>
                      <a:pt x="54" y="51"/>
                    </a:cubicBezTo>
                    <a:cubicBezTo>
                      <a:pt x="54" y="51"/>
                      <a:pt x="54" y="51"/>
                      <a:pt x="54" y="51"/>
                    </a:cubicBezTo>
                    <a:cubicBezTo>
                      <a:pt x="54" y="57"/>
                      <a:pt x="50" y="62"/>
                      <a:pt x="44" y="62"/>
                    </a:cubicBezTo>
                    <a:cubicBezTo>
                      <a:pt x="40" y="63"/>
                      <a:pt x="36" y="65"/>
                      <a:pt x="33" y="68"/>
                    </a:cubicBezTo>
                    <a:cubicBezTo>
                      <a:pt x="31" y="70"/>
                      <a:pt x="30" y="73"/>
                      <a:pt x="29" y="76"/>
                    </a:cubicBezTo>
                    <a:close/>
                    <a:moveTo>
                      <a:pt x="179" y="131"/>
                    </a:moveTo>
                    <a:cubicBezTo>
                      <a:pt x="35" y="131"/>
                      <a:pt x="35" y="131"/>
                      <a:pt x="35" y="131"/>
                    </a:cubicBezTo>
                    <a:cubicBezTo>
                      <a:pt x="48" y="200"/>
                      <a:pt x="48" y="200"/>
                      <a:pt x="48" y="200"/>
                    </a:cubicBezTo>
                    <a:cubicBezTo>
                      <a:pt x="167" y="200"/>
                      <a:pt x="167" y="200"/>
                      <a:pt x="167" y="200"/>
                    </a:cubicBezTo>
                    <a:lnTo>
                      <a:pt x="179" y="131"/>
                    </a:lnTo>
                    <a:close/>
                  </a:path>
                </a:pathLst>
              </a:custGeom>
              <a:solidFill>
                <a:schemeClr val="bg1"/>
              </a:solidFill>
              <a:ln>
                <a:noFill/>
              </a:ln>
            </p:spPr>
            <p:txBody>
              <a:bodyPr bIns="40148" lIns="80296" rIns="80296" tIns="40148"/>
              <a:lstStyle/>
              <a:p>
                <a:pPr>
                  <a:defRPr/>
                </a:pPr>
                <a:endParaRPr altLang="en-US" lang="zh-CN" sz="1400">
                  <a:solidFill>
                    <a:prstClr val="black">
                      <a:lumMod val="75000"/>
                      <a:lumOff val="25000"/>
                    </a:prstClr>
                  </a:solidFill>
                  <a:latin charset="-122" panose="020b0300000000000000" pitchFamily="34" typeface="思源黑体 Light"/>
                  <a:ea charset="-122" panose="020b0300000000000000" pitchFamily="34" typeface="思源黑体 Light"/>
                  <a:sym charset="-122" panose="020b0300000000000000" pitchFamily="34" typeface="思源黑体 Light"/>
                </a:endParaRPr>
              </a:p>
            </p:txBody>
          </p:sp>
        </p:grpSp>
        <p:sp>
          <p:nvSpPr>
            <p:cNvPr id="33" name="矩形 32"/>
            <p:cNvSpPr/>
            <p:nvPr/>
          </p:nvSpPr>
          <p:spPr>
            <a:xfrm>
              <a:off x="8152642" y="3824751"/>
              <a:ext cx="2274059" cy="1051560"/>
            </a:xfrm>
            <a:prstGeom prst="rect">
              <a:avLst/>
            </a:prstGeom>
          </p:spPr>
          <p:txBody>
            <a:bodyPr wrap="square">
              <a:spAutoFit/>
            </a:bodyPr>
            <a:lstStyle/>
            <a:p>
              <a:pPr defTabSz="866284">
                <a:lnSpc>
                  <a:spcPct val="150000"/>
                </a:lnSpc>
                <a:defRPr/>
              </a:pPr>
              <a:r>
                <a:rPr altLang="en-US" lang="zh-CN" sz="1400">
                  <a:solidFill>
                    <a:schemeClr val="tx1">
                      <a:lumMod val="75000"/>
                    </a:schemeClr>
                  </a:solidFill>
                  <a:latin charset="-122" panose="020b0300000000000000" pitchFamily="34" typeface="思源黑体 Light"/>
                  <a:ea charset="-122" panose="020b0300000000000000" pitchFamily="34" typeface="思源黑体 Light"/>
                  <a:sym charset="-122" panose="020b0300000000000000" pitchFamily="34" typeface="思源黑体 Light"/>
                </a:rPr>
                <a:t>输入替换内容输入替换内容输入替换内容输入替换内容</a:t>
              </a:r>
            </a:p>
          </p:txBody>
        </p:sp>
      </p:grpSp>
      <p:sp>
        <p:nvSpPr>
          <p:cNvPr id="35" name="TextBox 8">
            <a:extLst>
              <a:ext uri="{FF2B5EF4-FFF2-40B4-BE49-F238E27FC236}">
                <a16:creationId xmlns:a16="http://schemas.microsoft.com/office/drawing/2014/main" id="{535FB1A0-FFBE-4769-93D3-C31525249BB3}"/>
              </a:ext>
            </a:extLst>
          </p:cNvPr>
          <p:cNvSpPr txBox="1"/>
          <p:nvPr/>
        </p:nvSpPr>
        <p:spPr>
          <a:xfrm>
            <a:off x="4224485" y="695287"/>
            <a:ext cx="3743030" cy="365760"/>
          </a:xfrm>
          <a:prstGeom prst="rect">
            <a:avLst/>
          </a:prstGeom>
          <a:noFill/>
        </p:spPr>
        <p:txBody>
          <a:bodyPr anchor="ctr" bIns="0" lIns="0" rIns="0" rtlCol="0" tIns="0" wrap="square">
            <a:spAutoFit/>
          </a:bodyPr>
          <a:lstStyle/>
          <a:p>
            <a:pPr algn="dist"/>
            <a:r>
              <a:rPr altLang="en-US" b="1" lang="zh-CN" sz="2400">
                <a:solidFill>
                  <a:schemeClr val="tx1">
                    <a:lumMod val="75000"/>
                    <a:lumOff val="25000"/>
                  </a:schemeClr>
                </a:solidFill>
                <a:latin charset="-122" panose="02020900000000000000" pitchFamily="18" typeface="思源宋体 CN Heavy"/>
                <a:ea charset="-122" panose="02020900000000000000" pitchFamily="18" typeface="思源宋体 CN Heavy"/>
                <a:sym charset="-122" panose="020b0300000000000000" pitchFamily="34" typeface="思源黑体 Light"/>
              </a:rPr>
              <a:t>点击输入您的标题</a:t>
            </a:r>
          </a:p>
        </p:txBody>
      </p:sp>
    </p:spTree>
    <p:extLst>
      <p:ext uri="{BB962C8B-B14F-4D97-AF65-F5344CB8AC3E}">
        <p14:creationId val="993722051"/>
      </p:ext>
    </p:extLst>
  </p:cSld>
  <p:clrMapOvr>
    <a:masterClrMapping/>
  </p:clrMapOvr>
  <mc:AlternateContent>
    <mc:Choice Requires="p14">
      <p:transition advClick="0" advTm="1000" p14:dur="1500" spd="slow">
        <p:random/>
      </p:transition>
    </mc:Choice>
    <mc:Fallback>
      <p:transition advClick="0" advTm="1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3"/>
                                        </p:tgtEl>
                                        <p:attrNameLst>
                                          <p:attrName>style.visibility</p:attrName>
                                        </p:attrNameLst>
                                      </p:cBhvr>
                                      <p:to>
                                        <p:strVal val="visible"/>
                                      </p:to>
                                    </p:set>
                                    <p:animEffect filter="wipe(right)"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ipe(left)" transition="in">
                                      <p:cBhvr>
                                        <p:cTn dur="500" id="17"/>
                                        <p:tgtEl>
                                          <p:spTgt spid="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2">
                                  <p:stCondLst>
                                    <p:cond delay="0"/>
                                  </p:stCondLst>
                                  <p:childTnLst>
                                    <p:set>
                                      <p:cBhvr>
                                        <p:cTn dur="1" fill="hold" id="21">
                                          <p:stCondLst>
                                            <p:cond delay="0"/>
                                          </p:stCondLst>
                                        </p:cTn>
                                        <p:tgtEl>
                                          <p:spTgt spid="6"/>
                                        </p:tgtEl>
                                        <p:attrNameLst>
                                          <p:attrName>style.visibility</p:attrName>
                                        </p:attrNameLst>
                                      </p:cBhvr>
                                      <p:to>
                                        <p:strVal val="visible"/>
                                      </p:to>
                                    </p:set>
                                    <p:animEffect filter="wipe(right)" transition="in">
                                      <p:cBhvr>
                                        <p:cTn dur="500" id="2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SLIDE.DIAGRAM" val="147cbc5e-caa6-499a-9ad6-ff617d5941d4"/>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17">
      <a:dk1>
        <a:sysClr val="windowText" lastClr="000000"/>
      </a:dk1>
      <a:lt1>
        <a:sysClr val="window" lastClr="FFFFFF"/>
      </a:lt1>
      <a:dk2>
        <a:srgbClr val="5A6378"/>
      </a:dk2>
      <a:lt2>
        <a:srgbClr val="7F7F7F"/>
      </a:lt2>
      <a:accent1>
        <a:srgbClr val="62AE98"/>
      </a:accent1>
      <a:accent2>
        <a:srgbClr val="DD7F7F"/>
      </a:accent2>
      <a:accent3>
        <a:srgbClr val="62AE98"/>
      </a:accent3>
      <a:accent4>
        <a:srgbClr val="DD7F7F"/>
      </a:accent4>
      <a:accent5>
        <a:srgbClr val="62AE98"/>
      </a:accent5>
      <a:accent6>
        <a:srgbClr val="DD7F7F"/>
      </a:accent6>
      <a:hlink>
        <a:srgbClr val="168BBA"/>
      </a:hlink>
      <a:folHlink>
        <a:srgbClr val="680000"/>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189</Paragraphs>
  <Slides>24</Slides>
  <Notes>19</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24</vt:i4>
      </vt:variant>
    </vt:vector>
  </HeadingPairs>
  <TitlesOfParts>
    <vt:vector baseType="lpstr" size="45">
      <vt:lpstr>Arial</vt:lpstr>
      <vt:lpstr>等线 Light</vt:lpstr>
      <vt:lpstr>等线</vt:lpstr>
      <vt:lpstr>Calibri Light</vt:lpstr>
      <vt:lpstr>Calibri</vt:lpstr>
      <vt:lpstr>思源黑体 Light</vt:lpstr>
      <vt:lpstr>思源宋体 CN Heavy</vt:lpstr>
      <vt:lpstr>思源黑体 Medium</vt:lpstr>
      <vt:lpstr>Lato Regular</vt:lpstr>
      <vt:lpstr>宋体</vt:lpstr>
      <vt:lpstr>Simply City Light</vt:lpstr>
      <vt:lpstr>SimSun-ExtB</vt:lpstr>
      <vt:lpstr>字魂36号-正文宋楷</vt:lpstr>
      <vt:lpstr>Open Sans Light</vt:lpstr>
      <vt:lpstr>Arial Narrow</vt:lpstr>
      <vt:lpstr>微软雅黑</vt:lpstr>
      <vt:lpstr>华文行楷</vt:lpstr>
      <vt:lpstr>Roboto Regular</vt:lpstr>
      <vt:lpstr>Franklin Gothic Book</vt:lpstr>
      <vt:lpstr>Roboto Light</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2021-08-22T12:03:59Z</dcterms:created>
  <cp:lastPrinted>2021-08-22T12:03:59Z</cp:lastPrinted>
  <dcterms:modified xsi:type="dcterms:W3CDTF">2021-08-22T05:43:23Z</dcterms:modified>
  <cp:revision>1</cp:revision>
</cp:coreProperties>
</file>