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5" r:id="rId11"/>
    <p:sldId id="262" r:id="rId12"/>
  </p:sldIdLst>
  <p:sldSz cx="12192000" cy="6858000"/>
  <p:notesSz cx="6858000" cy="9144000"/>
  <p:custDataLst>
    <p:tags r:id="rId13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8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6" cy="72006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tags/tag1.xml" Type="http://schemas.openxmlformats.org/officeDocument/2006/relationships/tags"/><Relationship Id="rId14" Target="presProps.xml" Type="http://schemas.openxmlformats.org/officeDocument/2006/relationships/presProps"/><Relationship Id="rId15" Target="viewProps.xml" Type="http://schemas.openxmlformats.org/officeDocument/2006/relationships/viewProps"/><Relationship Id="rId16" Target="theme/theme1.xml" Type="http://schemas.openxmlformats.org/officeDocument/2006/relationships/theme"/><Relationship Id="rId17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EF812-AB1D-432F-9503-617258D435B0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27DED-A079-453E-BFFE-47DF1A111A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5823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87D82-DC15-4DAF-9473-AE409C3C66AC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BF6B0-C36D-440A-AD73-8EA29B3AD3F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22024166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2C74-C57A-4DFC-9881-19A3D43FE2AA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796B-2535-436B-ACF0-8B29EEF5AFB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51346760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60D41-4B2C-4357-A9CD-F9FF62C46D96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A11CE-5AEE-446C-B6DA-C72C345A6F9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76316991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2DA2-C517-4C49-A873-2C3C8536EB06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146F6-DB71-47B9-B06E-D2B6DF83458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16740673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798308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6506947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0715737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21078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369061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846883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288960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3E633-DA8D-45BD-BC9A-04E45D2C019B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4A618-61C9-49C1-A3C9-29A45E88B31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668819279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9835072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5606944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4400817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131415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FB35C-B86F-4BDB-A079-44ED41335422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75EB9-49F0-4BBF-BA28-AA908F89840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83739518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6376-160D-4AEA-AC14-070477CF4BC3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223B-D890-4086-8EC5-4FBB4364CB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33759217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50A37-0D22-462D-AF85-780BECE159D6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252F-97FB-4BDF-BACF-5F3A1DF246E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79024168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F493-E3D6-46AF-B926-F37E75702836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E9EF2-46A6-4F17-8E10-E3D5A351CB1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46960849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49758-5C85-44A3-957A-2EE638D4DF33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4C05-291F-46AC-B95A-71A166EF433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26857721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A79DE-BA96-4B0C-882E-5B89DD92A8D0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E992-BA08-4FDC-B07E-5A72046FC90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29022007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D8063-8872-42F0-AB79-93CDABF58442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C4857-3159-41A9-847C-7C628F77ABC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55730482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微软雅黑" panose="020b0503020204020204" pitchFamily="34" charset="-122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5F0D00-5915-4B58-B58F-71E6A672182D}" type="datetime1">
              <a:rPr lang="zh-CN" altLang="en-US"/>
              <a:pPr>
                <a:defRPr/>
              </a:pPr>
              <a:t>2018/5/30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57F79F-83AC-407A-ADE4-B906204BFF6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微软雅黑" panose="020b0503020204020204" pitchFamily="34" charset="-122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28307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media/image11.png" Type="http://schemas.openxmlformats.org/officeDocument/2006/relationships/image"/><Relationship Id="rId11" Target="../media/image12.png" Type="http://schemas.openxmlformats.org/officeDocument/2006/relationships/image"/><Relationship Id="rId12" Target="../media/image13.png" Type="http://schemas.openxmlformats.org/officeDocument/2006/relationships/image"/><Relationship Id="rId13" Target="../media/image14.png" Type="http://schemas.openxmlformats.org/officeDocument/2006/relationships/image"/><Relationship Id="rId14" Target="../media/image15.png" Type="http://schemas.openxmlformats.org/officeDocument/2006/relationships/image"/><Relationship Id="rId15" Target="../media/image16.png" Type="http://schemas.openxmlformats.org/officeDocument/2006/relationships/image"/><Relationship Id="rId16" Target="../media/image17.png" Type="http://schemas.openxmlformats.org/officeDocument/2006/relationships/image"/><Relationship Id="rId17" Target="../media/image18.png" Type="http://schemas.openxmlformats.org/officeDocument/2006/relationships/image"/><Relationship Id="rId18" Target="../media/image19.png" Type="http://schemas.openxmlformats.org/officeDocument/2006/relationships/image"/><Relationship Id="rId19" Target="../media/image20.png" Type="http://schemas.openxmlformats.org/officeDocument/2006/relationships/image"/><Relationship Id="rId2" Target="../media/image3.png" Type="http://schemas.openxmlformats.org/officeDocument/2006/relationships/image"/><Relationship Id="rId20" Target="../media/image21.png" Type="http://schemas.openxmlformats.org/officeDocument/2006/relationships/image"/><Relationship Id="rId21" Target="../media/image22.png" Type="http://schemas.openxmlformats.org/officeDocument/2006/relationships/image"/><Relationship Id="rId22" Target="../media/image23.png" Type="http://schemas.openxmlformats.org/officeDocument/2006/relationships/image"/><Relationship Id="rId23" Target="../media/image24.png" Type="http://schemas.openxmlformats.org/officeDocument/2006/relationships/image"/><Relationship Id="rId24" Target="../media/image25.png" Type="http://schemas.openxmlformats.org/officeDocument/2006/relationships/image"/><Relationship Id="rId25" Target="../media/image26.png" Type="http://schemas.openxmlformats.org/officeDocument/2006/relationships/image"/><Relationship Id="rId26" Target="../media/image27.png" Type="http://schemas.openxmlformats.org/officeDocument/2006/relationships/image"/><Relationship Id="rId27" Target="../media/image28.png" Type="http://schemas.openxmlformats.org/officeDocument/2006/relationships/image"/><Relationship Id="rId28" Target="../media/image29.png" Type="http://schemas.openxmlformats.org/officeDocument/2006/relationships/image"/><Relationship Id="rId29" Target="../media/image30.png" Type="http://schemas.openxmlformats.org/officeDocument/2006/relationships/image"/><Relationship Id="rId3" Target="../media/image4.png" Type="http://schemas.openxmlformats.org/officeDocument/2006/relationships/image"/><Relationship Id="rId30" Target="../media/image31.png" Type="http://schemas.openxmlformats.org/officeDocument/2006/relationships/image"/><Relationship Id="rId31" Target="../media/image32.png" Type="http://schemas.openxmlformats.org/officeDocument/2006/relationships/image"/><Relationship Id="rId32" Target="../media/image33.png" Type="http://schemas.openxmlformats.org/officeDocument/2006/relationships/image"/><Relationship Id="rId33" Target="../media/image34.png" Type="http://schemas.openxmlformats.org/officeDocument/2006/relationships/image"/><Relationship Id="rId34" Target="../media/image35.png" Type="http://schemas.openxmlformats.org/officeDocument/2006/relationships/image"/><Relationship Id="rId35" Target="../media/image36.png" Type="http://schemas.openxmlformats.org/officeDocument/2006/relationships/image"/><Relationship Id="rId36" Target="../media/image37.png" Type="http://schemas.openxmlformats.org/officeDocument/2006/relationships/image"/><Relationship Id="rId37" Target="../media/image38.png" Type="http://schemas.openxmlformats.org/officeDocument/2006/relationships/image"/><Relationship Id="rId38" Target="../media/image39.png" Type="http://schemas.openxmlformats.org/officeDocument/2006/relationships/image"/><Relationship Id="rId39" Target="../media/image40.png" Type="http://schemas.openxmlformats.org/officeDocument/2006/relationships/image"/><Relationship Id="rId4" Target="../media/image5.png" Type="http://schemas.openxmlformats.org/officeDocument/2006/relationships/image"/><Relationship Id="rId40" Target="../media/image41.png" Type="http://schemas.openxmlformats.org/officeDocument/2006/relationships/image"/><Relationship Id="rId41" Target="../media/image42.png" Type="http://schemas.openxmlformats.org/officeDocument/2006/relationships/image"/><Relationship Id="rId42" Target="../media/image43.png" Type="http://schemas.openxmlformats.org/officeDocument/2006/relationships/image"/><Relationship Id="rId43" Target="../media/image44.png" Type="http://schemas.openxmlformats.org/officeDocument/2006/relationships/image"/><Relationship Id="rId44" Target="../media/image45.png" Type="http://schemas.openxmlformats.org/officeDocument/2006/relationships/image"/><Relationship Id="rId45" Target="../media/image46.png" Type="http://schemas.openxmlformats.org/officeDocument/2006/relationships/image"/><Relationship Id="rId46" Target="../media/image47.png" Type="http://schemas.openxmlformats.org/officeDocument/2006/relationships/image"/><Relationship Id="rId47" Target="../media/image48.png" Type="http://schemas.openxmlformats.org/officeDocument/2006/relationships/image"/><Relationship Id="rId48" Target="../media/image49.png" Type="http://schemas.openxmlformats.org/officeDocument/2006/relationships/image"/><Relationship Id="rId49" Target="../media/image50.png" Type="http://schemas.openxmlformats.org/officeDocument/2006/relationships/image"/><Relationship Id="rId5" Target="../media/image6.png" Type="http://schemas.openxmlformats.org/officeDocument/2006/relationships/image"/><Relationship Id="rId50" Target="../media/image51.png" Type="http://schemas.openxmlformats.org/officeDocument/2006/relationships/image"/><Relationship Id="rId51" Target="../media/image52.png" Type="http://schemas.openxmlformats.org/officeDocument/2006/relationships/image"/><Relationship Id="rId52" Target="../media/image53.png" Type="http://schemas.openxmlformats.org/officeDocument/2006/relationships/image"/><Relationship Id="rId53" Target="../media/image54.png" Type="http://schemas.openxmlformats.org/officeDocument/2006/relationships/image"/><Relationship Id="rId54" Target="../media/image55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Relationship Id="rId8" Target="../media/image9.pn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56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FF81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50" name="组合 28"/>
          <p:cNvGrpSpPr/>
          <p:nvPr/>
        </p:nvGrpSpPr>
        <p:grpSpPr>
          <a:xfrm>
            <a:off x="5308600" y="5815013"/>
            <a:ext cx="1266825" cy="901700"/>
            <a:chExt cx="2756082" cy="1960460"/>
          </a:xfrm>
        </p:grpSpPr>
        <p:grpSp>
          <p:nvGrpSpPr>
            <p:cNvPr id="2097" name="组合 29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2103" name="直角三角形 3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104" name="组合 36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105" name="直角三角形 3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06" name="等腰三角形 38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098" name="组合 30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2099" name="直角三角形 3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100" name="组合 32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101" name="直角三角形 3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02" name="等腰三角形 3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2051" name="组合 17"/>
          <p:cNvGrpSpPr/>
          <p:nvPr/>
        </p:nvGrpSpPr>
        <p:grpSpPr>
          <a:xfrm>
            <a:off x="6097588" y="5995988"/>
            <a:ext cx="1004887" cy="714375"/>
            <a:chExt cx="2756082" cy="1960460"/>
          </a:xfrm>
        </p:grpSpPr>
        <p:grpSp>
          <p:nvGrpSpPr>
            <p:cNvPr id="2087" name="组合 18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2093" name="直角三角形 2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94" name="组合 25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095" name="直角三角形 26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96" name="等腰三角形 27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088" name="组合 19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2089" name="直角三角形 20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90" name="组合 21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091" name="直角三角形 22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92" name="等腰三角形 23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2052" name="组合 16"/>
          <p:cNvGrpSpPr/>
          <p:nvPr/>
        </p:nvGrpSpPr>
        <p:grpSpPr>
          <a:xfrm>
            <a:off x="2854325" y="5370513"/>
            <a:ext cx="1004888" cy="714375"/>
            <a:chExt cx="2756082" cy="1960460"/>
          </a:xfrm>
        </p:grpSpPr>
        <p:grpSp>
          <p:nvGrpSpPr>
            <p:cNvPr id="2077" name="组合 9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2083" name="直角三角形 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84" name="组合 8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085" name="直角三角形 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86" name="等腰三角形 5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078" name="组合 10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2079" name="直角三角形 1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80" name="组合 12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2081" name="直角三角形 1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82" name="等腰三角形 1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053" name="任意多边形 6"/>
          <p:cNvSpPr>
            <a:spLocks noChangeArrowheads="1"/>
          </p:cNvSpPr>
          <p:nvPr/>
        </p:nvSpPr>
        <p:spPr bwMode="auto">
          <a:xfrm>
            <a:off x="922338" y="5851525"/>
            <a:ext cx="10426700" cy="1006475"/>
          </a:xfrm>
          <a:custGeom>
            <a:gdLst>
              <a:gd fmla="*/ 2073889 w 10426677" name="T0"/>
              <a:gd fmla="*/ 250 h 1006088" name="T1"/>
              <a:gd fmla="*/ 5154721 w 10426677" name="T2"/>
              <a:gd fmla="*/ 717979 h 1006088" name="T3"/>
              <a:gd fmla="*/ 8235552 w 10426677" name="T4"/>
              <a:gd fmla="*/ 295785 h 1006088" name="T5"/>
              <a:gd fmla="*/ 10366620 w 10426677" name="T6"/>
              <a:gd fmla="*/ 946465 h 1006088" name="T7"/>
              <a:gd fmla="*/ 10426700 w 10426677" name="T8"/>
              <a:gd fmla="*/ 1006475 h 1006088" name="T9"/>
              <a:gd fmla="*/ 5066 w 10426677" name="T10"/>
              <a:gd fmla="*/ 1006475 h 1006088" name="T11"/>
              <a:gd fmla="*/ 0 w 10426677" name="T12"/>
              <a:gd fmla="*/ 934681 h 1006088" name="T13"/>
              <a:gd fmla="*/ 2073889 w 10426677" name="T14"/>
              <a:gd fmla="*/ 250 h 100608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0426677" name="T24"/>
              <a:gd fmla="*/ 0 h 1006088" name="T25"/>
              <a:gd fmla="*/ 10426677 w 10426677" name="T26"/>
              <a:gd fmla="*/ 1006088 h 100608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006088" w="10426677">
                <a:moveTo>
                  <a:pt x="2073884" y="250"/>
                </a:moveTo>
                <a:cubicBezTo>
                  <a:pt x="2964838" y="19007"/>
                  <a:pt x="4127768" y="668466"/>
                  <a:pt x="5154710" y="717703"/>
                </a:cubicBezTo>
                <a:cubicBezTo>
                  <a:pt x="6181652" y="766940"/>
                  <a:pt x="7410230" y="215954"/>
                  <a:pt x="8235534" y="295671"/>
                </a:cubicBezTo>
                <a:cubicBezTo>
                  <a:pt x="8802931" y="350477"/>
                  <a:pt x="10037462" y="694521"/>
                  <a:pt x="10366597" y="946101"/>
                </a:cubicBezTo>
                <a:lnTo>
                  <a:pt x="10426677" y="1006088"/>
                </a:lnTo>
                <a:lnTo>
                  <a:pt x="5066" y="1006088"/>
                </a:lnTo>
                <a:lnTo>
                  <a:pt x="0" y="934322"/>
                </a:lnTo>
                <a:cubicBezTo>
                  <a:pt x="83306" y="569552"/>
                  <a:pt x="1405669" y="-13818"/>
                  <a:pt x="2073884" y="250"/>
                </a:cubicBezTo>
                <a:close/>
              </a:path>
            </a:pathLst>
          </a:custGeom>
          <a:solidFill>
            <a:srgbClr val="F8E131"/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2054" name="组合 69"/>
          <p:cNvGrpSpPr/>
          <p:nvPr/>
        </p:nvGrpSpPr>
        <p:grpSpPr>
          <a:xfrm>
            <a:off x="4400550" y="4040188"/>
            <a:ext cx="3470275" cy="798512"/>
            <a:chExt cx="3471766" cy="797568"/>
          </a:xfrm>
        </p:grpSpPr>
        <p:sp>
          <p:nvSpPr>
            <p:cNvPr id="2075" name="圆角矩形 1"/>
            <p:cNvSpPr>
              <a:spLocks noChangeArrowheads="1"/>
            </p:cNvSpPr>
            <p:nvPr/>
          </p:nvSpPr>
          <p:spPr bwMode="auto">
            <a:xfrm>
              <a:off x="0" y="0"/>
              <a:ext cx="3471766" cy="797568"/>
            </a:xfrm>
            <a:prstGeom prst="roundRect">
              <a:avLst>
                <a:gd fmla="val 50000" name="adj"/>
              </a:avLst>
            </a:prstGeom>
            <a:noFill/>
            <a:ln w="28575">
              <a:solidFill>
                <a:schemeClr val="bg1"/>
              </a:solidFill>
              <a:beve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76" name="文本框 2"/>
            <p:cNvSpPr>
              <a:spLocks noChangeArrowheads="1"/>
            </p:cNvSpPr>
            <p:nvPr/>
          </p:nvSpPr>
          <p:spPr bwMode="auto">
            <a:xfrm>
              <a:off x="540684" y="44841"/>
              <a:ext cx="2215832" cy="700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lang="zh-CN" sz="4000">
                  <a:solidFill>
                    <a:schemeClr val="bg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rPr>
                <a:t>开学巨献</a:t>
              </a:r>
            </a:p>
          </p:txBody>
        </p:sp>
      </p:grpSp>
      <p:grpSp>
        <p:nvGrpSpPr>
          <p:cNvPr id="2055" name="组合 39"/>
          <p:cNvGrpSpPr/>
          <p:nvPr/>
        </p:nvGrpSpPr>
        <p:grpSpPr>
          <a:xfrm>
            <a:off x="2335213" y="5416550"/>
            <a:ext cx="604837" cy="539750"/>
            <a:chExt cx="2332712" cy="2083631"/>
          </a:xfrm>
        </p:grpSpPr>
        <p:sp>
          <p:nvSpPr>
            <p:cNvPr id="2070" name="等腰三角形 40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71" name="等腰三角形 41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72" name="等腰三角形 42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73" name="闪电形 43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74" name="矩形 44"/>
            <p:cNvSpPr>
              <a:spLocks noChangeArrowheads="1"/>
            </p:cNvSpPr>
            <p:nvPr/>
          </p:nvSpPr>
          <p:spPr bwMode="auto">
            <a:xfrm>
              <a:off x="762001" y="1588956"/>
              <a:ext cx="479685" cy="494675"/>
            </a:xfrm>
            <a:prstGeom prst="rect">
              <a:avLst/>
            </a:prstGeom>
            <a:solidFill>
              <a:srgbClr val="87492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2056" name="组合 45"/>
          <p:cNvGrpSpPr/>
          <p:nvPr/>
        </p:nvGrpSpPr>
        <p:grpSpPr>
          <a:xfrm>
            <a:off x="6915150" y="5807075"/>
            <a:ext cx="603250" cy="744538"/>
            <a:chExt cx="2332712" cy="2083631"/>
          </a:xfrm>
        </p:grpSpPr>
        <p:sp>
          <p:nvSpPr>
            <p:cNvPr id="2065" name="等腰三角形 46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66" name="等腰三角形 47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67" name="等腰三角形 48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68" name="闪电形 49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2069" name="矩形 50"/>
            <p:cNvSpPr>
              <a:spLocks noChangeArrowheads="1"/>
            </p:cNvSpPr>
            <p:nvPr/>
          </p:nvSpPr>
          <p:spPr bwMode="auto">
            <a:xfrm>
              <a:off x="893089" y="1588956"/>
              <a:ext cx="265923" cy="494675"/>
            </a:xfrm>
            <a:prstGeom prst="rect">
              <a:avLst/>
            </a:prstGeom>
            <a:solidFill>
              <a:srgbClr val="87492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3123" name="任意多边形 62"/>
          <p:cNvSpPr>
            <a:spLocks noChangeArrowheads="1"/>
          </p:cNvSpPr>
          <p:nvPr/>
        </p:nvSpPr>
        <p:spPr bwMode="auto">
          <a:xfrm>
            <a:off x="1616075" y="1050925"/>
            <a:ext cx="1557338" cy="911225"/>
          </a:xfrm>
          <a:custGeom>
            <a:gdLst>
              <a:gd fmla="*/ 742326 w 2295707" name="T0"/>
              <a:gd fmla="*/ 0 h 1345310" name="T1"/>
              <a:gd fmla="*/ 1042093 w 2295707" name="T2"/>
              <a:gd fmla="*/ 226191 h 1345310" name="T3"/>
              <a:gd fmla="*/ 1046744 w 2295707" name="T4"/>
              <a:gd fmla="*/ 268904 h 1345310" name="T5"/>
              <a:gd fmla="*/ 1055049 w 2295707" name="T6"/>
              <a:gd fmla="*/ 264918 h 1345310" name="T7"/>
              <a:gd fmla="*/ 1124579 w 2295707" name="T8"/>
              <a:gd fmla="*/ 254422 h 1345310" name="T9"/>
              <a:gd fmla="*/ 1353645 w 2295707" name="T10"/>
              <a:gd fmla="*/ 440832 h 1345310" name="T11"/>
              <a:gd fmla="*/ 1355822 w 2295707" name="T12"/>
              <a:gd fmla="*/ 462384 h 1345310" name="T13"/>
              <a:gd fmla="*/ 1376887 w 2295707" name="T14"/>
              <a:gd fmla="*/ 464504 h 1345310" name="T15"/>
              <a:gd fmla="*/ 1557338 w 2295707" name="T16"/>
              <a:gd fmla="*/ 685572 h 1345310" name="T17"/>
              <a:gd fmla="*/ 1331341 w 2295707" name="T18"/>
              <a:gd fmla="*/ 911225 h 1345310" name="T19"/>
              <a:gd fmla="*/ 225997 w 2295707" name="T20"/>
              <a:gd fmla="*/ 911225 h 1345310" name="T21"/>
              <a:gd fmla="*/ 0 w 2295707" name="T22"/>
              <a:gd fmla="*/ 685572 h 1345310" name="T23"/>
              <a:gd fmla="*/ 225997 w 2295707" name="T24"/>
              <a:gd fmla="*/ 459920 h 1345310" name="T25"/>
              <a:gd fmla="*/ 320112 w 2295707" name="T26"/>
              <a:gd fmla="*/ 459920 h 1345310" name="T27"/>
              <a:gd fmla="*/ 313688 w 2295707" name="T28"/>
              <a:gd fmla="*/ 450405 h 1345310" name="T29"/>
              <a:gd fmla="*/ 304952 w 2295707" name="T30"/>
              <a:gd fmla="*/ 407203 h 1345310" name="T31"/>
              <a:gd fmla="*/ 313688 w 2295707" name="T32"/>
              <a:gd fmla="*/ 364000 h 1345310" name="T33"/>
              <a:gd fmla="*/ 416113 w 2295707" name="T34"/>
              <a:gd fmla="*/ 296212 h 1345310" name="T35"/>
              <a:gd fmla="*/ 437751 w 2295707" name="T36"/>
              <a:gd fmla="*/ 296212 h 1345310" name="T37"/>
              <a:gd fmla="*/ 436343 w 2295707" name="T38"/>
              <a:gd fmla="*/ 283282 h 1345310" name="T39"/>
              <a:gd fmla="*/ 742326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124" name="任意多边形 65"/>
          <p:cNvSpPr>
            <a:spLocks noChangeArrowheads="1"/>
          </p:cNvSpPr>
          <p:nvPr/>
        </p:nvSpPr>
        <p:spPr bwMode="auto">
          <a:xfrm>
            <a:off x="9344025" y="2095500"/>
            <a:ext cx="1555750" cy="912813"/>
          </a:xfrm>
          <a:custGeom>
            <a:gdLst>
              <a:gd fmla="*/ 741569 w 2295707" name="T0"/>
              <a:gd fmla="*/ 0 h 1345310" name="T1"/>
              <a:gd fmla="*/ 1041031 w 2295707" name="T2"/>
              <a:gd fmla="*/ 226585 h 1345310" name="T3"/>
              <a:gd fmla="*/ 1045677 w 2295707" name="T4"/>
              <a:gd fmla="*/ 269372 h 1345310" name="T5"/>
              <a:gd fmla="*/ 1053973 w 2295707" name="T6"/>
              <a:gd fmla="*/ 265379 h 1345310" name="T7"/>
              <a:gd fmla="*/ 1123432 w 2295707" name="T8"/>
              <a:gd fmla="*/ 254865 h 1345310" name="T9"/>
              <a:gd fmla="*/ 1352265 w 2295707" name="T10"/>
              <a:gd fmla="*/ 441601 h 1345310" name="T11"/>
              <a:gd fmla="*/ 1354439 w 2295707" name="T12"/>
              <a:gd fmla="*/ 463190 h 1345310" name="T13"/>
              <a:gd fmla="*/ 1375483 w 2295707" name="T14"/>
              <a:gd fmla="*/ 465313 h 1345310" name="T15"/>
              <a:gd fmla="*/ 1555750 w 2295707" name="T16"/>
              <a:gd fmla="*/ 686767 h 1345310" name="T17"/>
              <a:gd fmla="*/ 1329983 w 2295707" name="T18"/>
              <a:gd fmla="*/ 912813 h 1345310" name="T19"/>
              <a:gd fmla="*/ 225767 w 2295707" name="T20"/>
              <a:gd fmla="*/ 912813 h 1345310" name="T21"/>
              <a:gd fmla="*/ 0 w 2295707" name="T22"/>
              <a:gd fmla="*/ 686767 h 1345310" name="T23"/>
              <a:gd fmla="*/ 225767 w 2295707" name="T24"/>
              <a:gd fmla="*/ 460721 h 1345310" name="T25"/>
              <a:gd fmla="*/ 319786 w 2295707" name="T26"/>
              <a:gd fmla="*/ 460721 h 1345310" name="T27"/>
              <a:gd fmla="*/ 313368 w 2295707" name="T28"/>
              <a:gd fmla="*/ 451190 h 1345310" name="T29"/>
              <a:gd fmla="*/ 304641 w 2295707" name="T30"/>
              <a:gd fmla="*/ 407912 h 1345310" name="T31"/>
              <a:gd fmla="*/ 313368 w 2295707" name="T32"/>
              <a:gd fmla="*/ 364635 h 1345310" name="T33"/>
              <a:gd fmla="*/ 415688 w 2295707" name="T34"/>
              <a:gd fmla="*/ 296728 h 1345310" name="T35"/>
              <a:gd fmla="*/ 437304 w 2295707" name="T36"/>
              <a:gd fmla="*/ 296728 h 1345310" name="T37"/>
              <a:gd fmla="*/ 435898 w 2295707" name="T38"/>
              <a:gd fmla="*/ 283776 h 1345310" name="T39"/>
              <a:gd fmla="*/ 741569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125" name="任意多边形 66"/>
          <p:cNvSpPr>
            <a:spLocks noChangeArrowheads="1"/>
          </p:cNvSpPr>
          <p:nvPr/>
        </p:nvSpPr>
        <p:spPr bwMode="auto">
          <a:xfrm flipH="1">
            <a:off x="2532063" y="4749800"/>
            <a:ext cx="711200" cy="417513"/>
          </a:xfrm>
          <a:custGeom>
            <a:gdLst>
              <a:gd fmla="*/ 339003 w 2295707" name="T0"/>
              <a:gd fmla="*/ 0 h 1345310" name="T1"/>
              <a:gd fmla="*/ 475900 w 2295707" name="T2"/>
              <a:gd fmla="*/ 103638 h 1345310" name="T3"/>
              <a:gd fmla="*/ 478024 w 2295707" name="T4"/>
              <a:gd fmla="*/ 123209 h 1345310" name="T5"/>
              <a:gd fmla="*/ 481816 w 2295707" name="T6"/>
              <a:gd fmla="*/ 121382 h 1345310" name="T7"/>
              <a:gd fmla="*/ 513569 w 2295707" name="T8"/>
              <a:gd fmla="*/ 116573 h 1345310" name="T9"/>
              <a:gd fmla="*/ 618178 w 2295707" name="T10"/>
              <a:gd fmla="*/ 201984 h 1345310" name="T11"/>
              <a:gd fmla="*/ 619172 w 2295707" name="T12"/>
              <a:gd fmla="*/ 211859 h 1345310" name="T13"/>
              <a:gd fmla="*/ 628792 w 2295707" name="T14"/>
              <a:gd fmla="*/ 212830 h 1345310" name="T15"/>
              <a:gd fmla="*/ 711200 w 2295707" name="T16"/>
              <a:gd fmla="*/ 314121 h 1345310" name="T17"/>
              <a:gd fmla="*/ 607992 w 2295707" name="T18"/>
              <a:gd fmla="*/ 417513 h 1345310" name="T19"/>
              <a:gd fmla="*/ 103208 w 2295707" name="T20"/>
              <a:gd fmla="*/ 417513 h 1345310" name="T21"/>
              <a:gd fmla="*/ 0 w 2295707" name="T22"/>
              <a:gd fmla="*/ 314121 h 1345310" name="T23"/>
              <a:gd fmla="*/ 103208 w 2295707" name="T24"/>
              <a:gd fmla="*/ 210730 h 1345310" name="T25"/>
              <a:gd fmla="*/ 146188 w 2295707" name="T26"/>
              <a:gd fmla="*/ 210730 h 1345310" name="T27"/>
              <a:gd fmla="*/ 143254 w 2295707" name="T28"/>
              <a:gd fmla="*/ 206371 h 1345310" name="T29"/>
              <a:gd fmla="*/ 139265 w 2295707" name="T30"/>
              <a:gd fmla="*/ 186576 h 1345310" name="T31"/>
              <a:gd fmla="*/ 143254 w 2295707" name="T32"/>
              <a:gd fmla="*/ 166781 h 1345310" name="T33"/>
              <a:gd fmla="*/ 190029 w 2295707" name="T34"/>
              <a:gd fmla="*/ 135721 h 1345310" name="T35"/>
              <a:gd fmla="*/ 199911 w 2295707" name="T36"/>
              <a:gd fmla="*/ 135721 h 1345310" name="T37"/>
              <a:gd fmla="*/ 199268 w 2295707" name="T38"/>
              <a:gd fmla="*/ 129797 h 1345310" name="T39"/>
              <a:gd fmla="*/ 339003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060" name="文本框 67"/>
          <p:cNvSpPr>
            <a:spLocks noChangeArrowheads="1"/>
          </p:cNvSpPr>
          <p:nvPr/>
        </p:nvSpPr>
        <p:spPr bwMode="auto">
          <a:xfrm>
            <a:off x="3644900" y="2705100"/>
            <a:ext cx="534701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社团·学生会招新模板</a:t>
            </a:r>
          </a:p>
        </p:txBody>
      </p:sp>
      <p:grpSp>
        <p:nvGrpSpPr>
          <p:cNvPr id="2061" name="组合 72"/>
          <p:cNvGrpSpPr/>
          <p:nvPr/>
        </p:nvGrpSpPr>
        <p:grpSpPr>
          <a:xfrm>
            <a:off x="6909067" y="1862235"/>
            <a:ext cx="1121006" cy="365760"/>
            <a:chOff x="267" y="384370"/>
            <a:chExt cx="1121094" cy="365854"/>
          </a:xfrm>
        </p:grpSpPr>
        <p:sp>
          <p:nvSpPr>
            <p:cNvPr id="2064" name="文本框 71"/>
            <p:cNvSpPr>
              <a:spLocks noChangeArrowheads="1"/>
            </p:cNvSpPr>
            <p:nvPr/>
          </p:nvSpPr>
          <p:spPr bwMode="auto">
            <a:xfrm rot="19032192">
              <a:off x="267" y="384370"/>
              <a:ext cx="1121094" cy="365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lang="en-US">
                  <a:solidFill>
                    <a:srgbClr val="833C0B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rPr>
                <a:t>SSSSNACK</a:t>
              </a:r>
            </a:p>
          </p:txBody>
        </p:sp>
      </p:grp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withEffect" presetClass="path" presetID="63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 rAng="0">
                                      <p:cBhvr>
                                        <p:cTn dur="3000" fill="hold" id="6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7" nodeType="withEffect" presetClass="path" presetID="63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06 3.33333E-06 L 0.25 3.33333E-06" pathEditMode="relative" ptsTypes="AA" rAng="0">
                                      <p:cBhvr>
                                        <p:cTn dur="5000" fill="hold" id="8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00" y="0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9" nodeType="withEffect" presetClass="path" presetID="63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 rAng="0">
                                      <p:cBhvr>
                                        <p:cTn dur="5000" fill="hold" id="10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23"/>
      <p:bldP grpId="0" spid="3124"/>
      <p:bldP grpId="0" spid="312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椭圆 3"/>
          <p:cNvSpPr>
            <a:spLocks noChangeArrowheads="1"/>
          </p:cNvSpPr>
          <p:nvPr/>
        </p:nvSpPr>
        <p:spPr bwMode="auto">
          <a:xfrm>
            <a:off x="4149725" y="6016625"/>
            <a:ext cx="3802063" cy="255588"/>
          </a:xfrm>
          <a:prstGeom prst="ellipse">
            <a:avLst/>
          </a:prstGeom>
          <a:solidFill>
            <a:srgbClr val="D8D8D8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</a:endParaRPr>
          </a:p>
        </p:txBody>
      </p:sp>
      <p:grpSp>
        <p:nvGrpSpPr>
          <p:cNvPr id="3075" name="组合 15"/>
          <p:cNvGrpSpPr/>
          <p:nvPr/>
        </p:nvGrpSpPr>
        <p:grpSpPr>
          <a:xfrm>
            <a:off x="4273550" y="3154363"/>
            <a:ext cx="3678238" cy="1914525"/>
            <a:chExt cx="3677656" cy="1914478"/>
          </a:xfrm>
        </p:grpSpPr>
        <p:grpSp>
          <p:nvGrpSpPr>
            <p:cNvPr id="3105" name="组合 4"/>
            <p:cNvGrpSpPr/>
            <p:nvPr/>
          </p:nvGrpSpPr>
          <p:grpSpPr>
            <a:xfrm>
              <a:off x="22623" y="0"/>
              <a:ext cx="3655033" cy="1870015"/>
              <a:chExt cx="3744686" cy="1915885"/>
            </a:xfrm>
          </p:grpSpPr>
          <p:sp>
            <p:nvSpPr>
              <p:cNvPr id="3109" name="任意多边形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175657" cy="1889760"/>
              </a:xfrm>
              <a:custGeom>
                <a:gdLst>
                  <a:gd fmla="*/ 348343 w 1175657" name="T0"/>
                  <a:gd fmla="*/ 209005 h 1889760" name="T1"/>
                  <a:gd fmla="*/ 1175657 w 1175657" name="T2"/>
                  <a:gd fmla="*/ 0 h 1889760" name="T3"/>
                  <a:gd fmla="*/ 1001486 w 1175657" name="T4"/>
                  <a:gd fmla="*/ 1611085 h 1889760" name="T5"/>
                  <a:gd fmla="*/ 0 w 1175657" name="T6"/>
                  <a:gd fmla="*/ 1889760 h 1889760" name="T7"/>
                  <a:gd fmla="*/ 348343 w 1175657" name="T8"/>
                  <a:gd fmla="*/ 209005 h 18897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75657" name="T15"/>
                  <a:gd fmla="*/ 0 h 1889760" name="T16"/>
                  <a:gd fmla="*/ 1175657 w 1175657" name="T17"/>
                  <a:gd fmla="*/ 1889760 h 18897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89760" w="1175657">
                    <a:moveTo>
                      <a:pt x="348343" y="209005"/>
                    </a:moveTo>
                    <a:lnTo>
                      <a:pt x="1175657" y="0"/>
                    </a:lnTo>
                    <a:lnTo>
                      <a:pt x="1001486" y="1611085"/>
                    </a:lnTo>
                    <a:lnTo>
                      <a:pt x="0" y="1889760"/>
                    </a:lnTo>
                    <a:lnTo>
                      <a:pt x="348343" y="209005"/>
                    </a:lnTo>
                    <a:close/>
                  </a:path>
                </a:pathLst>
              </a:custGeom>
              <a:solidFill>
                <a:srgbClr val="37A6F5"/>
              </a:solidFill>
              <a:ln cap="flat" cmpd="sng" w="12700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10" name="任意多边形 6"/>
              <p:cNvSpPr>
                <a:spLocks noChangeArrowheads="1"/>
              </p:cNvSpPr>
              <p:nvPr/>
            </p:nvSpPr>
            <p:spPr bwMode="auto">
              <a:xfrm>
                <a:off x="966651" y="0"/>
                <a:ext cx="923109" cy="1889760"/>
              </a:xfrm>
              <a:custGeom>
                <a:gdLst>
                  <a:gd fmla="*/ 200297 w 923109" name="T0"/>
                  <a:gd fmla="*/ 0 h 1889760" name="T1"/>
                  <a:gd fmla="*/ 923109 w 923109" name="T2"/>
                  <a:gd fmla="*/ 200297 h 1889760" name="T3"/>
                  <a:gd fmla="*/ 879566 w 923109" name="T4"/>
                  <a:gd fmla="*/ 1889760 h 1889760" name="T5"/>
                  <a:gd fmla="*/ 0 w 923109" name="T6"/>
                  <a:gd fmla="*/ 1628503 h 1889760" name="T7"/>
                  <a:gd fmla="*/ 200297 w 923109" name="T8"/>
                  <a:gd fmla="*/ 0 h 18897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23109" name="T15"/>
                  <a:gd fmla="*/ 0 h 1889760" name="T16"/>
                  <a:gd fmla="*/ 923109 w 923109" name="T17"/>
                  <a:gd fmla="*/ 1889760 h 18897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89760" w="923109">
                    <a:moveTo>
                      <a:pt x="200297" y="0"/>
                    </a:moveTo>
                    <a:lnTo>
                      <a:pt x="923109" y="200297"/>
                    </a:lnTo>
                    <a:lnTo>
                      <a:pt x="879566" y="1889760"/>
                    </a:lnTo>
                    <a:lnTo>
                      <a:pt x="0" y="1628503"/>
                    </a:lnTo>
                    <a:lnTo>
                      <a:pt x="200297" y="0"/>
                    </a:lnTo>
                    <a:close/>
                  </a:path>
                </a:pathLst>
              </a:custGeom>
              <a:solidFill>
                <a:srgbClr val="37A6F5"/>
              </a:solidFill>
              <a:ln cap="flat" cmpd="sng" w="12700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11" name="任意多边形 7"/>
              <p:cNvSpPr>
                <a:spLocks noChangeArrowheads="1"/>
              </p:cNvSpPr>
              <p:nvPr/>
            </p:nvSpPr>
            <p:spPr bwMode="auto">
              <a:xfrm>
                <a:off x="1846217" y="0"/>
                <a:ext cx="888274" cy="1898468"/>
              </a:xfrm>
              <a:custGeom>
                <a:gdLst>
                  <a:gd fmla="*/ 26126 w 888274" name="T0"/>
                  <a:gd fmla="*/ 200297 h 1898468" name="T1"/>
                  <a:gd fmla="*/ 722811 w 888274" name="T2"/>
                  <a:gd fmla="*/ 0 h 1898468" name="T3"/>
                  <a:gd fmla="*/ 888274 w 888274" name="T4"/>
                  <a:gd fmla="*/ 1628503 h 1898468" name="T5"/>
                  <a:gd fmla="*/ 0 w 888274" name="T6"/>
                  <a:gd fmla="*/ 1898468 h 1898468" name="T7"/>
                  <a:gd fmla="*/ 26126 w 888274" name="T8"/>
                  <a:gd fmla="*/ 200297 h 189846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8274" name="T15"/>
                  <a:gd fmla="*/ 0 h 1898468" name="T16"/>
                  <a:gd fmla="*/ 888274 w 888274" name="T17"/>
                  <a:gd fmla="*/ 1898468 h 189846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98468" w="888274">
                    <a:moveTo>
                      <a:pt x="26126" y="200297"/>
                    </a:moveTo>
                    <a:lnTo>
                      <a:pt x="722811" y="0"/>
                    </a:lnTo>
                    <a:lnTo>
                      <a:pt x="888274" y="1628503"/>
                    </a:lnTo>
                    <a:lnTo>
                      <a:pt x="0" y="1898468"/>
                    </a:lnTo>
                    <a:lnTo>
                      <a:pt x="26126" y="200297"/>
                    </a:lnTo>
                    <a:close/>
                  </a:path>
                </a:pathLst>
              </a:custGeom>
              <a:solidFill>
                <a:srgbClr val="37A6F5"/>
              </a:solidFill>
              <a:ln cap="flat" cmpd="sng" w="12700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3112" name="任意多边形 8"/>
              <p:cNvSpPr>
                <a:spLocks noChangeArrowheads="1"/>
              </p:cNvSpPr>
              <p:nvPr/>
            </p:nvSpPr>
            <p:spPr bwMode="auto">
              <a:xfrm>
                <a:off x="2569028" y="8708"/>
                <a:ext cx="1175658" cy="1907177"/>
              </a:xfrm>
              <a:custGeom>
                <a:gdLst>
                  <a:gd fmla="*/ 0 w 1175658" name="T0"/>
                  <a:gd fmla="*/ 0 h 1907177" name="T1"/>
                  <a:gd fmla="*/ 809898 w 1175658" name="T2"/>
                  <a:gd fmla="*/ 191589 h 1907177" name="T3"/>
                  <a:gd fmla="*/ 1175658 w 1175658" name="T4"/>
                  <a:gd fmla="*/ 1907177 h 1907177" name="T5"/>
                  <a:gd fmla="*/ 165463 w 1175658" name="T6"/>
                  <a:gd fmla="*/ 1628503 h 1907177" name="T7"/>
                  <a:gd fmla="*/ 0 w 1175658" name="T8"/>
                  <a:gd fmla="*/ 0 h 190717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75658" name="T15"/>
                  <a:gd fmla="*/ 0 h 1907177" name="T16"/>
                  <a:gd fmla="*/ 1175658 w 1175658" name="T17"/>
                  <a:gd fmla="*/ 1907177 h 190717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07177" w="1175658">
                    <a:moveTo>
                      <a:pt x="0" y="0"/>
                    </a:moveTo>
                    <a:lnTo>
                      <a:pt x="809898" y="191589"/>
                    </a:lnTo>
                    <a:lnTo>
                      <a:pt x="1175658" y="1907177"/>
                    </a:lnTo>
                    <a:lnTo>
                      <a:pt x="165463" y="16285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A6F5"/>
              </a:solidFill>
              <a:ln cap="flat" cmpd="sng" w="12700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  <p:pic>
          <p:nvPicPr>
            <p:cNvPr id="3106" name="图片 9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5528" y="114783"/>
              <a:ext cx="2537776" cy="1614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7" name="任意多边形 11"/>
            <p:cNvSpPr>
              <a:spLocks noChangeArrowheads="1"/>
            </p:cNvSpPr>
            <p:nvPr/>
          </p:nvSpPr>
          <p:spPr bwMode="auto">
            <a:xfrm>
              <a:off x="0" y="19625"/>
              <a:ext cx="1178826" cy="1894853"/>
            </a:xfrm>
            <a:custGeom>
              <a:gdLst>
                <a:gd fmla="*/ 349282 w 1175657" name="T0"/>
                <a:gd fmla="*/ 209568 h 1889760" name="T1"/>
                <a:gd fmla="*/ 1178826 w 1175657" name="T2"/>
                <a:gd fmla="*/ 0 h 1889760" name="T3"/>
                <a:gd fmla="*/ 1004186 w 1175657" name="T4"/>
                <a:gd fmla="*/ 1615427 h 1889760" name="T5"/>
                <a:gd fmla="*/ 0 w 1175657" name="T6"/>
                <a:gd fmla="*/ 1894853 h 1889760" name="T7"/>
                <a:gd fmla="*/ 349282 w 1175657" name="T8"/>
                <a:gd fmla="*/ 209568 h 188976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75657" name="T15"/>
                <a:gd fmla="*/ 0 h 1889760" name="T16"/>
                <a:gd fmla="*/ 1175657 w 1175657" name="T17"/>
                <a:gd fmla="*/ 1889760 h 188976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89760" w="1175657">
                  <a:moveTo>
                    <a:pt x="348343" y="209005"/>
                  </a:moveTo>
                  <a:lnTo>
                    <a:pt x="1175657" y="0"/>
                  </a:lnTo>
                  <a:lnTo>
                    <a:pt x="1001486" y="1611085"/>
                  </a:lnTo>
                  <a:lnTo>
                    <a:pt x="0" y="1889760"/>
                  </a:lnTo>
                  <a:lnTo>
                    <a:pt x="348343" y="209005"/>
                  </a:lnTo>
                  <a:close/>
                </a:path>
              </a:pathLst>
            </a:custGeom>
            <a:solidFill>
              <a:srgbClr val="7F7F7F">
                <a:alpha val="29019"/>
              </a:srgbClr>
            </a:solidFill>
            <a:ln>
              <a:noFill/>
            </a:ln>
            <a:extLst>
              <a:ext uri="{91240B29-F687-4F45-9708-019B960494DF}">
                <a14:hiddenLine cap="flat" cmpd="sng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3108" name="任意多边形 12"/>
            <p:cNvSpPr>
              <a:spLocks noChangeArrowheads="1"/>
            </p:cNvSpPr>
            <p:nvPr/>
          </p:nvSpPr>
          <p:spPr bwMode="auto">
            <a:xfrm>
              <a:off x="1841831" y="34587"/>
              <a:ext cx="846572" cy="1809339"/>
            </a:xfrm>
            <a:custGeom>
              <a:gdLst>
                <a:gd fmla="*/ 24899 w 888274" name="T0"/>
                <a:gd fmla="*/ 190893 h 1898468" name="T1"/>
                <a:gd fmla="*/ 688877 w 888274" name="T2"/>
                <a:gd fmla="*/ 0 h 1898468" name="T3"/>
                <a:gd fmla="*/ 846572 w 888274" name="T4"/>
                <a:gd fmla="*/ 1552048 h 1898468" name="T5"/>
                <a:gd fmla="*/ 0 w 888274" name="T6"/>
                <a:gd fmla="*/ 1809339 h 1898468" name="T7"/>
                <a:gd fmla="*/ 24899 w 888274" name="T8"/>
                <a:gd fmla="*/ 190893 h 189846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88274" name="T15"/>
                <a:gd fmla="*/ 0 h 1898468" name="T16"/>
                <a:gd fmla="*/ 888274 w 888274" name="T17"/>
                <a:gd fmla="*/ 1898468 h 189846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98468" w="888274">
                  <a:moveTo>
                    <a:pt x="26126" y="200297"/>
                  </a:moveTo>
                  <a:lnTo>
                    <a:pt x="722811" y="0"/>
                  </a:lnTo>
                  <a:lnTo>
                    <a:pt x="888274" y="1628503"/>
                  </a:lnTo>
                  <a:lnTo>
                    <a:pt x="0" y="1898468"/>
                  </a:lnTo>
                  <a:lnTo>
                    <a:pt x="26126" y="200297"/>
                  </a:lnTo>
                  <a:close/>
                </a:path>
              </a:pathLst>
            </a:custGeom>
            <a:solidFill>
              <a:srgbClr val="7F7F7F">
                <a:alpha val="34117"/>
              </a:srgbClr>
            </a:solidFill>
            <a:ln>
              <a:noFill/>
            </a:ln>
            <a:extLst>
              <a:ext uri="{91240B29-F687-4F45-9708-019B960494DF}">
                <a14:hiddenLine cap="flat" cmpd="sng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</p:grpSp>
      <p:sp>
        <p:nvSpPr>
          <p:cNvPr id="3076" name="椭圆 17"/>
          <p:cNvSpPr>
            <a:spLocks noChangeArrowheads="1"/>
          </p:cNvSpPr>
          <p:nvPr/>
        </p:nvSpPr>
        <p:spPr bwMode="auto">
          <a:xfrm>
            <a:off x="8313738" y="4143375"/>
            <a:ext cx="400050" cy="400050"/>
          </a:xfrm>
          <a:prstGeom prst="ellipse">
            <a:avLst/>
          </a:prstGeom>
          <a:solidFill>
            <a:srgbClr val="ACD753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</a:endParaRPr>
          </a:p>
        </p:txBody>
      </p:sp>
      <p:sp>
        <p:nvSpPr>
          <p:cNvPr id="3077" name="椭圆 18"/>
          <p:cNvSpPr>
            <a:spLocks noChangeArrowheads="1"/>
          </p:cNvSpPr>
          <p:nvPr/>
        </p:nvSpPr>
        <p:spPr bwMode="auto">
          <a:xfrm>
            <a:off x="4297363" y="2266950"/>
            <a:ext cx="400050" cy="400050"/>
          </a:xfrm>
          <a:prstGeom prst="ellipse">
            <a:avLst/>
          </a:prstGeom>
          <a:solidFill>
            <a:srgbClr val="58DAE4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</a:endParaRPr>
          </a:p>
        </p:txBody>
      </p:sp>
      <p:sp>
        <p:nvSpPr>
          <p:cNvPr id="3078" name="椭圆 19"/>
          <p:cNvSpPr>
            <a:spLocks noChangeArrowheads="1"/>
          </p:cNvSpPr>
          <p:nvPr/>
        </p:nvSpPr>
        <p:spPr bwMode="auto">
          <a:xfrm>
            <a:off x="3414713" y="4264025"/>
            <a:ext cx="400050" cy="400050"/>
          </a:xfrm>
          <a:prstGeom prst="ellipse">
            <a:avLst/>
          </a:prstGeom>
          <a:solidFill>
            <a:srgbClr val="F5743E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</a:endParaRPr>
          </a:p>
        </p:txBody>
      </p:sp>
      <p:sp>
        <p:nvSpPr>
          <p:cNvPr id="3079" name="椭圆 20"/>
          <p:cNvSpPr>
            <a:spLocks noChangeArrowheads="1"/>
          </p:cNvSpPr>
          <p:nvPr/>
        </p:nvSpPr>
        <p:spPr bwMode="auto">
          <a:xfrm>
            <a:off x="7554913" y="2149475"/>
            <a:ext cx="400050" cy="400050"/>
          </a:xfrm>
          <a:prstGeom prst="ellipse">
            <a:avLst/>
          </a:prstGeom>
          <a:solidFill>
            <a:srgbClr val="22C67D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</a:endParaRPr>
          </a:p>
        </p:txBody>
      </p:sp>
      <p:grpSp>
        <p:nvGrpSpPr>
          <p:cNvPr id="3080" name="组合 28"/>
          <p:cNvGrpSpPr/>
          <p:nvPr/>
        </p:nvGrpSpPr>
        <p:grpSpPr>
          <a:xfrm rot="-7787782">
            <a:off x="1067594" y="4731544"/>
            <a:ext cx="1831975" cy="1481137"/>
            <a:chExt cx="1832234" cy="1481572"/>
          </a:xfrm>
        </p:grpSpPr>
        <p:sp>
          <p:nvSpPr>
            <p:cNvPr id="3100" name="椭圆 2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101" name="椭圆 23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102" name="椭圆 24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103" name="矩形 25"/>
            <p:cNvSpPr>
              <a:spLocks noChangeArrowheads="1"/>
            </p:cNvSpPr>
            <p:nvPr/>
          </p:nvSpPr>
          <p:spPr bwMode="auto">
            <a:xfrm flipV="1" rot="15560510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104" name="矩形 27"/>
            <p:cNvSpPr>
              <a:spLocks noChangeArrowheads="1"/>
            </p:cNvSpPr>
            <p:nvPr/>
          </p:nvSpPr>
          <p:spPr bwMode="auto">
            <a:xfrm flipV="1" rot="11542529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3081" name="文本框 29"/>
          <p:cNvSpPr>
            <a:spLocks noChangeArrowheads="1"/>
          </p:cNvSpPr>
          <p:nvPr/>
        </p:nvSpPr>
        <p:spPr bwMode="auto">
          <a:xfrm>
            <a:off x="4556125" y="323850"/>
            <a:ext cx="298926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rgbClr val="7F7F7F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社团简介</a:t>
            </a:r>
          </a:p>
        </p:txBody>
      </p:sp>
      <p:sp>
        <p:nvSpPr>
          <p:cNvPr id="3082" name="文本框 30"/>
          <p:cNvSpPr>
            <a:spLocks noChangeArrowheads="1"/>
          </p:cNvSpPr>
          <p:nvPr/>
        </p:nvSpPr>
        <p:spPr bwMode="auto">
          <a:xfrm>
            <a:off x="2322513" y="2251075"/>
            <a:ext cx="18002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BFBFBF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社团成立历史</a:t>
            </a:r>
          </a:p>
        </p:txBody>
      </p:sp>
      <p:sp>
        <p:nvSpPr>
          <p:cNvPr id="3083" name="文本框 31"/>
          <p:cNvSpPr>
            <a:spLocks noChangeArrowheads="1"/>
          </p:cNvSpPr>
          <p:nvPr/>
        </p:nvSpPr>
        <p:spPr bwMode="auto">
          <a:xfrm>
            <a:off x="2149475" y="4294188"/>
            <a:ext cx="17986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BFBFBF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部门介绍</a:t>
            </a:r>
          </a:p>
        </p:txBody>
      </p:sp>
      <p:sp>
        <p:nvSpPr>
          <p:cNvPr id="3084" name="文本框 32"/>
          <p:cNvSpPr>
            <a:spLocks noChangeArrowheads="1"/>
          </p:cNvSpPr>
          <p:nvPr/>
        </p:nvSpPr>
        <p:spPr bwMode="auto">
          <a:xfrm>
            <a:off x="8127999" y="2197100"/>
            <a:ext cx="18002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BFBFBF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荣誉称号</a:t>
            </a:r>
          </a:p>
        </p:txBody>
      </p:sp>
      <p:sp>
        <p:nvSpPr>
          <p:cNvPr id="3085" name="文本框 33"/>
          <p:cNvSpPr>
            <a:spLocks noChangeArrowheads="1"/>
          </p:cNvSpPr>
          <p:nvPr/>
        </p:nvSpPr>
        <p:spPr bwMode="auto">
          <a:xfrm>
            <a:off x="8774114" y="4173538"/>
            <a:ext cx="17986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BFBFBF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主要活动</a:t>
            </a:r>
          </a:p>
        </p:txBody>
      </p:sp>
      <p:grpSp>
        <p:nvGrpSpPr>
          <p:cNvPr id="3086" name="组合 34"/>
          <p:cNvGrpSpPr/>
          <p:nvPr/>
        </p:nvGrpSpPr>
        <p:grpSpPr>
          <a:xfrm rot="3354337">
            <a:off x="8340725" y="1222375"/>
            <a:ext cx="346075" cy="873125"/>
            <a:chExt cx="586349" cy="1481572"/>
          </a:xfrm>
        </p:grpSpPr>
        <p:sp>
          <p:nvSpPr>
            <p:cNvPr id="3097" name="椭圆 35"/>
            <p:cNvSpPr>
              <a:spLocks noChangeArrowheads="1"/>
            </p:cNvSpPr>
            <p:nvPr/>
          </p:nvSpPr>
          <p:spPr bwMode="auto">
            <a:xfrm rot="-9812146">
              <a:off x="168912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8" name="椭圆 37"/>
            <p:cNvSpPr>
              <a:spLocks noChangeArrowheads="1"/>
            </p:cNvSpPr>
            <p:nvPr/>
          </p:nvSpPr>
          <p:spPr bwMode="auto">
            <a:xfrm rot="-9812146">
              <a:off x="0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9" name="矩形 38"/>
            <p:cNvSpPr>
              <a:spLocks noChangeArrowheads="1"/>
            </p:cNvSpPr>
            <p:nvPr/>
          </p:nvSpPr>
          <p:spPr bwMode="auto">
            <a:xfrm flipV="1" rot="15560510">
              <a:off x="-241534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3087" name="组合 40"/>
          <p:cNvGrpSpPr/>
          <p:nvPr/>
        </p:nvGrpSpPr>
        <p:grpSpPr>
          <a:xfrm>
            <a:off x="-71438" y="409575"/>
            <a:ext cx="1831976" cy="1481138"/>
            <a:chExt cx="1832234" cy="1481572"/>
          </a:xfrm>
        </p:grpSpPr>
        <p:sp>
          <p:nvSpPr>
            <p:cNvPr id="3092" name="椭圆 4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3" name="椭圆 42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4" name="椭圆 43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5" name="矩形 44"/>
            <p:cNvSpPr>
              <a:spLocks noChangeArrowheads="1"/>
            </p:cNvSpPr>
            <p:nvPr/>
          </p:nvSpPr>
          <p:spPr bwMode="auto">
            <a:xfrm flipV="1" rot="15560510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6" name="矩形 45"/>
            <p:cNvSpPr>
              <a:spLocks noChangeArrowheads="1"/>
            </p:cNvSpPr>
            <p:nvPr/>
          </p:nvSpPr>
          <p:spPr bwMode="auto">
            <a:xfrm flipV="1" rot="11542529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3088" name="组合 46"/>
          <p:cNvGrpSpPr/>
          <p:nvPr/>
        </p:nvGrpSpPr>
        <p:grpSpPr>
          <a:xfrm rot="10604751">
            <a:off x="9197975" y="5219700"/>
            <a:ext cx="1831975" cy="844550"/>
            <a:chExt cx="1832234" cy="844139"/>
          </a:xfrm>
        </p:grpSpPr>
        <p:sp>
          <p:nvSpPr>
            <p:cNvPr id="3089" name="椭圆 47"/>
            <p:cNvSpPr>
              <a:spLocks noChangeArrowheads="1"/>
            </p:cNvSpPr>
            <p:nvPr/>
          </p:nvSpPr>
          <p:spPr bwMode="auto">
            <a:xfrm rot="-9812146">
              <a:off x="1414797" y="426702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0" name="椭圆 48"/>
            <p:cNvSpPr>
              <a:spLocks noChangeArrowheads="1"/>
            </p:cNvSpPr>
            <p:nvPr/>
          </p:nvSpPr>
          <p:spPr bwMode="auto">
            <a:xfrm rot="-9812146">
              <a:off x="0" y="0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3091" name="矩形 51"/>
            <p:cNvSpPr>
              <a:spLocks noChangeArrowheads="1"/>
            </p:cNvSpPr>
            <p:nvPr/>
          </p:nvSpPr>
          <p:spPr bwMode="auto">
            <a:xfrm flipV="1" rot="11542529">
              <a:off x="440103" y="432815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AutoShape 3"/>
          <p:cNvSpPr>
            <a:spLocks noChangeArrowheads="1" noChangeAspect="1" noTextEdit="1"/>
          </p:cNvSpPr>
          <p:nvPr/>
        </p:nvSpPr>
        <p:spPr bwMode="auto">
          <a:xfrm>
            <a:off x="365125" y="1120775"/>
            <a:ext cx="4859338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099" name="Freeform 5"/>
          <p:cNvSpPr>
            <a:spLocks noChangeArrowheads="1" noEditPoints="1"/>
          </p:cNvSpPr>
          <p:nvPr/>
        </p:nvSpPr>
        <p:spPr bwMode="auto">
          <a:xfrm>
            <a:off x="1333500" y="5249863"/>
            <a:ext cx="3121025" cy="703262"/>
          </a:xfrm>
          <a:custGeom>
            <a:gdLst>
              <a:gd fmla="*/ 1593715 w 235" name="T0"/>
              <a:gd fmla="*/ 305189 h 53" name="T1"/>
              <a:gd fmla="*/ 1474186 w 235" name="T2"/>
              <a:gd fmla="*/ 344996 h 53" name="T3"/>
              <a:gd fmla="*/ 1341377 w 235" name="T4"/>
              <a:gd fmla="*/ 384804 h 53" name="T5"/>
              <a:gd fmla="*/ 1474186 w 235" name="T6"/>
              <a:gd fmla="*/ 344996 h 53" name="T7"/>
              <a:gd fmla="*/ 1593715 w 235" name="T8"/>
              <a:gd fmla="*/ 305189 h 53" name="T9"/>
              <a:gd fmla="*/ 1593715 w 235" name="T10"/>
              <a:gd fmla="*/ 305189 h 53" name="T11"/>
              <a:gd fmla="*/ 1195286 w 235" name="T12"/>
              <a:gd fmla="*/ 119422 h 53" name="T13"/>
              <a:gd fmla="*/ 1195286 w 235" name="T14"/>
              <a:gd fmla="*/ 119422 h 53" name="T15"/>
              <a:gd fmla="*/ 1115600 w 235" name="T16"/>
              <a:gd fmla="*/ 132691 h 53" name="T17"/>
              <a:gd fmla="*/ 1115600 w 235" name="T18"/>
              <a:gd fmla="*/ 132691 h 53" name="T19"/>
              <a:gd fmla="*/ 1195286 w 235" name="T20"/>
              <a:gd fmla="*/ 119422 h 53" name="T21"/>
              <a:gd fmla="*/ 1195286 w 235" name="T22"/>
              <a:gd fmla="*/ 119422 h 53" name="T23"/>
              <a:gd fmla="*/ 1195286 w 235" name="T24"/>
              <a:gd fmla="*/ 119422 h 53" name="T25"/>
              <a:gd fmla="*/ 1182005 w 235" name="T26"/>
              <a:gd fmla="*/ 132691 h 53" name="T27"/>
              <a:gd fmla="*/ 1168724 w 235" name="T28"/>
              <a:gd fmla="*/ 132691 h 53" name="T29"/>
              <a:gd fmla="*/ 1221848 w 235" name="T30"/>
              <a:gd fmla="*/ 132691 h 53" name="T31"/>
              <a:gd fmla="*/ 1195286 w 235" name="T32"/>
              <a:gd fmla="*/ 119422 h 53" name="T33"/>
              <a:gd fmla="*/ 1195286 w 235" name="T34"/>
              <a:gd fmla="*/ 119422 h 53" name="T35"/>
              <a:gd fmla="*/ 1195286 w 235" name="T36"/>
              <a:gd fmla="*/ 119422 h 53" name="T37"/>
              <a:gd fmla="*/ 1195286 w 235" name="T38"/>
              <a:gd fmla="*/ 119422 h 53" name="T39"/>
              <a:gd fmla="*/ 2616349 w 235" name="T40"/>
              <a:gd fmla="*/ 39807 h 53" name="T41"/>
              <a:gd fmla="*/ 2603068 w 235" name="T42"/>
              <a:gd fmla="*/ 291920 h 53" name="T43"/>
              <a:gd fmla="*/ 2191358 w 235" name="T44"/>
              <a:gd fmla="*/ 464418 h 53" name="T45"/>
              <a:gd fmla="*/ 1686682 w 235" name="T46"/>
              <a:gd fmla="*/ 344996 h 53" name="T47"/>
              <a:gd fmla="*/ 1567153 w 235" name="T48"/>
              <a:gd fmla="*/ 398073 h 53" name="T49"/>
              <a:gd fmla="*/ 969510 w 235" name="T50"/>
              <a:gd fmla="*/ 490956 h 53" name="T51"/>
              <a:gd fmla="*/ 597643 w 235" name="T52"/>
              <a:gd fmla="*/ 411342 h 53" name="T53"/>
              <a:gd fmla="*/ 411710 w 235" name="T54"/>
              <a:gd fmla="*/ 291920 h 53" name="T55"/>
              <a:gd fmla="*/ 385148 w 235" name="T56"/>
              <a:gd fmla="*/ 66345 h 53" name="T57"/>
              <a:gd fmla="*/ 0 w 235" name="T58"/>
              <a:gd fmla="*/ 318458 h 53" name="T59"/>
              <a:gd fmla="*/ 1567153 w 235" name="T60"/>
              <a:gd fmla="*/ 703262 h 53" name="T61"/>
              <a:gd fmla="*/ 3121025 w 235" name="T62"/>
              <a:gd fmla="*/ 318458 h 53" name="T63"/>
              <a:gd fmla="*/ 2616349 w 235" name="T64"/>
              <a:gd fmla="*/ 39807 h 53" name="T65"/>
              <a:gd fmla="*/ 1500748 w 235" name="T66"/>
              <a:gd fmla="*/ 0 h 53" name="T67"/>
              <a:gd fmla="*/ 1474186 w 235" name="T68"/>
              <a:gd fmla="*/ 0 h 53" name="T69"/>
              <a:gd fmla="*/ 1514029 w 235" name="T70"/>
              <a:gd fmla="*/ 13269 h 53" name="T71"/>
              <a:gd fmla="*/ 1567153 w 235" name="T72"/>
              <a:gd fmla="*/ 39807 h 53" name="T73"/>
              <a:gd fmla="*/ 1646839 w 235" name="T74"/>
              <a:gd fmla="*/ 13269 h 53" name="T75"/>
              <a:gd fmla="*/ 1500748 w 235" name="T76"/>
              <a:gd fmla="*/ 0 h 53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w 235" name="T117"/>
              <a:gd fmla="*/ 0 h 53" name="T118"/>
              <a:gd fmla="*/ 235 w 235" name="T119"/>
              <a:gd fmla="*/ 53 h 53" name="T120"/>
            </a:gdLst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b="T120" l="T117" r="T119" t="T118"/>
            <a:pathLst>
              <a:path h="52" w="235">
                <a:moveTo>
                  <a:pt x="120" y="23"/>
                </a:moveTo>
                <a:cubicBezTo>
                  <a:pt x="115" y="25"/>
                  <a:pt x="111" y="26"/>
                  <a:pt x="111" y="26"/>
                </a:cubicBezTo>
                <a:cubicBezTo>
                  <a:pt x="107" y="27"/>
                  <a:pt x="104" y="28"/>
                  <a:pt x="101" y="29"/>
                </a:cubicBezTo>
                <a:cubicBezTo>
                  <a:pt x="104" y="28"/>
                  <a:pt x="107" y="27"/>
                  <a:pt x="111" y="26"/>
                </a:cubicBezTo>
                <a:cubicBezTo>
                  <a:pt x="111" y="26"/>
                  <a:pt x="115" y="25"/>
                  <a:pt x="120" y="23"/>
                </a:cubicBezTo>
                <a:cubicBezTo>
                  <a:pt x="120" y="23"/>
                  <a:pt x="120" y="23"/>
                  <a:pt x="120" y="23"/>
                </a:cubicBezTo>
                <a:moveTo>
                  <a:pt x="90" y="9"/>
                </a:moveTo>
                <a:cubicBezTo>
                  <a:pt x="90" y="9"/>
                  <a:pt x="90" y="9"/>
                  <a:pt x="90" y="9"/>
                </a:cubicBezTo>
                <a:cubicBezTo>
                  <a:pt x="88" y="9"/>
                  <a:pt x="87" y="10"/>
                  <a:pt x="84" y="10"/>
                </a:cubicBezTo>
                <a:cubicBezTo>
                  <a:pt x="84" y="10"/>
                  <a:pt x="84" y="10"/>
                  <a:pt x="84" y="10"/>
                </a:cubicBezTo>
                <a:cubicBezTo>
                  <a:pt x="87" y="10"/>
                  <a:pt x="88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89" y="10"/>
                  <a:pt x="89" y="10"/>
                  <a:pt x="89" y="10"/>
                </a:cubicBezTo>
                <a:cubicBezTo>
                  <a:pt x="89" y="10"/>
                  <a:pt x="88" y="10"/>
                  <a:pt x="88" y="10"/>
                </a:cubicBezTo>
                <a:cubicBezTo>
                  <a:pt x="89" y="10"/>
                  <a:pt x="90" y="10"/>
                  <a:pt x="92" y="10"/>
                </a:cubicBezTo>
                <a:cubicBezTo>
                  <a:pt x="91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moveTo>
                  <a:pt x="197" y="3"/>
                </a:moveTo>
                <a:cubicBezTo>
                  <a:pt x="199" y="9"/>
                  <a:pt x="200" y="17"/>
                  <a:pt x="196" y="22"/>
                </a:cubicBezTo>
                <a:cubicBezTo>
                  <a:pt x="191" y="28"/>
                  <a:pt x="182" y="35"/>
                  <a:pt x="165" y="35"/>
                </a:cubicBezTo>
                <a:cubicBezTo>
                  <a:pt x="155" y="35"/>
                  <a:pt x="143" y="32"/>
                  <a:pt x="127" y="26"/>
                </a:cubicBezTo>
                <a:cubicBezTo>
                  <a:pt x="123" y="28"/>
                  <a:pt x="119" y="29"/>
                  <a:pt x="118" y="30"/>
                </a:cubicBezTo>
                <a:cubicBezTo>
                  <a:pt x="99" y="35"/>
                  <a:pt x="84" y="37"/>
                  <a:pt x="73" y="37"/>
                </a:cubicBezTo>
                <a:cubicBezTo>
                  <a:pt x="60" y="37"/>
                  <a:pt x="51" y="35"/>
                  <a:pt x="45" y="31"/>
                </a:cubicBezTo>
                <a:cubicBezTo>
                  <a:pt x="38" y="29"/>
                  <a:pt x="34" y="25"/>
                  <a:pt x="31" y="22"/>
                </a:cubicBezTo>
                <a:cubicBezTo>
                  <a:pt x="27" y="18"/>
                  <a:pt x="27" y="11"/>
                  <a:pt x="29" y="5"/>
                </a:cubicBezTo>
                <a:cubicBezTo>
                  <a:pt x="11" y="10"/>
                  <a:pt x="0" y="17"/>
                  <a:pt x="0" y="24"/>
                </a:cubicBezTo>
                <a:cubicBezTo>
                  <a:pt x="0" y="40"/>
                  <a:pt x="53" y="53"/>
                  <a:pt x="118" y="53"/>
                </a:cubicBezTo>
                <a:cubicBezTo>
                  <a:pt x="183" y="53"/>
                  <a:pt x="235" y="40"/>
                  <a:pt x="235" y="24"/>
                </a:cubicBezTo>
                <a:cubicBezTo>
                  <a:pt x="235" y="16"/>
                  <a:pt x="221" y="8"/>
                  <a:pt x="197" y="3"/>
                </a:cubicBezTo>
                <a:moveTo>
                  <a:pt x="113" y="0"/>
                </a:moveTo>
                <a:cubicBezTo>
                  <a:pt x="111" y="0"/>
                  <a:pt x="111" y="0"/>
                  <a:pt x="111" y="0"/>
                </a:cubicBezTo>
                <a:cubicBezTo>
                  <a:pt x="112" y="1"/>
                  <a:pt x="113" y="1"/>
                  <a:pt x="114" y="1"/>
                </a:cubicBezTo>
                <a:cubicBezTo>
                  <a:pt x="115" y="2"/>
                  <a:pt x="117" y="2"/>
                  <a:pt x="118" y="3"/>
                </a:cubicBezTo>
                <a:cubicBezTo>
                  <a:pt x="121" y="2"/>
                  <a:pt x="123" y="1"/>
                  <a:pt x="124" y="1"/>
                </a:cubicBezTo>
                <a:cubicBezTo>
                  <a:pt x="113" y="0"/>
                  <a:pt x="113" y="0"/>
                  <a:pt x="113" y="0"/>
                </a:cubicBezTo>
              </a:path>
            </a:pathLst>
          </a:custGeom>
          <a:solidFill>
            <a:srgbClr val="57C1D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0" name="Freeform 6"/>
          <p:cNvSpPr>
            <a:spLocks noChangeArrowheads="1"/>
          </p:cNvSpPr>
          <p:nvPr/>
        </p:nvSpPr>
        <p:spPr bwMode="auto">
          <a:xfrm>
            <a:off x="2954338" y="5076825"/>
            <a:ext cx="650875" cy="479425"/>
          </a:xfrm>
          <a:custGeom>
            <a:gdLst>
              <a:gd fmla="*/ 26566 w 49" name="T0"/>
              <a:gd fmla="*/ 186443 h 36" name="T1"/>
              <a:gd fmla="*/ 199247 w 49" name="T2"/>
              <a:gd fmla="*/ 332934 h 36" name="T3"/>
              <a:gd fmla="*/ 531327 w 49" name="T4"/>
              <a:gd fmla="*/ 466108 h 36" name="T5"/>
              <a:gd fmla="*/ 624309 w 49" name="T6"/>
              <a:gd fmla="*/ 452790 h 36" name="T7"/>
              <a:gd fmla="*/ 650875 w 49" name="T8"/>
              <a:gd fmla="*/ 399521 h 36" name="T9"/>
              <a:gd fmla="*/ 358645 w 49" name="T10"/>
              <a:gd fmla="*/ 159808 h 36" name="T11"/>
              <a:gd fmla="*/ 278946 w 49" name="T12"/>
              <a:gd fmla="*/ 133174 h 36" name="T13"/>
              <a:gd fmla="*/ 265663 w 49" name="T14"/>
              <a:gd fmla="*/ 79904 h 36" name="T15"/>
              <a:gd fmla="*/ 199247 w 49" name="T16"/>
              <a:gd fmla="*/ 26635 h 36" name="T17"/>
              <a:gd fmla="*/ 159398 w 49" name="T18"/>
              <a:gd fmla="*/ 13317 h 36" name="T19"/>
              <a:gd fmla="*/ 132832 w 49" name="T20"/>
              <a:gd fmla="*/ 26635 h 36" name="T21"/>
              <a:gd fmla="*/ 26566 w 49" name="T22"/>
              <a:gd fmla="*/ 186443 h 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49" name="T36"/>
              <a:gd fmla="*/ 0 h 36" name="T37"/>
              <a:gd fmla="*/ 49 w 49" name="T38"/>
              <a:gd fmla="*/ 36 h 36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36" w="49">
                <a:moveTo>
                  <a:pt x="2" y="14"/>
                </a:moveTo>
                <a:cubicBezTo>
                  <a:pt x="3" y="15"/>
                  <a:pt x="10" y="19"/>
                  <a:pt x="15" y="25"/>
                </a:cubicBezTo>
                <a:cubicBezTo>
                  <a:pt x="21" y="27"/>
                  <a:pt x="40" y="35"/>
                  <a:pt x="40" y="35"/>
                </a:cubicBezTo>
                <a:cubicBezTo>
                  <a:pt x="40" y="35"/>
                  <a:pt x="44" y="36"/>
                  <a:pt x="47" y="34"/>
                </a:cubicBezTo>
                <a:cubicBezTo>
                  <a:pt x="49" y="33"/>
                  <a:pt x="49" y="30"/>
                  <a:pt x="49" y="30"/>
                </a:cubicBezTo>
                <a:cubicBezTo>
                  <a:pt x="27" y="12"/>
                  <a:pt x="27" y="12"/>
                  <a:pt x="27" y="12"/>
                </a:cubicBezTo>
                <a:cubicBezTo>
                  <a:pt x="21" y="10"/>
                  <a:pt x="21" y="10"/>
                  <a:pt x="21" y="10"/>
                </a:cubicBezTo>
                <a:cubicBezTo>
                  <a:pt x="20" y="6"/>
                  <a:pt x="20" y="6"/>
                  <a:pt x="20" y="6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3" y="0"/>
                  <a:pt x="12" y="1"/>
                </a:cubicBezTo>
                <a:cubicBezTo>
                  <a:pt x="11" y="1"/>
                  <a:pt x="10" y="2"/>
                  <a:pt x="10" y="2"/>
                </a:cubicBezTo>
                <a:cubicBezTo>
                  <a:pt x="10" y="2"/>
                  <a:pt x="0" y="13"/>
                  <a:pt x="2" y="14"/>
                </a:cubicBezTo>
              </a:path>
            </a:pathLst>
          </a:custGeom>
          <a:solidFill>
            <a:srgbClr val="0C0B0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1" name="Freeform 7"/>
          <p:cNvSpPr>
            <a:spLocks noChangeArrowheads="1"/>
          </p:cNvSpPr>
          <p:nvPr/>
        </p:nvSpPr>
        <p:spPr bwMode="auto">
          <a:xfrm>
            <a:off x="2516188" y="4970463"/>
            <a:ext cx="1487487" cy="890587"/>
          </a:xfrm>
          <a:custGeom>
            <a:gdLst>
              <a:gd fmla="*/ 79687 w 112" name="T0"/>
              <a:gd fmla="*/ 292432 h 67" name="T1"/>
              <a:gd fmla="*/ 185936 w 112" name="T2"/>
              <a:gd fmla="*/ 252555 h 67" name="T3"/>
              <a:gd fmla="*/ 464840 w 112" name="T4"/>
              <a:gd fmla="*/ 345601 h 67" name="T5"/>
              <a:gd fmla="*/ 650776 w 112" name="T6"/>
              <a:gd fmla="*/ 398770 h 67" name="T7"/>
              <a:gd fmla="*/ 757025 w 112" name="T8"/>
              <a:gd fmla="*/ 412063 h 67" name="T9"/>
              <a:gd fmla="*/ 690619 w 112" name="T10"/>
              <a:gd fmla="*/ 292432 h 67" name="T11"/>
              <a:gd fmla="*/ 318747 w 112" name="T12"/>
              <a:gd fmla="*/ 279139 h 67" name="T13"/>
              <a:gd fmla="*/ 318747 w 112" name="T14"/>
              <a:gd fmla="*/ 279139 h 67" name="T15"/>
              <a:gd fmla="*/ 318747 w 112" name="T16"/>
              <a:gd fmla="*/ 0 h 67" name="T17"/>
              <a:gd fmla="*/ 796868 w 112" name="T18"/>
              <a:gd fmla="*/ 0 h 67" name="T19"/>
              <a:gd fmla="*/ 1421081 w 112" name="T20"/>
              <a:gd fmla="*/ 265847 h 67" name="T21"/>
              <a:gd fmla="*/ 1421081 w 112" name="T22"/>
              <a:gd fmla="*/ 571571 h 67" name="T23"/>
              <a:gd fmla="*/ 358591 w 112" name="T24"/>
              <a:gd fmla="*/ 544986 h 67" name="T25"/>
              <a:gd fmla="*/ 13281 w 112" name="T26"/>
              <a:gd fmla="*/ 398770 h 67" name="T27"/>
              <a:gd fmla="*/ 79687 w 112" name="T28"/>
              <a:gd fmla="*/ 292432 h 67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12" name="T45"/>
              <a:gd fmla="*/ 0 h 67" name="T46"/>
              <a:gd fmla="*/ 112 w 112" name="T47"/>
              <a:gd fmla="*/ 67 h 67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67" w="112">
                <a:moveTo>
                  <a:pt x="6" y="22"/>
                </a:moveTo>
                <a:cubicBezTo>
                  <a:pt x="9" y="19"/>
                  <a:pt x="13" y="18"/>
                  <a:pt x="14" y="19"/>
                </a:cubicBezTo>
                <a:cubicBezTo>
                  <a:pt x="14" y="19"/>
                  <a:pt x="31" y="24"/>
                  <a:pt x="35" y="26"/>
                </a:cubicBezTo>
                <a:cubicBezTo>
                  <a:pt x="40" y="27"/>
                  <a:pt x="45" y="29"/>
                  <a:pt x="49" y="30"/>
                </a:cubicBezTo>
                <a:cubicBezTo>
                  <a:pt x="52" y="31"/>
                  <a:pt x="55" y="31"/>
                  <a:pt x="57" y="31"/>
                </a:cubicBezTo>
                <a:cubicBezTo>
                  <a:pt x="64" y="31"/>
                  <a:pt x="70" y="25"/>
                  <a:pt x="52" y="22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0"/>
                  <a:pt x="24" y="0"/>
                  <a:pt x="24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0"/>
                  <a:pt x="97" y="4"/>
                  <a:pt x="107" y="20"/>
                </a:cubicBezTo>
                <a:cubicBezTo>
                  <a:pt x="110" y="25"/>
                  <a:pt x="112" y="37"/>
                  <a:pt x="107" y="43"/>
                </a:cubicBezTo>
                <a:cubicBezTo>
                  <a:pt x="98" y="53"/>
                  <a:pt x="78" y="67"/>
                  <a:pt x="27" y="41"/>
                </a:cubicBezTo>
                <a:cubicBezTo>
                  <a:pt x="26" y="41"/>
                  <a:pt x="2" y="31"/>
                  <a:pt x="1" y="30"/>
                </a:cubicBezTo>
                <a:cubicBezTo>
                  <a:pt x="1" y="30"/>
                  <a:pt x="0" y="27"/>
                  <a:pt x="6" y="22"/>
                </a:cubicBezTo>
              </a:path>
            </a:pathLst>
          </a:custGeom>
          <a:solidFill>
            <a:srgbClr val="33302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2" name="Freeform 8"/>
          <p:cNvSpPr>
            <a:spLocks noChangeArrowheads="1"/>
          </p:cNvSpPr>
          <p:nvPr/>
        </p:nvSpPr>
        <p:spPr bwMode="auto">
          <a:xfrm>
            <a:off x="2835275" y="4970463"/>
            <a:ext cx="1089025" cy="239712"/>
          </a:xfrm>
          <a:custGeom>
            <a:gdLst>
              <a:gd fmla="*/ 478109 w 82" name="T0"/>
              <a:gd fmla="*/ 0 h 18" name="T1"/>
              <a:gd fmla="*/ 0 w 82" name="T2"/>
              <a:gd fmla="*/ 0 h 18" name="T3"/>
              <a:gd fmla="*/ 39842 w 82" name="T4"/>
              <a:gd fmla="*/ 39952 h 18" name="T5"/>
              <a:gd fmla="*/ 504670 w 82" name="T6"/>
              <a:gd fmla="*/ 39952 h 18" name="T7"/>
              <a:gd fmla="*/ 1089025 w 82" name="T8"/>
              <a:gd fmla="*/ 239712 h 18" name="T9"/>
              <a:gd fmla="*/ 478109 w 82" name="T10"/>
              <a:gd fmla="*/ 0 h 1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82" name="T18"/>
              <a:gd fmla="*/ 0 h 18" name="T19"/>
              <a:gd fmla="*/ 82 w 82" name="T20"/>
              <a:gd fmla="*/ 18 h 1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8" w="82">
                <a:moveTo>
                  <a:pt x="36" y="0"/>
                </a:moveTo>
                <a:cubicBezTo>
                  <a:pt x="0" y="0"/>
                  <a:pt x="0" y="0"/>
                  <a:pt x="0" y="0"/>
                </a:cubicBezTo>
                <a:cubicBezTo>
                  <a:pt x="3" y="3"/>
                  <a:pt x="3" y="3"/>
                  <a:pt x="3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68" y="6"/>
                  <a:pt x="82" y="18"/>
                </a:cubicBezTo>
                <a:cubicBezTo>
                  <a:pt x="70" y="4"/>
                  <a:pt x="36" y="0"/>
                  <a:pt x="36" y="0"/>
                </a:cubicBezTo>
                <a:close/>
              </a:path>
            </a:pathLst>
          </a:custGeom>
          <a:solidFill>
            <a:srgbClr val="59575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3" name="Freeform 9"/>
          <p:cNvSpPr>
            <a:spLocks noChangeArrowheads="1"/>
          </p:cNvSpPr>
          <p:nvPr/>
        </p:nvSpPr>
        <p:spPr bwMode="auto">
          <a:xfrm>
            <a:off x="1931988" y="5556250"/>
            <a:ext cx="1089025" cy="185738"/>
          </a:xfrm>
          <a:custGeom>
            <a:gdLst>
              <a:gd fmla="*/ 996059 w 82" name="T0"/>
              <a:gd fmla="*/ 0 h 14" name="T1"/>
              <a:gd fmla="*/ 876532 w 82" name="T2"/>
              <a:gd fmla="*/ 39801 h 14" name="T3"/>
              <a:gd fmla="*/ 743724 w 82" name="T4"/>
              <a:gd fmla="*/ 79602 h 14" name="T5"/>
              <a:gd fmla="*/ 265616 w 82" name="T6"/>
              <a:gd fmla="*/ 145937 h 14" name="T7"/>
              <a:gd fmla="*/ 0 w 82" name="T8"/>
              <a:gd fmla="*/ 106136 h 14" name="T9"/>
              <a:gd fmla="*/ 371862 w 82" name="T10"/>
              <a:gd fmla="*/ 185738 h 14" name="T11"/>
              <a:gd fmla="*/ 969498 w 82" name="T12"/>
              <a:gd fmla="*/ 92869 h 14" name="T13"/>
              <a:gd fmla="*/ 1089025 w 82" name="T14"/>
              <a:gd fmla="*/ 39801 h 14" name="T15"/>
              <a:gd fmla="*/ 996059 w 82" name="T16"/>
              <a:gd fmla="*/ 0 h 1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2" name="T27"/>
              <a:gd fmla="*/ 0 h 14" name="T28"/>
              <a:gd fmla="*/ 82 w 82" name="T29"/>
              <a:gd fmla="*/ 14 h 1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4" w="82">
                <a:moveTo>
                  <a:pt x="75" y="0"/>
                </a:moveTo>
                <a:cubicBezTo>
                  <a:pt x="70" y="2"/>
                  <a:pt x="66" y="3"/>
                  <a:pt x="66" y="3"/>
                </a:cubicBezTo>
                <a:cubicBezTo>
                  <a:pt x="62" y="4"/>
                  <a:pt x="59" y="5"/>
                  <a:pt x="56" y="6"/>
                </a:cubicBezTo>
                <a:cubicBezTo>
                  <a:pt x="41" y="9"/>
                  <a:pt x="30" y="11"/>
                  <a:pt x="20" y="11"/>
                </a:cubicBezTo>
                <a:cubicBezTo>
                  <a:pt x="12" y="11"/>
                  <a:pt x="5" y="10"/>
                  <a:pt x="0" y="8"/>
                </a:cubicBezTo>
                <a:cubicBezTo>
                  <a:pt x="6" y="12"/>
                  <a:pt x="15" y="14"/>
                  <a:pt x="28" y="14"/>
                </a:cubicBezTo>
                <a:cubicBezTo>
                  <a:pt x="39" y="14"/>
                  <a:pt x="54" y="12"/>
                  <a:pt x="73" y="7"/>
                </a:cubicBezTo>
                <a:cubicBezTo>
                  <a:pt x="74" y="6"/>
                  <a:pt x="78" y="5"/>
                  <a:pt x="82" y="3"/>
                </a:cubicBezTo>
                <a:cubicBezTo>
                  <a:pt x="80" y="2"/>
                  <a:pt x="78" y="1"/>
                  <a:pt x="75" y="0"/>
                </a:cubicBezTo>
              </a:path>
            </a:pathLst>
          </a:custGeom>
          <a:solidFill>
            <a:srgbClr val="4BA8B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4" name="Freeform 10"/>
          <p:cNvSpPr>
            <a:spLocks noChangeArrowheads="1"/>
          </p:cNvSpPr>
          <p:nvPr/>
        </p:nvSpPr>
        <p:spPr bwMode="auto">
          <a:xfrm>
            <a:off x="2927350" y="5410200"/>
            <a:ext cx="331788" cy="185738"/>
          </a:xfrm>
          <a:custGeom>
            <a:gdLst>
              <a:gd fmla="*/ 225616 w 25" name="T0"/>
              <a:gd fmla="*/ 0 h 14" name="T1"/>
              <a:gd fmla="*/ 225616 w 25" name="T2"/>
              <a:gd fmla="*/ 0 h 14" name="T3"/>
              <a:gd fmla="*/ 0 w 25" name="T4"/>
              <a:gd fmla="*/ 145937 h 14" name="T5"/>
              <a:gd fmla="*/ 92901 w 25" name="T6"/>
              <a:gd fmla="*/ 185738 h 14" name="T7"/>
              <a:gd fmla="*/ 318516 w 25" name="T8"/>
              <a:gd fmla="*/ 53068 h 14" name="T9"/>
              <a:gd fmla="*/ 331788 w 25" name="T10"/>
              <a:gd fmla="*/ 39801 h 14" name="T11"/>
              <a:gd fmla="*/ 225616 w 25" name="T12"/>
              <a:gd fmla="*/ 0 h 1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5" name="T21"/>
              <a:gd fmla="*/ 0 h 14" name="T22"/>
              <a:gd fmla="*/ 25 w 25" name="T23"/>
              <a:gd fmla="*/ 14 h 1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" w="25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3" y="4"/>
                  <a:pt x="6" y="8"/>
                  <a:pt x="0" y="11"/>
                </a:cubicBezTo>
                <a:cubicBezTo>
                  <a:pt x="3" y="12"/>
                  <a:pt x="5" y="13"/>
                  <a:pt x="7" y="14"/>
                </a:cubicBezTo>
                <a:cubicBezTo>
                  <a:pt x="13" y="11"/>
                  <a:pt x="20" y="8"/>
                  <a:pt x="24" y="4"/>
                </a:cubicBezTo>
                <a:cubicBezTo>
                  <a:pt x="24" y="4"/>
                  <a:pt x="24" y="3"/>
                  <a:pt x="25" y="3"/>
                </a:cubicBezTo>
                <a:cubicBezTo>
                  <a:pt x="21" y="2"/>
                  <a:pt x="19" y="1"/>
                  <a:pt x="17" y="0"/>
                </a:cubicBezTo>
              </a:path>
            </a:pathLst>
          </a:custGeom>
          <a:solidFill>
            <a:srgbClr val="28252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5" name="Freeform 11"/>
          <p:cNvSpPr>
            <a:spLocks noChangeArrowheads="1"/>
          </p:cNvSpPr>
          <p:nvPr/>
        </p:nvSpPr>
        <p:spPr bwMode="auto">
          <a:xfrm>
            <a:off x="1679575" y="4970463"/>
            <a:ext cx="1473200" cy="811212"/>
          </a:xfrm>
          <a:custGeom>
            <a:gdLst>
              <a:gd fmla="*/ 1406840 w 111" name="T0"/>
              <a:gd fmla="*/ 332464 h 61" name="T1"/>
              <a:gd fmla="*/ 1300663 w 111" name="T2"/>
              <a:gd fmla="*/ 279270 h 61" name="T3"/>
              <a:gd fmla="*/ 729964 w 111" name="T4"/>
              <a:gd fmla="*/ 412255 h 61" name="T5"/>
              <a:gd fmla="*/ 796324 w 111" name="T6"/>
              <a:gd fmla="*/ 292568 h 61" name="T7"/>
              <a:gd fmla="*/ 1154670 w 111" name="T8"/>
              <a:gd fmla="*/ 279270 h 61" name="T9"/>
              <a:gd fmla="*/ 1167942 w 111" name="T10"/>
              <a:gd fmla="*/ 279270 h 61" name="T11"/>
              <a:gd fmla="*/ 1167942 w 111" name="T12"/>
              <a:gd fmla="*/ 0 h 61" name="T13"/>
              <a:gd fmla="*/ 690148 w 111" name="T14"/>
              <a:gd fmla="*/ 0 h 61" name="T15"/>
              <a:gd fmla="*/ 66360 w 111" name="T16"/>
              <a:gd fmla="*/ 265971 h 61" name="T17"/>
              <a:gd fmla="*/ 66360 w 111" name="T18"/>
              <a:gd fmla="*/ 571838 h 61" name="T19"/>
              <a:gd fmla="*/ 1128126 w 111" name="T20"/>
              <a:gd fmla="*/ 625032 h 61" name="T21"/>
              <a:gd fmla="*/ 1473200 w 111" name="T22"/>
              <a:gd fmla="*/ 438852 h 61" name="T23"/>
              <a:gd fmla="*/ 1406840 w 111" name="T24"/>
              <a:gd fmla="*/ 332464 h 61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111" name="T39"/>
              <a:gd fmla="*/ 0 h 61" name="T40"/>
              <a:gd fmla="*/ 111 w 111" name="T41"/>
              <a:gd fmla="*/ 61 h 61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61" w="110">
                <a:moveTo>
                  <a:pt x="106" y="25"/>
                </a:moveTo>
                <a:cubicBezTo>
                  <a:pt x="101" y="21"/>
                  <a:pt x="99" y="22"/>
                  <a:pt x="98" y="21"/>
                </a:cubicBezTo>
                <a:cubicBezTo>
                  <a:pt x="98" y="21"/>
                  <a:pt x="68" y="33"/>
                  <a:pt x="55" y="31"/>
                </a:cubicBezTo>
                <a:cubicBezTo>
                  <a:pt x="48" y="30"/>
                  <a:pt x="41" y="25"/>
                  <a:pt x="60" y="22"/>
                </a:cubicBezTo>
                <a:cubicBezTo>
                  <a:pt x="87" y="21"/>
                  <a:pt x="87" y="21"/>
                  <a:pt x="87" y="21"/>
                </a:cubicBezTo>
                <a:cubicBezTo>
                  <a:pt x="88" y="21"/>
                  <a:pt x="88" y="21"/>
                  <a:pt x="88" y="21"/>
                </a:cubicBezTo>
                <a:cubicBezTo>
                  <a:pt x="88" y="0"/>
                  <a:pt x="88" y="0"/>
                  <a:pt x="88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15" y="4"/>
                  <a:pt x="5" y="20"/>
                </a:cubicBezTo>
                <a:cubicBezTo>
                  <a:pt x="2" y="25"/>
                  <a:pt x="0" y="37"/>
                  <a:pt x="5" y="43"/>
                </a:cubicBezTo>
                <a:cubicBezTo>
                  <a:pt x="14" y="53"/>
                  <a:pt x="35" y="61"/>
                  <a:pt x="85" y="47"/>
                </a:cubicBezTo>
                <a:cubicBezTo>
                  <a:pt x="86" y="47"/>
                  <a:pt x="104" y="40"/>
                  <a:pt x="111" y="33"/>
                </a:cubicBezTo>
                <a:cubicBezTo>
                  <a:pt x="111" y="33"/>
                  <a:pt x="110" y="28"/>
                  <a:pt x="106" y="25"/>
                </a:cubicBezTo>
              </a:path>
            </a:pathLst>
          </a:custGeom>
          <a:solidFill>
            <a:srgbClr val="33302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6" name="Freeform 12"/>
          <p:cNvSpPr>
            <a:spLocks noChangeArrowheads="1"/>
          </p:cNvSpPr>
          <p:nvPr/>
        </p:nvSpPr>
        <p:spPr bwMode="auto">
          <a:xfrm>
            <a:off x="2343150" y="5249863"/>
            <a:ext cx="769938" cy="198437"/>
          </a:xfrm>
          <a:custGeom>
            <a:gdLst>
              <a:gd fmla="*/ 66374 w 58" name="T0"/>
              <a:gd fmla="*/ 132291 h 15" name="T1"/>
              <a:gd fmla="*/ 0 w 58" name="T2"/>
              <a:gd fmla="*/ 119062 h 15" name="T3"/>
              <a:gd fmla="*/ 92924 w 58" name="T4"/>
              <a:gd fmla="*/ 158750 h 15" name="T5"/>
              <a:gd fmla="*/ 663740 w 58" name="T6"/>
              <a:gd fmla="*/ 39687 h 15" name="T7"/>
              <a:gd fmla="*/ 769938 w 58" name="T8"/>
              <a:gd fmla="*/ 79375 h 15" name="T9"/>
              <a:gd fmla="*/ 743388 w 58" name="T10"/>
              <a:gd fmla="*/ 52917 h 15" name="T11"/>
              <a:gd fmla="*/ 637190 w 58" name="T12"/>
              <a:gd fmla="*/ 0 h 15" name="T13"/>
              <a:gd fmla="*/ 66374 w 58" name="T14"/>
              <a:gd fmla="*/ 132291 h 15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58" name="T24"/>
              <a:gd fmla="*/ 0 h 15" name="T25"/>
              <a:gd fmla="*/ 58 w 58" name="T26"/>
              <a:gd fmla="*/ 15 h 15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5" w="57">
                <a:moveTo>
                  <a:pt x="5" y="10"/>
                </a:moveTo>
                <a:cubicBezTo>
                  <a:pt x="3" y="10"/>
                  <a:pt x="1" y="9"/>
                  <a:pt x="0" y="9"/>
                </a:cubicBezTo>
                <a:cubicBezTo>
                  <a:pt x="0" y="10"/>
                  <a:pt x="4" y="12"/>
                  <a:pt x="7" y="12"/>
                </a:cubicBezTo>
                <a:cubicBezTo>
                  <a:pt x="21" y="15"/>
                  <a:pt x="50" y="3"/>
                  <a:pt x="50" y="3"/>
                </a:cubicBezTo>
                <a:cubicBezTo>
                  <a:pt x="51" y="3"/>
                  <a:pt x="54" y="3"/>
                  <a:pt x="58" y="6"/>
                </a:cubicBezTo>
                <a:cubicBezTo>
                  <a:pt x="58" y="5"/>
                  <a:pt x="57" y="5"/>
                  <a:pt x="56" y="4"/>
                </a:cubicBezTo>
                <a:cubicBezTo>
                  <a:pt x="51" y="0"/>
                  <a:pt x="49" y="1"/>
                  <a:pt x="48" y="0"/>
                </a:cubicBezTo>
                <a:cubicBezTo>
                  <a:pt x="48" y="0"/>
                  <a:pt x="18" y="12"/>
                  <a:pt x="5" y="10"/>
                </a:cubicBezTo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7" name="Freeform 13"/>
          <p:cNvSpPr>
            <a:spLocks noChangeArrowheads="1"/>
          </p:cNvSpPr>
          <p:nvPr/>
        </p:nvSpPr>
        <p:spPr bwMode="auto">
          <a:xfrm>
            <a:off x="2516188" y="5210175"/>
            <a:ext cx="385762" cy="171450"/>
          </a:xfrm>
          <a:custGeom>
            <a:gdLst>
              <a:gd fmla="*/ 119719 w 29" name="T0"/>
              <a:gd fmla="*/ 92319 h 13" name="T1"/>
              <a:gd fmla="*/ 226136 w 29" name="T2"/>
              <a:gd fmla="*/ 52754 h 13" name="T3"/>
              <a:gd fmla="*/ 345856 w 29" name="T4"/>
              <a:gd fmla="*/ 92319 h 13" name="T5"/>
              <a:gd fmla="*/ 385762 w 29" name="T6"/>
              <a:gd fmla="*/ 79131 h 13" name="T7"/>
              <a:gd fmla="*/ 359158 w 29" name="T8"/>
              <a:gd fmla="*/ 65942 h 13" name="T9"/>
              <a:gd fmla="*/ 186230 w 29" name="T10"/>
              <a:gd fmla="*/ 13188 h 13" name="T11"/>
              <a:gd fmla="*/ 79813 w 29" name="T12"/>
              <a:gd fmla="*/ 52754 h 13" name="T13"/>
              <a:gd fmla="*/ 13302 w 29" name="T14"/>
              <a:gd fmla="*/ 158262 h 13" name="T15"/>
              <a:gd fmla="*/ 26604 w 29" name="T16"/>
              <a:gd fmla="*/ 171450 h 13" name="T17"/>
              <a:gd fmla="*/ 53209 w 29" name="T18"/>
              <a:gd fmla="*/ 158262 h 13" name="T19"/>
              <a:gd fmla="*/ 119719 w 29" name="T20"/>
              <a:gd fmla="*/ 92319 h 13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29" name="T33"/>
              <a:gd fmla="*/ 0 h 13" name="T34"/>
              <a:gd fmla="*/ 29 w 29" name="T35"/>
              <a:gd fmla="*/ 13 h 13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3" w="28">
                <a:moveTo>
                  <a:pt x="9" y="7"/>
                </a:moveTo>
                <a:cubicBezTo>
                  <a:pt x="12" y="4"/>
                  <a:pt x="15" y="3"/>
                  <a:pt x="17" y="4"/>
                </a:cubicBezTo>
                <a:cubicBezTo>
                  <a:pt x="17" y="4"/>
                  <a:pt x="21" y="5"/>
                  <a:pt x="26" y="7"/>
                </a:cubicBezTo>
                <a:cubicBezTo>
                  <a:pt x="27" y="6"/>
                  <a:pt x="28" y="6"/>
                  <a:pt x="29" y="6"/>
                </a:cubicBezTo>
                <a:cubicBezTo>
                  <a:pt x="27" y="5"/>
                  <a:pt x="27" y="5"/>
                  <a:pt x="27" y="5"/>
                </a:cubicBezTo>
                <a:cubicBezTo>
                  <a:pt x="21" y="3"/>
                  <a:pt x="14" y="1"/>
                  <a:pt x="14" y="1"/>
                </a:cubicBezTo>
                <a:cubicBezTo>
                  <a:pt x="13" y="0"/>
                  <a:pt x="9" y="1"/>
                  <a:pt x="6" y="4"/>
                </a:cubicBezTo>
                <a:cubicBezTo>
                  <a:pt x="0" y="9"/>
                  <a:pt x="1" y="12"/>
                  <a:pt x="1" y="12"/>
                </a:cubicBezTo>
                <a:cubicBezTo>
                  <a:pt x="1" y="12"/>
                  <a:pt x="2" y="12"/>
                  <a:pt x="2" y="13"/>
                </a:cubicBezTo>
                <a:cubicBezTo>
                  <a:pt x="3" y="13"/>
                  <a:pt x="4" y="12"/>
                  <a:pt x="4" y="12"/>
                </a:cubicBezTo>
                <a:cubicBezTo>
                  <a:pt x="5" y="11"/>
                  <a:pt x="6" y="9"/>
                  <a:pt x="9" y="7"/>
                </a:cubicBezTo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8" name="Freeform 14"/>
          <p:cNvSpPr>
            <a:spLocks noChangeArrowheads="1"/>
          </p:cNvSpPr>
          <p:nvPr/>
        </p:nvSpPr>
        <p:spPr bwMode="auto">
          <a:xfrm>
            <a:off x="2835275" y="5249863"/>
            <a:ext cx="12700" cy="1587"/>
          </a:xfrm>
          <a:custGeom>
            <a:gdLst>
              <a:gd fmla="*/ 12700 w 9" name="T0"/>
              <a:gd fmla="*/ 0 h 635" name="T1"/>
              <a:gd fmla="*/ 12700 w 9" name="T2"/>
              <a:gd fmla="*/ 0 h 635" name="T3"/>
              <a:gd fmla="*/ 0 w 9" name="T4"/>
              <a:gd fmla="*/ 0 h 635" name="T5"/>
              <a:gd fmla="*/ 12700 w 9" name="T6"/>
              <a:gd fmla="*/ 0 h 635" name="T7"/>
              <a:gd fmla="*/ 0 60000 65536" name="T8"/>
              <a:gd fmla="*/ 0 60000 65536" name="T9"/>
              <a:gd fmla="*/ 0 60000 65536" name="T10"/>
              <a:gd fmla="*/ 0 60000 65536" name="T11"/>
              <a:gd fmla="*/ 0 w 9" name="T12"/>
              <a:gd fmla="*/ 0 h 635" name="T13"/>
              <a:gd fmla="*/ 9 w 9" name="T14"/>
              <a:gd fmla="*/ 635 h 635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635" w="9">
                <a:moveTo>
                  <a:pt x="9" y="0"/>
                </a:moveTo>
                <a:lnTo>
                  <a:pt x="9" y="0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rgbClr val="33302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9" name="Freeform 15"/>
          <p:cNvSpPr>
            <a:spLocks noChangeArrowheads="1"/>
          </p:cNvSpPr>
          <p:nvPr/>
        </p:nvSpPr>
        <p:spPr bwMode="auto">
          <a:xfrm>
            <a:off x="2063750" y="5037138"/>
            <a:ext cx="677863" cy="439737"/>
          </a:xfrm>
          <a:custGeom>
            <a:gdLst>
              <a:gd fmla="*/ 651280 w 51" name="T0"/>
              <a:gd fmla="*/ 199880 h 33" name="T1"/>
              <a:gd fmla="*/ 465200 w 51" name="T2"/>
              <a:gd fmla="*/ 333134 h 33" name="T3"/>
              <a:gd fmla="*/ 119623 w 51" name="T4"/>
              <a:gd fmla="*/ 426412 h 33" name="T5"/>
              <a:gd fmla="*/ 26583 w 51" name="T6"/>
              <a:gd fmla="*/ 413086 h 33" name="T7"/>
              <a:gd fmla="*/ 13291 w 51" name="T8"/>
              <a:gd fmla="*/ 359785 h 33" name="T9"/>
              <a:gd fmla="*/ 318994 w 51" name="T10"/>
              <a:gd fmla="*/ 146579 h 33" name="T11"/>
              <a:gd fmla="*/ 398743 w 51" name="T12"/>
              <a:gd fmla="*/ 133254 h 33" name="T13"/>
              <a:gd fmla="*/ 412034 w 51" name="T14"/>
              <a:gd fmla="*/ 66627 h 33" name="T15"/>
              <a:gd fmla="*/ 478492 w 51" name="T16"/>
              <a:gd fmla="*/ 13325 h 33" name="T17"/>
              <a:gd fmla="*/ 518366 w 51" name="T18"/>
              <a:gd fmla="*/ 0 h 33" name="T19"/>
              <a:gd fmla="*/ 544949 w 51" name="T20"/>
              <a:gd fmla="*/ 26651 h 33" name="T21"/>
              <a:gd fmla="*/ 651280 w 51" name="T22"/>
              <a:gd fmla="*/ 199880 h 33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51" name="T36"/>
              <a:gd fmla="*/ 0 h 33" name="T37"/>
              <a:gd fmla="*/ 51 w 51" name="T38"/>
              <a:gd fmla="*/ 33 h 33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33" w="51">
                <a:moveTo>
                  <a:pt x="49" y="15"/>
                </a:moveTo>
                <a:cubicBezTo>
                  <a:pt x="47" y="16"/>
                  <a:pt x="40" y="18"/>
                  <a:pt x="35" y="25"/>
                </a:cubicBezTo>
                <a:cubicBezTo>
                  <a:pt x="28" y="26"/>
                  <a:pt x="9" y="32"/>
                  <a:pt x="9" y="32"/>
                </a:cubicBezTo>
                <a:cubicBezTo>
                  <a:pt x="9" y="32"/>
                  <a:pt x="4" y="33"/>
                  <a:pt x="2" y="31"/>
                </a:cubicBezTo>
                <a:cubicBezTo>
                  <a:pt x="0" y="30"/>
                  <a:pt x="1" y="27"/>
                  <a:pt x="1" y="27"/>
                </a:cubicBezTo>
                <a:cubicBezTo>
                  <a:pt x="24" y="11"/>
                  <a:pt x="24" y="11"/>
                  <a:pt x="24" y="11"/>
                </a:cubicBezTo>
                <a:cubicBezTo>
                  <a:pt x="30" y="10"/>
                  <a:pt x="30" y="10"/>
                  <a:pt x="30" y="10"/>
                </a:cubicBezTo>
                <a:cubicBezTo>
                  <a:pt x="31" y="5"/>
                  <a:pt x="31" y="5"/>
                  <a:pt x="31" y="5"/>
                </a:cubicBezTo>
                <a:cubicBezTo>
                  <a:pt x="36" y="1"/>
                  <a:pt x="36" y="1"/>
                  <a:pt x="36" y="1"/>
                </a:cubicBezTo>
                <a:cubicBezTo>
                  <a:pt x="36" y="1"/>
                  <a:pt x="38" y="0"/>
                  <a:pt x="39" y="0"/>
                </a:cubicBezTo>
                <a:cubicBezTo>
                  <a:pt x="40" y="1"/>
                  <a:pt x="41" y="2"/>
                  <a:pt x="41" y="2"/>
                </a:cubicBezTo>
                <a:cubicBezTo>
                  <a:pt x="41" y="2"/>
                  <a:pt x="51" y="14"/>
                  <a:pt x="49" y="15"/>
                </a:cubicBezTo>
              </a:path>
            </a:pathLst>
          </a:custGeom>
          <a:solidFill>
            <a:srgbClr val="19181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0" name="Freeform 16"/>
          <p:cNvSpPr>
            <a:spLocks noChangeArrowheads="1"/>
          </p:cNvSpPr>
          <p:nvPr/>
        </p:nvSpPr>
        <p:spPr bwMode="auto">
          <a:xfrm>
            <a:off x="1679575" y="4970463"/>
            <a:ext cx="1168400" cy="598487"/>
          </a:xfrm>
          <a:custGeom>
            <a:gdLst>
              <a:gd fmla="*/ 106218 w 88" name="T0"/>
              <a:gd fmla="*/ 292594 h 45" name="T1"/>
              <a:gd fmla="*/ 730250 w 88" name="T2"/>
              <a:gd fmla="*/ 39899 h 45" name="T3"/>
              <a:gd fmla="*/ 1168400 w 88" name="T4"/>
              <a:gd fmla="*/ 39899 h 45" name="T5"/>
              <a:gd fmla="*/ 1168400 w 88" name="T6"/>
              <a:gd fmla="*/ 0 h 45" name="T7"/>
              <a:gd fmla="*/ 690418 w 88" name="T8"/>
              <a:gd fmla="*/ 0 h 45" name="T9"/>
              <a:gd fmla="*/ 66386 w 88" name="T10"/>
              <a:gd fmla="*/ 265994 h 45" name="T11"/>
              <a:gd fmla="*/ 66386 w 88" name="T12"/>
              <a:gd fmla="*/ 571888 h 45" name="T13"/>
              <a:gd fmla="*/ 92941 w 88" name="T14"/>
              <a:gd fmla="*/ 598487 h 45" name="T15"/>
              <a:gd fmla="*/ 106218 w 88" name="T16"/>
              <a:gd fmla="*/ 292594 h 4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8" name="T27"/>
              <a:gd fmla="*/ 0 h 45" name="T28"/>
              <a:gd fmla="*/ 88 w 88" name="T29"/>
              <a:gd fmla="*/ 45 h 4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5" w="88">
                <a:moveTo>
                  <a:pt x="8" y="22"/>
                </a:moveTo>
                <a:cubicBezTo>
                  <a:pt x="17" y="6"/>
                  <a:pt x="55" y="3"/>
                  <a:pt x="55" y="3"/>
                </a:cubicBezTo>
                <a:cubicBezTo>
                  <a:pt x="88" y="3"/>
                  <a:pt x="88" y="3"/>
                  <a:pt x="88" y="3"/>
                </a:cubicBezTo>
                <a:cubicBezTo>
                  <a:pt x="88" y="0"/>
                  <a:pt x="88" y="0"/>
                  <a:pt x="88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15" y="4"/>
                  <a:pt x="5" y="20"/>
                </a:cubicBezTo>
                <a:cubicBezTo>
                  <a:pt x="2" y="25"/>
                  <a:pt x="0" y="37"/>
                  <a:pt x="5" y="43"/>
                </a:cubicBezTo>
                <a:cubicBezTo>
                  <a:pt x="6" y="44"/>
                  <a:pt x="6" y="44"/>
                  <a:pt x="7" y="45"/>
                </a:cubicBezTo>
                <a:cubicBezTo>
                  <a:pt x="2" y="39"/>
                  <a:pt x="4" y="28"/>
                  <a:pt x="8" y="22"/>
                </a:cubicBezTo>
                <a:close/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1" name="Freeform 17"/>
          <p:cNvSpPr>
            <a:spLocks noChangeArrowheads="1"/>
          </p:cNvSpPr>
          <p:nvPr/>
        </p:nvSpPr>
        <p:spPr bwMode="auto">
          <a:xfrm>
            <a:off x="3790950" y="2368550"/>
            <a:ext cx="1500188" cy="1235075"/>
          </a:xfrm>
          <a:custGeom>
            <a:gdLst>
              <a:gd fmla="*/ 1301048 w 113" name="T0"/>
              <a:gd fmla="*/ 0 h 93" name="T1"/>
              <a:gd fmla="*/ 0 w 113" name="T2"/>
              <a:gd fmla="*/ 903066 h 93" name="T3"/>
              <a:gd fmla="*/ 1101908 w 113" name="T4"/>
              <a:gd fmla="*/ 982748 h 93" name="T5"/>
              <a:gd fmla="*/ 1301048 w 113" name="T6"/>
              <a:gd fmla="*/ 0 h 93" name="T7"/>
              <a:gd fmla="*/ 0 60000 65536" name="T8"/>
              <a:gd fmla="*/ 0 60000 65536" name="T9"/>
              <a:gd fmla="*/ 0 60000 65536" name="T10"/>
              <a:gd fmla="*/ 0 60000 65536" name="T11"/>
              <a:gd fmla="*/ 0 w 113" name="T12"/>
              <a:gd fmla="*/ 0 h 93" name="T13"/>
              <a:gd fmla="*/ 113 w 113" name="T14"/>
              <a:gd fmla="*/ 93 h 9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93" w="113">
                <a:moveTo>
                  <a:pt x="98" y="0"/>
                </a:moveTo>
                <a:cubicBezTo>
                  <a:pt x="0" y="68"/>
                  <a:pt x="0" y="68"/>
                  <a:pt x="0" y="68"/>
                </a:cubicBezTo>
                <a:cubicBezTo>
                  <a:pt x="15" y="90"/>
                  <a:pt x="56" y="93"/>
                  <a:pt x="83" y="74"/>
                </a:cubicBezTo>
                <a:cubicBezTo>
                  <a:pt x="110" y="55"/>
                  <a:pt x="113" y="21"/>
                  <a:pt x="98" y="0"/>
                </a:cubicBezTo>
                <a:close/>
              </a:path>
            </a:pathLst>
          </a:custGeom>
          <a:solidFill>
            <a:srgbClr val="33302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2" name="Freeform 18"/>
          <p:cNvSpPr>
            <a:spLocks noChangeArrowheads="1"/>
          </p:cNvSpPr>
          <p:nvPr/>
        </p:nvSpPr>
        <p:spPr bwMode="auto">
          <a:xfrm>
            <a:off x="3711575" y="2249488"/>
            <a:ext cx="1460500" cy="1128712"/>
          </a:xfrm>
          <a:custGeom>
            <a:gdLst>
              <a:gd fmla="*/ 1380836 w 110" name="T0"/>
              <a:gd fmla="*/ 119511 h 85" name="T1"/>
              <a:gd fmla="*/ 863023 w 110" name="T2"/>
              <a:gd fmla="*/ 756901 h 85" name="T3"/>
              <a:gd fmla="*/ 79664 w 110" name="T4"/>
              <a:gd fmla="*/ 1022480 h 85" name="T5"/>
              <a:gd fmla="*/ 597477 w 110" name="T6"/>
              <a:gd fmla="*/ 385090 h 85" name="T7"/>
              <a:gd fmla="*/ 1380836 w 110" name="T8"/>
              <a:gd fmla="*/ 119511 h 8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0" name="T15"/>
              <a:gd fmla="*/ 0 h 85" name="T16"/>
              <a:gd fmla="*/ 110 w 110" name="T17"/>
              <a:gd fmla="*/ 85 h 8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5" w="110">
                <a:moveTo>
                  <a:pt x="104" y="9"/>
                </a:moveTo>
                <a:cubicBezTo>
                  <a:pt x="110" y="17"/>
                  <a:pt x="92" y="38"/>
                  <a:pt x="65" y="57"/>
                </a:cubicBezTo>
                <a:cubicBezTo>
                  <a:pt x="38" y="77"/>
                  <a:pt x="11" y="85"/>
                  <a:pt x="6" y="77"/>
                </a:cubicBezTo>
                <a:cubicBezTo>
                  <a:pt x="0" y="69"/>
                  <a:pt x="18" y="48"/>
                  <a:pt x="45" y="29"/>
                </a:cubicBezTo>
                <a:cubicBezTo>
                  <a:pt x="72" y="9"/>
                  <a:pt x="98" y="0"/>
                  <a:pt x="104" y="9"/>
                </a:cubicBezTo>
                <a:close/>
              </a:path>
            </a:pathLst>
          </a:custGeom>
          <a:solidFill>
            <a:srgbClr val="F5B39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3" name="Freeform 19"/>
          <p:cNvSpPr>
            <a:spLocks noChangeArrowheads="1"/>
          </p:cNvSpPr>
          <p:nvPr/>
        </p:nvSpPr>
        <p:spPr bwMode="auto">
          <a:xfrm>
            <a:off x="3843338" y="2343150"/>
            <a:ext cx="1182687" cy="901700"/>
          </a:xfrm>
          <a:custGeom>
            <a:gdLst>
              <a:gd fmla="*/ 1142821 w 89" name="T0"/>
              <a:gd fmla="*/ 66301 h 68" name="T1"/>
              <a:gd fmla="*/ 677720 w 89" name="T2"/>
              <a:gd fmla="*/ 570193 h 68" name="T3"/>
              <a:gd fmla="*/ 53154 w 89" name="T4"/>
              <a:gd fmla="*/ 835399 h 68" name="T5"/>
              <a:gd fmla="*/ 504967 w 89" name="T6"/>
              <a:gd fmla="*/ 331507 h 68" name="T7"/>
              <a:gd fmla="*/ 1142821 w 89" name="T8"/>
              <a:gd fmla="*/ 66301 h 6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89" name="T15"/>
              <a:gd fmla="*/ 0 h 68" name="T16"/>
              <a:gd fmla="*/ 89 w 89" name="T17"/>
              <a:gd fmla="*/ 68 h 6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8" w="89">
                <a:moveTo>
                  <a:pt x="86" y="5"/>
                </a:moveTo>
                <a:cubicBezTo>
                  <a:pt x="89" y="10"/>
                  <a:pt x="74" y="27"/>
                  <a:pt x="51" y="43"/>
                </a:cubicBezTo>
                <a:cubicBezTo>
                  <a:pt x="28" y="59"/>
                  <a:pt x="7" y="68"/>
                  <a:pt x="4" y="63"/>
                </a:cubicBezTo>
                <a:cubicBezTo>
                  <a:pt x="0" y="58"/>
                  <a:pt x="16" y="41"/>
                  <a:pt x="38" y="25"/>
                </a:cubicBezTo>
                <a:cubicBezTo>
                  <a:pt x="61" y="9"/>
                  <a:pt x="82" y="0"/>
                  <a:pt x="86" y="5"/>
                </a:cubicBezTo>
                <a:close/>
              </a:path>
            </a:pathLst>
          </a:custGeom>
          <a:solidFill>
            <a:srgbClr val="DF8F7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4" name="Freeform 20"/>
          <p:cNvSpPr>
            <a:spLocks noChangeArrowheads="1"/>
          </p:cNvSpPr>
          <p:nvPr/>
        </p:nvSpPr>
        <p:spPr bwMode="auto">
          <a:xfrm>
            <a:off x="2451100" y="5368925"/>
            <a:ext cx="79375" cy="12700"/>
          </a:xfrm>
          <a:custGeom>
            <a:gdLst>
              <a:gd fmla="*/ 79375 w 6" name="T0"/>
              <a:gd fmla="*/ 0 h 1" name="T1"/>
              <a:gd fmla="*/ 0 w 6" name="T2"/>
              <a:gd fmla="*/ 12700 h 1" name="T3"/>
              <a:gd fmla="*/ 13229 w 6" name="T4"/>
              <a:gd fmla="*/ 12700 h 1" name="T5"/>
              <a:gd fmla="*/ 52917 w 6" name="T6"/>
              <a:gd fmla="*/ 12700 h 1" name="T7"/>
              <a:gd fmla="*/ 66146 w 6" name="T8"/>
              <a:gd fmla="*/ 12700 h 1" name="T9"/>
              <a:gd fmla="*/ 79375 w 6" name="T10"/>
              <a:gd fmla="*/ 0 h 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" name="T18"/>
              <a:gd fmla="*/ 0 h 1" name="T19"/>
              <a:gd fmla="*/ 6 w 6" name="T20"/>
              <a:gd fmla="*/ 1 h 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" w="6">
                <a:moveTo>
                  <a:pt x="6" y="0"/>
                </a:moveTo>
                <a:cubicBezTo>
                  <a:pt x="4" y="0"/>
                  <a:pt x="3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3" y="1"/>
                  <a:pt x="4" y="1"/>
                </a:cubicBezTo>
                <a:cubicBezTo>
                  <a:pt x="4" y="1"/>
                  <a:pt x="5" y="1"/>
                  <a:pt x="5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4BA8B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5" name="Freeform 21"/>
          <p:cNvSpPr>
            <a:spLocks noChangeArrowheads="1"/>
          </p:cNvSpPr>
          <p:nvPr/>
        </p:nvSpPr>
        <p:spPr bwMode="auto">
          <a:xfrm>
            <a:off x="2063750" y="5410200"/>
            <a:ext cx="360363" cy="119063"/>
          </a:xfrm>
          <a:custGeom>
            <a:gdLst>
              <a:gd fmla="*/ 333669 w 27" name="T0"/>
              <a:gd fmla="*/ 0 h 9" name="T1"/>
              <a:gd fmla="*/ 213548 w 27" name="T2"/>
              <a:gd fmla="*/ 26458 h 9" name="T3"/>
              <a:gd fmla="*/ 120121 w 27" name="T4"/>
              <a:gd fmla="*/ 52917 h 9" name="T5"/>
              <a:gd fmla="*/ 120121 w 27" name="T6"/>
              <a:gd fmla="*/ 52917 h 9" name="T7"/>
              <a:gd fmla="*/ 120121 w 27" name="T8"/>
              <a:gd fmla="*/ 52917 h 9" name="T9"/>
              <a:gd fmla="*/ 120121 w 27" name="T10"/>
              <a:gd fmla="*/ 52917 h 9" name="T11"/>
              <a:gd fmla="*/ 120121 w 27" name="T12"/>
              <a:gd fmla="*/ 52917 h 9" name="T13"/>
              <a:gd fmla="*/ 120121 w 27" name="T14"/>
              <a:gd fmla="*/ 52917 h 9" name="T15"/>
              <a:gd fmla="*/ 120121 w 27" name="T16"/>
              <a:gd fmla="*/ 52917 h 9" name="T17"/>
              <a:gd fmla="*/ 93427 w 27" name="T18"/>
              <a:gd fmla="*/ 52917 h 9" name="T19"/>
              <a:gd fmla="*/ 26694 w 27" name="T20"/>
              <a:gd fmla="*/ 39688 h 9" name="T21"/>
              <a:gd fmla="*/ 13347 w 27" name="T22"/>
              <a:gd fmla="*/ 52917 h 9" name="T23"/>
              <a:gd fmla="*/ 26694 w 27" name="T24"/>
              <a:gd fmla="*/ 105834 h 9" name="T25"/>
              <a:gd fmla="*/ 80081 w 27" name="T26"/>
              <a:gd fmla="*/ 119063 h 9" name="T27"/>
              <a:gd fmla="*/ 133468 w 27" name="T28"/>
              <a:gd fmla="*/ 105834 h 9" name="T29"/>
              <a:gd fmla="*/ 360363 w 27" name="T30"/>
              <a:gd fmla="*/ 0 h 9" name="T31"/>
              <a:gd fmla="*/ 333669 w 27" name="T32"/>
              <a:gd fmla="*/ 0 h 9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27" name="T51"/>
              <a:gd fmla="*/ 0 h 9" name="T52"/>
              <a:gd fmla="*/ 27 w 27" name="T53"/>
              <a:gd fmla="*/ 9 h 9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9" w="27">
                <a:moveTo>
                  <a:pt x="25" y="0"/>
                </a:moveTo>
                <a:cubicBezTo>
                  <a:pt x="22" y="0"/>
                  <a:pt x="19" y="1"/>
                  <a:pt x="16" y="2"/>
                </a:cubicBezTo>
                <a:cubicBezTo>
                  <a:pt x="12" y="3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8" y="4"/>
                  <a:pt x="7" y="4"/>
                </a:cubicBezTo>
                <a:cubicBezTo>
                  <a:pt x="5" y="4"/>
                  <a:pt x="3" y="4"/>
                  <a:pt x="2" y="3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0" y="7"/>
                  <a:pt x="2" y="8"/>
                </a:cubicBezTo>
                <a:cubicBezTo>
                  <a:pt x="3" y="8"/>
                  <a:pt x="5" y="9"/>
                  <a:pt x="6" y="9"/>
                </a:cubicBezTo>
                <a:cubicBezTo>
                  <a:pt x="8" y="9"/>
                  <a:pt x="10" y="8"/>
                  <a:pt x="10" y="8"/>
                </a:cubicBezTo>
                <a:cubicBezTo>
                  <a:pt x="10" y="8"/>
                  <a:pt x="20" y="4"/>
                  <a:pt x="27" y="0"/>
                </a:cubicBezTo>
                <a:cubicBezTo>
                  <a:pt x="26" y="0"/>
                  <a:pt x="26" y="0"/>
                  <a:pt x="25" y="0"/>
                </a:cubicBezTo>
              </a:path>
            </a:pathLst>
          </a:custGeom>
          <a:solidFill>
            <a:srgbClr val="28252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6" name="Freeform 22"/>
          <p:cNvSpPr>
            <a:spLocks noChangeArrowheads="1"/>
          </p:cNvSpPr>
          <p:nvPr/>
        </p:nvSpPr>
        <p:spPr bwMode="auto">
          <a:xfrm>
            <a:off x="2397125" y="5381625"/>
            <a:ext cx="106363" cy="28575"/>
          </a:xfrm>
          <a:custGeom>
            <a:gdLst>
              <a:gd fmla="*/ 106363 w 8" name="T0"/>
              <a:gd fmla="*/ 0 h 2" name="T1"/>
              <a:gd fmla="*/ 66477 w 8" name="T2"/>
              <a:gd fmla="*/ 0 h 2" name="T3"/>
              <a:gd fmla="*/ 53182 w 8" name="T4"/>
              <a:gd fmla="*/ 0 h 2" name="T5"/>
              <a:gd fmla="*/ 0 w 8" name="T6"/>
              <a:gd fmla="*/ 28575 h 2" name="T7"/>
              <a:gd fmla="*/ 26591 w 8" name="T8"/>
              <a:gd fmla="*/ 28575 h 2" name="T9"/>
              <a:gd fmla="*/ 106363 w 8" name="T10"/>
              <a:gd fmla="*/ 0 h 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8" name="T18"/>
              <a:gd fmla="*/ 0 h 2" name="T19"/>
              <a:gd fmla="*/ 8 w 8" name="T20"/>
              <a:gd fmla="*/ 2 h 2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" w="8">
                <a:moveTo>
                  <a:pt x="8" y="0"/>
                </a:moveTo>
                <a:cubicBezTo>
                  <a:pt x="7" y="0"/>
                  <a:pt x="6" y="0"/>
                  <a:pt x="5" y="0"/>
                </a:cubicBezTo>
                <a:cubicBezTo>
                  <a:pt x="5" y="0"/>
                  <a:pt x="5" y="0"/>
                  <a:pt x="4" y="0"/>
                </a:cubicBezTo>
                <a:cubicBezTo>
                  <a:pt x="3" y="1"/>
                  <a:pt x="1" y="1"/>
                  <a:pt x="0" y="2"/>
                </a:cubicBezTo>
                <a:cubicBezTo>
                  <a:pt x="1" y="2"/>
                  <a:pt x="1" y="2"/>
                  <a:pt x="2" y="2"/>
                </a:cubicBezTo>
                <a:cubicBezTo>
                  <a:pt x="4" y="1"/>
                  <a:pt x="6" y="1"/>
                  <a:pt x="8" y="0"/>
                </a:cubicBezTo>
              </a:path>
            </a:pathLst>
          </a:custGeom>
          <a:solidFill>
            <a:srgbClr val="35313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7" name="Freeform 23"/>
          <p:cNvSpPr>
            <a:spLocks noChangeArrowheads="1" noEditPoints="1"/>
          </p:cNvSpPr>
          <p:nvPr/>
        </p:nvSpPr>
        <p:spPr bwMode="auto">
          <a:xfrm>
            <a:off x="2090738" y="5435600"/>
            <a:ext cx="185737" cy="25400"/>
          </a:xfrm>
          <a:custGeom>
            <a:gdLst>
              <a:gd fmla="*/ 92869 w 14" name="T0"/>
              <a:gd fmla="*/ 25400 h 2" name="T1"/>
              <a:gd fmla="*/ 92869 w 14" name="T2"/>
              <a:gd fmla="*/ 25400 h 2" name="T3"/>
              <a:gd fmla="*/ 92869 w 14" name="T4"/>
              <a:gd fmla="*/ 25400 h 2" name="T5"/>
              <a:gd fmla="*/ 92869 w 14" name="T6"/>
              <a:gd fmla="*/ 25400 h 2" name="T7"/>
              <a:gd fmla="*/ 92869 w 14" name="T8"/>
              <a:gd fmla="*/ 25400 h 2" name="T9"/>
              <a:gd fmla="*/ 92869 w 14" name="T10"/>
              <a:gd fmla="*/ 25400 h 2" name="T11"/>
              <a:gd fmla="*/ 92869 w 14" name="T12"/>
              <a:gd fmla="*/ 25400 h 2" name="T13"/>
              <a:gd fmla="*/ 92869 w 14" name="T14"/>
              <a:gd fmla="*/ 25400 h 2" name="T15"/>
              <a:gd fmla="*/ 0 w 14" name="T16"/>
              <a:gd fmla="*/ 12700 h 2" name="T17"/>
              <a:gd fmla="*/ 0 w 14" name="T18"/>
              <a:gd fmla="*/ 12700 h 2" name="T19"/>
              <a:gd fmla="*/ 66335 w 14" name="T20"/>
              <a:gd fmla="*/ 25400 h 2" name="T21"/>
              <a:gd fmla="*/ 92869 w 14" name="T22"/>
              <a:gd fmla="*/ 25400 h 2" name="T23"/>
              <a:gd fmla="*/ 66335 w 14" name="T24"/>
              <a:gd fmla="*/ 25400 h 2" name="T25"/>
              <a:gd fmla="*/ 0 w 14" name="T26"/>
              <a:gd fmla="*/ 12700 h 2" name="T27"/>
              <a:gd fmla="*/ 185737 w 14" name="T28"/>
              <a:gd fmla="*/ 0 h 2" name="T29"/>
              <a:gd fmla="*/ 92869 w 14" name="T30"/>
              <a:gd fmla="*/ 25400 h 2" name="T31"/>
              <a:gd fmla="*/ 185737 w 14" name="T32"/>
              <a:gd fmla="*/ 0 h 2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4" name="T51"/>
              <a:gd fmla="*/ 0 h 2" name="T52"/>
              <a:gd fmla="*/ 14 w 14" name="T53"/>
              <a:gd fmla="*/ 2 h 2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2" w="14">
                <a:moveTo>
                  <a:pt x="7" y="2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moveTo>
                  <a:pt x="7" y="2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1" y="2"/>
                  <a:pt x="3" y="2"/>
                  <a:pt x="5" y="2"/>
                </a:cubicBezTo>
                <a:cubicBezTo>
                  <a:pt x="6" y="2"/>
                  <a:pt x="7" y="2"/>
                  <a:pt x="7" y="2"/>
                </a:cubicBezTo>
                <a:cubicBezTo>
                  <a:pt x="7" y="2"/>
                  <a:pt x="6" y="2"/>
                  <a:pt x="5" y="2"/>
                </a:cubicBezTo>
                <a:cubicBezTo>
                  <a:pt x="3" y="2"/>
                  <a:pt x="1" y="2"/>
                  <a:pt x="0" y="1"/>
                </a:cubicBezTo>
                <a:moveTo>
                  <a:pt x="14" y="0"/>
                </a:moveTo>
                <a:cubicBezTo>
                  <a:pt x="10" y="1"/>
                  <a:pt x="7" y="2"/>
                  <a:pt x="7" y="2"/>
                </a:cubicBezTo>
                <a:cubicBezTo>
                  <a:pt x="7" y="2"/>
                  <a:pt x="10" y="1"/>
                  <a:pt x="14" y="0"/>
                </a:cubicBezTo>
              </a:path>
            </a:pathLst>
          </a:custGeom>
          <a:solidFill>
            <a:srgbClr val="14131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8" name="Freeform 24"/>
          <p:cNvSpPr>
            <a:spLocks noChangeArrowheads="1"/>
          </p:cNvSpPr>
          <p:nvPr/>
        </p:nvSpPr>
        <p:spPr bwMode="auto">
          <a:xfrm>
            <a:off x="2954338" y="5076825"/>
            <a:ext cx="650875" cy="479425"/>
          </a:xfrm>
          <a:custGeom>
            <a:gdLst>
              <a:gd fmla="*/ 26566 w 49" name="T0"/>
              <a:gd fmla="*/ 186443 h 36" name="T1"/>
              <a:gd fmla="*/ 199247 w 49" name="T2"/>
              <a:gd fmla="*/ 332934 h 36" name="T3"/>
              <a:gd fmla="*/ 531327 w 49" name="T4"/>
              <a:gd fmla="*/ 466108 h 36" name="T5"/>
              <a:gd fmla="*/ 624309 w 49" name="T6"/>
              <a:gd fmla="*/ 452790 h 36" name="T7"/>
              <a:gd fmla="*/ 650875 w 49" name="T8"/>
              <a:gd fmla="*/ 399521 h 36" name="T9"/>
              <a:gd fmla="*/ 358645 w 49" name="T10"/>
              <a:gd fmla="*/ 159808 h 36" name="T11"/>
              <a:gd fmla="*/ 278946 w 49" name="T12"/>
              <a:gd fmla="*/ 133174 h 36" name="T13"/>
              <a:gd fmla="*/ 265663 w 49" name="T14"/>
              <a:gd fmla="*/ 79904 h 36" name="T15"/>
              <a:gd fmla="*/ 199247 w 49" name="T16"/>
              <a:gd fmla="*/ 26635 h 36" name="T17"/>
              <a:gd fmla="*/ 159398 w 49" name="T18"/>
              <a:gd fmla="*/ 13317 h 36" name="T19"/>
              <a:gd fmla="*/ 132832 w 49" name="T20"/>
              <a:gd fmla="*/ 26635 h 36" name="T21"/>
              <a:gd fmla="*/ 26566 w 49" name="T22"/>
              <a:gd fmla="*/ 186443 h 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49" name="T36"/>
              <a:gd fmla="*/ 0 h 36" name="T37"/>
              <a:gd fmla="*/ 49 w 49" name="T38"/>
              <a:gd fmla="*/ 36 h 36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36" w="49">
                <a:moveTo>
                  <a:pt x="2" y="14"/>
                </a:moveTo>
                <a:cubicBezTo>
                  <a:pt x="3" y="15"/>
                  <a:pt x="10" y="19"/>
                  <a:pt x="15" y="25"/>
                </a:cubicBezTo>
                <a:cubicBezTo>
                  <a:pt x="21" y="27"/>
                  <a:pt x="40" y="35"/>
                  <a:pt x="40" y="35"/>
                </a:cubicBezTo>
                <a:cubicBezTo>
                  <a:pt x="40" y="35"/>
                  <a:pt x="44" y="36"/>
                  <a:pt x="47" y="34"/>
                </a:cubicBezTo>
                <a:cubicBezTo>
                  <a:pt x="49" y="33"/>
                  <a:pt x="49" y="30"/>
                  <a:pt x="49" y="30"/>
                </a:cubicBezTo>
                <a:cubicBezTo>
                  <a:pt x="27" y="12"/>
                  <a:pt x="27" y="12"/>
                  <a:pt x="27" y="12"/>
                </a:cubicBezTo>
                <a:cubicBezTo>
                  <a:pt x="21" y="10"/>
                  <a:pt x="21" y="10"/>
                  <a:pt x="21" y="10"/>
                </a:cubicBezTo>
                <a:cubicBezTo>
                  <a:pt x="20" y="6"/>
                  <a:pt x="20" y="6"/>
                  <a:pt x="20" y="6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3" y="0"/>
                  <a:pt x="12" y="1"/>
                </a:cubicBezTo>
                <a:cubicBezTo>
                  <a:pt x="11" y="1"/>
                  <a:pt x="10" y="2"/>
                  <a:pt x="10" y="2"/>
                </a:cubicBezTo>
                <a:cubicBezTo>
                  <a:pt x="10" y="2"/>
                  <a:pt x="0" y="13"/>
                  <a:pt x="2" y="14"/>
                </a:cubicBezTo>
              </a:path>
            </a:pathLst>
          </a:custGeom>
          <a:solidFill>
            <a:srgbClr val="19181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19" name="Freeform 25"/>
          <p:cNvSpPr>
            <a:spLocks noChangeArrowheads="1"/>
          </p:cNvSpPr>
          <p:nvPr/>
        </p:nvSpPr>
        <p:spPr bwMode="auto">
          <a:xfrm>
            <a:off x="3152775" y="5091113"/>
            <a:ext cx="519113" cy="450850"/>
          </a:xfrm>
          <a:custGeom>
            <a:gdLst>
              <a:gd fmla="*/ 39932 w 39" name="T0"/>
              <a:gd fmla="*/ 0 h 34" name="T1"/>
              <a:gd fmla="*/ 26621 w 39" name="T2"/>
              <a:gd fmla="*/ 0 h 34" name="T3"/>
              <a:gd fmla="*/ 0 w 39" name="T4"/>
              <a:gd fmla="*/ 13260 h 34" name="T5"/>
              <a:gd fmla="*/ 66553 w 39" name="T6"/>
              <a:gd fmla="*/ 66301 h 34" name="T7"/>
              <a:gd fmla="*/ 79864 w 39" name="T8"/>
              <a:gd fmla="*/ 119343 h 34" name="T9"/>
              <a:gd fmla="*/ 159727 w 39" name="T10"/>
              <a:gd fmla="*/ 145863 h 34" name="T11"/>
              <a:gd fmla="*/ 452560 w 39" name="T12"/>
              <a:gd fmla="*/ 384549 h 34" name="T13"/>
              <a:gd fmla="*/ 452560 w 39" name="T14"/>
              <a:gd fmla="*/ 397809 h 34" name="T15"/>
              <a:gd fmla="*/ 425939 w 39" name="T16"/>
              <a:gd fmla="*/ 437590 h 34" name="T17"/>
              <a:gd fmla="*/ 425939 w 39" name="T18"/>
              <a:gd fmla="*/ 437590 h 34" name="T19"/>
              <a:gd fmla="*/ 425939 w 39" name="T20"/>
              <a:gd fmla="*/ 437590 h 34" name="T21"/>
              <a:gd fmla="*/ 399318 w 39" name="T22"/>
              <a:gd fmla="*/ 450850 h 34" name="T23"/>
              <a:gd fmla="*/ 439249 w 39" name="T24"/>
              <a:gd fmla="*/ 450850 h 34" name="T25"/>
              <a:gd fmla="*/ 492492 w 39" name="T26"/>
              <a:gd fmla="*/ 437590 h 34" name="T27"/>
              <a:gd fmla="*/ 519113 w 39" name="T28"/>
              <a:gd fmla="*/ 397809 h 34" name="T29"/>
              <a:gd fmla="*/ 226280 w 39" name="T30"/>
              <a:gd fmla="*/ 145863 h 34" name="T31"/>
              <a:gd fmla="*/ 146416 w 39" name="T32"/>
              <a:gd fmla="*/ 132603 h 34" name="T33"/>
              <a:gd fmla="*/ 133106 w 39" name="T34"/>
              <a:gd fmla="*/ 66301 h 34" name="T35"/>
              <a:gd fmla="*/ 66553 w 39" name="T36"/>
              <a:gd fmla="*/ 13260 h 34" name="T37"/>
              <a:gd fmla="*/ 39932 w 39" name="T38"/>
              <a:gd fmla="*/ 0 h 34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39" name="T60"/>
              <a:gd fmla="*/ 0 h 34" name="T61"/>
              <a:gd fmla="*/ 39 w 39" name="T62"/>
              <a:gd fmla="*/ 34 h 34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34" w="39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2" y="0"/>
                  <a:pt x="1" y="1"/>
                  <a:pt x="0" y="1"/>
                </a:cubicBezTo>
                <a:cubicBezTo>
                  <a:pt x="5" y="5"/>
                  <a:pt x="5" y="5"/>
                  <a:pt x="5" y="5"/>
                </a:cubicBezTo>
                <a:cubicBezTo>
                  <a:pt x="6" y="9"/>
                  <a:pt x="6" y="9"/>
                  <a:pt x="6" y="9"/>
                </a:cubicBezTo>
                <a:cubicBezTo>
                  <a:pt x="12" y="11"/>
                  <a:pt x="12" y="11"/>
                  <a:pt x="12" y="11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30"/>
                  <a:pt x="34" y="30"/>
                </a:cubicBezTo>
                <a:cubicBezTo>
                  <a:pt x="34" y="31"/>
                  <a:pt x="34" y="32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1" y="34"/>
                  <a:pt x="31" y="34"/>
                  <a:pt x="30" y="34"/>
                </a:cubicBezTo>
                <a:cubicBezTo>
                  <a:pt x="31" y="34"/>
                  <a:pt x="32" y="34"/>
                  <a:pt x="33" y="34"/>
                </a:cubicBezTo>
                <a:cubicBezTo>
                  <a:pt x="35" y="34"/>
                  <a:pt x="36" y="34"/>
                  <a:pt x="37" y="33"/>
                </a:cubicBezTo>
                <a:cubicBezTo>
                  <a:pt x="39" y="32"/>
                  <a:pt x="39" y="30"/>
                  <a:pt x="39" y="30"/>
                </a:cubicBezTo>
                <a:cubicBezTo>
                  <a:pt x="17" y="11"/>
                  <a:pt x="17" y="11"/>
                  <a:pt x="17" y="11"/>
                </a:cubicBezTo>
                <a:cubicBezTo>
                  <a:pt x="11" y="10"/>
                  <a:pt x="11" y="10"/>
                  <a:pt x="11" y="10"/>
                </a:cubicBezTo>
                <a:cubicBezTo>
                  <a:pt x="10" y="5"/>
                  <a:pt x="10" y="5"/>
                  <a:pt x="10" y="5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3" y="0"/>
                  <a:pt x="3" y="0"/>
                </a:cubicBezTo>
              </a:path>
            </a:pathLst>
          </a:custGeom>
          <a:solidFill>
            <a:srgbClr val="28252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0" name="Freeform 26"/>
          <p:cNvSpPr>
            <a:spLocks noChangeArrowheads="1" noEditPoints="1"/>
          </p:cNvSpPr>
          <p:nvPr/>
        </p:nvSpPr>
        <p:spPr bwMode="auto">
          <a:xfrm>
            <a:off x="3552825" y="5489575"/>
            <a:ext cx="52388" cy="52388"/>
          </a:xfrm>
          <a:custGeom>
            <a:gdLst>
              <a:gd fmla="*/ 26194 w 4" name="T0"/>
              <a:gd fmla="*/ 39291 h 4" name="T1"/>
              <a:gd fmla="*/ 0 w 4" name="T2"/>
              <a:gd fmla="*/ 52388 h 4" name="T3"/>
              <a:gd fmla="*/ 0 w 4" name="T4"/>
              <a:gd fmla="*/ 52388 h 4" name="T5"/>
              <a:gd fmla="*/ 26194 w 4" name="T6"/>
              <a:gd fmla="*/ 39291 h 4" name="T7"/>
              <a:gd fmla="*/ 52388 w 4" name="T8"/>
              <a:gd fmla="*/ 0 h 4" name="T9"/>
              <a:gd fmla="*/ 26194 w 4" name="T10"/>
              <a:gd fmla="*/ 39291 h 4" name="T11"/>
              <a:gd fmla="*/ 26194 w 4" name="T12"/>
              <a:gd fmla="*/ 39291 h 4" name="T13"/>
              <a:gd fmla="*/ 26194 w 4" name="T14"/>
              <a:gd fmla="*/ 39291 h 4" name="T15"/>
              <a:gd fmla="*/ 52388 w 4" name="T16"/>
              <a:gd fmla="*/ 0 h 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" name="T27"/>
              <a:gd fmla="*/ 0 h 4" name="T28"/>
              <a:gd fmla="*/ 4 w 4" name="T29"/>
              <a:gd fmla="*/ 4 h 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" w="4">
                <a:moveTo>
                  <a:pt x="2" y="3"/>
                </a:moveTo>
                <a:cubicBezTo>
                  <a:pt x="1" y="4"/>
                  <a:pt x="1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1" y="4"/>
                  <a:pt x="1" y="4"/>
                  <a:pt x="2" y="3"/>
                </a:cubicBezTo>
                <a:moveTo>
                  <a:pt x="4" y="0"/>
                </a:moveTo>
                <a:cubicBezTo>
                  <a:pt x="4" y="1"/>
                  <a:pt x="4" y="2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4" y="2"/>
                  <a:pt x="4" y="1"/>
                  <a:pt x="4" y="0"/>
                </a:cubicBezTo>
              </a:path>
            </a:pathLst>
          </a:custGeom>
          <a:solidFill>
            <a:srgbClr val="14131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1" name="Freeform 27"/>
          <p:cNvSpPr>
            <a:spLocks noChangeArrowheads="1"/>
          </p:cNvSpPr>
          <p:nvPr/>
        </p:nvSpPr>
        <p:spPr bwMode="auto">
          <a:xfrm>
            <a:off x="1308100" y="4532313"/>
            <a:ext cx="996950" cy="836612"/>
          </a:xfrm>
          <a:custGeom>
            <a:gdLst>
              <a:gd fmla="*/ 824145 w 75" name="T0"/>
              <a:gd fmla="*/ 0 h 63" name="T1"/>
              <a:gd fmla="*/ 465243 w 75" name="T2"/>
              <a:gd fmla="*/ 411666 h 63" name="T3"/>
              <a:gd fmla="*/ 279146 w 75" name="T4"/>
              <a:gd fmla="*/ 239032 h 63" name="T5"/>
              <a:gd fmla="*/ 186097 w 75" name="T6"/>
              <a:gd fmla="*/ 345268 h 63" name="T7"/>
              <a:gd fmla="*/ 292439 w 75" name="T8"/>
              <a:gd fmla="*/ 318709 h 63" name="T9"/>
              <a:gd fmla="*/ 332317 w 75" name="T10"/>
              <a:gd fmla="*/ 424946 h 63" name="T11"/>
              <a:gd fmla="*/ 252561 w 75" name="T12"/>
              <a:gd fmla="*/ 491344 h 63" name="T13"/>
              <a:gd fmla="*/ 159512 w 75" name="T14"/>
              <a:gd fmla="*/ 358548 h 63" name="T15"/>
              <a:gd fmla="*/ 265853 w 75" name="T16"/>
              <a:gd fmla="*/ 544462 h 63" name="T17"/>
              <a:gd fmla="*/ 79756 w 75" name="T18"/>
              <a:gd fmla="*/ 650698 h 63" name="T19"/>
              <a:gd fmla="*/ 132927 w 75" name="T20"/>
              <a:gd fmla="*/ 730376 h 63" name="T21"/>
              <a:gd fmla="*/ 305731 w 75" name="T22"/>
              <a:gd fmla="*/ 597580 h 63" name="T23"/>
              <a:gd fmla="*/ 146219 w 75" name="T24"/>
              <a:gd fmla="*/ 756935 h 63" name="T25"/>
              <a:gd fmla="*/ 225975 w 75" name="T26"/>
              <a:gd fmla="*/ 796773 h 63" name="T27"/>
              <a:gd fmla="*/ 358902 w 75" name="T28"/>
              <a:gd fmla="*/ 610860 h 63" name="T29"/>
              <a:gd fmla="*/ 292439 w 75" name="T30"/>
              <a:gd fmla="*/ 783494 h 63" name="T31"/>
              <a:gd fmla="*/ 358902 w 75" name="T32"/>
              <a:gd fmla="*/ 810053 h 63" name="T33"/>
              <a:gd fmla="*/ 412073 w 75" name="T34"/>
              <a:gd fmla="*/ 610860 h 63" name="T35"/>
              <a:gd fmla="*/ 505121 w 75" name="T36"/>
              <a:gd fmla="*/ 504623 h 63" name="T37"/>
              <a:gd fmla="*/ 996950 w 75" name="T38"/>
              <a:gd fmla="*/ 185914 h 63" name="T39"/>
              <a:gd fmla="*/ 824145 w 75" name="T40"/>
              <a:gd fmla="*/ 0 h 63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75" name="T63"/>
              <a:gd fmla="*/ 0 h 63" name="T64"/>
              <a:gd fmla="*/ 75 w 75" name="T65"/>
              <a:gd fmla="*/ 63 h 63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62" w="75">
                <a:moveTo>
                  <a:pt x="62" y="0"/>
                </a:moveTo>
                <a:cubicBezTo>
                  <a:pt x="62" y="0"/>
                  <a:pt x="45" y="27"/>
                  <a:pt x="35" y="31"/>
                </a:cubicBezTo>
                <a:cubicBezTo>
                  <a:pt x="35" y="31"/>
                  <a:pt x="31" y="18"/>
                  <a:pt x="21" y="18"/>
                </a:cubicBezTo>
                <a:cubicBezTo>
                  <a:pt x="15" y="18"/>
                  <a:pt x="9" y="23"/>
                  <a:pt x="14" y="26"/>
                </a:cubicBezTo>
                <a:cubicBezTo>
                  <a:pt x="18" y="26"/>
                  <a:pt x="17" y="23"/>
                  <a:pt x="22" y="24"/>
                </a:cubicBezTo>
                <a:cubicBezTo>
                  <a:pt x="26" y="25"/>
                  <a:pt x="26" y="30"/>
                  <a:pt x="25" y="32"/>
                </a:cubicBezTo>
                <a:cubicBezTo>
                  <a:pt x="25" y="34"/>
                  <a:pt x="23" y="37"/>
                  <a:pt x="19" y="37"/>
                </a:cubicBezTo>
                <a:cubicBezTo>
                  <a:pt x="16" y="36"/>
                  <a:pt x="15" y="28"/>
                  <a:pt x="12" y="27"/>
                </a:cubicBezTo>
                <a:cubicBezTo>
                  <a:pt x="7" y="25"/>
                  <a:pt x="4" y="42"/>
                  <a:pt x="20" y="41"/>
                </a:cubicBezTo>
                <a:cubicBezTo>
                  <a:pt x="20" y="47"/>
                  <a:pt x="12" y="50"/>
                  <a:pt x="6" y="49"/>
                </a:cubicBezTo>
                <a:cubicBezTo>
                  <a:pt x="0" y="48"/>
                  <a:pt x="1" y="57"/>
                  <a:pt x="10" y="55"/>
                </a:cubicBezTo>
                <a:cubicBezTo>
                  <a:pt x="18" y="53"/>
                  <a:pt x="20" y="50"/>
                  <a:pt x="23" y="45"/>
                </a:cubicBezTo>
                <a:cubicBezTo>
                  <a:pt x="24" y="54"/>
                  <a:pt x="13" y="55"/>
                  <a:pt x="11" y="57"/>
                </a:cubicBezTo>
                <a:cubicBezTo>
                  <a:pt x="10" y="58"/>
                  <a:pt x="9" y="63"/>
                  <a:pt x="17" y="60"/>
                </a:cubicBezTo>
                <a:cubicBezTo>
                  <a:pt x="24" y="57"/>
                  <a:pt x="27" y="48"/>
                  <a:pt x="27" y="46"/>
                </a:cubicBezTo>
                <a:cubicBezTo>
                  <a:pt x="29" y="50"/>
                  <a:pt x="22" y="56"/>
                  <a:pt x="22" y="59"/>
                </a:cubicBezTo>
                <a:cubicBezTo>
                  <a:pt x="22" y="61"/>
                  <a:pt x="24" y="62"/>
                  <a:pt x="27" y="61"/>
                </a:cubicBezTo>
                <a:cubicBezTo>
                  <a:pt x="28" y="60"/>
                  <a:pt x="29" y="52"/>
                  <a:pt x="31" y="46"/>
                </a:cubicBezTo>
                <a:cubicBezTo>
                  <a:pt x="35" y="43"/>
                  <a:pt x="36" y="41"/>
                  <a:pt x="38" y="38"/>
                </a:cubicBezTo>
                <a:cubicBezTo>
                  <a:pt x="38" y="38"/>
                  <a:pt x="62" y="30"/>
                  <a:pt x="75" y="14"/>
                </a:cubicBezTo>
                <a:lnTo>
                  <a:pt x="62" y="0"/>
                </a:lnTo>
                <a:close/>
              </a:path>
            </a:pathLst>
          </a:custGeom>
          <a:solidFill>
            <a:srgbClr val="F9E3C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2" name="Freeform 28"/>
          <p:cNvSpPr>
            <a:spLocks noChangeArrowheads="1"/>
          </p:cNvSpPr>
          <p:nvPr/>
        </p:nvSpPr>
        <p:spPr bwMode="auto">
          <a:xfrm>
            <a:off x="3378200" y="4532313"/>
            <a:ext cx="1009650" cy="836612"/>
          </a:xfrm>
          <a:custGeom>
            <a:gdLst>
              <a:gd fmla="*/ 185988 w 76" name="T0"/>
              <a:gd fmla="*/ 0 h 63" name="T1"/>
              <a:gd fmla="*/ 531395 w 76" name="T2"/>
              <a:gd fmla="*/ 411666 h 63" name="T3"/>
              <a:gd fmla="*/ 717383 w 76" name="T4"/>
              <a:gd fmla="*/ 239032 h 63" name="T5"/>
              <a:gd fmla="*/ 810377 w 76" name="T6"/>
              <a:gd fmla="*/ 345268 h 63" name="T7"/>
              <a:gd fmla="*/ 704098 w 76" name="T8"/>
              <a:gd fmla="*/ 318709 h 63" name="T9"/>
              <a:gd fmla="*/ 664243 w 76" name="T10"/>
              <a:gd fmla="*/ 424946 h 63" name="T11"/>
              <a:gd fmla="*/ 743953 w 76" name="T12"/>
              <a:gd fmla="*/ 491344 h 63" name="T13"/>
              <a:gd fmla="*/ 836947 w 76" name="T14"/>
              <a:gd fmla="*/ 358548 h 63" name="T15"/>
              <a:gd fmla="*/ 730668 w 76" name="T16"/>
              <a:gd fmla="*/ 544462 h 63" name="T17"/>
              <a:gd fmla="*/ 916656 w 76" name="T18"/>
              <a:gd fmla="*/ 650698 h 63" name="T19"/>
              <a:gd fmla="*/ 863516 w 76" name="T20"/>
              <a:gd fmla="*/ 730376 h 63" name="T21"/>
              <a:gd fmla="*/ 690813 w 76" name="T22"/>
              <a:gd fmla="*/ 597580 h 63" name="T23"/>
              <a:gd fmla="*/ 850232 w 76" name="T24"/>
              <a:gd fmla="*/ 756935 h 63" name="T25"/>
              <a:gd fmla="*/ 783807 w 76" name="T26"/>
              <a:gd fmla="*/ 796773 h 63" name="T27"/>
              <a:gd fmla="*/ 637674 w 76" name="T28"/>
              <a:gd fmla="*/ 610860 h 63" name="T29"/>
              <a:gd fmla="*/ 704098 w 76" name="T30"/>
              <a:gd fmla="*/ 783494 h 63" name="T31"/>
              <a:gd fmla="*/ 637674 w 76" name="T32"/>
              <a:gd fmla="*/ 810053 h 63" name="T33"/>
              <a:gd fmla="*/ 584534 w 76" name="T34"/>
              <a:gd fmla="*/ 610860 h 63" name="T35"/>
              <a:gd fmla="*/ 491540 w 76" name="T36"/>
              <a:gd fmla="*/ 504623 h 63" name="T37"/>
              <a:gd fmla="*/ 0 w 76" name="T38"/>
              <a:gd fmla="*/ 185914 h 63" name="T39"/>
              <a:gd fmla="*/ 185988 w 76" name="T40"/>
              <a:gd fmla="*/ 0 h 63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76" name="T63"/>
              <a:gd fmla="*/ 0 h 63" name="T64"/>
              <a:gd fmla="*/ 76 w 76" name="T65"/>
              <a:gd fmla="*/ 63 h 63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62" w="76">
                <a:moveTo>
                  <a:pt x="14" y="0"/>
                </a:moveTo>
                <a:cubicBezTo>
                  <a:pt x="14" y="0"/>
                  <a:pt x="30" y="27"/>
                  <a:pt x="40" y="31"/>
                </a:cubicBezTo>
                <a:cubicBezTo>
                  <a:pt x="40" y="31"/>
                  <a:pt x="44" y="18"/>
                  <a:pt x="54" y="18"/>
                </a:cubicBezTo>
                <a:cubicBezTo>
                  <a:pt x="60" y="18"/>
                  <a:pt x="67" y="23"/>
                  <a:pt x="61" y="26"/>
                </a:cubicBezTo>
                <a:cubicBezTo>
                  <a:pt x="57" y="26"/>
                  <a:pt x="58" y="23"/>
                  <a:pt x="53" y="24"/>
                </a:cubicBezTo>
                <a:cubicBezTo>
                  <a:pt x="50" y="25"/>
                  <a:pt x="49" y="30"/>
                  <a:pt x="50" y="32"/>
                </a:cubicBezTo>
                <a:cubicBezTo>
                  <a:pt x="50" y="34"/>
                  <a:pt x="52" y="37"/>
                  <a:pt x="56" y="37"/>
                </a:cubicBezTo>
                <a:cubicBezTo>
                  <a:pt x="60" y="36"/>
                  <a:pt x="60" y="28"/>
                  <a:pt x="63" y="27"/>
                </a:cubicBezTo>
                <a:cubicBezTo>
                  <a:pt x="69" y="25"/>
                  <a:pt x="71" y="42"/>
                  <a:pt x="55" y="41"/>
                </a:cubicBezTo>
                <a:cubicBezTo>
                  <a:pt x="55" y="47"/>
                  <a:pt x="63" y="50"/>
                  <a:pt x="69" y="49"/>
                </a:cubicBezTo>
                <a:cubicBezTo>
                  <a:pt x="76" y="48"/>
                  <a:pt x="75" y="57"/>
                  <a:pt x="65" y="55"/>
                </a:cubicBezTo>
                <a:cubicBezTo>
                  <a:pt x="58" y="53"/>
                  <a:pt x="55" y="50"/>
                  <a:pt x="52" y="45"/>
                </a:cubicBezTo>
                <a:cubicBezTo>
                  <a:pt x="51" y="54"/>
                  <a:pt x="62" y="55"/>
                  <a:pt x="64" y="57"/>
                </a:cubicBezTo>
                <a:cubicBezTo>
                  <a:pt x="66" y="58"/>
                  <a:pt x="66" y="63"/>
                  <a:pt x="59" y="60"/>
                </a:cubicBezTo>
                <a:cubicBezTo>
                  <a:pt x="51" y="57"/>
                  <a:pt x="48" y="48"/>
                  <a:pt x="48" y="46"/>
                </a:cubicBezTo>
                <a:cubicBezTo>
                  <a:pt x="46" y="50"/>
                  <a:pt x="53" y="56"/>
                  <a:pt x="53" y="59"/>
                </a:cubicBezTo>
                <a:cubicBezTo>
                  <a:pt x="53" y="61"/>
                  <a:pt x="51" y="62"/>
                  <a:pt x="48" y="61"/>
                </a:cubicBezTo>
                <a:cubicBezTo>
                  <a:pt x="47" y="60"/>
                  <a:pt x="46" y="52"/>
                  <a:pt x="44" y="46"/>
                </a:cubicBezTo>
                <a:cubicBezTo>
                  <a:pt x="40" y="43"/>
                  <a:pt x="39" y="41"/>
                  <a:pt x="37" y="38"/>
                </a:cubicBezTo>
                <a:cubicBezTo>
                  <a:pt x="37" y="38"/>
                  <a:pt x="13" y="30"/>
                  <a:pt x="0" y="14"/>
                </a:cubicBezTo>
                <a:lnTo>
                  <a:pt x="14" y="0"/>
                </a:lnTo>
                <a:close/>
              </a:path>
            </a:pathLst>
          </a:custGeom>
          <a:solidFill>
            <a:srgbClr val="F9E3C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3" name="Freeform 29"/>
          <p:cNvSpPr>
            <a:spLocks noChangeArrowheads="1"/>
          </p:cNvSpPr>
          <p:nvPr/>
        </p:nvSpPr>
        <p:spPr bwMode="auto">
          <a:xfrm>
            <a:off x="2051050" y="4094163"/>
            <a:ext cx="1581150" cy="969962"/>
          </a:xfrm>
          <a:custGeom>
            <a:gdLst>
              <a:gd fmla="*/ 1262263 w 119" name="T0"/>
              <a:gd fmla="*/ 66436 h 73" name="T1"/>
              <a:gd fmla="*/ 797218 w 119" name="T2"/>
              <a:gd fmla="*/ 13287 h 73" name="T3"/>
              <a:gd fmla="*/ 318887 w 119" name="T4"/>
              <a:gd fmla="*/ 66436 h 73" name="T5"/>
              <a:gd fmla="*/ 0 w 119" name="T6"/>
              <a:gd fmla="*/ 465050 h 73" name="T7"/>
              <a:gd fmla="*/ 79722 w 119" name="T8"/>
              <a:gd fmla="*/ 611209 h 73" name="T9"/>
              <a:gd fmla="*/ 252453 w 119" name="T10"/>
              <a:gd fmla="*/ 690932 h 73" name="T11"/>
              <a:gd fmla="*/ 345461 w 119" name="T12"/>
              <a:gd fmla="*/ 571347 h 73" name="T13"/>
              <a:gd fmla="*/ 318887 w 119" name="T14"/>
              <a:gd fmla="*/ 876952 h 73" name="T15"/>
              <a:gd fmla="*/ 797218 w 119" name="T16"/>
              <a:gd fmla="*/ 969962 h 73" name="T17"/>
              <a:gd fmla="*/ 1262263 w 119" name="T18"/>
              <a:gd fmla="*/ 876952 h 73" name="T19"/>
              <a:gd fmla="*/ 1235689 w 119" name="T20"/>
              <a:gd fmla="*/ 571347 h 73" name="T21"/>
              <a:gd fmla="*/ 1341984 w 119" name="T22"/>
              <a:gd fmla="*/ 690932 h 73" name="T23"/>
              <a:gd fmla="*/ 1488141 w 119" name="T24"/>
              <a:gd fmla="*/ 611209 h 73" name="T25"/>
              <a:gd fmla="*/ 1581150 w 119" name="T26"/>
              <a:gd fmla="*/ 465050 h 73" name="T27"/>
              <a:gd fmla="*/ 1262263 w 119" name="T28"/>
              <a:gd fmla="*/ 66436 h 73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19" name="T45"/>
              <a:gd fmla="*/ 0 h 73" name="T46"/>
              <a:gd fmla="*/ 119 w 119" name="T47"/>
              <a:gd fmla="*/ 73 h 73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73" w="119">
                <a:moveTo>
                  <a:pt x="95" y="5"/>
                </a:moveTo>
                <a:cubicBezTo>
                  <a:pt x="90" y="1"/>
                  <a:pt x="73" y="0"/>
                  <a:pt x="60" y="1"/>
                </a:cubicBezTo>
                <a:cubicBezTo>
                  <a:pt x="46" y="0"/>
                  <a:pt x="29" y="2"/>
                  <a:pt x="24" y="5"/>
                </a:cubicBezTo>
                <a:cubicBezTo>
                  <a:pt x="11" y="12"/>
                  <a:pt x="0" y="35"/>
                  <a:pt x="0" y="35"/>
                </a:cubicBezTo>
                <a:cubicBezTo>
                  <a:pt x="0" y="35"/>
                  <a:pt x="2" y="42"/>
                  <a:pt x="6" y="46"/>
                </a:cubicBezTo>
                <a:cubicBezTo>
                  <a:pt x="11" y="50"/>
                  <a:pt x="19" y="52"/>
                  <a:pt x="19" y="52"/>
                </a:cubicBezTo>
                <a:cubicBezTo>
                  <a:pt x="26" y="43"/>
                  <a:pt x="26" y="43"/>
                  <a:pt x="26" y="43"/>
                </a:cubicBezTo>
                <a:cubicBezTo>
                  <a:pt x="24" y="66"/>
                  <a:pt x="24" y="66"/>
                  <a:pt x="24" y="66"/>
                </a:cubicBezTo>
                <a:cubicBezTo>
                  <a:pt x="24" y="66"/>
                  <a:pt x="38" y="73"/>
                  <a:pt x="60" y="73"/>
                </a:cubicBezTo>
                <a:cubicBezTo>
                  <a:pt x="81" y="73"/>
                  <a:pt x="95" y="66"/>
                  <a:pt x="95" y="66"/>
                </a:cubicBezTo>
                <a:cubicBezTo>
                  <a:pt x="93" y="43"/>
                  <a:pt x="93" y="43"/>
                  <a:pt x="93" y="43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1" y="52"/>
                  <a:pt x="107" y="50"/>
                  <a:pt x="112" y="46"/>
                </a:cubicBezTo>
                <a:cubicBezTo>
                  <a:pt x="116" y="42"/>
                  <a:pt x="119" y="35"/>
                  <a:pt x="119" y="35"/>
                </a:cubicBezTo>
                <a:cubicBezTo>
                  <a:pt x="119" y="35"/>
                  <a:pt x="105" y="12"/>
                  <a:pt x="9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4" name="Freeform 30"/>
          <p:cNvSpPr>
            <a:spLocks noChangeArrowheads="1"/>
          </p:cNvSpPr>
          <p:nvPr/>
        </p:nvSpPr>
        <p:spPr bwMode="auto">
          <a:xfrm>
            <a:off x="2741613" y="4279900"/>
            <a:ext cx="200025" cy="650875"/>
          </a:xfrm>
          <a:custGeom>
            <a:gdLst>
              <a:gd fmla="*/ 200025 w 141" name="T0"/>
              <a:gd fmla="*/ 93794 h 458" name="T1"/>
              <a:gd fmla="*/ 106396 w 141" name="T2"/>
              <a:gd fmla="*/ 0 h 458" name="T3"/>
              <a:gd fmla="*/ 0 w 141" name="T4"/>
              <a:gd fmla="*/ 93794 h 458" name="T5"/>
              <a:gd fmla="*/ 79443 w 141" name="T6"/>
              <a:gd fmla="*/ 186167 h 458" name="T7"/>
              <a:gd fmla="*/ 0 w 141" name="T8"/>
              <a:gd fmla="*/ 531501 h 458" name="T9"/>
              <a:gd fmla="*/ 106396 w 141" name="T10"/>
              <a:gd fmla="*/ 650875 h 458" name="T11"/>
              <a:gd fmla="*/ 200025 w 141" name="T12"/>
              <a:gd fmla="*/ 531501 h 458" name="T13"/>
              <a:gd fmla="*/ 120582 w 141" name="T14"/>
              <a:gd fmla="*/ 186167 h 458" name="T15"/>
              <a:gd fmla="*/ 200025 w 141" name="T16"/>
              <a:gd fmla="*/ 93794 h 45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41" name="T27"/>
              <a:gd fmla="*/ 0 h 458" name="T28"/>
              <a:gd fmla="*/ 141 w 141" name="T29"/>
              <a:gd fmla="*/ 458 h 45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58" w="141">
                <a:moveTo>
                  <a:pt x="141" y="66"/>
                </a:moveTo>
                <a:lnTo>
                  <a:pt x="75" y="0"/>
                </a:lnTo>
                <a:lnTo>
                  <a:pt x="0" y="66"/>
                </a:lnTo>
                <a:lnTo>
                  <a:pt x="56" y="131"/>
                </a:lnTo>
                <a:lnTo>
                  <a:pt x="0" y="374"/>
                </a:lnTo>
                <a:lnTo>
                  <a:pt x="75" y="458"/>
                </a:lnTo>
                <a:lnTo>
                  <a:pt x="141" y="374"/>
                </a:lnTo>
                <a:lnTo>
                  <a:pt x="85" y="131"/>
                </a:lnTo>
                <a:lnTo>
                  <a:pt x="141" y="66"/>
                </a:lnTo>
                <a:close/>
              </a:path>
            </a:pathLst>
          </a:custGeom>
          <a:solidFill>
            <a:srgbClr val="E72C4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5" name="Freeform 31"/>
          <p:cNvSpPr>
            <a:spLocks noChangeArrowheads="1"/>
          </p:cNvSpPr>
          <p:nvPr/>
        </p:nvSpPr>
        <p:spPr bwMode="auto">
          <a:xfrm>
            <a:off x="1879600" y="3271838"/>
            <a:ext cx="1938338" cy="982662"/>
          </a:xfrm>
          <a:custGeom>
            <a:gdLst>
              <a:gd fmla="*/ 0 w 146" name="T0"/>
              <a:gd fmla="*/ 0 h 74" name="T1"/>
              <a:gd fmla="*/ 995722 w 146" name="T2"/>
              <a:gd fmla="*/ 982662 h 74" name="T3"/>
              <a:gd fmla="*/ 1938338 w 146" name="T4"/>
              <a:gd fmla="*/ 0 h 74" name="T5"/>
              <a:gd fmla="*/ 0 w 146" name="T6"/>
              <a:gd fmla="*/ 0 h 74" name="T7"/>
              <a:gd fmla="*/ 0 60000 65536" name="T8"/>
              <a:gd fmla="*/ 0 60000 65536" name="T9"/>
              <a:gd fmla="*/ 0 60000 65536" name="T10"/>
              <a:gd fmla="*/ 0 60000 65536" name="T11"/>
              <a:gd fmla="*/ 0 w 146" name="T12"/>
              <a:gd fmla="*/ 0 h 74" name="T13"/>
              <a:gd fmla="*/ 146 w 146" name="T14"/>
              <a:gd fmla="*/ 74 h 74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74" w="146">
                <a:moveTo>
                  <a:pt x="0" y="0"/>
                </a:moveTo>
                <a:cubicBezTo>
                  <a:pt x="0" y="48"/>
                  <a:pt x="34" y="74"/>
                  <a:pt x="75" y="74"/>
                </a:cubicBezTo>
                <a:cubicBezTo>
                  <a:pt x="115" y="74"/>
                  <a:pt x="146" y="41"/>
                  <a:pt x="146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9E3C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6" name="Oval 32"/>
          <p:cNvSpPr>
            <a:spLocks noChangeArrowheads="1"/>
          </p:cNvSpPr>
          <p:nvPr/>
        </p:nvSpPr>
        <p:spPr bwMode="auto">
          <a:xfrm>
            <a:off x="1879600" y="3006725"/>
            <a:ext cx="1938338" cy="569913"/>
          </a:xfrm>
          <a:prstGeom prst="ellipse">
            <a:avLst/>
          </a:prstGeom>
          <a:solidFill>
            <a:srgbClr val="F5B39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4127" name="Oval 33"/>
          <p:cNvSpPr>
            <a:spLocks noChangeArrowheads="1"/>
          </p:cNvSpPr>
          <p:nvPr/>
        </p:nvSpPr>
        <p:spPr bwMode="auto">
          <a:xfrm>
            <a:off x="2078038" y="3059113"/>
            <a:ext cx="1541462" cy="384175"/>
          </a:xfrm>
          <a:prstGeom prst="ellipse">
            <a:avLst/>
          </a:prstGeom>
          <a:solidFill>
            <a:srgbClr val="DF8F7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4128" name="Freeform 34"/>
          <p:cNvSpPr>
            <a:spLocks noChangeArrowheads="1"/>
          </p:cNvSpPr>
          <p:nvPr/>
        </p:nvSpPr>
        <p:spPr bwMode="auto">
          <a:xfrm>
            <a:off x="2276475" y="3736975"/>
            <a:ext cx="385763" cy="133350"/>
          </a:xfrm>
          <a:custGeom>
            <a:gdLst>
              <a:gd fmla="*/ 186230 w 29" name="T0"/>
              <a:gd fmla="*/ 133350 h 10" name="T1"/>
              <a:gd fmla="*/ 0 w 29" name="T2"/>
              <a:gd fmla="*/ 53340 h 10" name="T3"/>
              <a:gd fmla="*/ 0 w 29" name="T4"/>
              <a:gd fmla="*/ 13335 h 10" name="T5"/>
              <a:gd fmla="*/ 39907 w 29" name="T6"/>
              <a:gd fmla="*/ 13335 h 10" name="T7"/>
              <a:gd fmla="*/ 186230 w 29" name="T8"/>
              <a:gd fmla="*/ 80010 h 10" name="T9"/>
              <a:gd fmla="*/ 332554 w 29" name="T10"/>
              <a:gd fmla="*/ 13335 h 10" name="T11"/>
              <a:gd fmla="*/ 372461 w 29" name="T12"/>
              <a:gd fmla="*/ 13335 h 10" name="T13"/>
              <a:gd fmla="*/ 372461 w 29" name="T14"/>
              <a:gd fmla="*/ 53340 h 10" name="T15"/>
              <a:gd fmla="*/ 186230 w 29" name="T16"/>
              <a:gd fmla="*/ 133350 h 1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9" name="T27"/>
              <a:gd fmla="*/ 0 h 10" name="T28"/>
              <a:gd fmla="*/ 29 w 29" name="T29"/>
              <a:gd fmla="*/ 10 h 1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" w="28">
                <a:moveTo>
                  <a:pt x="14" y="10"/>
                </a:moveTo>
                <a:cubicBezTo>
                  <a:pt x="6" y="10"/>
                  <a:pt x="1" y="4"/>
                  <a:pt x="0" y="4"/>
                </a:cubicBezTo>
                <a:cubicBezTo>
                  <a:pt x="0" y="3"/>
                  <a:pt x="0" y="2"/>
                  <a:pt x="0" y="1"/>
                </a:cubicBezTo>
                <a:cubicBezTo>
                  <a:pt x="1" y="0"/>
                  <a:pt x="2" y="0"/>
                  <a:pt x="3" y="1"/>
                </a:cubicBezTo>
                <a:cubicBezTo>
                  <a:pt x="3" y="1"/>
                  <a:pt x="8" y="6"/>
                  <a:pt x="14" y="6"/>
                </a:cubicBezTo>
                <a:cubicBezTo>
                  <a:pt x="21" y="6"/>
                  <a:pt x="25" y="1"/>
                  <a:pt x="25" y="1"/>
                </a:cubicBezTo>
                <a:cubicBezTo>
                  <a:pt x="26" y="0"/>
                  <a:pt x="27" y="0"/>
                  <a:pt x="28" y="1"/>
                </a:cubicBezTo>
                <a:cubicBezTo>
                  <a:pt x="29" y="2"/>
                  <a:pt x="29" y="3"/>
                  <a:pt x="28" y="4"/>
                </a:cubicBezTo>
                <a:cubicBezTo>
                  <a:pt x="28" y="4"/>
                  <a:pt x="23" y="10"/>
                  <a:pt x="14" y="1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29" name="Freeform 35"/>
          <p:cNvSpPr>
            <a:spLocks noChangeArrowheads="1"/>
          </p:cNvSpPr>
          <p:nvPr/>
        </p:nvSpPr>
        <p:spPr bwMode="auto">
          <a:xfrm>
            <a:off x="2967038" y="3736975"/>
            <a:ext cx="385762" cy="133350"/>
          </a:xfrm>
          <a:custGeom>
            <a:gdLst>
              <a:gd fmla="*/ 186230 w 29" name="T0"/>
              <a:gd fmla="*/ 133350 h 10" name="T1"/>
              <a:gd fmla="*/ 0 w 29" name="T2"/>
              <a:gd fmla="*/ 53340 h 10" name="T3"/>
              <a:gd fmla="*/ 13302 w 29" name="T4"/>
              <a:gd fmla="*/ 13335 h 10" name="T5"/>
              <a:gd fmla="*/ 39906 w 29" name="T6"/>
              <a:gd fmla="*/ 13335 h 10" name="T7"/>
              <a:gd fmla="*/ 186230 w 29" name="T8"/>
              <a:gd fmla="*/ 80010 h 10" name="T9"/>
              <a:gd fmla="*/ 345856 w 29" name="T10"/>
              <a:gd fmla="*/ 13335 h 10" name="T11"/>
              <a:gd fmla="*/ 372460 w 29" name="T12"/>
              <a:gd fmla="*/ 13335 h 10" name="T13"/>
              <a:gd fmla="*/ 372460 w 29" name="T14"/>
              <a:gd fmla="*/ 53340 h 10" name="T15"/>
              <a:gd fmla="*/ 186230 w 29" name="T16"/>
              <a:gd fmla="*/ 133350 h 1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9" name="T27"/>
              <a:gd fmla="*/ 0 h 10" name="T28"/>
              <a:gd fmla="*/ 29 w 29" name="T29"/>
              <a:gd fmla="*/ 10 h 1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" w="28">
                <a:moveTo>
                  <a:pt x="14" y="10"/>
                </a:moveTo>
                <a:cubicBezTo>
                  <a:pt x="6" y="10"/>
                  <a:pt x="1" y="4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1" y="0"/>
                  <a:pt x="3" y="0"/>
                  <a:pt x="3" y="1"/>
                </a:cubicBezTo>
                <a:cubicBezTo>
                  <a:pt x="3" y="1"/>
                  <a:pt x="8" y="6"/>
                  <a:pt x="14" y="6"/>
                </a:cubicBezTo>
                <a:cubicBezTo>
                  <a:pt x="21" y="6"/>
                  <a:pt x="26" y="1"/>
                  <a:pt x="26" y="1"/>
                </a:cubicBezTo>
                <a:cubicBezTo>
                  <a:pt x="26" y="0"/>
                  <a:pt x="28" y="0"/>
                  <a:pt x="28" y="1"/>
                </a:cubicBezTo>
                <a:cubicBezTo>
                  <a:pt x="29" y="2"/>
                  <a:pt x="29" y="3"/>
                  <a:pt x="28" y="4"/>
                </a:cubicBezTo>
                <a:cubicBezTo>
                  <a:pt x="28" y="4"/>
                  <a:pt x="23" y="10"/>
                  <a:pt x="14" y="1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0" name="Freeform 36"/>
          <p:cNvSpPr>
            <a:spLocks noChangeArrowheads="1"/>
          </p:cNvSpPr>
          <p:nvPr/>
        </p:nvSpPr>
        <p:spPr bwMode="auto">
          <a:xfrm>
            <a:off x="2649538" y="4002088"/>
            <a:ext cx="384175" cy="133350"/>
          </a:xfrm>
          <a:custGeom>
            <a:gdLst>
              <a:gd fmla="*/ 198711 w 29" name="T0"/>
              <a:gd fmla="*/ 133350 h 10" name="T1"/>
              <a:gd fmla="*/ 13247 w 29" name="T2"/>
              <a:gd fmla="*/ 40005 h 10" name="T3"/>
              <a:gd fmla="*/ 13247 w 29" name="T4"/>
              <a:gd fmla="*/ 13335 h 10" name="T5"/>
              <a:gd fmla="*/ 52990 w 29" name="T6"/>
              <a:gd fmla="*/ 13335 h 10" name="T7"/>
              <a:gd fmla="*/ 198711 w 29" name="T8"/>
              <a:gd fmla="*/ 80010 h 10" name="T9"/>
              <a:gd fmla="*/ 344433 w 29" name="T10"/>
              <a:gd fmla="*/ 13335 h 10" name="T11"/>
              <a:gd fmla="*/ 370928 w 29" name="T12"/>
              <a:gd fmla="*/ 13335 h 10" name="T13"/>
              <a:gd fmla="*/ 384175 w 29" name="T14"/>
              <a:gd fmla="*/ 40005 h 10" name="T15"/>
              <a:gd fmla="*/ 198711 w 29" name="T16"/>
              <a:gd fmla="*/ 133350 h 1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9" name="T27"/>
              <a:gd fmla="*/ 0 h 10" name="T28"/>
              <a:gd fmla="*/ 29 w 29" name="T29"/>
              <a:gd fmla="*/ 10 h 1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" w="28">
                <a:moveTo>
                  <a:pt x="15" y="10"/>
                </a:moveTo>
                <a:cubicBezTo>
                  <a:pt x="6" y="10"/>
                  <a:pt x="1" y="4"/>
                  <a:pt x="1" y="3"/>
                </a:cubicBezTo>
                <a:cubicBezTo>
                  <a:pt x="0" y="3"/>
                  <a:pt x="0" y="1"/>
                  <a:pt x="1" y="1"/>
                </a:cubicBezTo>
                <a:cubicBezTo>
                  <a:pt x="2" y="0"/>
                  <a:pt x="3" y="0"/>
                  <a:pt x="4" y="1"/>
                </a:cubicBezTo>
                <a:cubicBezTo>
                  <a:pt x="4" y="1"/>
                  <a:pt x="8" y="6"/>
                  <a:pt x="15" y="6"/>
                </a:cubicBezTo>
                <a:cubicBezTo>
                  <a:pt x="21" y="6"/>
                  <a:pt x="26" y="1"/>
                  <a:pt x="26" y="1"/>
                </a:cubicBezTo>
                <a:cubicBezTo>
                  <a:pt x="26" y="0"/>
                  <a:pt x="28" y="0"/>
                  <a:pt x="28" y="1"/>
                </a:cubicBezTo>
                <a:cubicBezTo>
                  <a:pt x="29" y="1"/>
                  <a:pt x="29" y="3"/>
                  <a:pt x="29" y="3"/>
                </a:cubicBezTo>
                <a:cubicBezTo>
                  <a:pt x="28" y="4"/>
                  <a:pt x="23" y="10"/>
                  <a:pt x="15" y="1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1" name="Freeform 67"/>
          <p:cNvSpPr>
            <a:spLocks noChangeArrowheads="1"/>
          </p:cNvSpPr>
          <p:nvPr/>
        </p:nvSpPr>
        <p:spPr bwMode="auto">
          <a:xfrm>
            <a:off x="2384425" y="2952750"/>
            <a:ext cx="185738" cy="306388"/>
          </a:xfrm>
          <a:custGeom>
            <a:gdLst>
              <a:gd fmla="*/ 185738 w 14" name="T0"/>
              <a:gd fmla="*/ 306388 h 23" name="T1"/>
              <a:gd fmla="*/ 145937 w 14" name="T2"/>
              <a:gd fmla="*/ 266424 h 23" name="T3"/>
              <a:gd fmla="*/ 79602 w 14" name="T4"/>
              <a:gd fmla="*/ 159855 h 23" name="T5"/>
              <a:gd fmla="*/ 13267 w 14" name="T6"/>
              <a:gd fmla="*/ 53285 h 23" name="T7"/>
              <a:gd fmla="*/ 0 w 14" name="T8"/>
              <a:gd fmla="*/ 0 h 23" name="T9"/>
              <a:gd fmla="*/ 26534 w 14" name="T10"/>
              <a:gd fmla="*/ 39964 h 23" name="T11"/>
              <a:gd fmla="*/ 106136 w 14" name="T12"/>
              <a:gd fmla="*/ 146533 h 23" name="T13"/>
              <a:gd fmla="*/ 159204 w 14" name="T14"/>
              <a:gd fmla="*/ 253103 h 23" name="T15"/>
              <a:gd fmla="*/ 185738 w 14" name="T16"/>
              <a:gd fmla="*/ 306388 h 2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4" name="T27"/>
              <a:gd fmla="*/ 0 h 23" name="T28"/>
              <a:gd fmla="*/ 14 w 14" name="T29"/>
              <a:gd fmla="*/ 23 h 2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3" w="14">
                <a:moveTo>
                  <a:pt x="14" y="23"/>
                </a:moveTo>
                <a:cubicBezTo>
                  <a:pt x="14" y="23"/>
                  <a:pt x="12" y="22"/>
                  <a:pt x="11" y="20"/>
                </a:cubicBezTo>
                <a:cubicBezTo>
                  <a:pt x="9" y="18"/>
                  <a:pt x="8" y="15"/>
                  <a:pt x="6" y="12"/>
                </a:cubicBezTo>
                <a:cubicBezTo>
                  <a:pt x="4" y="9"/>
                  <a:pt x="3" y="6"/>
                  <a:pt x="1" y="4"/>
                </a:cubicBezTo>
                <a:cubicBezTo>
                  <a:pt x="0" y="2"/>
                  <a:pt x="0" y="0"/>
                  <a:pt x="0" y="0"/>
                </a:cubicBezTo>
                <a:cubicBezTo>
                  <a:pt x="0" y="0"/>
                  <a:pt x="1" y="1"/>
                  <a:pt x="2" y="3"/>
                </a:cubicBezTo>
                <a:cubicBezTo>
                  <a:pt x="4" y="5"/>
                  <a:pt x="6" y="8"/>
                  <a:pt x="8" y="11"/>
                </a:cubicBezTo>
                <a:cubicBezTo>
                  <a:pt x="9" y="14"/>
                  <a:pt x="11" y="17"/>
                  <a:pt x="12" y="19"/>
                </a:cubicBezTo>
                <a:cubicBezTo>
                  <a:pt x="13" y="22"/>
                  <a:pt x="14" y="23"/>
                  <a:pt x="14" y="2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2" name="Freeform 68"/>
          <p:cNvSpPr>
            <a:spLocks noChangeArrowheads="1"/>
          </p:cNvSpPr>
          <p:nvPr/>
        </p:nvSpPr>
        <p:spPr bwMode="auto">
          <a:xfrm>
            <a:off x="2451100" y="2913063"/>
            <a:ext cx="250825" cy="398462"/>
          </a:xfrm>
          <a:custGeom>
            <a:gdLst>
              <a:gd fmla="*/ 250825 w 19" name="T0"/>
              <a:gd fmla="*/ 398462 h 30" name="T1"/>
              <a:gd fmla="*/ 211221 w 19" name="T2"/>
              <a:gd fmla="*/ 332052 h 30" name="T3"/>
              <a:gd fmla="*/ 118812 w 19" name="T4"/>
              <a:gd fmla="*/ 212513 h 30" name="T5"/>
              <a:gd fmla="*/ 26403 w 19" name="T6"/>
              <a:gd fmla="*/ 66410 h 30" name="T7"/>
              <a:gd fmla="*/ 0 w 19" name="T8"/>
              <a:gd fmla="*/ 0 h 30" name="T9"/>
              <a:gd fmla="*/ 39604 w 19" name="T10"/>
              <a:gd fmla="*/ 66410 h 30" name="T11"/>
              <a:gd fmla="*/ 132013 w 19" name="T12"/>
              <a:gd fmla="*/ 185949 h 30" name="T13"/>
              <a:gd fmla="*/ 224422 w 19" name="T14"/>
              <a:gd fmla="*/ 332052 h 30" name="T15"/>
              <a:gd fmla="*/ 250825 w 19" name="T16"/>
              <a:gd fmla="*/ 398462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9" name="T27"/>
              <a:gd fmla="*/ 0 h 30" name="T28"/>
              <a:gd fmla="*/ 19 w 19" name="T29"/>
              <a:gd fmla="*/ 30 h 3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0" w="19">
                <a:moveTo>
                  <a:pt x="19" y="30"/>
                </a:moveTo>
                <a:cubicBezTo>
                  <a:pt x="19" y="30"/>
                  <a:pt x="18" y="28"/>
                  <a:pt x="16" y="25"/>
                </a:cubicBezTo>
                <a:cubicBezTo>
                  <a:pt x="14" y="23"/>
                  <a:pt x="11" y="19"/>
                  <a:pt x="9" y="16"/>
                </a:cubicBezTo>
                <a:cubicBezTo>
                  <a:pt x="6" y="12"/>
                  <a:pt x="4" y="8"/>
                  <a:pt x="2" y="5"/>
                </a:cubicBezTo>
                <a:cubicBezTo>
                  <a:pt x="1" y="2"/>
                  <a:pt x="0" y="0"/>
                  <a:pt x="0" y="0"/>
                </a:cubicBezTo>
                <a:cubicBezTo>
                  <a:pt x="0" y="0"/>
                  <a:pt x="1" y="2"/>
                  <a:pt x="3" y="5"/>
                </a:cubicBezTo>
                <a:cubicBezTo>
                  <a:pt x="5" y="7"/>
                  <a:pt x="8" y="11"/>
                  <a:pt x="10" y="14"/>
                </a:cubicBezTo>
                <a:cubicBezTo>
                  <a:pt x="13" y="18"/>
                  <a:pt x="15" y="22"/>
                  <a:pt x="17" y="25"/>
                </a:cubicBezTo>
                <a:cubicBezTo>
                  <a:pt x="18" y="28"/>
                  <a:pt x="19" y="30"/>
                  <a:pt x="19" y="3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57" name="Freeform 37"/>
          <p:cNvSpPr>
            <a:spLocks noChangeArrowheads="1"/>
          </p:cNvSpPr>
          <p:nvPr/>
        </p:nvSpPr>
        <p:spPr bwMode="auto">
          <a:xfrm>
            <a:off x="298450" y="1930400"/>
            <a:ext cx="544513" cy="452438"/>
          </a:xfrm>
          <a:custGeom>
            <a:gdLst>
              <a:gd fmla="*/ 398424 w 41" name="T0"/>
              <a:gd fmla="*/ 0 h 34" name="T1"/>
              <a:gd fmla="*/ 278897 w 41" name="T2"/>
              <a:gd fmla="*/ 399210 h 34" name="T3"/>
              <a:gd fmla="*/ 318739 w 41" name="T4"/>
              <a:gd fmla="*/ 266140 h 34" name="T5"/>
              <a:gd fmla="*/ 398424 w 41" name="T6"/>
              <a:gd fmla="*/ 332675 h 34" name="T7"/>
              <a:gd fmla="*/ 398424 w 41" name="T8"/>
              <a:gd fmla="*/ 212912 h 34" name="T9"/>
              <a:gd fmla="*/ 504671 w 41" name="T10"/>
              <a:gd fmla="*/ 266140 h 34" name="T11"/>
              <a:gd fmla="*/ 451547 w 41" name="T12"/>
              <a:gd fmla="*/ 93149 h 34" name="T13"/>
              <a:gd fmla="*/ 464828 w 41" name="T14"/>
              <a:gd fmla="*/ 53228 h 34" name="T15"/>
              <a:gd fmla="*/ 398424 w 41" name="T16"/>
              <a:gd fmla="*/ 0 h 3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1" name="T27"/>
              <a:gd fmla="*/ 0 h 34" name="T28"/>
              <a:gd fmla="*/ 41 w 41" name="T29"/>
              <a:gd fmla="*/ 34 h 3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4" w="41">
                <a:moveTo>
                  <a:pt x="30" y="0"/>
                </a:moveTo>
                <a:cubicBezTo>
                  <a:pt x="30" y="0"/>
                  <a:pt x="0" y="7"/>
                  <a:pt x="21" y="30"/>
                </a:cubicBezTo>
                <a:cubicBezTo>
                  <a:pt x="21" y="30"/>
                  <a:pt x="29" y="34"/>
                  <a:pt x="24" y="20"/>
                </a:cubicBezTo>
                <a:cubicBezTo>
                  <a:pt x="24" y="20"/>
                  <a:pt x="28" y="24"/>
                  <a:pt x="30" y="25"/>
                </a:cubicBezTo>
                <a:cubicBezTo>
                  <a:pt x="30" y="25"/>
                  <a:pt x="37" y="27"/>
                  <a:pt x="30" y="16"/>
                </a:cubicBezTo>
                <a:cubicBezTo>
                  <a:pt x="30" y="16"/>
                  <a:pt x="36" y="23"/>
                  <a:pt x="38" y="20"/>
                </a:cubicBezTo>
                <a:cubicBezTo>
                  <a:pt x="38" y="20"/>
                  <a:pt x="41" y="16"/>
                  <a:pt x="34" y="7"/>
                </a:cubicBezTo>
                <a:cubicBezTo>
                  <a:pt x="35" y="4"/>
                  <a:pt x="35" y="4"/>
                  <a:pt x="35" y="4"/>
                </a:cubicBezTo>
                <a:lnTo>
                  <a:pt x="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58" name="Freeform 38"/>
          <p:cNvSpPr>
            <a:spLocks noChangeArrowheads="1"/>
          </p:cNvSpPr>
          <p:nvPr/>
        </p:nvSpPr>
        <p:spPr bwMode="auto">
          <a:xfrm>
            <a:off x="1028700" y="1106488"/>
            <a:ext cx="439738" cy="492125"/>
          </a:xfrm>
          <a:custGeom>
            <a:gdLst>
              <a:gd fmla="*/ 13325 w 33" name="T0"/>
              <a:gd fmla="*/ 399020 h 37" name="T1"/>
              <a:gd fmla="*/ 359786 w 33" name="T2"/>
              <a:gd fmla="*/ 186209 h 37" name="T3"/>
              <a:gd fmla="*/ 239857 w 33" name="T4"/>
              <a:gd fmla="*/ 252713 h 37" name="T5"/>
              <a:gd fmla="*/ 333135 w 33" name="T6"/>
              <a:gd fmla="*/ 305916 h 37" name="T7"/>
              <a:gd fmla="*/ 213206 w 33" name="T8"/>
              <a:gd fmla="*/ 345818 h 37" name="T9"/>
              <a:gd fmla="*/ 293159 w 33" name="T10"/>
              <a:gd fmla="*/ 438922 h 37" name="T11"/>
              <a:gd fmla="*/ 119929 w 33" name="T12"/>
              <a:gd fmla="*/ 425622 h 37" name="T13"/>
              <a:gd fmla="*/ 79952 w 33" name="T14"/>
              <a:gd fmla="*/ 452223 h 37" name="T15"/>
              <a:gd fmla="*/ 13325 w 33" name="T16"/>
              <a:gd fmla="*/ 399020 h 3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3" name="T27"/>
              <a:gd fmla="*/ 0 h 37" name="T28"/>
              <a:gd fmla="*/ 33 w 33" name="T29"/>
              <a:gd fmla="*/ 37 h 3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7" w="33">
                <a:moveTo>
                  <a:pt x="1" y="30"/>
                </a:moveTo>
                <a:cubicBezTo>
                  <a:pt x="1" y="30"/>
                  <a:pt x="0" y="0"/>
                  <a:pt x="27" y="14"/>
                </a:cubicBezTo>
                <a:cubicBezTo>
                  <a:pt x="27" y="14"/>
                  <a:pt x="33" y="20"/>
                  <a:pt x="18" y="19"/>
                </a:cubicBezTo>
                <a:cubicBezTo>
                  <a:pt x="18" y="19"/>
                  <a:pt x="24" y="21"/>
                  <a:pt x="25" y="23"/>
                </a:cubicBezTo>
                <a:cubicBezTo>
                  <a:pt x="26" y="24"/>
                  <a:pt x="29" y="30"/>
                  <a:pt x="16" y="26"/>
                </a:cubicBezTo>
                <a:cubicBezTo>
                  <a:pt x="16" y="26"/>
                  <a:pt x="24" y="30"/>
                  <a:pt x="22" y="33"/>
                </a:cubicBezTo>
                <a:cubicBezTo>
                  <a:pt x="22" y="33"/>
                  <a:pt x="20" y="37"/>
                  <a:pt x="9" y="32"/>
                </a:cubicBezTo>
                <a:cubicBezTo>
                  <a:pt x="6" y="34"/>
                  <a:pt x="6" y="34"/>
                  <a:pt x="6" y="34"/>
                </a:cubicBezTo>
                <a:lnTo>
                  <a:pt x="1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5" name="Freeform 39"/>
          <p:cNvSpPr>
            <a:spLocks noChangeArrowheads="1"/>
          </p:cNvSpPr>
          <p:nvPr/>
        </p:nvSpPr>
        <p:spPr bwMode="auto">
          <a:xfrm>
            <a:off x="565150" y="1412875"/>
            <a:ext cx="688975" cy="636588"/>
          </a:xfrm>
          <a:custGeom>
            <a:gdLst>
              <a:gd fmla="*/ 609478 w 52" name="T0"/>
              <a:gd fmla="*/ 371343 h 48" name="T1"/>
              <a:gd fmla="*/ 503482 w 52" name="T2"/>
              <a:gd fmla="*/ 92836 h 48" name="T3"/>
              <a:gd fmla="*/ 92747 w 52" name="T4"/>
              <a:gd fmla="*/ 145885 h 48" name="T5"/>
              <a:gd fmla="*/ 145745 w 52" name="T6"/>
              <a:gd fmla="*/ 543752 h 48" name="T7"/>
              <a:gd fmla="*/ 450484 w 52" name="T8"/>
              <a:gd fmla="*/ 570277 h 48" name="T9"/>
              <a:gd fmla="*/ 490232 w 52" name="T10"/>
              <a:gd fmla="*/ 610064 h 48" name="T11"/>
              <a:gd fmla="*/ 596228 w 52" name="T12"/>
              <a:gd fmla="*/ 596801 h 48" name="T13"/>
              <a:gd fmla="*/ 662476 w 52" name="T14"/>
              <a:gd fmla="*/ 503966 h 48" name="T15"/>
              <a:gd fmla="*/ 649226 w 52" name="T16"/>
              <a:gd fmla="*/ 411130 h 48" name="T17"/>
              <a:gd fmla="*/ 609478 w 52" name="T18"/>
              <a:gd fmla="*/ 371343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2" name="T30"/>
              <a:gd fmla="*/ 0 h 48" name="T31"/>
              <a:gd fmla="*/ 52 w 52" name="T32"/>
              <a:gd fmla="*/ 48 h 48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48" w="52">
                <a:moveTo>
                  <a:pt x="46" y="28"/>
                </a:moveTo>
                <a:cubicBezTo>
                  <a:pt x="47" y="21"/>
                  <a:pt x="45" y="12"/>
                  <a:pt x="38" y="7"/>
                </a:cubicBezTo>
                <a:cubicBezTo>
                  <a:pt x="28" y="0"/>
                  <a:pt x="15" y="1"/>
                  <a:pt x="7" y="11"/>
                </a:cubicBezTo>
                <a:cubicBezTo>
                  <a:pt x="0" y="20"/>
                  <a:pt x="2" y="34"/>
                  <a:pt x="11" y="41"/>
                </a:cubicBezTo>
                <a:cubicBezTo>
                  <a:pt x="18" y="46"/>
                  <a:pt x="27" y="47"/>
                  <a:pt x="34" y="43"/>
                </a:cubicBezTo>
                <a:cubicBezTo>
                  <a:pt x="37" y="46"/>
                  <a:pt x="37" y="46"/>
                  <a:pt x="37" y="46"/>
                </a:cubicBezTo>
                <a:cubicBezTo>
                  <a:pt x="40" y="48"/>
                  <a:pt x="43" y="47"/>
                  <a:pt x="45" y="45"/>
                </a:cubicBezTo>
                <a:cubicBezTo>
                  <a:pt x="50" y="38"/>
                  <a:pt x="50" y="38"/>
                  <a:pt x="50" y="38"/>
                </a:cubicBezTo>
                <a:cubicBezTo>
                  <a:pt x="52" y="36"/>
                  <a:pt x="51" y="33"/>
                  <a:pt x="49" y="31"/>
                </a:cubicBezTo>
                <a:lnTo>
                  <a:pt x="46" y="28"/>
                </a:lnTo>
                <a:close/>
              </a:path>
            </a:pathLst>
          </a:custGeom>
          <a:solidFill>
            <a:srgbClr val="FED6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6" name="Freeform 40"/>
          <p:cNvSpPr>
            <a:spLocks noChangeArrowheads="1"/>
          </p:cNvSpPr>
          <p:nvPr/>
        </p:nvSpPr>
        <p:spPr bwMode="auto">
          <a:xfrm>
            <a:off x="1041400" y="1797050"/>
            <a:ext cx="307975" cy="331788"/>
          </a:xfrm>
          <a:custGeom>
            <a:gdLst>
              <a:gd fmla="*/ 294585 w 23" name="T0"/>
              <a:gd fmla="*/ 79629 h 25" name="T1"/>
              <a:gd fmla="*/ 241024 w 23" name="T2"/>
              <a:gd fmla="*/ 92901 h 25" name="T3"/>
              <a:gd fmla="*/ 241024 w 23" name="T4"/>
              <a:gd fmla="*/ 39815 h 25" name="T5"/>
              <a:gd fmla="*/ 200853 w 23" name="T6"/>
              <a:gd fmla="*/ 66358 h 25" name="T7"/>
              <a:gd fmla="*/ 200853 w 23" name="T8"/>
              <a:gd fmla="*/ 13272 h 25" name="T9"/>
              <a:gd fmla="*/ 147292 w 23" name="T10"/>
              <a:gd fmla="*/ 26543 h 25" name="T11"/>
              <a:gd fmla="*/ 13390 w 23" name="T12"/>
              <a:gd fmla="*/ 199073 h 25" name="T13"/>
              <a:gd fmla="*/ 13390 w 23" name="T14"/>
              <a:gd fmla="*/ 252159 h 25" name="T15"/>
              <a:gd fmla="*/ 53561 w 23" name="T16"/>
              <a:gd fmla="*/ 238887 h 25" name="T17"/>
              <a:gd fmla="*/ 53561 w 23" name="T18"/>
              <a:gd fmla="*/ 291973 h 25" name="T19"/>
              <a:gd fmla="*/ 107122 w 23" name="T20"/>
              <a:gd fmla="*/ 278702 h 25" name="T21"/>
              <a:gd fmla="*/ 107122 w 23" name="T22"/>
              <a:gd fmla="*/ 318516 h 25" name="T23"/>
              <a:gd fmla="*/ 147292 w 23" name="T24"/>
              <a:gd fmla="*/ 305245 h 25" name="T25"/>
              <a:gd fmla="*/ 160683 w 23" name="T26"/>
              <a:gd fmla="*/ 291973 h 25" name="T27"/>
              <a:gd fmla="*/ 254414 w 23" name="T28"/>
              <a:gd fmla="*/ 252159 h 25" name="T29"/>
              <a:gd fmla="*/ 267804 w 23" name="T30"/>
              <a:gd fmla="*/ 145987 h 25" name="T31"/>
              <a:gd fmla="*/ 281195 w 23" name="T32"/>
              <a:gd fmla="*/ 132715 h 25" name="T33"/>
              <a:gd fmla="*/ 294585 w 23" name="T34"/>
              <a:gd fmla="*/ 79629 h 25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23" name="T54"/>
              <a:gd fmla="*/ 0 h 25" name="T55"/>
              <a:gd fmla="*/ 23 w 23" name="T56"/>
              <a:gd fmla="*/ 25 h 25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25" w="23">
                <a:moveTo>
                  <a:pt x="22" y="6"/>
                </a:moveTo>
                <a:cubicBezTo>
                  <a:pt x="21" y="5"/>
                  <a:pt x="19" y="6"/>
                  <a:pt x="18" y="7"/>
                </a:cubicBezTo>
                <a:cubicBezTo>
                  <a:pt x="19" y="6"/>
                  <a:pt x="19" y="4"/>
                  <a:pt x="18" y="3"/>
                </a:cubicBezTo>
                <a:cubicBezTo>
                  <a:pt x="17" y="3"/>
                  <a:pt x="16" y="3"/>
                  <a:pt x="15" y="5"/>
                </a:cubicBezTo>
                <a:cubicBezTo>
                  <a:pt x="16" y="3"/>
                  <a:pt x="16" y="1"/>
                  <a:pt x="15" y="1"/>
                </a:cubicBezTo>
                <a:cubicBezTo>
                  <a:pt x="14" y="0"/>
                  <a:pt x="12" y="1"/>
                  <a:pt x="11" y="2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7"/>
                  <a:pt x="0" y="18"/>
                  <a:pt x="1" y="19"/>
                </a:cubicBezTo>
                <a:cubicBezTo>
                  <a:pt x="2" y="20"/>
                  <a:pt x="3" y="19"/>
                  <a:pt x="4" y="18"/>
                </a:cubicBezTo>
                <a:cubicBezTo>
                  <a:pt x="3" y="19"/>
                  <a:pt x="3" y="21"/>
                  <a:pt x="4" y="22"/>
                </a:cubicBezTo>
                <a:cubicBezTo>
                  <a:pt x="5" y="23"/>
                  <a:pt x="7" y="22"/>
                  <a:pt x="8" y="21"/>
                </a:cubicBezTo>
                <a:cubicBezTo>
                  <a:pt x="7" y="22"/>
                  <a:pt x="7" y="24"/>
                  <a:pt x="8" y="24"/>
                </a:cubicBezTo>
                <a:cubicBezTo>
                  <a:pt x="8" y="25"/>
                  <a:pt x="10" y="25"/>
                  <a:pt x="11" y="23"/>
                </a:cubicBezTo>
                <a:cubicBezTo>
                  <a:pt x="12" y="22"/>
                  <a:pt x="12" y="22"/>
                  <a:pt x="12" y="22"/>
                </a:cubicBezTo>
                <a:cubicBezTo>
                  <a:pt x="14" y="23"/>
                  <a:pt x="17" y="22"/>
                  <a:pt x="19" y="19"/>
                </a:cubicBezTo>
                <a:cubicBezTo>
                  <a:pt x="22" y="16"/>
                  <a:pt x="22" y="13"/>
                  <a:pt x="20" y="11"/>
                </a:cubicBezTo>
                <a:cubicBezTo>
                  <a:pt x="21" y="10"/>
                  <a:pt x="21" y="10"/>
                  <a:pt x="21" y="10"/>
                </a:cubicBezTo>
                <a:cubicBezTo>
                  <a:pt x="23" y="9"/>
                  <a:pt x="23" y="7"/>
                  <a:pt x="22" y="6"/>
                </a:cubicBezTo>
                <a:close/>
              </a:path>
            </a:pathLst>
          </a:custGeom>
          <a:solidFill>
            <a:srgbClr val="59575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7" name="Freeform 41"/>
          <p:cNvSpPr>
            <a:spLocks noChangeArrowheads="1"/>
          </p:cNvSpPr>
          <p:nvPr/>
        </p:nvSpPr>
        <p:spPr bwMode="auto">
          <a:xfrm>
            <a:off x="431800" y="2143125"/>
            <a:ext cx="119063" cy="200025"/>
          </a:xfrm>
          <a:custGeom>
            <a:gdLst>
              <a:gd fmla="*/ 0 w 9" name="T0"/>
              <a:gd fmla="*/ 0 h 15" name="T1"/>
              <a:gd fmla="*/ 13229 w 9" name="T2"/>
              <a:gd fmla="*/ 26670 h 15" name="T3"/>
              <a:gd fmla="*/ 39688 w 9" name="T4"/>
              <a:gd fmla="*/ 106680 h 15" name="T5"/>
              <a:gd fmla="*/ 66146 w 9" name="T6"/>
              <a:gd fmla="*/ 146685 h 15" name="T7"/>
              <a:gd fmla="*/ 79375 w 9" name="T8"/>
              <a:gd fmla="*/ 160020 h 15" name="T9"/>
              <a:gd fmla="*/ 92605 w 9" name="T10"/>
              <a:gd fmla="*/ 173355 h 15" name="T11"/>
              <a:gd fmla="*/ 119063 w 9" name="T12"/>
              <a:gd fmla="*/ 186690 h 15" name="T13"/>
              <a:gd fmla="*/ 119063 w 9" name="T14"/>
              <a:gd fmla="*/ 200025 h 15" name="T15"/>
              <a:gd fmla="*/ 79375 w 9" name="T16"/>
              <a:gd fmla="*/ 186690 h 15" name="T17"/>
              <a:gd fmla="*/ 66146 w 9" name="T18"/>
              <a:gd fmla="*/ 173355 h 15" name="T19"/>
              <a:gd fmla="*/ 52917 w 9" name="T20"/>
              <a:gd fmla="*/ 160020 h 15" name="T21"/>
              <a:gd fmla="*/ 26458 w 9" name="T22"/>
              <a:gd fmla="*/ 120015 h 15" name="T23"/>
              <a:gd fmla="*/ 0 w 9" name="T24"/>
              <a:gd fmla="*/ 80010 h 15" name="T25"/>
              <a:gd fmla="*/ 0 w 9" name="T26"/>
              <a:gd fmla="*/ 40005 h 15" name="T27"/>
              <a:gd fmla="*/ 0 w 9" name="T28"/>
              <a:gd fmla="*/ 0 h 15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9" name="T45"/>
              <a:gd fmla="*/ 0 h 15" name="T46"/>
              <a:gd fmla="*/ 9 w 9" name="T47"/>
              <a:gd fmla="*/ 15 h 15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5" w="9">
                <a:moveTo>
                  <a:pt x="0" y="0"/>
                </a:moveTo>
                <a:cubicBezTo>
                  <a:pt x="0" y="0"/>
                  <a:pt x="0" y="1"/>
                  <a:pt x="1" y="2"/>
                </a:cubicBezTo>
                <a:cubicBezTo>
                  <a:pt x="1" y="4"/>
                  <a:pt x="2" y="6"/>
                  <a:pt x="3" y="8"/>
                </a:cubicBezTo>
                <a:cubicBezTo>
                  <a:pt x="4" y="9"/>
                  <a:pt x="4" y="10"/>
                  <a:pt x="5" y="11"/>
                </a:cubicBezTo>
                <a:cubicBezTo>
                  <a:pt x="5" y="11"/>
                  <a:pt x="6" y="12"/>
                  <a:pt x="6" y="12"/>
                </a:cubicBezTo>
                <a:cubicBezTo>
                  <a:pt x="7" y="13"/>
                  <a:pt x="7" y="13"/>
                  <a:pt x="7" y="13"/>
                </a:cubicBezTo>
                <a:cubicBezTo>
                  <a:pt x="8" y="13"/>
                  <a:pt x="8" y="14"/>
                  <a:pt x="9" y="14"/>
                </a:cubicBezTo>
                <a:cubicBezTo>
                  <a:pt x="9" y="14"/>
                  <a:pt x="9" y="15"/>
                  <a:pt x="9" y="15"/>
                </a:cubicBezTo>
                <a:cubicBezTo>
                  <a:pt x="9" y="15"/>
                  <a:pt x="8" y="15"/>
                  <a:pt x="6" y="14"/>
                </a:cubicBezTo>
                <a:cubicBezTo>
                  <a:pt x="6" y="13"/>
                  <a:pt x="6" y="13"/>
                  <a:pt x="5" y="13"/>
                </a:cubicBezTo>
                <a:cubicBezTo>
                  <a:pt x="5" y="13"/>
                  <a:pt x="4" y="12"/>
                  <a:pt x="4" y="12"/>
                </a:cubicBezTo>
                <a:cubicBezTo>
                  <a:pt x="3" y="11"/>
                  <a:pt x="2" y="10"/>
                  <a:pt x="2" y="9"/>
                </a:cubicBezTo>
                <a:cubicBezTo>
                  <a:pt x="1" y="8"/>
                  <a:pt x="1" y="7"/>
                  <a:pt x="0" y="6"/>
                </a:cubicBezTo>
                <a:cubicBezTo>
                  <a:pt x="0" y="4"/>
                  <a:pt x="0" y="3"/>
                  <a:pt x="0" y="3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8" name="Freeform 42"/>
          <p:cNvSpPr>
            <a:spLocks noChangeArrowheads="1"/>
          </p:cNvSpPr>
          <p:nvPr/>
        </p:nvSpPr>
        <p:spPr bwMode="auto">
          <a:xfrm>
            <a:off x="379413" y="2197100"/>
            <a:ext cx="92075" cy="146050"/>
          </a:xfrm>
          <a:custGeom>
            <a:gdLst>
              <a:gd fmla="*/ 13154 w 7" name="T0"/>
              <a:gd fmla="*/ 0 h 11" name="T1"/>
              <a:gd fmla="*/ 13154 w 7" name="T2"/>
              <a:gd fmla="*/ 26555 h 11" name="T3"/>
              <a:gd fmla="*/ 26307 w 7" name="T4"/>
              <a:gd fmla="*/ 53109 h 11" name="T5"/>
              <a:gd fmla="*/ 39461 w 7" name="T6"/>
              <a:gd fmla="*/ 66386 h 11" name="T7"/>
              <a:gd fmla="*/ 39461 w 7" name="T8"/>
              <a:gd fmla="*/ 79664 h 11" name="T9"/>
              <a:gd fmla="*/ 52614 w 7" name="T10"/>
              <a:gd fmla="*/ 106218 h 11" name="T11"/>
              <a:gd fmla="*/ 78921 w 7" name="T12"/>
              <a:gd fmla="*/ 132773 h 11" name="T13"/>
              <a:gd fmla="*/ 92075 w 7" name="T14"/>
              <a:gd fmla="*/ 146050 h 11" name="T15"/>
              <a:gd fmla="*/ 65768 w 7" name="T16"/>
              <a:gd fmla="*/ 146050 h 11" name="T17"/>
              <a:gd fmla="*/ 39461 w 7" name="T18"/>
              <a:gd fmla="*/ 119495 h 11" name="T19"/>
              <a:gd fmla="*/ 26307 w 7" name="T20"/>
              <a:gd fmla="*/ 92941 h 11" name="T21"/>
              <a:gd fmla="*/ 13154 w 7" name="T22"/>
              <a:gd fmla="*/ 79664 h 11" name="T23"/>
              <a:gd fmla="*/ 13154 w 7" name="T24"/>
              <a:gd fmla="*/ 66386 h 11" name="T25"/>
              <a:gd fmla="*/ 0 w 7" name="T26"/>
              <a:gd fmla="*/ 26555 h 11" name="T27"/>
              <a:gd fmla="*/ 13154 w 7" name="T28"/>
              <a:gd fmla="*/ 0 h 11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7" name="T45"/>
              <a:gd fmla="*/ 0 h 11" name="T46"/>
              <a:gd fmla="*/ 7 w 7" name="T47"/>
              <a:gd fmla="*/ 11 h 11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1" w="7">
                <a:moveTo>
                  <a:pt x="1" y="0"/>
                </a:moveTo>
                <a:cubicBezTo>
                  <a:pt x="1" y="0"/>
                  <a:pt x="1" y="1"/>
                  <a:pt x="1" y="2"/>
                </a:cubicBezTo>
                <a:cubicBezTo>
                  <a:pt x="1" y="3"/>
                  <a:pt x="2" y="3"/>
                  <a:pt x="2" y="4"/>
                </a:cubicBezTo>
                <a:cubicBezTo>
                  <a:pt x="3" y="5"/>
                  <a:pt x="3" y="5"/>
                  <a:pt x="3" y="5"/>
                </a:cubicBezTo>
                <a:cubicBezTo>
                  <a:pt x="3" y="6"/>
                  <a:pt x="3" y="6"/>
                  <a:pt x="3" y="6"/>
                </a:cubicBezTo>
                <a:cubicBezTo>
                  <a:pt x="4" y="7"/>
                  <a:pt x="4" y="8"/>
                  <a:pt x="4" y="8"/>
                </a:cubicBezTo>
                <a:cubicBezTo>
                  <a:pt x="5" y="9"/>
                  <a:pt x="5" y="9"/>
                  <a:pt x="6" y="10"/>
                </a:cubicBezTo>
                <a:cubicBezTo>
                  <a:pt x="7" y="11"/>
                  <a:pt x="7" y="11"/>
                  <a:pt x="7" y="11"/>
                </a:cubicBezTo>
                <a:cubicBezTo>
                  <a:pt x="7" y="11"/>
                  <a:pt x="7" y="11"/>
                  <a:pt x="5" y="11"/>
                </a:cubicBezTo>
                <a:cubicBezTo>
                  <a:pt x="5" y="10"/>
                  <a:pt x="4" y="10"/>
                  <a:pt x="3" y="9"/>
                </a:cubicBezTo>
                <a:cubicBezTo>
                  <a:pt x="3" y="9"/>
                  <a:pt x="2" y="8"/>
                  <a:pt x="2" y="7"/>
                </a:cubicBezTo>
                <a:cubicBezTo>
                  <a:pt x="2" y="7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4"/>
                  <a:pt x="0" y="3"/>
                  <a:pt x="0" y="2"/>
                </a:cubicBezTo>
                <a:cubicBezTo>
                  <a:pt x="0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39" name="Freeform 43"/>
          <p:cNvSpPr>
            <a:spLocks noChangeArrowheads="1"/>
          </p:cNvSpPr>
          <p:nvPr/>
        </p:nvSpPr>
        <p:spPr bwMode="auto">
          <a:xfrm>
            <a:off x="1095375" y="1173163"/>
            <a:ext cx="239713" cy="52387"/>
          </a:xfrm>
          <a:custGeom>
            <a:gdLst>
              <a:gd fmla="*/ 239713 w 18" name="T0"/>
              <a:gd fmla="*/ 26194 h 4" name="T1"/>
              <a:gd fmla="*/ 199761 w 18" name="T2"/>
              <a:gd fmla="*/ 13097 h 4" name="T3"/>
              <a:gd fmla="*/ 119857 w 18" name="T4"/>
              <a:gd fmla="*/ 13097 h 4" name="T5"/>
              <a:gd fmla="*/ 79904 w 18" name="T6"/>
              <a:gd fmla="*/ 26194 h 4" name="T7"/>
              <a:gd fmla="*/ 53270 w 18" name="T8"/>
              <a:gd fmla="*/ 26194 h 4" name="T9"/>
              <a:gd fmla="*/ 39952 w 18" name="T10"/>
              <a:gd fmla="*/ 39290 h 4" name="T11"/>
              <a:gd fmla="*/ 13317 w 18" name="T12"/>
              <a:gd fmla="*/ 52387 h 4" name="T13"/>
              <a:gd fmla="*/ 0 w 18" name="T14"/>
              <a:gd fmla="*/ 52387 h 4" name="T15"/>
              <a:gd fmla="*/ 39952 w 18" name="T16"/>
              <a:gd fmla="*/ 26194 h 4" name="T17"/>
              <a:gd fmla="*/ 53270 w 18" name="T18"/>
              <a:gd fmla="*/ 13097 h 4" name="T19"/>
              <a:gd fmla="*/ 66587 w 18" name="T20"/>
              <a:gd fmla="*/ 0 h 4" name="T21"/>
              <a:gd fmla="*/ 119857 w 18" name="T22"/>
              <a:gd fmla="*/ 0 h 4" name="T23"/>
              <a:gd fmla="*/ 159809 w 18" name="T24"/>
              <a:gd fmla="*/ 0 h 4" name="T25"/>
              <a:gd fmla="*/ 199761 w 18" name="T26"/>
              <a:gd fmla="*/ 0 h 4" name="T27"/>
              <a:gd fmla="*/ 239713 w 18" name="T28"/>
              <a:gd fmla="*/ 26194 h 4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8" name="T45"/>
              <a:gd fmla="*/ 0 h 4" name="T46"/>
              <a:gd fmla="*/ 18 w 18" name="T47"/>
              <a:gd fmla="*/ 4 h 4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4" w="18">
                <a:moveTo>
                  <a:pt x="18" y="2"/>
                </a:moveTo>
                <a:cubicBezTo>
                  <a:pt x="18" y="2"/>
                  <a:pt x="17" y="1"/>
                  <a:pt x="15" y="1"/>
                </a:cubicBezTo>
                <a:cubicBezTo>
                  <a:pt x="14" y="1"/>
                  <a:pt x="11" y="1"/>
                  <a:pt x="9" y="1"/>
                </a:cubicBezTo>
                <a:cubicBezTo>
                  <a:pt x="8" y="1"/>
                  <a:pt x="7" y="1"/>
                  <a:pt x="6" y="2"/>
                </a:cubicBezTo>
                <a:cubicBezTo>
                  <a:pt x="5" y="2"/>
                  <a:pt x="5" y="2"/>
                  <a:pt x="4" y="2"/>
                </a:cubicBezTo>
                <a:cubicBezTo>
                  <a:pt x="4" y="2"/>
                  <a:pt x="3" y="2"/>
                  <a:pt x="3" y="3"/>
                </a:cubicBezTo>
                <a:cubicBezTo>
                  <a:pt x="2" y="3"/>
                  <a:pt x="2" y="3"/>
                  <a:pt x="1" y="4"/>
                </a:cubicBezTo>
                <a:cubicBezTo>
                  <a:pt x="1" y="4"/>
                  <a:pt x="0" y="4"/>
                  <a:pt x="0" y="4"/>
                </a:cubicBezTo>
                <a:cubicBezTo>
                  <a:pt x="1" y="4"/>
                  <a:pt x="1" y="3"/>
                  <a:pt x="3" y="2"/>
                </a:cubicBezTo>
                <a:cubicBezTo>
                  <a:pt x="3" y="1"/>
                  <a:pt x="3" y="1"/>
                  <a:pt x="4" y="1"/>
                </a:cubicBezTo>
                <a:cubicBezTo>
                  <a:pt x="4" y="1"/>
                  <a:pt x="5" y="1"/>
                  <a:pt x="5" y="0"/>
                </a:cubicBezTo>
                <a:cubicBezTo>
                  <a:pt x="6" y="0"/>
                  <a:pt x="8" y="0"/>
                  <a:pt x="9" y="0"/>
                </a:cubicBezTo>
                <a:cubicBezTo>
                  <a:pt x="10" y="0"/>
                  <a:pt x="11" y="0"/>
                  <a:pt x="12" y="0"/>
                </a:cubicBezTo>
                <a:cubicBezTo>
                  <a:pt x="14" y="0"/>
                  <a:pt x="15" y="0"/>
                  <a:pt x="15" y="0"/>
                </a:cubicBezTo>
                <a:cubicBezTo>
                  <a:pt x="17" y="1"/>
                  <a:pt x="18" y="2"/>
                  <a:pt x="18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0" name="Freeform 44"/>
          <p:cNvSpPr>
            <a:spLocks noChangeArrowheads="1"/>
          </p:cNvSpPr>
          <p:nvPr/>
        </p:nvSpPr>
        <p:spPr bwMode="auto">
          <a:xfrm>
            <a:off x="1122363" y="1106488"/>
            <a:ext cx="173037" cy="39687"/>
          </a:xfrm>
          <a:custGeom>
            <a:gdLst>
              <a:gd fmla="*/ 173037 w 13" name="T0"/>
              <a:gd fmla="*/ 26458 h 3" name="T1"/>
              <a:gd fmla="*/ 146416 w 13" name="T2"/>
              <a:gd fmla="*/ 26458 h 3" name="T3"/>
              <a:gd fmla="*/ 119795 w 13" name="T4"/>
              <a:gd fmla="*/ 13229 h 3" name="T5"/>
              <a:gd fmla="*/ 106484 w 13" name="T6"/>
              <a:gd fmla="*/ 13229 h 3" name="T7"/>
              <a:gd fmla="*/ 93174 w 13" name="T8"/>
              <a:gd fmla="*/ 26458 h 3" name="T9"/>
              <a:gd fmla="*/ 53242 w 13" name="T10"/>
              <a:gd fmla="*/ 26458 h 3" name="T11"/>
              <a:gd fmla="*/ 26621 w 13" name="T12"/>
              <a:gd fmla="*/ 39687 h 3" name="T13"/>
              <a:gd fmla="*/ 0 w 13" name="T14"/>
              <a:gd fmla="*/ 39687 h 3" name="T15"/>
              <a:gd fmla="*/ 26621 w 13" name="T16"/>
              <a:gd fmla="*/ 26458 h 3" name="T17"/>
              <a:gd fmla="*/ 53242 w 13" name="T18"/>
              <a:gd fmla="*/ 13229 h 3" name="T19"/>
              <a:gd fmla="*/ 79863 w 13" name="T20"/>
              <a:gd fmla="*/ 0 h 3" name="T21"/>
              <a:gd fmla="*/ 106484 w 13" name="T22"/>
              <a:gd fmla="*/ 0 h 3" name="T23"/>
              <a:gd fmla="*/ 119795 w 13" name="T24"/>
              <a:gd fmla="*/ 0 h 3" name="T25"/>
              <a:gd fmla="*/ 146416 w 13" name="T26"/>
              <a:gd fmla="*/ 13229 h 3" name="T27"/>
              <a:gd fmla="*/ 173037 w 13" name="T28"/>
              <a:gd fmla="*/ 26458 h 3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3" name="T45"/>
              <a:gd fmla="*/ 0 h 3" name="T46"/>
              <a:gd fmla="*/ 13 w 13" name="T47"/>
              <a:gd fmla="*/ 3 h 3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3" w="13">
                <a:moveTo>
                  <a:pt x="13" y="2"/>
                </a:moveTo>
                <a:cubicBezTo>
                  <a:pt x="13" y="2"/>
                  <a:pt x="12" y="2"/>
                  <a:pt x="11" y="2"/>
                </a:cubicBezTo>
                <a:cubicBezTo>
                  <a:pt x="10" y="1"/>
                  <a:pt x="10" y="2"/>
                  <a:pt x="9" y="1"/>
                </a:cubicBezTo>
                <a:cubicBezTo>
                  <a:pt x="9" y="1"/>
                  <a:pt x="8" y="1"/>
                  <a:pt x="8" y="1"/>
                </a:cubicBezTo>
                <a:cubicBezTo>
                  <a:pt x="7" y="2"/>
                  <a:pt x="7" y="1"/>
                  <a:pt x="7" y="2"/>
                </a:cubicBezTo>
                <a:cubicBezTo>
                  <a:pt x="6" y="2"/>
                  <a:pt x="5" y="2"/>
                  <a:pt x="4" y="2"/>
                </a:cubicBezTo>
                <a:cubicBezTo>
                  <a:pt x="4" y="2"/>
                  <a:pt x="3" y="2"/>
                  <a:pt x="2" y="3"/>
                </a:cubicBezTo>
                <a:cubicBezTo>
                  <a:pt x="1" y="3"/>
                  <a:pt x="0" y="3"/>
                  <a:pt x="0" y="3"/>
                </a:cubicBezTo>
                <a:cubicBezTo>
                  <a:pt x="0" y="3"/>
                  <a:pt x="1" y="3"/>
                  <a:pt x="2" y="2"/>
                </a:cubicBezTo>
                <a:cubicBezTo>
                  <a:pt x="2" y="1"/>
                  <a:pt x="3" y="1"/>
                  <a:pt x="4" y="1"/>
                </a:cubicBezTo>
                <a:cubicBezTo>
                  <a:pt x="5" y="0"/>
                  <a:pt x="6" y="0"/>
                  <a:pt x="6" y="0"/>
                </a:cubicBezTo>
                <a:cubicBezTo>
                  <a:pt x="7" y="0"/>
                  <a:pt x="7" y="0"/>
                  <a:pt x="8" y="0"/>
                </a:cubicBezTo>
                <a:cubicBezTo>
                  <a:pt x="8" y="0"/>
                  <a:pt x="9" y="0"/>
                  <a:pt x="9" y="0"/>
                </a:cubicBezTo>
                <a:cubicBezTo>
                  <a:pt x="10" y="0"/>
                  <a:pt x="11" y="0"/>
                  <a:pt x="11" y="1"/>
                </a:cubicBezTo>
                <a:cubicBezTo>
                  <a:pt x="13" y="1"/>
                  <a:pt x="13" y="2"/>
                  <a:pt x="13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1" name="Freeform 45"/>
          <p:cNvSpPr>
            <a:spLocks noChangeArrowheads="1"/>
          </p:cNvSpPr>
          <p:nvPr/>
        </p:nvSpPr>
        <p:spPr bwMode="auto">
          <a:xfrm>
            <a:off x="1266825" y="2155825"/>
            <a:ext cx="306388" cy="292100"/>
          </a:xfrm>
          <a:custGeom>
            <a:gdLst>
              <a:gd fmla="*/ 306388 w 23" name="T0"/>
              <a:gd fmla="*/ 292100 h 22" name="T1"/>
              <a:gd fmla="*/ 253103 w 23" name="T2"/>
              <a:gd fmla="*/ 252268 h 22" name="T3"/>
              <a:gd fmla="*/ 146533 w 23" name="T4"/>
              <a:gd fmla="*/ 159327 h 22" name="T5"/>
              <a:gd fmla="*/ 39964 w 23" name="T6"/>
              <a:gd fmla="*/ 53109 h 22" name="T7"/>
              <a:gd fmla="*/ 0 w 23" name="T8"/>
              <a:gd fmla="*/ 0 h 22" name="T9"/>
              <a:gd fmla="*/ 53285 w 23" name="T10"/>
              <a:gd fmla="*/ 39832 h 22" name="T11"/>
              <a:gd fmla="*/ 159855 w 23" name="T12"/>
              <a:gd fmla="*/ 146050 h 22" name="T13"/>
              <a:gd fmla="*/ 253103 w 23" name="T14"/>
              <a:gd fmla="*/ 238991 h 22" name="T15"/>
              <a:gd fmla="*/ 306388 w 23" name="T16"/>
              <a:gd fmla="*/ 292100 h 2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3" name="T27"/>
              <a:gd fmla="*/ 0 h 22" name="T28"/>
              <a:gd fmla="*/ 23 w 23" name="T29"/>
              <a:gd fmla="*/ 22 h 2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2" w="23">
                <a:moveTo>
                  <a:pt x="23" y="22"/>
                </a:moveTo>
                <a:cubicBezTo>
                  <a:pt x="23" y="22"/>
                  <a:pt x="21" y="21"/>
                  <a:pt x="19" y="19"/>
                </a:cubicBezTo>
                <a:cubicBezTo>
                  <a:pt x="16" y="17"/>
                  <a:pt x="13" y="15"/>
                  <a:pt x="11" y="12"/>
                </a:cubicBezTo>
                <a:cubicBezTo>
                  <a:pt x="8" y="9"/>
                  <a:pt x="5" y="6"/>
                  <a:pt x="3" y="4"/>
                </a:cubicBezTo>
                <a:cubicBezTo>
                  <a:pt x="1" y="2"/>
                  <a:pt x="0" y="0"/>
                  <a:pt x="0" y="0"/>
                </a:cubicBezTo>
                <a:cubicBezTo>
                  <a:pt x="0" y="0"/>
                  <a:pt x="2" y="2"/>
                  <a:pt x="4" y="3"/>
                </a:cubicBezTo>
                <a:cubicBezTo>
                  <a:pt x="6" y="5"/>
                  <a:pt x="9" y="8"/>
                  <a:pt x="12" y="11"/>
                </a:cubicBezTo>
                <a:cubicBezTo>
                  <a:pt x="15" y="13"/>
                  <a:pt x="18" y="16"/>
                  <a:pt x="19" y="18"/>
                </a:cubicBezTo>
                <a:cubicBezTo>
                  <a:pt x="21" y="21"/>
                  <a:pt x="23" y="22"/>
                  <a:pt x="23" y="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2" name="Freeform 46"/>
          <p:cNvSpPr>
            <a:spLocks noChangeArrowheads="1"/>
          </p:cNvSpPr>
          <p:nvPr/>
        </p:nvSpPr>
        <p:spPr bwMode="auto">
          <a:xfrm>
            <a:off x="1320800" y="2101850"/>
            <a:ext cx="412750" cy="360363"/>
          </a:xfrm>
          <a:custGeom>
            <a:gdLst>
              <a:gd fmla="*/ 412750 w 31" name="T0"/>
              <a:gd fmla="*/ 360363 h 27" name="T1"/>
              <a:gd fmla="*/ 332863 w 31" name="T2"/>
              <a:gd fmla="*/ 306976 h 27" name="T3"/>
              <a:gd fmla="*/ 199718 w 31" name="T4"/>
              <a:gd fmla="*/ 186855 h 27" name="T5"/>
              <a:gd fmla="*/ 53258 w 31" name="T6"/>
              <a:gd fmla="*/ 53387 h 27" name="T7"/>
              <a:gd fmla="*/ 0 w 31" name="T8"/>
              <a:gd fmla="*/ 0 h 27" name="T9"/>
              <a:gd fmla="*/ 66573 w 31" name="T10"/>
              <a:gd fmla="*/ 53387 h 27" name="T11"/>
              <a:gd fmla="*/ 213032 w 31" name="T12"/>
              <a:gd fmla="*/ 173508 h 27" name="T13"/>
              <a:gd fmla="*/ 346177 w 31" name="T14"/>
              <a:gd fmla="*/ 306976 h 27" name="T15"/>
              <a:gd fmla="*/ 412750 w 31" name="T16"/>
              <a:gd fmla="*/ 360363 h 2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1" name="T27"/>
              <a:gd fmla="*/ 0 h 27" name="T28"/>
              <a:gd fmla="*/ 31 w 31" name="T29"/>
              <a:gd fmla="*/ 27 h 2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7" w="31">
                <a:moveTo>
                  <a:pt x="31" y="27"/>
                </a:moveTo>
                <a:cubicBezTo>
                  <a:pt x="31" y="27"/>
                  <a:pt x="28" y="26"/>
                  <a:pt x="25" y="23"/>
                </a:cubicBezTo>
                <a:cubicBezTo>
                  <a:pt x="22" y="21"/>
                  <a:pt x="18" y="18"/>
                  <a:pt x="15" y="14"/>
                </a:cubicBezTo>
                <a:cubicBezTo>
                  <a:pt x="11" y="11"/>
                  <a:pt x="7" y="7"/>
                  <a:pt x="4" y="4"/>
                </a:cubicBezTo>
                <a:cubicBezTo>
                  <a:pt x="2" y="2"/>
                  <a:pt x="0" y="0"/>
                  <a:pt x="0" y="0"/>
                </a:cubicBezTo>
                <a:cubicBezTo>
                  <a:pt x="0" y="0"/>
                  <a:pt x="2" y="1"/>
                  <a:pt x="5" y="4"/>
                </a:cubicBezTo>
                <a:cubicBezTo>
                  <a:pt x="8" y="6"/>
                  <a:pt x="12" y="9"/>
                  <a:pt x="16" y="13"/>
                </a:cubicBezTo>
                <a:cubicBezTo>
                  <a:pt x="20" y="16"/>
                  <a:pt x="23" y="20"/>
                  <a:pt x="26" y="23"/>
                </a:cubicBezTo>
                <a:cubicBezTo>
                  <a:pt x="29" y="25"/>
                  <a:pt x="31" y="27"/>
                  <a:pt x="31" y="2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3" name="Freeform 47"/>
          <p:cNvSpPr>
            <a:spLocks noChangeArrowheads="1"/>
          </p:cNvSpPr>
          <p:nvPr/>
        </p:nvSpPr>
        <p:spPr bwMode="auto">
          <a:xfrm>
            <a:off x="1362075" y="2036763"/>
            <a:ext cx="304800" cy="252412"/>
          </a:xfrm>
          <a:custGeom>
            <a:gdLst>
              <a:gd fmla="*/ 304800 w 23" name="T0"/>
              <a:gd fmla="*/ 252412 h 19" name="T1"/>
              <a:gd fmla="*/ 251791 w 23" name="T2"/>
              <a:gd fmla="*/ 212557 h 19" name="T3"/>
              <a:gd fmla="*/ 145774 w 23" name="T4"/>
              <a:gd fmla="*/ 132848 h 19" name="T5"/>
              <a:gd fmla="*/ 39757 w 23" name="T6"/>
              <a:gd fmla="*/ 39855 h 19" name="T7"/>
              <a:gd fmla="*/ 0 w 23" name="T8"/>
              <a:gd fmla="*/ 0 h 19" name="T9"/>
              <a:gd fmla="*/ 53009 w 23" name="T10"/>
              <a:gd fmla="*/ 26570 h 19" name="T11"/>
              <a:gd fmla="*/ 159026 w 23" name="T12"/>
              <a:gd fmla="*/ 106279 h 19" name="T13"/>
              <a:gd fmla="*/ 265043 w 23" name="T14"/>
              <a:gd fmla="*/ 199273 h 19" name="T15"/>
              <a:gd fmla="*/ 304800 w 23" name="T16"/>
              <a:gd fmla="*/ 252412 h 1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3" name="T27"/>
              <a:gd fmla="*/ 0 h 19" name="T28"/>
              <a:gd fmla="*/ 23 w 23" name="T29"/>
              <a:gd fmla="*/ 19 h 19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9" w="23">
                <a:moveTo>
                  <a:pt x="23" y="19"/>
                </a:moveTo>
                <a:cubicBezTo>
                  <a:pt x="23" y="19"/>
                  <a:pt x="22" y="18"/>
                  <a:pt x="19" y="16"/>
                </a:cubicBezTo>
                <a:cubicBezTo>
                  <a:pt x="17" y="15"/>
                  <a:pt x="14" y="12"/>
                  <a:pt x="11" y="10"/>
                </a:cubicBezTo>
                <a:cubicBezTo>
                  <a:pt x="8" y="8"/>
                  <a:pt x="5" y="5"/>
                  <a:pt x="3" y="3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4" y="2"/>
                </a:cubicBezTo>
                <a:cubicBezTo>
                  <a:pt x="6" y="4"/>
                  <a:pt x="9" y="6"/>
                  <a:pt x="12" y="8"/>
                </a:cubicBezTo>
                <a:cubicBezTo>
                  <a:pt x="15" y="11"/>
                  <a:pt x="18" y="13"/>
                  <a:pt x="20" y="15"/>
                </a:cubicBezTo>
                <a:cubicBezTo>
                  <a:pt x="22" y="17"/>
                  <a:pt x="23" y="19"/>
                  <a:pt x="23" y="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68" name="Freeform 48"/>
          <p:cNvSpPr>
            <a:spLocks noChangeArrowheads="1"/>
          </p:cNvSpPr>
          <p:nvPr/>
        </p:nvSpPr>
        <p:spPr bwMode="auto">
          <a:xfrm>
            <a:off x="1627188" y="1292225"/>
            <a:ext cx="265112" cy="373063"/>
          </a:xfrm>
          <a:custGeom>
            <a:gdLst>
              <a:gd fmla="*/ 251856 w 20" name="T0"/>
              <a:gd fmla="*/ 133237 h 28" name="T1"/>
              <a:gd fmla="*/ 0 w 20" name="T2"/>
              <a:gd fmla="*/ 293121 h 28" name="T3"/>
              <a:gd fmla="*/ 79534 w 20" name="T4"/>
              <a:gd fmla="*/ 239826 h 28" name="T5"/>
              <a:gd fmla="*/ 92789 w 20" name="T6"/>
              <a:gd fmla="*/ 319768 h 28" name="T7"/>
              <a:gd fmla="*/ 159067 w 20" name="T8"/>
              <a:gd fmla="*/ 253150 h 28" name="T9"/>
              <a:gd fmla="*/ 185578 w 20" name="T10"/>
              <a:gd fmla="*/ 333092 h 28" name="T11"/>
              <a:gd fmla="*/ 238601 w 20" name="T12"/>
              <a:gd fmla="*/ 213179 h 28" name="T13"/>
              <a:gd fmla="*/ 265112 w 20" name="T14"/>
              <a:gd fmla="*/ 199855 h 28" name="T15"/>
              <a:gd fmla="*/ 251856 w 20" name="T16"/>
              <a:gd fmla="*/ 133237 h 2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" name="T27"/>
              <a:gd fmla="*/ 0 h 28" name="T28"/>
              <a:gd fmla="*/ 20 w 20" name="T29"/>
              <a:gd fmla="*/ 28 h 2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8" w="20">
                <a:moveTo>
                  <a:pt x="19" y="10"/>
                </a:moveTo>
                <a:cubicBezTo>
                  <a:pt x="19" y="10"/>
                  <a:pt x="0" y="0"/>
                  <a:pt x="0" y="22"/>
                </a:cubicBezTo>
                <a:cubicBezTo>
                  <a:pt x="0" y="22"/>
                  <a:pt x="3" y="28"/>
                  <a:pt x="6" y="18"/>
                </a:cubicBezTo>
                <a:cubicBezTo>
                  <a:pt x="6" y="18"/>
                  <a:pt x="7" y="22"/>
                  <a:pt x="7" y="24"/>
                </a:cubicBezTo>
                <a:cubicBezTo>
                  <a:pt x="7" y="24"/>
                  <a:pt x="10" y="28"/>
                  <a:pt x="12" y="19"/>
                </a:cubicBezTo>
                <a:cubicBezTo>
                  <a:pt x="12" y="19"/>
                  <a:pt x="12" y="25"/>
                  <a:pt x="14" y="25"/>
                </a:cubicBezTo>
                <a:cubicBezTo>
                  <a:pt x="14" y="25"/>
                  <a:pt x="18" y="24"/>
                  <a:pt x="18" y="16"/>
                </a:cubicBezTo>
                <a:cubicBezTo>
                  <a:pt x="20" y="15"/>
                  <a:pt x="20" y="15"/>
                  <a:pt x="20" y="15"/>
                </a:cubicBezTo>
                <a:lnTo>
                  <a:pt x="19" y="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69" name="Freeform 49"/>
          <p:cNvSpPr>
            <a:spLocks noChangeArrowheads="1"/>
          </p:cNvSpPr>
          <p:nvPr/>
        </p:nvSpPr>
        <p:spPr bwMode="auto">
          <a:xfrm>
            <a:off x="2251075" y="1133475"/>
            <a:ext cx="292100" cy="398463"/>
          </a:xfrm>
          <a:custGeom>
            <a:gdLst>
              <a:gd fmla="*/ 0 w 22" name="T0"/>
              <a:gd fmla="*/ 225796 h 30" name="T1"/>
              <a:gd fmla="*/ 292100 w 22" name="T2"/>
              <a:gd fmla="*/ 265642 h 30" name="T3"/>
              <a:gd fmla="*/ 199159 w 22" name="T4"/>
              <a:gd fmla="*/ 252360 h 30" name="T5"/>
              <a:gd fmla="*/ 225714 w 22" name="T6"/>
              <a:gd fmla="*/ 318770 h 30" name="T7"/>
              <a:gd fmla="*/ 146050 w 22" name="T8"/>
              <a:gd fmla="*/ 278924 h 30" name="T9"/>
              <a:gd fmla="*/ 146050 w 22" name="T10"/>
              <a:gd fmla="*/ 371899 h 30" name="T11"/>
              <a:gd fmla="*/ 53109 w 22" name="T12"/>
              <a:gd fmla="*/ 278924 h 30" name="T13"/>
              <a:gd fmla="*/ 13277 w 22" name="T14"/>
              <a:gd fmla="*/ 278924 h 30" name="T15"/>
              <a:gd fmla="*/ 0 w 22" name="T16"/>
              <a:gd fmla="*/ 22579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2" name="T27"/>
              <a:gd fmla="*/ 0 h 30" name="T28"/>
              <a:gd fmla="*/ 22 w 22" name="T29"/>
              <a:gd fmla="*/ 30 h 3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0" w="22">
                <a:moveTo>
                  <a:pt x="0" y="17"/>
                </a:moveTo>
                <a:cubicBezTo>
                  <a:pt x="0" y="17"/>
                  <a:pt x="14" y="0"/>
                  <a:pt x="22" y="20"/>
                </a:cubicBezTo>
                <a:cubicBezTo>
                  <a:pt x="22" y="20"/>
                  <a:pt x="22" y="26"/>
                  <a:pt x="15" y="19"/>
                </a:cubicBezTo>
                <a:cubicBezTo>
                  <a:pt x="15" y="19"/>
                  <a:pt x="17" y="22"/>
                  <a:pt x="17" y="24"/>
                </a:cubicBezTo>
                <a:cubicBezTo>
                  <a:pt x="17" y="25"/>
                  <a:pt x="16" y="30"/>
                  <a:pt x="11" y="21"/>
                </a:cubicBezTo>
                <a:cubicBezTo>
                  <a:pt x="11" y="21"/>
                  <a:pt x="13" y="27"/>
                  <a:pt x="11" y="28"/>
                </a:cubicBezTo>
                <a:cubicBezTo>
                  <a:pt x="11" y="28"/>
                  <a:pt x="8" y="29"/>
                  <a:pt x="4" y="21"/>
                </a:cubicBezTo>
                <a:cubicBezTo>
                  <a:pt x="1" y="21"/>
                  <a:pt x="1" y="21"/>
                  <a:pt x="1" y="21"/>
                </a:cubicBezTo>
                <a:lnTo>
                  <a:pt x="0" y="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6" name="Freeform 50"/>
          <p:cNvSpPr>
            <a:spLocks noChangeArrowheads="1"/>
          </p:cNvSpPr>
          <p:nvPr/>
        </p:nvSpPr>
        <p:spPr bwMode="auto">
          <a:xfrm>
            <a:off x="1852613" y="1185863"/>
            <a:ext cx="438150" cy="506412"/>
          </a:xfrm>
          <a:custGeom>
            <a:gdLst>
              <a:gd fmla="*/ 345209 w 33" name="T0"/>
              <a:gd fmla="*/ 386472 h 38" name="T1"/>
              <a:gd fmla="*/ 424873 w 33" name="T2"/>
              <a:gd fmla="*/ 173246 h 38" name="T3"/>
              <a:gd fmla="*/ 172605 w 33" name="T4"/>
              <a:gd fmla="*/ 26653 h 38" name="T5"/>
              <a:gd fmla="*/ 13277 w 33" name="T6"/>
              <a:gd fmla="*/ 266533 h 38" name="T7"/>
              <a:gd fmla="*/ 172605 w 33" name="T8"/>
              <a:gd fmla="*/ 426452 h 38" name="T9"/>
              <a:gd fmla="*/ 172605 w 33" name="T10"/>
              <a:gd fmla="*/ 453105 h 38" name="T11"/>
              <a:gd fmla="*/ 238991 w 33" name="T12"/>
              <a:gd fmla="*/ 493085 h 38" name="T13"/>
              <a:gd fmla="*/ 318655 w 33" name="T14"/>
              <a:gd fmla="*/ 479759 h 38" name="T15"/>
              <a:gd fmla="*/ 358486 w 33" name="T16"/>
              <a:gd fmla="*/ 413126 h 38" name="T17"/>
              <a:gd fmla="*/ 345209 w 33" name="T18"/>
              <a:gd fmla="*/ 386472 h 3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3" name="T30"/>
              <a:gd fmla="*/ 0 h 38" name="T31"/>
              <a:gd fmla="*/ 33 w 33" name="T32"/>
              <a:gd fmla="*/ 38 h 38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38" w="33">
                <a:moveTo>
                  <a:pt x="26" y="29"/>
                </a:moveTo>
                <a:cubicBezTo>
                  <a:pt x="30" y="25"/>
                  <a:pt x="33" y="19"/>
                  <a:pt x="32" y="13"/>
                </a:cubicBezTo>
                <a:cubicBezTo>
                  <a:pt x="30" y="5"/>
                  <a:pt x="22" y="0"/>
                  <a:pt x="13" y="2"/>
                </a:cubicBezTo>
                <a:cubicBezTo>
                  <a:pt x="5" y="3"/>
                  <a:pt x="0" y="12"/>
                  <a:pt x="1" y="20"/>
                </a:cubicBezTo>
                <a:cubicBezTo>
                  <a:pt x="3" y="26"/>
                  <a:pt x="7" y="30"/>
                  <a:pt x="13" y="32"/>
                </a:cubicBezTo>
                <a:cubicBezTo>
                  <a:pt x="13" y="34"/>
                  <a:pt x="13" y="34"/>
                  <a:pt x="13" y="34"/>
                </a:cubicBezTo>
                <a:cubicBezTo>
                  <a:pt x="14" y="36"/>
                  <a:pt x="16" y="38"/>
                  <a:pt x="18" y="37"/>
                </a:cubicBezTo>
                <a:cubicBezTo>
                  <a:pt x="24" y="36"/>
                  <a:pt x="24" y="36"/>
                  <a:pt x="24" y="36"/>
                </a:cubicBezTo>
                <a:cubicBezTo>
                  <a:pt x="26" y="36"/>
                  <a:pt x="27" y="34"/>
                  <a:pt x="27" y="31"/>
                </a:cubicBezTo>
                <a:lnTo>
                  <a:pt x="26" y="29"/>
                </a:lnTo>
                <a:close/>
              </a:path>
            </a:pathLst>
          </a:custGeom>
          <a:solidFill>
            <a:srgbClr val="FED6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7" name="Freeform 51"/>
          <p:cNvSpPr>
            <a:spLocks noChangeArrowheads="1"/>
          </p:cNvSpPr>
          <p:nvPr/>
        </p:nvSpPr>
        <p:spPr bwMode="auto">
          <a:xfrm>
            <a:off x="2011363" y="1585913"/>
            <a:ext cx="239712" cy="185737"/>
          </a:xfrm>
          <a:custGeom>
            <a:gdLst>
              <a:gd fmla="*/ 226395 w 18" name="T0"/>
              <a:gd fmla="*/ 106135 h 14" name="T1"/>
              <a:gd fmla="*/ 199760 w 18" name="T2"/>
              <a:gd fmla="*/ 92869 h 14" name="T3"/>
              <a:gd fmla="*/ 226395 w 18" name="T4"/>
              <a:gd fmla="*/ 66335 h 14" name="T5"/>
              <a:gd fmla="*/ 186443 w 18" name="T6"/>
              <a:gd fmla="*/ 53068 h 14" name="T7"/>
              <a:gd fmla="*/ 213077 w 18" name="T8"/>
              <a:gd fmla="*/ 26534 h 14" name="T9"/>
              <a:gd fmla="*/ 186443 w 18" name="T10"/>
              <a:gd fmla="*/ 13267 h 14" name="T11"/>
              <a:gd fmla="*/ 26635 w 18" name="T12"/>
              <a:gd fmla="*/ 39801 h 14" name="T13"/>
              <a:gd fmla="*/ 0 w 18" name="T14"/>
              <a:gd fmla="*/ 66335 h 14" name="T15"/>
              <a:gd fmla="*/ 39952 w 18" name="T16"/>
              <a:gd fmla="*/ 79602 h 14" name="T17"/>
              <a:gd fmla="*/ 13317 w 18" name="T18"/>
              <a:gd fmla="*/ 106135 h 14" name="T19"/>
              <a:gd fmla="*/ 39952 w 18" name="T20"/>
              <a:gd fmla="*/ 119402 h 14" name="T21"/>
              <a:gd fmla="*/ 13317 w 18" name="T22"/>
              <a:gd fmla="*/ 145936 h 14" name="T23"/>
              <a:gd fmla="*/ 53269 w 18" name="T24"/>
              <a:gd fmla="*/ 159203 h 14" name="T25"/>
              <a:gd fmla="*/ 66587 w 18" name="T26"/>
              <a:gd fmla="*/ 159203 h 14" name="T27"/>
              <a:gd fmla="*/ 133173 w 18" name="T28"/>
              <a:gd fmla="*/ 185737 h 14" name="T29"/>
              <a:gd fmla="*/ 186443 w 18" name="T30"/>
              <a:gd fmla="*/ 132669 h 14" name="T31"/>
              <a:gd fmla="*/ 213077 w 18" name="T32"/>
              <a:gd fmla="*/ 132669 h 14" name="T33"/>
              <a:gd fmla="*/ 226395 w 18" name="T34"/>
              <a:gd fmla="*/ 106135 h 14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8" name="T54"/>
              <a:gd fmla="*/ 0 h 14" name="T55"/>
              <a:gd fmla="*/ 18 w 18" name="T56"/>
              <a:gd fmla="*/ 14 h 14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4" w="18">
                <a:moveTo>
                  <a:pt x="17" y="8"/>
                </a:moveTo>
                <a:cubicBezTo>
                  <a:pt x="17" y="7"/>
                  <a:pt x="16" y="7"/>
                  <a:pt x="15" y="7"/>
                </a:cubicBezTo>
                <a:cubicBezTo>
                  <a:pt x="16" y="7"/>
                  <a:pt x="17" y="6"/>
                  <a:pt x="17" y="5"/>
                </a:cubicBezTo>
                <a:cubicBezTo>
                  <a:pt x="17" y="4"/>
                  <a:pt x="15" y="3"/>
                  <a:pt x="14" y="4"/>
                </a:cubicBezTo>
                <a:cubicBezTo>
                  <a:pt x="15" y="3"/>
                  <a:pt x="16" y="3"/>
                  <a:pt x="16" y="2"/>
                </a:cubicBezTo>
                <a:cubicBezTo>
                  <a:pt x="16" y="1"/>
                  <a:pt x="15" y="0"/>
                  <a:pt x="14" y="1"/>
                </a:cubicBezTo>
                <a:cubicBezTo>
                  <a:pt x="2" y="3"/>
                  <a:pt x="2" y="3"/>
                  <a:pt x="2" y="3"/>
                </a:cubicBezTo>
                <a:cubicBezTo>
                  <a:pt x="1" y="3"/>
                  <a:pt x="0" y="4"/>
                  <a:pt x="0" y="5"/>
                </a:cubicBezTo>
                <a:cubicBezTo>
                  <a:pt x="0" y="6"/>
                  <a:pt x="1" y="7"/>
                  <a:pt x="3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2" y="10"/>
                  <a:pt x="3" y="9"/>
                </a:cubicBezTo>
                <a:cubicBezTo>
                  <a:pt x="2" y="10"/>
                  <a:pt x="1" y="10"/>
                  <a:pt x="1" y="11"/>
                </a:cubicBezTo>
                <a:cubicBezTo>
                  <a:pt x="2" y="12"/>
                  <a:pt x="3" y="13"/>
                  <a:pt x="4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5" y="14"/>
                  <a:pt x="8" y="14"/>
                  <a:pt x="10" y="14"/>
                </a:cubicBezTo>
                <a:cubicBezTo>
                  <a:pt x="13" y="13"/>
                  <a:pt x="15" y="12"/>
                  <a:pt x="14" y="10"/>
                </a:cubicBezTo>
                <a:cubicBezTo>
                  <a:pt x="16" y="10"/>
                  <a:pt x="16" y="10"/>
                  <a:pt x="16" y="10"/>
                </a:cubicBezTo>
                <a:cubicBezTo>
                  <a:pt x="17" y="10"/>
                  <a:pt x="18" y="9"/>
                  <a:pt x="17" y="8"/>
                </a:cubicBezTo>
                <a:close/>
              </a:path>
            </a:pathLst>
          </a:custGeom>
          <a:solidFill>
            <a:srgbClr val="59575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8" name="Freeform 52"/>
          <p:cNvSpPr>
            <a:spLocks noChangeArrowheads="1"/>
          </p:cNvSpPr>
          <p:nvPr/>
        </p:nvSpPr>
        <p:spPr bwMode="auto">
          <a:xfrm>
            <a:off x="1587500" y="1412875"/>
            <a:ext cx="52388" cy="173038"/>
          </a:xfrm>
          <a:custGeom>
            <a:gdLst>
              <a:gd fmla="*/ 52388 w 4" name="T0"/>
              <a:gd fmla="*/ 0 h 13" name="T1"/>
              <a:gd fmla="*/ 39291 w 4" name="T2"/>
              <a:gd fmla="*/ 26621 h 13" name="T3"/>
              <a:gd fmla="*/ 26194 w 4" name="T4"/>
              <a:gd fmla="*/ 79864 h 13" name="T5"/>
              <a:gd fmla="*/ 13097 w 4" name="T6"/>
              <a:gd fmla="*/ 119796 h 13" name="T7"/>
              <a:gd fmla="*/ 13097 w 4" name="T8"/>
              <a:gd fmla="*/ 133106 h 13" name="T9"/>
              <a:gd fmla="*/ 26194 w 4" name="T10"/>
              <a:gd fmla="*/ 146417 h 13" name="T11"/>
              <a:gd fmla="*/ 26194 w 4" name="T12"/>
              <a:gd fmla="*/ 159727 h 13" name="T13"/>
              <a:gd fmla="*/ 26194 w 4" name="T14"/>
              <a:gd fmla="*/ 173038 h 13" name="T15"/>
              <a:gd fmla="*/ 13097 w 4" name="T16"/>
              <a:gd fmla="*/ 146417 h 13" name="T17"/>
              <a:gd fmla="*/ 13097 w 4" name="T18"/>
              <a:gd fmla="*/ 133106 h 13" name="T19"/>
              <a:gd fmla="*/ 0 w 4" name="T20"/>
              <a:gd fmla="*/ 119796 h 13" name="T21"/>
              <a:gd fmla="*/ 13097 w 4" name="T22"/>
              <a:gd fmla="*/ 79864 h 13" name="T23"/>
              <a:gd fmla="*/ 13097 w 4" name="T24"/>
              <a:gd fmla="*/ 53242 h 13" name="T25"/>
              <a:gd fmla="*/ 26194 w 4" name="T26"/>
              <a:gd fmla="*/ 26621 h 13" name="T27"/>
              <a:gd fmla="*/ 52388 w 4" name="T28"/>
              <a:gd fmla="*/ 0 h 13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4" name="T45"/>
              <a:gd fmla="*/ 0 h 13" name="T46"/>
              <a:gd fmla="*/ 4 w 4" name="T47"/>
              <a:gd fmla="*/ 13 h 13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3" w="4">
                <a:moveTo>
                  <a:pt x="4" y="0"/>
                </a:moveTo>
                <a:cubicBezTo>
                  <a:pt x="4" y="0"/>
                  <a:pt x="3" y="1"/>
                  <a:pt x="3" y="2"/>
                </a:cubicBezTo>
                <a:cubicBezTo>
                  <a:pt x="2" y="3"/>
                  <a:pt x="2" y="5"/>
                  <a:pt x="2" y="6"/>
                </a:cubicBezTo>
                <a:cubicBezTo>
                  <a:pt x="1" y="7"/>
                  <a:pt x="1" y="8"/>
                  <a:pt x="1" y="9"/>
                </a:cubicBezTo>
                <a:cubicBezTo>
                  <a:pt x="1" y="9"/>
                  <a:pt x="1" y="10"/>
                  <a:pt x="1" y="10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2"/>
                  <a:pt x="2" y="12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1" y="12"/>
                  <a:pt x="1" y="11"/>
                </a:cubicBezTo>
                <a:cubicBezTo>
                  <a:pt x="1" y="11"/>
                  <a:pt x="1" y="10"/>
                  <a:pt x="1" y="10"/>
                </a:cubicBezTo>
                <a:cubicBezTo>
                  <a:pt x="0" y="10"/>
                  <a:pt x="0" y="9"/>
                  <a:pt x="0" y="9"/>
                </a:cubicBezTo>
                <a:cubicBezTo>
                  <a:pt x="0" y="8"/>
                  <a:pt x="0" y="7"/>
                  <a:pt x="1" y="6"/>
                </a:cubicBezTo>
                <a:cubicBezTo>
                  <a:pt x="1" y="5"/>
                  <a:pt x="1" y="5"/>
                  <a:pt x="1" y="4"/>
                </a:cubicBezTo>
                <a:cubicBezTo>
                  <a:pt x="2" y="3"/>
                  <a:pt x="2" y="2"/>
                  <a:pt x="2" y="2"/>
                </a:cubicBezTo>
                <a:cubicBezTo>
                  <a:pt x="3" y="1"/>
                  <a:pt x="4" y="0"/>
                  <a:pt x="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49" name="Freeform 53"/>
          <p:cNvSpPr>
            <a:spLocks noChangeArrowheads="1"/>
          </p:cNvSpPr>
          <p:nvPr/>
        </p:nvSpPr>
        <p:spPr bwMode="auto">
          <a:xfrm>
            <a:off x="1547813" y="1425575"/>
            <a:ext cx="39687" cy="133350"/>
          </a:xfrm>
          <a:custGeom>
            <a:gdLst>
              <a:gd fmla="*/ 39687 w 3" name="T0"/>
              <a:gd fmla="*/ 0 h 10" name="T1"/>
              <a:gd fmla="*/ 26458 w 3" name="T2"/>
              <a:gd fmla="*/ 26670 h 10" name="T3"/>
              <a:gd fmla="*/ 26458 w 3" name="T4"/>
              <a:gd fmla="*/ 40005 h 10" name="T5"/>
              <a:gd fmla="*/ 26458 w 3" name="T6"/>
              <a:gd fmla="*/ 53340 h 10" name="T7"/>
              <a:gd fmla="*/ 13229 w 3" name="T8"/>
              <a:gd fmla="*/ 66675 h 10" name="T9"/>
              <a:gd fmla="*/ 13229 w 3" name="T10"/>
              <a:gd fmla="*/ 93345 h 10" name="T11"/>
              <a:gd fmla="*/ 13229 w 3" name="T12"/>
              <a:gd fmla="*/ 106680 h 10" name="T13"/>
              <a:gd fmla="*/ 13229 w 3" name="T14"/>
              <a:gd fmla="*/ 133350 h 10" name="T15"/>
              <a:gd fmla="*/ 13229 w 3" name="T16"/>
              <a:gd fmla="*/ 106680 h 10" name="T17"/>
              <a:gd fmla="*/ 0 w 3" name="T18"/>
              <a:gd fmla="*/ 93345 h 10" name="T19"/>
              <a:gd fmla="*/ 0 w 3" name="T20"/>
              <a:gd fmla="*/ 66675 h 10" name="T21"/>
              <a:gd fmla="*/ 13229 w 3" name="T22"/>
              <a:gd fmla="*/ 53340 h 10" name="T23"/>
              <a:gd fmla="*/ 13229 w 3" name="T24"/>
              <a:gd fmla="*/ 40005 h 10" name="T25"/>
              <a:gd fmla="*/ 26458 w 3" name="T26"/>
              <a:gd fmla="*/ 26670 h 10" name="T27"/>
              <a:gd fmla="*/ 39687 w 3" name="T28"/>
              <a:gd fmla="*/ 0 h 10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3" name="T45"/>
              <a:gd fmla="*/ 0 h 10" name="T46"/>
              <a:gd fmla="*/ 3 w 3" name="T47"/>
              <a:gd fmla="*/ 10 h 10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0" w="3">
                <a:moveTo>
                  <a:pt x="3" y="0"/>
                </a:moveTo>
                <a:cubicBezTo>
                  <a:pt x="3" y="0"/>
                  <a:pt x="3" y="1"/>
                  <a:pt x="2" y="2"/>
                </a:cubicBezTo>
                <a:cubicBezTo>
                  <a:pt x="2" y="2"/>
                  <a:pt x="2" y="3"/>
                  <a:pt x="2" y="3"/>
                </a:cubicBezTo>
                <a:cubicBezTo>
                  <a:pt x="2" y="4"/>
                  <a:pt x="2" y="4"/>
                  <a:pt x="2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6"/>
                  <a:pt x="1" y="7"/>
                </a:cubicBezTo>
                <a:cubicBezTo>
                  <a:pt x="1" y="7"/>
                  <a:pt x="1" y="8"/>
                  <a:pt x="1" y="8"/>
                </a:cubicBezTo>
                <a:cubicBezTo>
                  <a:pt x="1" y="9"/>
                  <a:pt x="1" y="10"/>
                  <a:pt x="1" y="10"/>
                </a:cubicBezTo>
                <a:cubicBezTo>
                  <a:pt x="1" y="10"/>
                  <a:pt x="1" y="9"/>
                  <a:pt x="1" y="8"/>
                </a:cubicBezTo>
                <a:cubicBezTo>
                  <a:pt x="1" y="8"/>
                  <a:pt x="0" y="7"/>
                  <a:pt x="0" y="7"/>
                </a:cubicBezTo>
                <a:cubicBezTo>
                  <a:pt x="0" y="6"/>
                  <a:pt x="0" y="5"/>
                  <a:pt x="0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1" y="2"/>
                  <a:pt x="2" y="2"/>
                </a:cubicBezTo>
                <a:cubicBezTo>
                  <a:pt x="2" y="1"/>
                  <a:pt x="3" y="0"/>
                  <a:pt x="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0" name="Freeform 54"/>
          <p:cNvSpPr>
            <a:spLocks noChangeArrowheads="1"/>
          </p:cNvSpPr>
          <p:nvPr/>
        </p:nvSpPr>
        <p:spPr bwMode="auto">
          <a:xfrm>
            <a:off x="2422525" y="1225550"/>
            <a:ext cx="133350" cy="95250"/>
          </a:xfrm>
          <a:custGeom>
            <a:gdLst>
              <a:gd fmla="*/ 133350 w 10" name="T0"/>
              <a:gd fmla="*/ 95250 h 7" name="T1"/>
              <a:gd fmla="*/ 120015 w 10" name="T2"/>
              <a:gd fmla="*/ 81643 h 7" name="T3"/>
              <a:gd fmla="*/ 66675 w 10" name="T4"/>
              <a:gd fmla="*/ 40821 h 7" name="T5"/>
              <a:gd fmla="*/ 40005 w 10" name="T6"/>
              <a:gd fmla="*/ 13607 h 7" name="T7"/>
              <a:gd fmla="*/ 26670 w 10" name="T8"/>
              <a:gd fmla="*/ 13607 h 7" name="T9"/>
              <a:gd fmla="*/ 26670 w 10" name="T10"/>
              <a:gd fmla="*/ 13607 h 7" name="T11"/>
              <a:gd fmla="*/ 0 w 10" name="T12"/>
              <a:gd fmla="*/ 0 h 7" name="T13"/>
              <a:gd fmla="*/ 0 w 10" name="T14"/>
              <a:gd fmla="*/ 0 h 7" name="T15"/>
              <a:gd fmla="*/ 26670 w 10" name="T16"/>
              <a:gd fmla="*/ 0 h 7" name="T17"/>
              <a:gd fmla="*/ 40005 w 10" name="T18"/>
              <a:gd fmla="*/ 0 h 7" name="T19"/>
              <a:gd fmla="*/ 53340 w 10" name="T20"/>
              <a:gd fmla="*/ 13607 h 7" name="T21"/>
              <a:gd fmla="*/ 80010 w 10" name="T22"/>
              <a:gd fmla="*/ 27214 h 7" name="T23"/>
              <a:gd fmla="*/ 106680 w 10" name="T24"/>
              <a:gd fmla="*/ 54429 h 7" name="T25"/>
              <a:gd fmla="*/ 120015 w 10" name="T26"/>
              <a:gd fmla="*/ 68036 h 7" name="T27"/>
              <a:gd fmla="*/ 133350 w 10" name="T28"/>
              <a:gd fmla="*/ 95250 h 7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0" name="T45"/>
              <a:gd fmla="*/ 0 h 7" name="T46"/>
              <a:gd fmla="*/ 10 w 10" name="T47"/>
              <a:gd fmla="*/ 7 h 7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7" w="10">
                <a:moveTo>
                  <a:pt x="10" y="7"/>
                </a:moveTo>
                <a:cubicBezTo>
                  <a:pt x="10" y="7"/>
                  <a:pt x="10" y="7"/>
                  <a:pt x="9" y="6"/>
                </a:cubicBezTo>
                <a:cubicBezTo>
                  <a:pt x="8" y="5"/>
                  <a:pt x="7" y="4"/>
                  <a:pt x="5" y="3"/>
                </a:cubicBezTo>
                <a:cubicBezTo>
                  <a:pt x="5" y="2"/>
                  <a:pt x="4" y="2"/>
                  <a:pt x="3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4" y="1"/>
                </a:cubicBezTo>
                <a:cubicBezTo>
                  <a:pt x="5" y="1"/>
                  <a:pt x="5" y="1"/>
                  <a:pt x="6" y="2"/>
                </a:cubicBezTo>
                <a:cubicBezTo>
                  <a:pt x="7" y="2"/>
                  <a:pt x="7" y="3"/>
                  <a:pt x="8" y="4"/>
                </a:cubicBezTo>
                <a:cubicBezTo>
                  <a:pt x="9" y="4"/>
                  <a:pt x="9" y="5"/>
                  <a:pt x="9" y="5"/>
                </a:cubicBezTo>
                <a:cubicBezTo>
                  <a:pt x="10" y="6"/>
                  <a:pt x="10" y="7"/>
                  <a:pt x="10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1" name="Freeform 55"/>
          <p:cNvSpPr>
            <a:spLocks noChangeArrowheads="1"/>
          </p:cNvSpPr>
          <p:nvPr/>
        </p:nvSpPr>
        <p:spPr bwMode="auto">
          <a:xfrm>
            <a:off x="2463800" y="1200150"/>
            <a:ext cx="106363" cy="66675"/>
          </a:xfrm>
          <a:custGeom>
            <a:gdLst>
              <a:gd fmla="*/ 106363 w 8" name="T0"/>
              <a:gd fmla="*/ 66675 h 5" name="T1"/>
              <a:gd fmla="*/ 93068 w 8" name="T2"/>
              <a:gd fmla="*/ 53340 h 5" name="T3"/>
              <a:gd fmla="*/ 79772 w 8" name="T4"/>
              <a:gd fmla="*/ 40005 h 5" name="T5"/>
              <a:gd fmla="*/ 66477 w 8" name="T6"/>
              <a:gd fmla="*/ 40005 h 5" name="T7"/>
              <a:gd fmla="*/ 53182 w 8" name="T8"/>
              <a:gd fmla="*/ 26670 h 5" name="T9"/>
              <a:gd fmla="*/ 39886 w 8" name="T10"/>
              <a:gd fmla="*/ 13335 h 5" name="T11"/>
              <a:gd fmla="*/ 26591 w 8" name="T12"/>
              <a:gd fmla="*/ 13335 h 5" name="T13"/>
              <a:gd fmla="*/ 0 w 8" name="T14"/>
              <a:gd fmla="*/ 0 h 5" name="T15"/>
              <a:gd fmla="*/ 26591 w 8" name="T16"/>
              <a:gd fmla="*/ 0 h 5" name="T17"/>
              <a:gd fmla="*/ 39886 w 8" name="T18"/>
              <a:gd fmla="*/ 0 h 5" name="T19"/>
              <a:gd fmla="*/ 66477 w 8" name="T20"/>
              <a:gd fmla="*/ 13335 h 5" name="T21"/>
              <a:gd fmla="*/ 79772 w 8" name="T22"/>
              <a:gd fmla="*/ 26670 h 5" name="T23"/>
              <a:gd fmla="*/ 79772 w 8" name="T24"/>
              <a:gd fmla="*/ 26670 h 5" name="T25"/>
              <a:gd fmla="*/ 93068 w 8" name="T26"/>
              <a:gd fmla="*/ 53340 h 5" name="T27"/>
              <a:gd fmla="*/ 106363 w 8" name="T28"/>
              <a:gd fmla="*/ 66675 h 5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8" name="T45"/>
              <a:gd fmla="*/ 0 h 5" name="T46"/>
              <a:gd fmla="*/ 8 w 8" name="T47"/>
              <a:gd fmla="*/ 5 h 5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5" w="8">
                <a:moveTo>
                  <a:pt x="8" y="5"/>
                </a:moveTo>
                <a:cubicBezTo>
                  <a:pt x="8" y="5"/>
                  <a:pt x="7" y="5"/>
                  <a:pt x="7" y="4"/>
                </a:cubicBezTo>
                <a:cubicBezTo>
                  <a:pt x="6" y="4"/>
                  <a:pt x="6" y="3"/>
                  <a:pt x="6" y="3"/>
                </a:cubicBezTo>
                <a:cubicBezTo>
                  <a:pt x="5" y="3"/>
                  <a:pt x="5" y="3"/>
                  <a:pt x="5" y="3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3" y="1"/>
                  <a:pt x="3" y="1"/>
                </a:cubicBezTo>
                <a:cubicBezTo>
                  <a:pt x="2" y="1"/>
                  <a:pt x="2" y="1"/>
                  <a:pt x="2" y="1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1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4" y="0"/>
                  <a:pt x="4" y="1"/>
                  <a:pt x="5" y="1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7" y="3"/>
                  <a:pt x="7" y="3"/>
                  <a:pt x="7" y="4"/>
                </a:cubicBezTo>
                <a:cubicBezTo>
                  <a:pt x="8" y="5"/>
                  <a:pt x="8" y="5"/>
                  <a:pt x="8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2" name="Freeform 56"/>
          <p:cNvSpPr>
            <a:spLocks noChangeArrowheads="1"/>
          </p:cNvSpPr>
          <p:nvPr/>
        </p:nvSpPr>
        <p:spPr bwMode="auto">
          <a:xfrm>
            <a:off x="2105025" y="1811338"/>
            <a:ext cx="53975" cy="227012"/>
          </a:xfrm>
          <a:custGeom>
            <a:gdLst>
              <a:gd fmla="*/ 53975 w 4" name="T0"/>
              <a:gd fmla="*/ 227012 h 17" name="T1"/>
              <a:gd fmla="*/ 40481 w 4" name="T2"/>
              <a:gd fmla="*/ 186951 h 17" name="T3"/>
              <a:gd fmla="*/ 13494 w 4" name="T4"/>
              <a:gd fmla="*/ 120183 h 17" name="T5"/>
              <a:gd fmla="*/ 0 w 4" name="T6"/>
              <a:gd fmla="*/ 40061 h 17" name="T7"/>
              <a:gd fmla="*/ 0 w 4" name="T8"/>
              <a:gd fmla="*/ 0 h 17" name="T9"/>
              <a:gd fmla="*/ 13494 w 4" name="T10"/>
              <a:gd fmla="*/ 40061 h 17" name="T11"/>
              <a:gd fmla="*/ 26988 w 4" name="T12"/>
              <a:gd fmla="*/ 106829 h 17" name="T13"/>
              <a:gd fmla="*/ 40481 w 4" name="T14"/>
              <a:gd fmla="*/ 186951 h 17" name="T15"/>
              <a:gd fmla="*/ 53975 w 4" name="T16"/>
              <a:gd fmla="*/ 227012 h 1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" name="T27"/>
              <a:gd fmla="*/ 0 h 17" name="T28"/>
              <a:gd fmla="*/ 4 w 4" name="T29"/>
              <a:gd fmla="*/ 17 h 1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7" w="4">
                <a:moveTo>
                  <a:pt x="4" y="17"/>
                </a:moveTo>
                <a:cubicBezTo>
                  <a:pt x="4" y="17"/>
                  <a:pt x="3" y="16"/>
                  <a:pt x="3" y="14"/>
                </a:cubicBezTo>
                <a:cubicBezTo>
                  <a:pt x="2" y="13"/>
                  <a:pt x="2" y="11"/>
                  <a:pt x="1" y="9"/>
                </a:cubicBezTo>
                <a:cubicBezTo>
                  <a:pt x="1" y="7"/>
                  <a:pt x="0" y="4"/>
                  <a:pt x="0" y="3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1"/>
                  <a:pt x="1" y="3"/>
                </a:cubicBezTo>
                <a:cubicBezTo>
                  <a:pt x="1" y="4"/>
                  <a:pt x="2" y="6"/>
                  <a:pt x="2" y="8"/>
                </a:cubicBezTo>
                <a:cubicBezTo>
                  <a:pt x="3" y="10"/>
                  <a:pt x="3" y="13"/>
                  <a:pt x="3" y="14"/>
                </a:cubicBezTo>
                <a:cubicBezTo>
                  <a:pt x="3" y="16"/>
                  <a:pt x="4" y="17"/>
                  <a:pt x="4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3" name="Freeform 57"/>
          <p:cNvSpPr>
            <a:spLocks noChangeArrowheads="1"/>
          </p:cNvSpPr>
          <p:nvPr/>
        </p:nvSpPr>
        <p:spPr bwMode="auto">
          <a:xfrm>
            <a:off x="2157413" y="1797050"/>
            <a:ext cx="79375" cy="319088"/>
          </a:xfrm>
          <a:custGeom>
            <a:gdLst>
              <a:gd fmla="*/ 79375 w 6" name="T0"/>
              <a:gd fmla="*/ 319088 h 24" name="T1"/>
              <a:gd fmla="*/ 66146 w 6" name="T2"/>
              <a:gd fmla="*/ 279202 h 24" name="T3"/>
              <a:gd fmla="*/ 26458 w 6" name="T4"/>
              <a:gd fmla="*/ 159544 h 24" name="T5"/>
              <a:gd fmla="*/ 13229 w 6" name="T6"/>
              <a:gd fmla="*/ 53181 h 24" name="T7"/>
              <a:gd fmla="*/ 0 w 6" name="T8"/>
              <a:gd fmla="*/ 0 h 24" name="T9"/>
              <a:gd fmla="*/ 13229 w 6" name="T10"/>
              <a:gd fmla="*/ 53181 h 24" name="T11"/>
              <a:gd fmla="*/ 52917 w 6" name="T12"/>
              <a:gd fmla="*/ 159544 h 24" name="T13"/>
              <a:gd fmla="*/ 66146 w 6" name="T14"/>
              <a:gd fmla="*/ 265907 h 24" name="T15"/>
              <a:gd fmla="*/ 79375 w 6" name="T16"/>
              <a:gd fmla="*/ 319088 h 2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" name="T27"/>
              <a:gd fmla="*/ 0 h 24" name="T28"/>
              <a:gd fmla="*/ 6 w 6" name="T29"/>
              <a:gd fmla="*/ 24 h 2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4" w="6">
                <a:moveTo>
                  <a:pt x="6" y="24"/>
                </a:moveTo>
                <a:cubicBezTo>
                  <a:pt x="6" y="24"/>
                  <a:pt x="5" y="23"/>
                  <a:pt x="5" y="21"/>
                </a:cubicBezTo>
                <a:cubicBezTo>
                  <a:pt x="4" y="18"/>
                  <a:pt x="3" y="15"/>
                  <a:pt x="2" y="12"/>
                </a:cubicBezTo>
                <a:cubicBezTo>
                  <a:pt x="2" y="9"/>
                  <a:pt x="1" y="6"/>
                  <a:pt x="1" y="4"/>
                </a:cubicBezTo>
                <a:cubicBezTo>
                  <a:pt x="0" y="2"/>
                  <a:pt x="0" y="0"/>
                  <a:pt x="0" y="0"/>
                </a:cubicBezTo>
                <a:cubicBezTo>
                  <a:pt x="0" y="0"/>
                  <a:pt x="1" y="2"/>
                  <a:pt x="1" y="4"/>
                </a:cubicBezTo>
                <a:cubicBezTo>
                  <a:pt x="2" y="6"/>
                  <a:pt x="3" y="9"/>
                  <a:pt x="4" y="12"/>
                </a:cubicBezTo>
                <a:cubicBezTo>
                  <a:pt x="4" y="15"/>
                  <a:pt x="5" y="18"/>
                  <a:pt x="5" y="20"/>
                </a:cubicBezTo>
                <a:cubicBezTo>
                  <a:pt x="6" y="23"/>
                  <a:pt x="6" y="24"/>
                  <a:pt x="6" y="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4" name="Freeform 58"/>
          <p:cNvSpPr>
            <a:spLocks noChangeArrowheads="1"/>
          </p:cNvSpPr>
          <p:nvPr/>
        </p:nvSpPr>
        <p:spPr bwMode="auto">
          <a:xfrm>
            <a:off x="2224088" y="1771650"/>
            <a:ext cx="52387" cy="225425"/>
          </a:xfrm>
          <a:custGeom>
            <a:gdLst>
              <a:gd fmla="*/ 52387 w 4" name="T0"/>
              <a:gd fmla="*/ 225425 h 17" name="T1"/>
              <a:gd fmla="*/ 39290 w 4" name="T2"/>
              <a:gd fmla="*/ 198904 h 17" name="T3"/>
              <a:gd fmla="*/ 13097 w 4" name="T4"/>
              <a:gd fmla="*/ 119343 h 17" name="T5"/>
              <a:gd fmla="*/ 0 w 4" name="T6"/>
              <a:gd fmla="*/ 39781 h 17" name="T7"/>
              <a:gd fmla="*/ 0 w 4" name="T8"/>
              <a:gd fmla="*/ 0 h 17" name="T9"/>
              <a:gd fmla="*/ 13097 w 4" name="T10"/>
              <a:gd fmla="*/ 39781 h 17" name="T11"/>
              <a:gd fmla="*/ 39290 w 4" name="T12"/>
              <a:gd fmla="*/ 106082 h 17" name="T13"/>
              <a:gd fmla="*/ 52387 w 4" name="T14"/>
              <a:gd fmla="*/ 198904 h 17" name="T15"/>
              <a:gd fmla="*/ 52387 w 4" name="T16"/>
              <a:gd fmla="*/ 225425 h 1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" name="T27"/>
              <a:gd fmla="*/ 0 h 17" name="T28"/>
              <a:gd fmla="*/ 4 w 4" name="T29"/>
              <a:gd fmla="*/ 17 h 1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7" w="4">
                <a:moveTo>
                  <a:pt x="4" y="17"/>
                </a:moveTo>
                <a:cubicBezTo>
                  <a:pt x="4" y="17"/>
                  <a:pt x="4" y="16"/>
                  <a:pt x="3" y="15"/>
                </a:cubicBezTo>
                <a:cubicBezTo>
                  <a:pt x="3" y="13"/>
                  <a:pt x="2" y="11"/>
                  <a:pt x="1" y="9"/>
                </a:cubicBezTo>
                <a:cubicBezTo>
                  <a:pt x="1" y="7"/>
                  <a:pt x="0" y="4"/>
                  <a:pt x="0" y="3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1"/>
                  <a:pt x="1" y="3"/>
                </a:cubicBezTo>
                <a:cubicBezTo>
                  <a:pt x="1" y="4"/>
                  <a:pt x="2" y="6"/>
                  <a:pt x="3" y="8"/>
                </a:cubicBezTo>
                <a:cubicBezTo>
                  <a:pt x="3" y="11"/>
                  <a:pt x="4" y="13"/>
                  <a:pt x="4" y="15"/>
                </a:cubicBezTo>
                <a:cubicBezTo>
                  <a:pt x="4" y="16"/>
                  <a:pt x="4" y="17"/>
                  <a:pt x="4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79" name="Freeform 59"/>
          <p:cNvSpPr>
            <a:spLocks noChangeArrowheads="1"/>
          </p:cNvSpPr>
          <p:nvPr/>
        </p:nvSpPr>
        <p:spPr bwMode="auto">
          <a:xfrm>
            <a:off x="1508125" y="2527300"/>
            <a:ext cx="476250" cy="450850"/>
          </a:xfrm>
          <a:custGeom>
            <a:gdLst>
              <a:gd fmla="*/ 396875 w 36" name="T0"/>
              <a:gd fmla="*/ 39781 h 34" name="T1"/>
              <a:gd fmla="*/ 158750 w 36" name="T2"/>
              <a:gd fmla="*/ 371288 h 34" name="T3"/>
              <a:gd fmla="*/ 238125 w 36" name="T4"/>
              <a:gd fmla="*/ 265206 h 34" name="T5"/>
              <a:gd fmla="*/ 291042 w 36" name="T6"/>
              <a:gd fmla="*/ 358028 h 34" name="T7"/>
              <a:gd fmla="*/ 330729 w 36" name="T8"/>
              <a:gd fmla="*/ 238685 h 34" name="T9"/>
              <a:gd fmla="*/ 423333 w 36" name="T10"/>
              <a:gd fmla="*/ 331507 h 34" name="T11"/>
              <a:gd fmla="*/ 423333 w 36" name="T12"/>
              <a:gd fmla="*/ 145863 h 34" name="T13"/>
              <a:gd fmla="*/ 449792 w 36" name="T14"/>
              <a:gd fmla="*/ 119343 h 34" name="T15"/>
              <a:gd fmla="*/ 396875 w 36" name="T16"/>
              <a:gd fmla="*/ 39781 h 3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6" name="T27"/>
              <a:gd fmla="*/ 0 h 34" name="T28"/>
              <a:gd fmla="*/ 36 w 36" name="T29"/>
              <a:gd fmla="*/ 34 h 3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4" w="36">
                <a:moveTo>
                  <a:pt x="30" y="3"/>
                </a:moveTo>
                <a:cubicBezTo>
                  <a:pt x="30" y="3"/>
                  <a:pt x="0" y="0"/>
                  <a:pt x="12" y="28"/>
                </a:cubicBezTo>
                <a:cubicBezTo>
                  <a:pt x="12" y="28"/>
                  <a:pt x="18" y="34"/>
                  <a:pt x="18" y="20"/>
                </a:cubicBezTo>
                <a:cubicBezTo>
                  <a:pt x="18" y="20"/>
                  <a:pt x="20" y="26"/>
                  <a:pt x="22" y="27"/>
                </a:cubicBezTo>
                <a:cubicBezTo>
                  <a:pt x="22" y="27"/>
                  <a:pt x="28" y="31"/>
                  <a:pt x="25" y="18"/>
                </a:cubicBezTo>
                <a:cubicBezTo>
                  <a:pt x="25" y="18"/>
                  <a:pt x="28" y="26"/>
                  <a:pt x="32" y="25"/>
                </a:cubicBezTo>
                <a:cubicBezTo>
                  <a:pt x="32" y="25"/>
                  <a:pt x="36" y="23"/>
                  <a:pt x="32" y="11"/>
                </a:cubicBezTo>
                <a:cubicBezTo>
                  <a:pt x="34" y="9"/>
                  <a:pt x="34" y="9"/>
                  <a:pt x="34" y="9"/>
                </a:cubicBezTo>
                <a:lnTo>
                  <a:pt x="30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80" name="Freeform 60"/>
          <p:cNvSpPr>
            <a:spLocks noChangeArrowheads="1"/>
          </p:cNvSpPr>
          <p:nvPr/>
        </p:nvSpPr>
        <p:spPr bwMode="auto">
          <a:xfrm>
            <a:off x="2384425" y="1903413"/>
            <a:ext cx="436563" cy="558800"/>
          </a:xfrm>
          <a:custGeom>
            <a:gdLst>
              <a:gd fmla="*/ 0 w 33" name="T0"/>
              <a:gd fmla="*/ 385838 h 42" name="T1"/>
              <a:gd fmla="*/ 396875 w 33" name="T2"/>
              <a:gd fmla="*/ 292705 h 42" name="T3"/>
              <a:gd fmla="*/ 264584 w 33" name="T4"/>
              <a:gd fmla="*/ 319314 h 42" name="T5"/>
              <a:gd fmla="*/ 330730 w 33" name="T6"/>
              <a:gd fmla="*/ 412448 h 42" name="T7"/>
              <a:gd fmla="*/ 198438 w 33" name="T8"/>
              <a:gd fmla="*/ 399143 h 42" name="T9"/>
              <a:gd fmla="*/ 251354 w 33" name="T10"/>
              <a:gd fmla="*/ 518886 h 42" name="T11"/>
              <a:gd fmla="*/ 79375 w 33" name="T12"/>
              <a:gd fmla="*/ 452362 h 42" name="T13"/>
              <a:gd fmla="*/ 39688 w 33" name="T14"/>
              <a:gd fmla="*/ 465667 h 42" name="T15"/>
              <a:gd fmla="*/ 0 w 33" name="T16"/>
              <a:gd fmla="*/ 385838 h 4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3" name="T27"/>
              <a:gd fmla="*/ 0 h 42" name="T28"/>
              <a:gd fmla="*/ 33 w 33" name="T29"/>
              <a:gd fmla="*/ 42 h 4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2" w="33">
                <a:moveTo>
                  <a:pt x="0" y="29"/>
                </a:moveTo>
                <a:cubicBezTo>
                  <a:pt x="0" y="29"/>
                  <a:pt x="9" y="0"/>
                  <a:pt x="30" y="22"/>
                </a:cubicBezTo>
                <a:cubicBezTo>
                  <a:pt x="30" y="22"/>
                  <a:pt x="33" y="31"/>
                  <a:pt x="20" y="24"/>
                </a:cubicBezTo>
                <a:cubicBezTo>
                  <a:pt x="20" y="24"/>
                  <a:pt x="24" y="29"/>
                  <a:pt x="25" y="31"/>
                </a:cubicBezTo>
                <a:cubicBezTo>
                  <a:pt x="25" y="32"/>
                  <a:pt x="26" y="39"/>
                  <a:pt x="15" y="30"/>
                </a:cubicBezTo>
                <a:cubicBezTo>
                  <a:pt x="15" y="30"/>
                  <a:pt x="22" y="37"/>
                  <a:pt x="19" y="39"/>
                </a:cubicBezTo>
                <a:cubicBezTo>
                  <a:pt x="19" y="39"/>
                  <a:pt x="15" y="42"/>
                  <a:pt x="6" y="34"/>
                </a:cubicBezTo>
                <a:cubicBezTo>
                  <a:pt x="3" y="35"/>
                  <a:pt x="3" y="35"/>
                  <a:pt x="3" y="35"/>
                </a:cubicBezTo>
                <a:lnTo>
                  <a:pt x="0" y="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7" name="Freeform 61"/>
          <p:cNvSpPr>
            <a:spLocks noChangeArrowheads="1"/>
          </p:cNvSpPr>
          <p:nvPr/>
        </p:nvSpPr>
        <p:spPr bwMode="auto">
          <a:xfrm>
            <a:off x="1825625" y="2117725"/>
            <a:ext cx="638175" cy="701675"/>
          </a:xfrm>
          <a:custGeom>
            <a:gdLst>
              <a:gd fmla="*/ 584994 w 48" name="T0"/>
              <a:gd fmla="*/ 476609 h 53" name="T1"/>
              <a:gd fmla="*/ 571698 w 48" name="T2"/>
              <a:gd fmla="*/ 172109 h 53" name="T3"/>
              <a:gd fmla="*/ 172839 w 48" name="T4"/>
              <a:gd fmla="*/ 92674 h 53" name="T5"/>
              <a:gd fmla="*/ 93067 w 48" name="T6"/>
              <a:gd fmla="*/ 489849 h 53" name="T7"/>
              <a:gd fmla="*/ 372269 w 48" name="T8"/>
              <a:gd fmla="*/ 622240 h 53" name="T9"/>
              <a:gd fmla="*/ 398859 w 48" name="T10"/>
              <a:gd fmla="*/ 661958 h 53" name="T11"/>
              <a:gd fmla="*/ 491927 w 48" name="T12"/>
              <a:gd fmla="*/ 688436 h 53" name="T13"/>
              <a:gd fmla="*/ 584994 w 48" name="T14"/>
              <a:gd fmla="*/ 622240 h 53" name="T15"/>
              <a:gd fmla="*/ 611584 w 48" name="T16"/>
              <a:gd fmla="*/ 529566 h 53" name="T17"/>
              <a:gd fmla="*/ 584994 w 48" name="T18"/>
              <a:gd fmla="*/ 476609 h 53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48" name="T30"/>
              <a:gd fmla="*/ 0 h 53" name="T31"/>
              <a:gd fmla="*/ 48 w 48" name="T32"/>
              <a:gd fmla="*/ 53 h 53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52" w="48">
                <a:moveTo>
                  <a:pt x="44" y="36"/>
                </a:moveTo>
                <a:cubicBezTo>
                  <a:pt x="48" y="30"/>
                  <a:pt x="48" y="21"/>
                  <a:pt x="43" y="13"/>
                </a:cubicBezTo>
                <a:cubicBezTo>
                  <a:pt x="37" y="3"/>
                  <a:pt x="23" y="0"/>
                  <a:pt x="13" y="7"/>
                </a:cubicBezTo>
                <a:cubicBezTo>
                  <a:pt x="3" y="13"/>
                  <a:pt x="0" y="27"/>
                  <a:pt x="7" y="37"/>
                </a:cubicBezTo>
                <a:cubicBezTo>
                  <a:pt x="11" y="44"/>
                  <a:pt x="20" y="48"/>
                  <a:pt x="28" y="47"/>
                </a:cubicBezTo>
                <a:cubicBezTo>
                  <a:pt x="30" y="50"/>
                  <a:pt x="30" y="50"/>
                  <a:pt x="30" y="50"/>
                </a:cubicBezTo>
                <a:cubicBezTo>
                  <a:pt x="31" y="52"/>
                  <a:pt x="35" y="53"/>
                  <a:pt x="37" y="52"/>
                </a:cubicBezTo>
                <a:cubicBezTo>
                  <a:pt x="44" y="47"/>
                  <a:pt x="44" y="47"/>
                  <a:pt x="44" y="47"/>
                </a:cubicBezTo>
                <a:cubicBezTo>
                  <a:pt x="46" y="46"/>
                  <a:pt x="47" y="42"/>
                  <a:pt x="46" y="40"/>
                </a:cubicBezTo>
                <a:lnTo>
                  <a:pt x="44" y="36"/>
                </a:lnTo>
                <a:close/>
              </a:path>
            </a:pathLst>
          </a:custGeom>
          <a:solidFill>
            <a:srgbClr val="FED6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8" name="Freeform 62"/>
          <p:cNvSpPr>
            <a:spLocks noChangeArrowheads="1"/>
          </p:cNvSpPr>
          <p:nvPr/>
        </p:nvSpPr>
        <p:spPr bwMode="auto">
          <a:xfrm>
            <a:off x="2197100" y="2620963"/>
            <a:ext cx="333375" cy="293687"/>
          </a:xfrm>
          <a:custGeom>
            <a:gdLst>
              <a:gd fmla="*/ 333375 w 25" name="T0"/>
              <a:gd fmla="*/ 120145 h 22" name="T1"/>
              <a:gd fmla="*/ 280035 w 25" name="T2"/>
              <a:gd fmla="*/ 120145 h 22" name="T3"/>
              <a:gd fmla="*/ 293370 w 25" name="T4"/>
              <a:gd fmla="*/ 66747 h 22" name="T5"/>
              <a:gd fmla="*/ 240030 w 25" name="T6"/>
              <a:gd fmla="*/ 66747 h 22" name="T7"/>
              <a:gd fmla="*/ 266700 w 25" name="T8"/>
              <a:gd fmla="*/ 13349 h 22" name="T9"/>
              <a:gd fmla="*/ 213360 w 25" name="T10"/>
              <a:gd fmla="*/ 13349 h 22" name="T11"/>
              <a:gd fmla="*/ 26670 w 25" name="T12"/>
              <a:gd fmla="*/ 133494 h 22" name="T13"/>
              <a:gd fmla="*/ 0 w 25" name="T14"/>
              <a:gd fmla="*/ 186892 h 22" name="T15"/>
              <a:gd fmla="*/ 53340 w 25" name="T16"/>
              <a:gd fmla="*/ 186892 h 22" name="T17"/>
              <a:gd fmla="*/ 40005 w 25" name="T18"/>
              <a:gd fmla="*/ 240289 h 22" name="T19"/>
              <a:gd fmla="*/ 93345 w 25" name="T20"/>
              <a:gd fmla="*/ 240289 h 22" name="T21"/>
              <a:gd fmla="*/ 66675 w 25" name="T22"/>
              <a:gd fmla="*/ 280338 h 22" name="T23"/>
              <a:gd fmla="*/ 120015 w 25" name="T24"/>
              <a:gd fmla="*/ 280338 h 22" name="T25"/>
              <a:gd fmla="*/ 133350 w 25" name="T26"/>
              <a:gd fmla="*/ 266988 h 22" name="T27"/>
              <a:gd fmla="*/ 240030 w 25" name="T28"/>
              <a:gd fmla="*/ 266988 h 22" name="T29"/>
              <a:gd fmla="*/ 293370 w 25" name="T30"/>
              <a:gd fmla="*/ 173542 h 22" name="T31"/>
              <a:gd fmla="*/ 306705 w 25" name="T32"/>
              <a:gd fmla="*/ 160193 h 22" name="T33"/>
              <a:gd fmla="*/ 333375 w 25" name="T34"/>
              <a:gd fmla="*/ 120145 h 22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25" name="T54"/>
              <a:gd fmla="*/ 0 h 22" name="T55"/>
              <a:gd fmla="*/ 25 w 25" name="T56"/>
              <a:gd fmla="*/ 22 h 22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22" w="25">
                <a:moveTo>
                  <a:pt x="25" y="9"/>
                </a:moveTo>
                <a:cubicBezTo>
                  <a:pt x="24" y="8"/>
                  <a:pt x="22" y="8"/>
                  <a:pt x="21" y="9"/>
                </a:cubicBezTo>
                <a:cubicBezTo>
                  <a:pt x="22" y="8"/>
                  <a:pt x="23" y="6"/>
                  <a:pt x="22" y="5"/>
                </a:cubicBezTo>
                <a:cubicBezTo>
                  <a:pt x="22" y="4"/>
                  <a:pt x="20" y="4"/>
                  <a:pt x="18" y="5"/>
                </a:cubicBezTo>
                <a:cubicBezTo>
                  <a:pt x="20" y="4"/>
                  <a:pt x="21" y="2"/>
                  <a:pt x="20" y="1"/>
                </a:cubicBezTo>
                <a:cubicBezTo>
                  <a:pt x="19" y="0"/>
                  <a:pt x="17" y="0"/>
                  <a:pt x="16" y="1"/>
                </a:cubicBezTo>
                <a:cubicBezTo>
                  <a:pt x="2" y="10"/>
                  <a:pt x="2" y="10"/>
                  <a:pt x="2" y="10"/>
                </a:cubicBezTo>
                <a:cubicBezTo>
                  <a:pt x="0" y="11"/>
                  <a:pt x="0" y="13"/>
                  <a:pt x="0" y="14"/>
                </a:cubicBezTo>
                <a:cubicBezTo>
                  <a:pt x="1" y="15"/>
                  <a:pt x="3" y="15"/>
                  <a:pt x="4" y="14"/>
                </a:cubicBezTo>
                <a:cubicBezTo>
                  <a:pt x="3" y="15"/>
                  <a:pt x="2" y="16"/>
                  <a:pt x="3" y="18"/>
                </a:cubicBezTo>
                <a:cubicBezTo>
                  <a:pt x="3" y="19"/>
                  <a:pt x="5" y="19"/>
                  <a:pt x="7" y="18"/>
                </a:cubicBezTo>
                <a:cubicBezTo>
                  <a:pt x="5" y="19"/>
                  <a:pt x="4" y="20"/>
                  <a:pt x="5" y="21"/>
                </a:cubicBezTo>
                <a:cubicBezTo>
                  <a:pt x="6" y="22"/>
                  <a:pt x="7" y="22"/>
                  <a:pt x="9" y="21"/>
                </a:cubicBezTo>
                <a:cubicBezTo>
                  <a:pt x="10" y="20"/>
                  <a:pt x="10" y="20"/>
                  <a:pt x="10" y="20"/>
                </a:cubicBezTo>
                <a:cubicBezTo>
                  <a:pt x="11" y="22"/>
                  <a:pt x="15" y="22"/>
                  <a:pt x="18" y="20"/>
                </a:cubicBezTo>
                <a:cubicBezTo>
                  <a:pt x="21" y="18"/>
                  <a:pt x="23" y="15"/>
                  <a:pt x="22" y="13"/>
                </a:cubicBezTo>
                <a:cubicBezTo>
                  <a:pt x="23" y="12"/>
                  <a:pt x="23" y="12"/>
                  <a:pt x="23" y="12"/>
                </a:cubicBezTo>
                <a:cubicBezTo>
                  <a:pt x="25" y="11"/>
                  <a:pt x="25" y="10"/>
                  <a:pt x="25" y="9"/>
                </a:cubicBezTo>
                <a:close/>
              </a:path>
            </a:pathLst>
          </a:custGeom>
          <a:solidFill>
            <a:srgbClr val="59575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59" name="Freeform 63"/>
          <p:cNvSpPr>
            <a:spLocks noChangeArrowheads="1"/>
          </p:cNvSpPr>
          <p:nvPr/>
        </p:nvSpPr>
        <p:spPr bwMode="auto">
          <a:xfrm>
            <a:off x="1573213" y="2673350"/>
            <a:ext cx="66675" cy="225425"/>
          </a:xfrm>
          <a:custGeom>
            <a:gdLst>
              <a:gd fmla="*/ 13335 w 5" name="T0"/>
              <a:gd fmla="*/ 0 h 17" name="T1"/>
              <a:gd fmla="*/ 13335 w 5" name="T2"/>
              <a:gd fmla="*/ 39781 h 17" name="T3"/>
              <a:gd fmla="*/ 13335 w 5" name="T4"/>
              <a:gd fmla="*/ 119343 h 17" name="T5"/>
              <a:gd fmla="*/ 26670 w 5" name="T6"/>
              <a:gd fmla="*/ 159124 h 17" name="T7"/>
              <a:gd fmla="*/ 40005 w 5" name="T8"/>
              <a:gd fmla="*/ 185644 h 17" name="T9"/>
              <a:gd fmla="*/ 40005 w 5" name="T10"/>
              <a:gd fmla="*/ 198904 h 17" name="T11"/>
              <a:gd fmla="*/ 53340 w 5" name="T12"/>
              <a:gd fmla="*/ 225425 h 17" name="T13"/>
              <a:gd fmla="*/ 66675 w 5" name="T14"/>
              <a:gd fmla="*/ 225425 h 17" name="T15"/>
              <a:gd fmla="*/ 40005 w 5" name="T16"/>
              <a:gd fmla="*/ 212165 h 17" name="T17"/>
              <a:gd fmla="*/ 26670 w 5" name="T18"/>
              <a:gd fmla="*/ 185644 h 17" name="T19"/>
              <a:gd fmla="*/ 13335 w 5" name="T20"/>
              <a:gd fmla="*/ 172384 h 17" name="T21"/>
              <a:gd fmla="*/ 0 w 5" name="T22"/>
              <a:gd fmla="*/ 119343 h 17" name="T23"/>
              <a:gd fmla="*/ 0 w 5" name="T24"/>
              <a:gd fmla="*/ 79562 h 17" name="T25"/>
              <a:gd fmla="*/ 0 w 5" name="T26"/>
              <a:gd fmla="*/ 39781 h 17" name="T27"/>
              <a:gd fmla="*/ 13335 w 5" name="T28"/>
              <a:gd fmla="*/ 0 h 17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5" name="T45"/>
              <a:gd fmla="*/ 0 h 17" name="T46"/>
              <a:gd fmla="*/ 5 w 5" name="T47"/>
              <a:gd fmla="*/ 17 h 17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7" w="5">
                <a:moveTo>
                  <a:pt x="1" y="0"/>
                </a:moveTo>
                <a:cubicBezTo>
                  <a:pt x="1" y="0"/>
                  <a:pt x="1" y="1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1" y="10"/>
                  <a:pt x="2" y="11"/>
                  <a:pt x="2" y="12"/>
                </a:cubicBezTo>
                <a:cubicBezTo>
                  <a:pt x="2" y="13"/>
                  <a:pt x="2" y="13"/>
                  <a:pt x="3" y="14"/>
                </a:cubicBezTo>
                <a:cubicBezTo>
                  <a:pt x="3" y="14"/>
                  <a:pt x="3" y="15"/>
                  <a:pt x="3" y="15"/>
                </a:cubicBezTo>
                <a:cubicBezTo>
                  <a:pt x="4" y="16"/>
                  <a:pt x="4" y="16"/>
                  <a:pt x="4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5" y="17"/>
                  <a:pt x="4" y="17"/>
                  <a:pt x="3" y="16"/>
                </a:cubicBezTo>
                <a:cubicBezTo>
                  <a:pt x="2" y="15"/>
                  <a:pt x="2" y="15"/>
                  <a:pt x="2" y="14"/>
                </a:cubicBezTo>
                <a:cubicBezTo>
                  <a:pt x="1" y="14"/>
                  <a:pt x="1" y="13"/>
                  <a:pt x="1" y="13"/>
                </a:cubicBezTo>
                <a:cubicBezTo>
                  <a:pt x="0" y="12"/>
                  <a:pt x="0" y="11"/>
                  <a:pt x="0" y="9"/>
                </a:cubicBezTo>
                <a:cubicBezTo>
                  <a:pt x="0" y="8"/>
                  <a:pt x="0" y="7"/>
                  <a:pt x="0" y="6"/>
                </a:cubicBezTo>
                <a:cubicBezTo>
                  <a:pt x="0" y="5"/>
                  <a:pt x="0" y="4"/>
                  <a:pt x="0" y="3"/>
                </a:cubicBezTo>
                <a:cubicBezTo>
                  <a:pt x="0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0" name="Freeform 64"/>
          <p:cNvSpPr>
            <a:spLocks noChangeArrowheads="1"/>
          </p:cNvSpPr>
          <p:nvPr/>
        </p:nvSpPr>
        <p:spPr bwMode="auto">
          <a:xfrm>
            <a:off x="1508125" y="2713038"/>
            <a:ext cx="52388" cy="173037"/>
          </a:xfrm>
          <a:custGeom>
            <a:gdLst>
              <a:gd fmla="*/ 13097 w 4" name="T0"/>
              <a:gd fmla="*/ 0 h 13" name="T1"/>
              <a:gd fmla="*/ 13097 w 4" name="T2"/>
              <a:gd fmla="*/ 26621 h 13" name="T3"/>
              <a:gd fmla="*/ 26194 w 4" name="T4"/>
              <a:gd fmla="*/ 66553 h 13" name="T5"/>
              <a:gd fmla="*/ 26194 w 4" name="T6"/>
              <a:gd fmla="*/ 79863 h 13" name="T7"/>
              <a:gd fmla="*/ 26194 w 4" name="T8"/>
              <a:gd fmla="*/ 93174 h 13" name="T9"/>
              <a:gd fmla="*/ 26194 w 4" name="T10"/>
              <a:gd fmla="*/ 119795 h 13" name="T11"/>
              <a:gd fmla="*/ 39291 w 4" name="T12"/>
              <a:gd fmla="*/ 146416 h 13" name="T13"/>
              <a:gd fmla="*/ 52388 w 4" name="T14"/>
              <a:gd fmla="*/ 173037 h 13" name="T15"/>
              <a:gd fmla="*/ 26194 w 4" name="T16"/>
              <a:gd fmla="*/ 159726 h 13" name="T17"/>
              <a:gd fmla="*/ 13097 w 4" name="T18"/>
              <a:gd fmla="*/ 133105 h 13" name="T19"/>
              <a:gd fmla="*/ 0 w 4" name="T20"/>
              <a:gd fmla="*/ 93174 h 13" name="T21"/>
              <a:gd fmla="*/ 0 w 4" name="T22"/>
              <a:gd fmla="*/ 79863 h 13" name="T23"/>
              <a:gd fmla="*/ 0 w 4" name="T24"/>
              <a:gd fmla="*/ 66553 h 13" name="T25"/>
              <a:gd fmla="*/ 13097 w 4" name="T26"/>
              <a:gd fmla="*/ 26621 h 13" name="T27"/>
              <a:gd fmla="*/ 13097 w 4" name="T28"/>
              <a:gd fmla="*/ 0 h 13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4" name="T45"/>
              <a:gd fmla="*/ 0 h 13" name="T46"/>
              <a:gd fmla="*/ 4 w 4" name="T47"/>
              <a:gd fmla="*/ 13 h 13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3" w="4">
                <a:moveTo>
                  <a:pt x="1" y="0"/>
                </a:moveTo>
                <a:cubicBezTo>
                  <a:pt x="1" y="0"/>
                  <a:pt x="1" y="1"/>
                  <a:pt x="1" y="2"/>
                </a:cubicBezTo>
                <a:cubicBezTo>
                  <a:pt x="1" y="3"/>
                  <a:pt x="2" y="4"/>
                  <a:pt x="2" y="5"/>
                </a:cubicBezTo>
                <a:cubicBezTo>
                  <a:pt x="2" y="5"/>
                  <a:pt x="2" y="5"/>
                  <a:pt x="2" y="6"/>
                </a:cubicBezTo>
                <a:cubicBezTo>
                  <a:pt x="2" y="6"/>
                  <a:pt x="2" y="7"/>
                  <a:pt x="2" y="7"/>
                </a:cubicBezTo>
                <a:cubicBezTo>
                  <a:pt x="2" y="8"/>
                  <a:pt x="2" y="9"/>
                  <a:pt x="2" y="9"/>
                </a:cubicBezTo>
                <a:cubicBezTo>
                  <a:pt x="3" y="10"/>
                  <a:pt x="3" y="11"/>
                  <a:pt x="3" y="11"/>
                </a:cubicBezTo>
                <a:cubicBezTo>
                  <a:pt x="4" y="12"/>
                  <a:pt x="4" y="13"/>
                  <a:pt x="4" y="13"/>
                </a:cubicBezTo>
                <a:cubicBezTo>
                  <a:pt x="4" y="13"/>
                  <a:pt x="3" y="13"/>
                  <a:pt x="2" y="12"/>
                </a:cubicBezTo>
                <a:cubicBezTo>
                  <a:pt x="2" y="11"/>
                  <a:pt x="2" y="10"/>
                  <a:pt x="1" y="10"/>
                </a:cubicBezTo>
                <a:cubicBezTo>
                  <a:pt x="1" y="9"/>
                  <a:pt x="1" y="8"/>
                  <a:pt x="0" y="7"/>
                </a:cubicBezTo>
                <a:cubicBezTo>
                  <a:pt x="0" y="7"/>
                  <a:pt x="0" y="6"/>
                  <a:pt x="0" y="6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3"/>
                  <a:pt x="1" y="2"/>
                </a:cubicBezTo>
                <a:cubicBezTo>
                  <a:pt x="1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1" name="Freeform 65"/>
          <p:cNvSpPr>
            <a:spLocks noChangeArrowheads="1"/>
          </p:cNvSpPr>
          <p:nvPr/>
        </p:nvSpPr>
        <p:spPr bwMode="auto">
          <a:xfrm>
            <a:off x="2530475" y="2022475"/>
            <a:ext cx="225425" cy="66675"/>
          </a:xfrm>
          <a:custGeom>
            <a:gdLst>
              <a:gd fmla="*/ 225425 w 17" name="T0"/>
              <a:gd fmla="*/ 66675 h 5" name="T1"/>
              <a:gd fmla="*/ 198904 w 17" name="T2"/>
              <a:gd fmla="*/ 53340 h 5" name="T3"/>
              <a:gd fmla="*/ 119343 w 17" name="T4"/>
              <a:gd fmla="*/ 26670 h 5" name="T5"/>
              <a:gd fmla="*/ 79562 w 17" name="T6"/>
              <a:gd fmla="*/ 13335 h 5" name="T7"/>
              <a:gd fmla="*/ 53041 w 17" name="T8"/>
              <a:gd fmla="*/ 13335 h 5" name="T9"/>
              <a:gd fmla="*/ 39781 w 17" name="T10"/>
              <a:gd fmla="*/ 13335 h 5" name="T11"/>
              <a:gd fmla="*/ 13260 w 17" name="T12"/>
              <a:gd fmla="*/ 26670 h 5" name="T13"/>
              <a:gd fmla="*/ 0 w 17" name="T14"/>
              <a:gd fmla="*/ 26670 h 5" name="T15"/>
              <a:gd fmla="*/ 39781 w 17" name="T16"/>
              <a:gd fmla="*/ 0 h 5" name="T17"/>
              <a:gd fmla="*/ 53041 w 17" name="T18"/>
              <a:gd fmla="*/ 0 h 5" name="T19"/>
              <a:gd fmla="*/ 79562 w 17" name="T20"/>
              <a:gd fmla="*/ 0 h 5" name="T21"/>
              <a:gd fmla="*/ 119343 w 17" name="T22"/>
              <a:gd fmla="*/ 0 h 5" name="T23"/>
              <a:gd fmla="*/ 172384 w 17" name="T24"/>
              <a:gd fmla="*/ 26670 h 5" name="T25"/>
              <a:gd fmla="*/ 198904 w 17" name="T26"/>
              <a:gd fmla="*/ 40005 h 5" name="T27"/>
              <a:gd fmla="*/ 225425 w 17" name="T28"/>
              <a:gd fmla="*/ 66675 h 5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7" name="T45"/>
              <a:gd fmla="*/ 0 h 5" name="T46"/>
              <a:gd fmla="*/ 17 w 17" name="T47"/>
              <a:gd fmla="*/ 5 h 5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5" w="17">
                <a:moveTo>
                  <a:pt x="17" y="5"/>
                </a:moveTo>
                <a:cubicBezTo>
                  <a:pt x="17" y="5"/>
                  <a:pt x="16" y="5"/>
                  <a:pt x="15" y="4"/>
                </a:cubicBezTo>
                <a:cubicBezTo>
                  <a:pt x="13" y="3"/>
                  <a:pt x="11" y="2"/>
                  <a:pt x="9" y="2"/>
                </a:cubicBezTo>
                <a:cubicBezTo>
                  <a:pt x="8" y="2"/>
                  <a:pt x="7" y="1"/>
                  <a:pt x="6" y="1"/>
                </a:cubicBezTo>
                <a:cubicBezTo>
                  <a:pt x="5" y="1"/>
                  <a:pt x="5" y="1"/>
                  <a:pt x="4" y="1"/>
                </a:cubicBezTo>
                <a:cubicBezTo>
                  <a:pt x="4" y="1"/>
                  <a:pt x="3" y="1"/>
                  <a:pt x="3" y="1"/>
                </a:cubicBezTo>
                <a:cubicBezTo>
                  <a:pt x="2" y="1"/>
                  <a:pt x="1" y="1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1" y="1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0"/>
                  <a:pt x="5" y="0"/>
                  <a:pt x="6" y="0"/>
                </a:cubicBezTo>
                <a:cubicBezTo>
                  <a:pt x="7" y="0"/>
                  <a:pt x="8" y="0"/>
                  <a:pt x="9" y="0"/>
                </a:cubicBezTo>
                <a:cubicBezTo>
                  <a:pt x="11" y="1"/>
                  <a:pt x="12" y="1"/>
                  <a:pt x="13" y="2"/>
                </a:cubicBezTo>
                <a:cubicBezTo>
                  <a:pt x="14" y="2"/>
                  <a:pt x="15" y="3"/>
                  <a:pt x="15" y="3"/>
                </a:cubicBezTo>
                <a:cubicBezTo>
                  <a:pt x="17" y="4"/>
                  <a:pt x="17" y="5"/>
                  <a:pt x="17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2" name="Freeform 66"/>
          <p:cNvSpPr>
            <a:spLocks noChangeArrowheads="1"/>
          </p:cNvSpPr>
          <p:nvPr/>
        </p:nvSpPr>
        <p:spPr bwMode="auto">
          <a:xfrm>
            <a:off x="2582863" y="1970088"/>
            <a:ext cx="158750" cy="52387"/>
          </a:xfrm>
          <a:custGeom>
            <a:gdLst>
              <a:gd fmla="*/ 158750 w 12" name="T0"/>
              <a:gd fmla="*/ 52387 h 4" name="T1"/>
              <a:gd fmla="*/ 132292 w 12" name="T2"/>
              <a:gd fmla="*/ 39290 h 4" name="T3"/>
              <a:gd fmla="*/ 105833 w 12" name="T4"/>
              <a:gd fmla="*/ 26194 h 4" name="T5"/>
              <a:gd fmla="*/ 92604 w 12" name="T6"/>
              <a:gd fmla="*/ 26194 h 4" name="T7"/>
              <a:gd fmla="*/ 79375 w 12" name="T8"/>
              <a:gd fmla="*/ 13097 h 4" name="T9"/>
              <a:gd fmla="*/ 52917 w 12" name="T10"/>
              <a:gd fmla="*/ 13097 h 4" name="T11"/>
              <a:gd fmla="*/ 26458 w 12" name="T12"/>
              <a:gd fmla="*/ 13097 h 4" name="T13"/>
              <a:gd fmla="*/ 0 w 12" name="T14"/>
              <a:gd fmla="*/ 13097 h 4" name="T15"/>
              <a:gd fmla="*/ 26458 w 12" name="T16"/>
              <a:gd fmla="*/ 0 h 4" name="T17"/>
              <a:gd fmla="*/ 52917 w 12" name="T18"/>
              <a:gd fmla="*/ 0 h 4" name="T19"/>
              <a:gd fmla="*/ 92604 w 12" name="T20"/>
              <a:gd fmla="*/ 0 h 4" name="T21"/>
              <a:gd fmla="*/ 105833 w 12" name="T22"/>
              <a:gd fmla="*/ 0 h 4" name="T23"/>
              <a:gd fmla="*/ 119063 w 12" name="T24"/>
              <a:gd fmla="*/ 13097 h 4" name="T25"/>
              <a:gd fmla="*/ 145521 w 12" name="T26"/>
              <a:gd fmla="*/ 26194 h 4" name="T27"/>
              <a:gd fmla="*/ 158750 w 12" name="T28"/>
              <a:gd fmla="*/ 52387 h 4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2" name="T45"/>
              <a:gd fmla="*/ 0 h 4" name="T46"/>
              <a:gd fmla="*/ 12 w 12" name="T47"/>
              <a:gd fmla="*/ 4 h 4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4" w="12">
                <a:moveTo>
                  <a:pt x="12" y="4"/>
                </a:moveTo>
                <a:cubicBezTo>
                  <a:pt x="12" y="4"/>
                  <a:pt x="12" y="3"/>
                  <a:pt x="10" y="3"/>
                </a:cubicBezTo>
                <a:cubicBezTo>
                  <a:pt x="10" y="3"/>
                  <a:pt x="9" y="2"/>
                  <a:pt x="8" y="2"/>
                </a:cubicBezTo>
                <a:cubicBezTo>
                  <a:pt x="8" y="2"/>
                  <a:pt x="8" y="2"/>
                  <a:pt x="7" y="2"/>
                </a:cubicBezTo>
                <a:cubicBezTo>
                  <a:pt x="7" y="2"/>
                  <a:pt x="7" y="2"/>
                  <a:pt x="6" y="1"/>
                </a:cubicBezTo>
                <a:cubicBezTo>
                  <a:pt x="5" y="1"/>
                  <a:pt x="5" y="1"/>
                  <a:pt x="4" y="1"/>
                </a:cubicBezTo>
                <a:cubicBezTo>
                  <a:pt x="3" y="1"/>
                  <a:pt x="2" y="1"/>
                  <a:pt x="2" y="1"/>
                </a:cubicBez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2" y="0"/>
                </a:cubicBezTo>
                <a:cubicBezTo>
                  <a:pt x="2" y="0"/>
                  <a:pt x="3" y="0"/>
                  <a:pt x="4" y="0"/>
                </a:cubicBezTo>
                <a:cubicBezTo>
                  <a:pt x="5" y="0"/>
                  <a:pt x="6" y="0"/>
                  <a:pt x="7" y="0"/>
                </a:cubicBezTo>
                <a:cubicBezTo>
                  <a:pt x="7" y="0"/>
                  <a:pt x="7" y="0"/>
                  <a:pt x="8" y="0"/>
                </a:cubicBezTo>
                <a:cubicBezTo>
                  <a:pt x="8" y="1"/>
                  <a:pt x="9" y="1"/>
                  <a:pt x="9" y="1"/>
                </a:cubicBezTo>
                <a:cubicBezTo>
                  <a:pt x="10" y="1"/>
                  <a:pt x="10" y="2"/>
                  <a:pt x="11" y="2"/>
                </a:cubicBezTo>
                <a:cubicBezTo>
                  <a:pt x="12" y="3"/>
                  <a:pt x="12" y="4"/>
                  <a:pt x="12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3" name="Freeform 69"/>
          <p:cNvSpPr>
            <a:spLocks noChangeArrowheads="1"/>
          </p:cNvSpPr>
          <p:nvPr/>
        </p:nvSpPr>
        <p:spPr bwMode="auto">
          <a:xfrm>
            <a:off x="2503488" y="2886075"/>
            <a:ext cx="198437" cy="279400"/>
          </a:xfrm>
          <a:custGeom>
            <a:gdLst>
              <a:gd fmla="*/ 198437 w 15" name="T0"/>
              <a:gd fmla="*/ 279400 h 21" name="T1"/>
              <a:gd fmla="*/ 171979 w 15" name="T2"/>
              <a:gd fmla="*/ 239486 h 21" name="T3"/>
              <a:gd fmla="*/ 92604 w 15" name="T4"/>
              <a:gd fmla="*/ 146352 h 21" name="T5"/>
              <a:gd fmla="*/ 26458 w 15" name="T6"/>
              <a:gd fmla="*/ 39914 h 21" name="T7"/>
              <a:gd fmla="*/ 0 w 15" name="T8"/>
              <a:gd fmla="*/ 0 h 21" name="T9"/>
              <a:gd fmla="*/ 39687 w 15" name="T10"/>
              <a:gd fmla="*/ 26610 h 21" name="T11"/>
              <a:gd fmla="*/ 119062 w 15" name="T12"/>
              <a:gd fmla="*/ 119743 h 21" name="T13"/>
              <a:gd fmla="*/ 185208 w 15" name="T14"/>
              <a:gd fmla="*/ 226181 h 21" name="T15"/>
              <a:gd fmla="*/ 198437 w 15" name="T16"/>
              <a:gd fmla="*/ 279400 h 2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5" name="T27"/>
              <a:gd fmla="*/ 0 h 21" name="T28"/>
              <a:gd fmla="*/ 15 w 15" name="T29"/>
              <a:gd fmla="*/ 21 h 2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1" w="15">
                <a:moveTo>
                  <a:pt x="15" y="21"/>
                </a:moveTo>
                <a:cubicBezTo>
                  <a:pt x="15" y="21"/>
                  <a:pt x="14" y="19"/>
                  <a:pt x="13" y="18"/>
                </a:cubicBezTo>
                <a:cubicBezTo>
                  <a:pt x="11" y="16"/>
                  <a:pt x="9" y="13"/>
                  <a:pt x="7" y="11"/>
                </a:cubicBezTo>
                <a:cubicBezTo>
                  <a:pt x="5" y="8"/>
                  <a:pt x="4" y="5"/>
                  <a:pt x="2" y="3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2" y="1"/>
                  <a:pt x="3" y="2"/>
                </a:cubicBezTo>
                <a:cubicBezTo>
                  <a:pt x="5" y="4"/>
                  <a:pt x="7" y="7"/>
                  <a:pt x="9" y="9"/>
                </a:cubicBezTo>
                <a:cubicBezTo>
                  <a:pt x="11" y="12"/>
                  <a:pt x="12" y="15"/>
                  <a:pt x="14" y="17"/>
                </a:cubicBezTo>
                <a:cubicBezTo>
                  <a:pt x="15" y="19"/>
                  <a:pt x="15" y="21"/>
                  <a:pt x="15" y="2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88" name="Freeform 70"/>
          <p:cNvSpPr>
            <a:spLocks noChangeArrowheads="1"/>
          </p:cNvSpPr>
          <p:nvPr/>
        </p:nvSpPr>
        <p:spPr bwMode="auto">
          <a:xfrm>
            <a:off x="3592513" y="2130425"/>
            <a:ext cx="690562" cy="569913"/>
          </a:xfrm>
          <a:custGeom>
            <a:gdLst>
              <a:gd fmla="*/ 172641 w 52" name="T0"/>
              <a:gd fmla="*/ 0 h 43" name="T1"/>
              <a:gd fmla="*/ 371841 w 52" name="T2"/>
              <a:gd fmla="*/ 490390 h 43" name="T3"/>
              <a:gd fmla="*/ 305441 w 52" name="T4"/>
              <a:gd fmla="*/ 318091 h 43" name="T5"/>
              <a:gd fmla="*/ 212481 w 52" name="T6"/>
              <a:gd fmla="*/ 424121 h 43" name="T7"/>
              <a:gd fmla="*/ 199201 w 52" name="T8"/>
              <a:gd fmla="*/ 265076 h 43" name="T9"/>
              <a:gd fmla="*/ 53120 w 52" name="T10"/>
              <a:gd fmla="*/ 344599 h 43" name="T11"/>
              <a:gd fmla="*/ 119520 w 52" name="T12"/>
              <a:gd fmla="*/ 119284 h 43" name="T13"/>
              <a:gd fmla="*/ 92960 w 52" name="T14"/>
              <a:gd fmla="*/ 79523 h 43" name="T15"/>
              <a:gd fmla="*/ 172641 w 52" name="T16"/>
              <a:gd fmla="*/ 0 h 4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2" name="T27"/>
              <a:gd fmla="*/ 0 h 43" name="T28"/>
              <a:gd fmla="*/ 52 w 52" name="T29"/>
              <a:gd fmla="*/ 43 h 4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3" w="52">
                <a:moveTo>
                  <a:pt x="13" y="0"/>
                </a:moveTo>
                <a:cubicBezTo>
                  <a:pt x="13" y="0"/>
                  <a:pt x="52" y="6"/>
                  <a:pt x="28" y="37"/>
                </a:cubicBezTo>
                <a:cubicBezTo>
                  <a:pt x="28" y="37"/>
                  <a:pt x="18" y="43"/>
                  <a:pt x="23" y="24"/>
                </a:cubicBezTo>
                <a:cubicBezTo>
                  <a:pt x="23" y="24"/>
                  <a:pt x="18" y="31"/>
                  <a:pt x="16" y="32"/>
                </a:cubicBezTo>
                <a:cubicBezTo>
                  <a:pt x="15" y="32"/>
                  <a:pt x="7" y="35"/>
                  <a:pt x="15" y="20"/>
                </a:cubicBezTo>
                <a:cubicBezTo>
                  <a:pt x="15" y="20"/>
                  <a:pt x="8" y="29"/>
                  <a:pt x="4" y="26"/>
                </a:cubicBezTo>
                <a:cubicBezTo>
                  <a:pt x="4" y="26"/>
                  <a:pt x="0" y="22"/>
                  <a:pt x="9" y="9"/>
                </a:cubicBezTo>
                <a:cubicBezTo>
                  <a:pt x="7" y="6"/>
                  <a:pt x="7" y="6"/>
                  <a:pt x="7" y="6"/>
                </a:cubicBezTo>
                <a:lnTo>
                  <a:pt x="13" y="0"/>
                </a:lnTo>
                <a:close/>
              </a:path>
            </a:pathLst>
          </a:custGeom>
          <a:solidFill>
            <a:srgbClr val="F7F8F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89" name="Freeform 71"/>
          <p:cNvSpPr>
            <a:spLocks noChangeArrowheads="1"/>
          </p:cNvSpPr>
          <p:nvPr/>
        </p:nvSpPr>
        <p:spPr bwMode="auto">
          <a:xfrm>
            <a:off x="2808288" y="1120775"/>
            <a:ext cx="584200" cy="611188"/>
          </a:xfrm>
          <a:custGeom>
            <a:gdLst>
              <a:gd fmla="*/ 531091 w 44" name="T0"/>
              <a:gd fmla="*/ 518181 h 46" name="T1"/>
              <a:gd fmla="*/ 106218 w 44" name="T2"/>
              <a:gd fmla="*/ 199300 h 46" name="T3"/>
              <a:gd fmla="*/ 252268 w 44" name="T4"/>
              <a:gd fmla="*/ 305594 h 46" name="T5"/>
              <a:gd fmla="*/ 132773 w 44" name="T6"/>
              <a:gd fmla="*/ 372027 h 46" name="T7"/>
              <a:gd fmla="*/ 278823 w 44" name="T8"/>
              <a:gd fmla="*/ 425174 h 46" name="T9"/>
              <a:gd fmla="*/ 159327 w 44" name="T10"/>
              <a:gd fmla="*/ 544755 h 46" name="T11"/>
              <a:gd fmla="*/ 385041 w 44" name="T12"/>
              <a:gd fmla="*/ 544755 h 46" name="T13"/>
              <a:gd fmla="*/ 424873 w 44" name="T14"/>
              <a:gd fmla="*/ 584615 h 46" name="T15"/>
              <a:gd fmla="*/ 531091 w 44" name="T16"/>
              <a:gd fmla="*/ 518181 h 4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46" name="T28"/>
              <a:gd fmla="*/ 44 w 44" name="T29"/>
              <a:gd fmla="*/ 46 h 46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6" w="44">
                <a:moveTo>
                  <a:pt x="40" y="39"/>
                </a:moveTo>
                <a:cubicBezTo>
                  <a:pt x="40" y="39"/>
                  <a:pt x="44" y="0"/>
                  <a:pt x="8" y="15"/>
                </a:cubicBezTo>
                <a:cubicBezTo>
                  <a:pt x="8" y="15"/>
                  <a:pt x="0" y="23"/>
                  <a:pt x="19" y="23"/>
                </a:cubicBezTo>
                <a:cubicBezTo>
                  <a:pt x="19" y="23"/>
                  <a:pt x="11" y="26"/>
                  <a:pt x="10" y="28"/>
                </a:cubicBezTo>
                <a:cubicBezTo>
                  <a:pt x="9" y="28"/>
                  <a:pt x="4" y="36"/>
                  <a:pt x="21" y="32"/>
                </a:cubicBezTo>
                <a:cubicBezTo>
                  <a:pt x="21" y="32"/>
                  <a:pt x="10" y="36"/>
                  <a:pt x="12" y="41"/>
                </a:cubicBezTo>
                <a:cubicBezTo>
                  <a:pt x="12" y="41"/>
                  <a:pt x="15" y="46"/>
                  <a:pt x="29" y="41"/>
                </a:cubicBezTo>
                <a:cubicBezTo>
                  <a:pt x="32" y="44"/>
                  <a:pt x="32" y="44"/>
                  <a:pt x="32" y="44"/>
                </a:cubicBezTo>
                <a:lnTo>
                  <a:pt x="40" y="39"/>
                </a:lnTo>
                <a:close/>
              </a:path>
            </a:pathLst>
          </a:custGeom>
          <a:solidFill>
            <a:srgbClr val="F7F8F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6" name="Freeform 72"/>
          <p:cNvSpPr>
            <a:spLocks noChangeArrowheads="1"/>
          </p:cNvSpPr>
          <p:nvPr/>
        </p:nvSpPr>
        <p:spPr bwMode="auto">
          <a:xfrm>
            <a:off x="2862263" y="1571625"/>
            <a:ext cx="1193800" cy="915988"/>
          </a:xfrm>
          <a:custGeom>
            <a:gdLst>
              <a:gd fmla="*/ 915247 w 90" name="T0"/>
              <a:gd fmla="*/ 132752 h 69" name="T1"/>
              <a:gd fmla="*/ 636693 w 90" name="T2"/>
              <a:gd fmla="*/ 79651 h 69" name="T3"/>
              <a:gd fmla="*/ 384669 w 90" name="T4"/>
              <a:gd fmla="*/ 132752 h 69" name="T5"/>
              <a:gd fmla="*/ 238760 w 90" name="T6"/>
              <a:gd fmla="*/ 504457 h 69" name="T7"/>
              <a:gd fmla="*/ 238760 w 90" name="T8"/>
              <a:gd fmla="*/ 517732 h 69" name="T9"/>
              <a:gd fmla="*/ 291818 w 90" name="T10"/>
              <a:gd fmla="*/ 637209 h 69" name="T11"/>
              <a:gd fmla="*/ 331611 w 90" name="T12"/>
              <a:gd fmla="*/ 690310 h 69" name="T13"/>
              <a:gd fmla="*/ 384669 w 90" name="T14"/>
              <a:gd fmla="*/ 849612 h 69" name="T15"/>
              <a:gd fmla="*/ 384669 w 90" name="T16"/>
              <a:gd fmla="*/ 849612 h 69" name="T17"/>
              <a:gd fmla="*/ 450991 w 90" name="T18"/>
              <a:gd fmla="*/ 690310 h 69" name="T19"/>
              <a:gd fmla="*/ 557107 w 90" name="T20"/>
              <a:gd fmla="*/ 597383 h 69" name="T21"/>
              <a:gd fmla="*/ 557107 w 90" name="T22"/>
              <a:gd fmla="*/ 597383 h 69" name="T23"/>
              <a:gd fmla="*/ 822396 w 90" name="T24"/>
              <a:gd fmla="*/ 623934 h 69" name="T25"/>
              <a:gd fmla="*/ 915247 w 90" name="T26"/>
              <a:gd fmla="*/ 132752 h 69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w 90" name="T42"/>
              <a:gd fmla="*/ 0 h 69" name="T43"/>
              <a:gd fmla="*/ 90 w 90" name="T44"/>
              <a:gd fmla="*/ 69 h 69" name="T45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T45" l="T42" r="T44" t="T43"/>
            <a:pathLst>
              <a:path h="69" w="90">
                <a:moveTo>
                  <a:pt x="69" y="10"/>
                </a:moveTo>
                <a:cubicBezTo>
                  <a:pt x="69" y="10"/>
                  <a:pt x="60" y="0"/>
                  <a:pt x="48" y="6"/>
                </a:cubicBezTo>
                <a:cubicBezTo>
                  <a:pt x="48" y="6"/>
                  <a:pt x="33" y="0"/>
                  <a:pt x="29" y="10"/>
                </a:cubicBezTo>
                <a:cubicBezTo>
                  <a:pt x="29" y="10"/>
                  <a:pt x="0" y="27"/>
                  <a:pt x="18" y="38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40"/>
                  <a:pt x="17" y="46"/>
                  <a:pt x="22" y="48"/>
                </a:cubicBezTo>
                <a:cubicBezTo>
                  <a:pt x="24" y="50"/>
                  <a:pt x="25" y="52"/>
                  <a:pt x="25" y="52"/>
                </a:cubicBezTo>
                <a:cubicBezTo>
                  <a:pt x="20" y="69"/>
                  <a:pt x="29" y="64"/>
                  <a:pt x="29" y="64"/>
                </a:cubicBezTo>
                <a:cubicBezTo>
                  <a:pt x="29" y="64"/>
                  <a:pt x="29" y="64"/>
                  <a:pt x="29" y="64"/>
                </a:cubicBezTo>
                <a:cubicBezTo>
                  <a:pt x="31" y="64"/>
                  <a:pt x="34" y="52"/>
                  <a:pt x="34" y="52"/>
                </a:cubicBezTo>
                <a:cubicBezTo>
                  <a:pt x="38" y="51"/>
                  <a:pt x="41" y="48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8" y="55"/>
                  <a:pt x="62" y="47"/>
                </a:cubicBezTo>
                <a:cubicBezTo>
                  <a:pt x="75" y="38"/>
                  <a:pt x="90" y="30"/>
                  <a:pt x="69" y="10"/>
                </a:cubicBezTo>
                <a:close/>
              </a:path>
            </a:pathLst>
          </a:custGeom>
          <a:solidFill>
            <a:srgbClr val="EC707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7" name="Freeform 73"/>
          <p:cNvSpPr>
            <a:spLocks noChangeArrowheads="1" noEditPoints="1"/>
          </p:cNvSpPr>
          <p:nvPr/>
        </p:nvSpPr>
        <p:spPr bwMode="auto">
          <a:xfrm>
            <a:off x="2994025" y="1598613"/>
            <a:ext cx="942975" cy="849312"/>
          </a:xfrm>
          <a:custGeom>
            <a:gdLst>
              <a:gd fmla="*/ 916412 w 71" name="T0"/>
              <a:gd fmla="*/ 238869 h 64" name="T1"/>
              <a:gd fmla="*/ 597660 w 71" name="T2"/>
              <a:gd fmla="*/ 0 h 64" name="T3"/>
              <a:gd fmla="*/ 385159 w 71" name="T4"/>
              <a:gd fmla="*/ 0 h 64" name="T5"/>
              <a:gd fmla="*/ 0 w 71" name="T6"/>
              <a:gd fmla="*/ 358304 h 64" name="T7"/>
              <a:gd fmla="*/ 106251 w 71" name="T8"/>
              <a:gd fmla="*/ 597173 h 64" name="T9"/>
              <a:gd fmla="*/ 172657 w 71" name="T10"/>
              <a:gd fmla="*/ 663525 h 64" name="T11"/>
              <a:gd fmla="*/ 225783 w 71" name="T12"/>
              <a:gd fmla="*/ 849312 h 64" name="T13"/>
              <a:gd fmla="*/ 265627 w 71" name="T14"/>
              <a:gd fmla="*/ 849312 h 64" name="T15"/>
              <a:gd fmla="*/ 425003 w 71" name="T16"/>
              <a:gd fmla="*/ 610443 h 64" name="T17"/>
              <a:gd fmla="*/ 703911 w 71" name="T18"/>
              <a:gd fmla="*/ 610443 h 64" name="T19"/>
              <a:gd fmla="*/ 942975 w 71" name="T20"/>
              <a:gd fmla="*/ 358304 h 64" name="T21"/>
              <a:gd fmla="*/ 318752 w 71" name="T22"/>
              <a:gd fmla="*/ 650255 h 64" name="T23"/>
              <a:gd fmla="*/ 239064 w 71" name="T24"/>
              <a:gd fmla="*/ 809501 h 64" name="T25"/>
              <a:gd fmla="*/ 225783 w 71" name="T26"/>
              <a:gd fmla="*/ 809501 h 64" name="T27"/>
              <a:gd fmla="*/ 225783 w 71" name="T28"/>
              <a:gd fmla="*/ 663525 h 64" name="T29"/>
              <a:gd fmla="*/ 212501 w 71" name="T30"/>
              <a:gd fmla="*/ 636984 h 64" name="T31"/>
              <a:gd fmla="*/ 385159 w 71" name="T32"/>
              <a:gd fmla="*/ 597173 h 64" name="T33"/>
              <a:gd fmla="*/ 703911 w 71" name="T34"/>
              <a:gd fmla="*/ 557361 h 64" name="T35"/>
              <a:gd fmla="*/ 677348 w 71" name="T36"/>
              <a:gd fmla="*/ 570632 h 64" name="T37"/>
              <a:gd fmla="*/ 664067 w 71" name="T38"/>
              <a:gd fmla="*/ 411386 h 64" name="T39"/>
              <a:gd fmla="*/ 783599 w 71" name="T40"/>
              <a:gd fmla="*/ 358304 h 64" name="T41"/>
              <a:gd fmla="*/ 584379 w 71" name="T42"/>
              <a:gd fmla="*/ 358304 h 64" name="T43"/>
              <a:gd fmla="*/ 544535 w 71" name="T44"/>
              <a:gd fmla="*/ 371574 h 64" name="T45"/>
              <a:gd fmla="*/ 637504 w 71" name="T46"/>
              <a:gd fmla="*/ 597173 h 64" name="T47"/>
              <a:gd fmla="*/ 438284 w 71" name="T48"/>
              <a:gd fmla="*/ 557361 h 64" name="T49"/>
              <a:gd fmla="*/ 385159 w 71" name="T50"/>
              <a:gd fmla="*/ 544091 h 64" name="T51"/>
              <a:gd fmla="*/ 517972 w 71" name="T52"/>
              <a:gd fmla="*/ 504279 h 64" name="T53"/>
              <a:gd fmla="*/ 544535 w 71" name="T54"/>
              <a:gd fmla="*/ 464468 h 64" name="T55"/>
              <a:gd fmla="*/ 451565 w 71" name="T56"/>
              <a:gd fmla="*/ 384845 h 64" name="T57"/>
              <a:gd fmla="*/ 557816 w 71" name="T58"/>
              <a:gd fmla="*/ 278681 h 64" name="T59"/>
              <a:gd fmla="*/ 398440 w 71" name="T60"/>
              <a:gd fmla="*/ 371574 h 64" name="T61"/>
              <a:gd fmla="*/ 398440 w 71" name="T62"/>
              <a:gd fmla="*/ 464468 h 64" name="T63"/>
              <a:gd fmla="*/ 146095 w 71" name="T64"/>
              <a:gd fmla="*/ 570632 h 64" name="T65"/>
              <a:gd fmla="*/ 292189 w 71" name="T66"/>
              <a:gd fmla="*/ 424656 h 64" name="T67"/>
              <a:gd fmla="*/ 305471 w 71" name="T68"/>
              <a:gd fmla="*/ 398115 h 64" name="T69"/>
              <a:gd fmla="*/ 385159 w 71" name="T70"/>
              <a:gd fmla="*/ 278681 h 64" name="T71"/>
              <a:gd fmla="*/ 371877 w 71" name="T72"/>
              <a:gd fmla="*/ 172517 h 64" name="T73"/>
              <a:gd fmla="*/ 252345 w 71" name="T74"/>
              <a:gd fmla="*/ 172517 h 64" name="T75"/>
              <a:gd fmla="*/ 332033 w 71" name="T76"/>
              <a:gd fmla="*/ 212328 h 64" name="T77"/>
              <a:gd fmla="*/ 292189 w 71" name="T78"/>
              <a:gd fmla="*/ 278681 h 64" name="T79"/>
              <a:gd fmla="*/ 106251 w 71" name="T80"/>
              <a:gd fmla="*/ 305222 h 64" name="T81"/>
              <a:gd fmla="*/ 119532 w 71" name="T82"/>
              <a:gd fmla="*/ 345033 h 64" name="T83"/>
              <a:gd fmla="*/ 265627 w 71" name="T84"/>
              <a:gd fmla="*/ 305222 h 64" name="T85"/>
              <a:gd fmla="*/ 265627 w 71" name="T86"/>
              <a:gd fmla="*/ 384845 h 64" name="T87"/>
              <a:gd fmla="*/ 53125 w 71" name="T88"/>
              <a:gd fmla="*/ 358304 h 64" name="T89"/>
              <a:gd fmla="*/ 278908 w 71" name="T90"/>
              <a:gd fmla="*/ 106164 h 64" name="T91"/>
              <a:gd fmla="*/ 491410 w 71" name="T92"/>
              <a:gd fmla="*/ 212328 h 64" name="T93"/>
              <a:gd fmla="*/ 517972 w 71" name="T94"/>
              <a:gd fmla="*/ 225599 h 64" name="T95"/>
              <a:gd fmla="*/ 332033 w 71" name="T96"/>
              <a:gd fmla="*/ 53082 h 64" name="T97"/>
              <a:gd fmla="*/ 491410 w 71" name="T98"/>
              <a:gd fmla="*/ 66353 h 64" name="T99"/>
              <a:gd fmla="*/ 597660 w 71" name="T100"/>
              <a:gd fmla="*/ 53082 h 64" name="T101"/>
              <a:gd fmla="*/ 597660 w 71" name="T102"/>
              <a:gd fmla="*/ 119435 h 64" name="T103"/>
              <a:gd fmla="*/ 597660 w 71" name="T104"/>
              <a:gd fmla="*/ 199058 h 64" name="T105"/>
              <a:gd fmla="*/ 624223 w 71" name="T106"/>
              <a:gd fmla="*/ 172517 h 64" name="T107"/>
              <a:gd fmla="*/ 743755 w 71" name="T108"/>
              <a:gd fmla="*/ 106164 h 64" name="T109"/>
              <a:gd fmla="*/ 836724 w 71" name="T110"/>
              <a:gd fmla="*/ 199058 h 64" name="T111"/>
              <a:gd fmla="*/ 637504 w 71" name="T112"/>
              <a:gd fmla="*/ 212328 h 64" name="T113"/>
              <a:gd fmla="*/ 637504 w 71" name="T114"/>
              <a:gd fmla="*/ 265410 h 64" name="T115"/>
              <a:gd fmla="*/ 677348 w 71" name="T116"/>
              <a:gd fmla="*/ 291951 h 64" name="T117"/>
              <a:gd fmla="*/ 690630 w 71" name="T118"/>
              <a:gd fmla="*/ 318492 h 64" name="T119"/>
              <a:gd fmla="*/ 717192 w 71" name="T120"/>
              <a:gd fmla="*/ 265410 h 64" name="T121"/>
              <a:gd fmla="*/ 903131 w 71" name="T122"/>
              <a:gd fmla="*/ 358304 h 64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71" name="T186"/>
              <a:gd fmla="*/ 0 h 64" name="T187"/>
              <a:gd fmla="*/ 71 w 71" name="T188"/>
              <a:gd fmla="*/ 64 h 64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64" w="71">
                <a:moveTo>
                  <a:pt x="69" y="18"/>
                </a:moveTo>
                <a:cubicBezTo>
                  <a:pt x="69" y="18"/>
                  <a:pt x="69" y="18"/>
                  <a:pt x="69" y="18"/>
                </a:cubicBezTo>
                <a:cubicBezTo>
                  <a:pt x="67" y="15"/>
                  <a:pt x="64" y="11"/>
                  <a:pt x="60" y="7"/>
                </a:cubicBezTo>
                <a:cubicBezTo>
                  <a:pt x="60" y="7"/>
                  <a:pt x="54" y="0"/>
                  <a:pt x="45" y="0"/>
                </a:cubicBezTo>
                <a:cubicBezTo>
                  <a:pt x="43" y="0"/>
                  <a:pt x="40" y="1"/>
                  <a:pt x="38" y="2"/>
                </a:cubicBezTo>
                <a:cubicBezTo>
                  <a:pt x="36" y="1"/>
                  <a:pt x="32" y="0"/>
                  <a:pt x="29" y="0"/>
                </a:cubicBezTo>
                <a:cubicBezTo>
                  <a:pt x="23" y="0"/>
                  <a:pt x="20" y="2"/>
                  <a:pt x="18" y="6"/>
                </a:cubicBezTo>
                <a:cubicBezTo>
                  <a:pt x="15" y="8"/>
                  <a:pt x="1" y="18"/>
                  <a:pt x="0" y="27"/>
                </a:cubicBezTo>
                <a:cubicBezTo>
                  <a:pt x="0" y="31"/>
                  <a:pt x="2" y="34"/>
                  <a:pt x="6" y="37"/>
                </a:cubicBezTo>
                <a:cubicBezTo>
                  <a:pt x="6" y="39"/>
                  <a:pt x="6" y="42"/>
                  <a:pt x="8" y="45"/>
                </a:cubicBezTo>
                <a:cubicBezTo>
                  <a:pt x="9" y="46"/>
                  <a:pt x="10" y="46"/>
                  <a:pt x="11" y="47"/>
                </a:cubicBezTo>
                <a:cubicBezTo>
                  <a:pt x="12" y="48"/>
                  <a:pt x="13" y="49"/>
                  <a:pt x="13" y="50"/>
                </a:cubicBezTo>
                <a:cubicBezTo>
                  <a:pt x="12" y="57"/>
                  <a:pt x="12" y="61"/>
                  <a:pt x="13" y="63"/>
                </a:cubicBezTo>
                <a:cubicBezTo>
                  <a:pt x="14" y="64"/>
                  <a:pt x="15" y="64"/>
                  <a:pt x="17" y="64"/>
                </a:cubicBezTo>
                <a:cubicBezTo>
                  <a:pt x="18" y="64"/>
                  <a:pt x="19" y="64"/>
                  <a:pt x="19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3"/>
                  <a:pt x="22" y="63"/>
                  <a:pt x="26" y="52"/>
                </a:cubicBezTo>
                <a:cubicBezTo>
                  <a:pt x="29" y="50"/>
                  <a:pt x="31" y="48"/>
                  <a:pt x="32" y="46"/>
                </a:cubicBezTo>
                <a:cubicBezTo>
                  <a:pt x="34" y="48"/>
                  <a:pt x="37" y="50"/>
                  <a:pt x="42" y="50"/>
                </a:cubicBezTo>
                <a:cubicBezTo>
                  <a:pt x="45" y="50"/>
                  <a:pt x="49" y="49"/>
                  <a:pt x="53" y="46"/>
                </a:cubicBezTo>
                <a:cubicBezTo>
                  <a:pt x="55" y="45"/>
                  <a:pt x="55" y="45"/>
                  <a:pt x="55" y="45"/>
                </a:cubicBezTo>
                <a:cubicBezTo>
                  <a:pt x="63" y="40"/>
                  <a:pt x="70" y="35"/>
                  <a:pt x="71" y="27"/>
                </a:cubicBezTo>
                <a:cubicBezTo>
                  <a:pt x="71" y="24"/>
                  <a:pt x="71" y="21"/>
                  <a:pt x="69" y="18"/>
                </a:cubicBezTo>
                <a:close/>
                <a:moveTo>
                  <a:pt x="24" y="49"/>
                </a:moveTo>
                <a:cubicBezTo>
                  <a:pt x="23" y="49"/>
                  <a:pt x="23" y="49"/>
                  <a:pt x="23" y="50"/>
                </a:cubicBezTo>
                <a:cubicBezTo>
                  <a:pt x="21" y="54"/>
                  <a:pt x="19" y="59"/>
                  <a:pt x="18" y="61"/>
                </a:cubicBezTo>
                <a:cubicBezTo>
                  <a:pt x="18" y="61"/>
                  <a:pt x="18" y="61"/>
                  <a:pt x="18" y="61"/>
                </a:cubicBezTo>
                <a:cubicBezTo>
                  <a:pt x="18" y="61"/>
                  <a:pt x="17" y="61"/>
                  <a:pt x="17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0"/>
                  <a:pt x="15" y="58"/>
                  <a:pt x="17" y="50"/>
                </a:cubicBezTo>
                <a:cubicBezTo>
                  <a:pt x="17" y="50"/>
                  <a:pt x="17" y="49"/>
                  <a:pt x="17" y="49"/>
                </a:cubicBezTo>
                <a:cubicBezTo>
                  <a:pt x="16" y="48"/>
                  <a:pt x="16" y="48"/>
                  <a:pt x="16" y="48"/>
                </a:cubicBezTo>
                <a:cubicBezTo>
                  <a:pt x="19" y="48"/>
                  <a:pt x="23" y="47"/>
                  <a:pt x="27" y="45"/>
                </a:cubicBezTo>
                <a:cubicBezTo>
                  <a:pt x="29" y="45"/>
                  <a:pt x="29" y="45"/>
                  <a:pt x="29" y="45"/>
                </a:cubicBezTo>
                <a:cubicBezTo>
                  <a:pt x="28" y="46"/>
                  <a:pt x="26" y="48"/>
                  <a:pt x="24" y="49"/>
                </a:cubicBezTo>
                <a:close/>
                <a:moveTo>
                  <a:pt x="53" y="42"/>
                </a:moveTo>
                <a:cubicBezTo>
                  <a:pt x="51" y="43"/>
                  <a:pt x="51" y="43"/>
                  <a:pt x="51" y="43"/>
                </a:cubicBezTo>
                <a:cubicBezTo>
                  <a:pt x="51" y="43"/>
                  <a:pt x="51" y="43"/>
                  <a:pt x="51" y="43"/>
                </a:cubicBezTo>
                <a:cubicBezTo>
                  <a:pt x="51" y="43"/>
                  <a:pt x="46" y="36"/>
                  <a:pt x="49" y="32"/>
                </a:cubicBezTo>
                <a:cubicBezTo>
                  <a:pt x="50" y="32"/>
                  <a:pt x="50" y="32"/>
                  <a:pt x="50" y="31"/>
                </a:cubicBezTo>
                <a:cubicBezTo>
                  <a:pt x="52" y="31"/>
                  <a:pt x="54" y="30"/>
                  <a:pt x="58" y="29"/>
                </a:cubicBezTo>
                <a:cubicBezTo>
                  <a:pt x="59" y="29"/>
                  <a:pt x="59" y="28"/>
                  <a:pt x="59" y="27"/>
                </a:cubicBezTo>
                <a:cubicBezTo>
                  <a:pt x="58" y="26"/>
                  <a:pt x="57" y="26"/>
                  <a:pt x="56" y="26"/>
                </a:cubicBezTo>
                <a:cubicBezTo>
                  <a:pt x="46" y="30"/>
                  <a:pt x="44" y="27"/>
                  <a:pt x="44" y="27"/>
                </a:cubicBezTo>
                <a:cubicBezTo>
                  <a:pt x="43" y="26"/>
                  <a:pt x="42" y="26"/>
                  <a:pt x="41" y="26"/>
                </a:cubicBezTo>
                <a:cubicBezTo>
                  <a:pt x="41" y="26"/>
                  <a:pt x="40" y="27"/>
                  <a:pt x="41" y="28"/>
                </a:cubicBezTo>
                <a:cubicBezTo>
                  <a:pt x="41" y="28"/>
                  <a:pt x="42" y="31"/>
                  <a:pt x="46" y="31"/>
                </a:cubicBezTo>
                <a:cubicBezTo>
                  <a:pt x="43" y="37"/>
                  <a:pt x="47" y="43"/>
                  <a:pt x="48" y="45"/>
                </a:cubicBezTo>
                <a:cubicBezTo>
                  <a:pt x="46" y="46"/>
                  <a:pt x="44" y="46"/>
                  <a:pt x="42" y="46"/>
                </a:cubicBezTo>
                <a:cubicBezTo>
                  <a:pt x="36" y="46"/>
                  <a:pt x="34" y="42"/>
                  <a:pt x="33" y="42"/>
                </a:cubicBezTo>
                <a:cubicBezTo>
                  <a:pt x="33" y="42"/>
                  <a:pt x="33" y="41"/>
                  <a:pt x="32" y="41"/>
                </a:cubicBezTo>
                <a:cubicBezTo>
                  <a:pt x="29" y="41"/>
                  <a:pt x="29" y="41"/>
                  <a:pt x="29" y="41"/>
                </a:cubicBezTo>
                <a:cubicBezTo>
                  <a:pt x="30" y="40"/>
                  <a:pt x="31" y="39"/>
                  <a:pt x="32" y="38"/>
                </a:cubicBezTo>
                <a:cubicBezTo>
                  <a:pt x="35" y="37"/>
                  <a:pt x="39" y="38"/>
                  <a:pt x="39" y="38"/>
                </a:cubicBezTo>
                <a:cubicBezTo>
                  <a:pt x="40" y="39"/>
                  <a:pt x="41" y="38"/>
                  <a:pt x="42" y="37"/>
                </a:cubicBezTo>
                <a:cubicBezTo>
                  <a:pt x="42" y="37"/>
                  <a:pt x="42" y="36"/>
                  <a:pt x="41" y="35"/>
                </a:cubicBezTo>
                <a:cubicBezTo>
                  <a:pt x="41" y="35"/>
                  <a:pt x="38" y="34"/>
                  <a:pt x="34" y="34"/>
                </a:cubicBezTo>
                <a:cubicBezTo>
                  <a:pt x="34" y="33"/>
                  <a:pt x="33" y="31"/>
                  <a:pt x="34" y="29"/>
                </a:cubicBezTo>
                <a:cubicBezTo>
                  <a:pt x="34" y="25"/>
                  <a:pt x="36" y="23"/>
                  <a:pt x="40" y="23"/>
                </a:cubicBezTo>
                <a:cubicBezTo>
                  <a:pt x="41" y="23"/>
                  <a:pt x="42" y="22"/>
                  <a:pt x="42" y="21"/>
                </a:cubicBezTo>
                <a:cubicBezTo>
                  <a:pt x="41" y="20"/>
                  <a:pt x="41" y="20"/>
                  <a:pt x="40" y="20"/>
                </a:cubicBezTo>
                <a:cubicBezTo>
                  <a:pt x="34" y="20"/>
                  <a:pt x="31" y="23"/>
                  <a:pt x="30" y="28"/>
                </a:cubicBezTo>
                <a:cubicBezTo>
                  <a:pt x="30" y="31"/>
                  <a:pt x="30" y="34"/>
                  <a:pt x="31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28" y="37"/>
                  <a:pt x="26" y="39"/>
                  <a:pt x="25" y="42"/>
                </a:cubicBezTo>
                <a:cubicBezTo>
                  <a:pt x="18" y="45"/>
                  <a:pt x="13" y="45"/>
                  <a:pt x="11" y="43"/>
                </a:cubicBezTo>
                <a:cubicBezTo>
                  <a:pt x="9" y="41"/>
                  <a:pt x="9" y="38"/>
                  <a:pt x="9" y="37"/>
                </a:cubicBezTo>
                <a:cubicBezTo>
                  <a:pt x="11" y="36"/>
                  <a:pt x="15" y="33"/>
                  <a:pt x="22" y="32"/>
                </a:cubicBezTo>
                <a:cubicBezTo>
                  <a:pt x="23" y="32"/>
                  <a:pt x="23" y="32"/>
                  <a:pt x="23" y="31"/>
                </a:cubicBezTo>
                <a:cubicBezTo>
                  <a:pt x="24" y="31"/>
                  <a:pt x="24" y="30"/>
                  <a:pt x="23" y="30"/>
                </a:cubicBezTo>
                <a:cubicBezTo>
                  <a:pt x="23" y="30"/>
                  <a:pt x="23" y="27"/>
                  <a:pt x="24" y="24"/>
                </a:cubicBezTo>
                <a:cubicBezTo>
                  <a:pt x="25" y="23"/>
                  <a:pt x="26" y="21"/>
                  <a:pt x="29" y="21"/>
                </a:cubicBezTo>
                <a:cubicBezTo>
                  <a:pt x="29" y="21"/>
                  <a:pt x="30" y="20"/>
                  <a:pt x="30" y="19"/>
                </a:cubicBezTo>
                <a:cubicBezTo>
                  <a:pt x="30" y="19"/>
                  <a:pt x="30" y="15"/>
                  <a:pt x="28" y="13"/>
                </a:cubicBezTo>
                <a:cubicBezTo>
                  <a:pt x="26" y="12"/>
                  <a:pt x="24" y="11"/>
                  <a:pt x="21" y="11"/>
                </a:cubicBezTo>
                <a:cubicBezTo>
                  <a:pt x="20" y="12"/>
                  <a:pt x="19" y="12"/>
                  <a:pt x="19" y="13"/>
                </a:cubicBezTo>
                <a:cubicBezTo>
                  <a:pt x="20" y="14"/>
                  <a:pt x="20" y="15"/>
                  <a:pt x="21" y="15"/>
                </a:cubicBezTo>
                <a:cubicBezTo>
                  <a:pt x="23" y="15"/>
                  <a:pt x="24" y="15"/>
                  <a:pt x="25" y="16"/>
                </a:cubicBezTo>
                <a:cubicBezTo>
                  <a:pt x="26" y="16"/>
                  <a:pt x="26" y="17"/>
                  <a:pt x="26" y="18"/>
                </a:cubicBezTo>
                <a:cubicBezTo>
                  <a:pt x="25" y="19"/>
                  <a:pt x="23" y="19"/>
                  <a:pt x="22" y="21"/>
                </a:cubicBezTo>
                <a:cubicBezTo>
                  <a:pt x="22" y="20"/>
                  <a:pt x="22" y="20"/>
                  <a:pt x="21" y="20"/>
                </a:cubicBezTo>
                <a:cubicBezTo>
                  <a:pt x="17" y="19"/>
                  <a:pt x="9" y="22"/>
                  <a:pt x="8" y="23"/>
                </a:cubicBezTo>
                <a:cubicBezTo>
                  <a:pt x="7" y="23"/>
                  <a:pt x="7" y="24"/>
                  <a:pt x="8" y="25"/>
                </a:cubicBezTo>
                <a:cubicBezTo>
                  <a:pt x="8" y="26"/>
                  <a:pt x="8" y="26"/>
                  <a:pt x="9" y="26"/>
                </a:cubicBezTo>
                <a:cubicBezTo>
                  <a:pt x="10" y="26"/>
                  <a:pt x="10" y="26"/>
                  <a:pt x="10" y="26"/>
                </a:cubicBezTo>
                <a:cubicBezTo>
                  <a:pt x="13" y="24"/>
                  <a:pt x="18" y="23"/>
                  <a:pt x="20" y="23"/>
                </a:cubicBezTo>
                <a:cubicBezTo>
                  <a:pt x="21" y="23"/>
                  <a:pt x="21" y="23"/>
                  <a:pt x="21" y="23"/>
                </a:cubicBezTo>
                <a:cubicBezTo>
                  <a:pt x="20" y="25"/>
                  <a:pt x="20" y="28"/>
                  <a:pt x="20" y="29"/>
                </a:cubicBezTo>
                <a:cubicBezTo>
                  <a:pt x="14" y="30"/>
                  <a:pt x="10" y="33"/>
                  <a:pt x="8" y="34"/>
                </a:cubicBezTo>
                <a:cubicBezTo>
                  <a:pt x="5" y="32"/>
                  <a:pt x="4" y="30"/>
                  <a:pt x="4" y="27"/>
                </a:cubicBezTo>
                <a:cubicBezTo>
                  <a:pt x="4" y="20"/>
                  <a:pt x="16" y="12"/>
                  <a:pt x="20" y="9"/>
                </a:cubicBezTo>
                <a:cubicBezTo>
                  <a:pt x="21" y="9"/>
                  <a:pt x="21" y="8"/>
                  <a:pt x="21" y="8"/>
                </a:cubicBezTo>
                <a:cubicBezTo>
                  <a:pt x="21" y="7"/>
                  <a:pt x="21" y="7"/>
                  <a:pt x="21" y="7"/>
                </a:cubicBezTo>
                <a:cubicBezTo>
                  <a:pt x="26" y="8"/>
                  <a:pt x="35" y="10"/>
                  <a:pt x="37" y="16"/>
                </a:cubicBezTo>
                <a:cubicBezTo>
                  <a:pt x="37" y="16"/>
                  <a:pt x="38" y="17"/>
                  <a:pt x="39" y="17"/>
                </a:cubicBezTo>
                <a:cubicBezTo>
                  <a:pt x="39" y="17"/>
                  <a:pt x="39" y="17"/>
                  <a:pt x="39" y="17"/>
                </a:cubicBezTo>
                <a:cubicBezTo>
                  <a:pt x="40" y="16"/>
                  <a:pt x="41" y="15"/>
                  <a:pt x="40" y="14"/>
                </a:cubicBezTo>
                <a:cubicBezTo>
                  <a:pt x="38" y="8"/>
                  <a:pt x="30" y="5"/>
                  <a:pt x="25" y="4"/>
                </a:cubicBezTo>
                <a:cubicBezTo>
                  <a:pt x="26" y="4"/>
                  <a:pt x="27" y="4"/>
                  <a:pt x="29" y="4"/>
                </a:cubicBezTo>
                <a:cubicBezTo>
                  <a:pt x="33" y="4"/>
                  <a:pt x="37" y="5"/>
                  <a:pt x="37" y="5"/>
                </a:cubicBezTo>
                <a:cubicBezTo>
                  <a:pt x="37" y="5"/>
                  <a:pt x="38" y="5"/>
                  <a:pt x="38" y="5"/>
                </a:cubicBezTo>
                <a:cubicBezTo>
                  <a:pt x="41" y="4"/>
                  <a:pt x="43" y="4"/>
                  <a:pt x="45" y="4"/>
                </a:cubicBezTo>
                <a:cubicBezTo>
                  <a:pt x="48" y="4"/>
                  <a:pt x="50" y="4"/>
                  <a:pt x="52" y="5"/>
                </a:cubicBezTo>
                <a:cubicBezTo>
                  <a:pt x="49" y="6"/>
                  <a:pt x="46" y="7"/>
                  <a:pt x="45" y="9"/>
                </a:cubicBezTo>
                <a:cubicBezTo>
                  <a:pt x="44" y="10"/>
                  <a:pt x="43" y="12"/>
                  <a:pt x="44" y="14"/>
                </a:cubicBezTo>
                <a:cubicBezTo>
                  <a:pt x="44" y="14"/>
                  <a:pt x="45" y="15"/>
                  <a:pt x="45" y="15"/>
                </a:cubicBezTo>
                <a:cubicBezTo>
                  <a:pt x="46" y="15"/>
                  <a:pt x="46" y="15"/>
                  <a:pt x="46" y="15"/>
                </a:cubicBezTo>
                <a:cubicBezTo>
                  <a:pt x="47" y="15"/>
                  <a:pt x="47" y="14"/>
                  <a:pt x="47" y="13"/>
                </a:cubicBezTo>
                <a:cubicBezTo>
                  <a:pt x="47" y="12"/>
                  <a:pt x="47" y="11"/>
                  <a:pt x="47" y="11"/>
                </a:cubicBezTo>
                <a:cubicBezTo>
                  <a:pt x="49" y="9"/>
                  <a:pt x="53" y="8"/>
                  <a:pt x="56" y="8"/>
                </a:cubicBezTo>
                <a:cubicBezTo>
                  <a:pt x="57" y="9"/>
                  <a:pt x="57" y="10"/>
                  <a:pt x="57" y="10"/>
                </a:cubicBezTo>
                <a:cubicBezTo>
                  <a:pt x="59" y="12"/>
                  <a:pt x="61" y="13"/>
                  <a:pt x="63" y="15"/>
                </a:cubicBezTo>
                <a:cubicBezTo>
                  <a:pt x="58" y="15"/>
                  <a:pt x="53" y="17"/>
                  <a:pt x="52" y="18"/>
                </a:cubicBezTo>
                <a:cubicBezTo>
                  <a:pt x="50" y="17"/>
                  <a:pt x="49" y="16"/>
                  <a:pt x="48" y="16"/>
                </a:cubicBezTo>
                <a:cubicBezTo>
                  <a:pt x="47" y="16"/>
                  <a:pt x="47" y="17"/>
                  <a:pt x="46" y="18"/>
                </a:cubicBezTo>
                <a:cubicBezTo>
                  <a:pt x="46" y="19"/>
                  <a:pt x="47" y="20"/>
                  <a:pt x="48" y="20"/>
                </a:cubicBezTo>
                <a:cubicBezTo>
                  <a:pt x="48" y="20"/>
                  <a:pt x="50" y="20"/>
                  <a:pt x="50" y="21"/>
                </a:cubicBezTo>
                <a:cubicBezTo>
                  <a:pt x="50" y="21"/>
                  <a:pt x="51" y="22"/>
                  <a:pt x="51" y="22"/>
                </a:cubicBezTo>
                <a:cubicBezTo>
                  <a:pt x="50" y="23"/>
                  <a:pt x="51" y="24"/>
                  <a:pt x="52" y="24"/>
                </a:cubicBezTo>
                <a:cubicBezTo>
                  <a:pt x="52" y="24"/>
                  <a:pt x="52" y="24"/>
                  <a:pt x="52" y="24"/>
                </a:cubicBezTo>
                <a:cubicBezTo>
                  <a:pt x="53" y="24"/>
                  <a:pt x="54" y="24"/>
                  <a:pt x="54" y="23"/>
                </a:cubicBezTo>
                <a:cubicBezTo>
                  <a:pt x="54" y="22"/>
                  <a:pt x="54" y="21"/>
                  <a:pt x="54" y="20"/>
                </a:cubicBezTo>
                <a:cubicBezTo>
                  <a:pt x="56" y="19"/>
                  <a:pt x="62" y="17"/>
                  <a:pt x="66" y="20"/>
                </a:cubicBezTo>
                <a:cubicBezTo>
                  <a:pt x="67" y="22"/>
                  <a:pt x="68" y="25"/>
                  <a:pt x="68" y="27"/>
                </a:cubicBezTo>
                <a:cubicBezTo>
                  <a:pt x="67" y="33"/>
                  <a:pt x="60" y="37"/>
                  <a:pt x="53" y="42"/>
                </a:cubicBezTo>
                <a:close/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8" name="Freeform 74"/>
          <p:cNvSpPr>
            <a:spLocks noChangeArrowheads="1"/>
          </p:cNvSpPr>
          <p:nvPr/>
        </p:nvSpPr>
        <p:spPr bwMode="auto">
          <a:xfrm>
            <a:off x="2941638" y="1200150"/>
            <a:ext cx="306387" cy="66675"/>
          </a:xfrm>
          <a:custGeom>
            <a:gdLst>
              <a:gd fmla="*/ 306387 w 23" name="T0"/>
              <a:gd fmla="*/ 53340 h 5" name="T1"/>
              <a:gd fmla="*/ 253102 w 23" name="T2"/>
              <a:gd fmla="*/ 40005 h 5" name="T3"/>
              <a:gd fmla="*/ 146533 w 23" name="T4"/>
              <a:gd fmla="*/ 26670 h 5" name="T5"/>
              <a:gd fmla="*/ 119891 w 23" name="T6"/>
              <a:gd fmla="*/ 26670 h 5" name="T7"/>
              <a:gd fmla="*/ 93248 w 23" name="T8"/>
              <a:gd fmla="*/ 26670 h 5" name="T9"/>
              <a:gd fmla="*/ 66606 w 23" name="T10"/>
              <a:gd fmla="*/ 40005 h 5" name="T11"/>
              <a:gd fmla="*/ 53285 w 23" name="T12"/>
              <a:gd fmla="*/ 40005 h 5" name="T13"/>
              <a:gd fmla="*/ 13321 w 23" name="T14"/>
              <a:gd fmla="*/ 53340 h 5" name="T15"/>
              <a:gd fmla="*/ 0 w 23" name="T16"/>
              <a:gd fmla="*/ 66675 h 5" name="T17"/>
              <a:gd fmla="*/ 39964 w 23" name="T18"/>
              <a:gd fmla="*/ 26670 h 5" name="T19"/>
              <a:gd fmla="*/ 66606 w 23" name="T20"/>
              <a:gd fmla="*/ 13335 h 5" name="T21"/>
              <a:gd fmla="*/ 93248 w 23" name="T22"/>
              <a:gd fmla="*/ 13335 h 5" name="T23"/>
              <a:gd fmla="*/ 146533 w 23" name="T24"/>
              <a:gd fmla="*/ 0 h 5" name="T25"/>
              <a:gd fmla="*/ 213139 w 23" name="T26"/>
              <a:gd fmla="*/ 13335 h 5" name="T27"/>
              <a:gd fmla="*/ 253102 w 23" name="T28"/>
              <a:gd fmla="*/ 26670 h 5" name="T29"/>
              <a:gd fmla="*/ 306387 w 23" name="T30"/>
              <a:gd fmla="*/ 53340 h 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23" name="T48"/>
              <a:gd fmla="*/ 0 h 5" name="T49"/>
              <a:gd fmla="*/ 23 w 23" name="T50"/>
              <a:gd fmla="*/ 5 h 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5" w="23">
                <a:moveTo>
                  <a:pt x="23" y="4"/>
                </a:moveTo>
                <a:cubicBezTo>
                  <a:pt x="23" y="4"/>
                  <a:pt x="21" y="4"/>
                  <a:pt x="19" y="3"/>
                </a:cubicBezTo>
                <a:cubicBezTo>
                  <a:pt x="17" y="3"/>
                  <a:pt x="14" y="2"/>
                  <a:pt x="11" y="2"/>
                </a:cubicBezTo>
                <a:cubicBezTo>
                  <a:pt x="11" y="2"/>
                  <a:pt x="10" y="2"/>
                  <a:pt x="9" y="2"/>
                </a:cubicBezTo>
                <a:cubicBezTo>
                  <a:pt x="9" y="2"/>
                  <a:pt x="8" y="2"/>
                  <a:pt x="7" y="2"/>
                </a:cubicBezTo>
                <a:cubicBezTo>
                  <a:pt x="7" y="3"/>
                  <a:pt x="6" y="3"/>
                  <a:pt x="5" y="3"/>
                </a:cubicBezTo>
                <a:cubicBezTo>
                  <a:pt x="5" y="3"/>
                  <a:pt x="4" y="3"/>
                  <a:pt x="4" y="3"/>
                </a:cubicBezTo>
                <a:cubicBezTo>
                  <a:pt x="3" y="4"/>
                  <a:pt x="2" y="4"/>
                  <a:pt x="1" y="4"/>
                </a:cubicBezTo>
                <a:cubicBezTo>
                  <a:pt x="1" y="4"/>
                  <a:pt x="0" y="5"/>
                  <a:pt x="0" y="5"/>
                </a:cubicBezTo>
                <a:cubicBezTo>
                  <a:pt x="0" y="5"/>
                  <a:pt x="1" y="3"/>
                  <a:pt x="3" y="2"/>
                </a:cubicBezTo>
                <a:cubicBezTo>
                  <a:pt x="4" y="2"/>
                  <a:pt x="4" y="2"/>
                  <a:pt x="5" y="1"/>
                </a:cubicBezTo>
                <a:cubicBezTo>
                  <a:pt x="6" y="1"/>
                  <a:pt x="6" y="1"/>
                  <a:pt x="7" y="1"/>
                </a:cubicBezTo>
                <a:cubicBezTo>
                  <a:pt x="8" y="0"/>
                  <a:pt x="10" y="0"/>
                  <a:pt x="11" y="0"/>
                </a:cubicBezTo>
                <a:cubicBezTo>
                  <a:pt x="13" y="0"/>
                  <a:pt x="14" y="1"/>
                  <a:pt x="16" y="1"/>
                </a:cubicBezTo>
                <a:cubicBezTo>
                  <a:pt x="17" y="1"/>
                  <a:pt x="18" y="2"/>
                  <a:pt x="19" y="2"/>
                </a:cubicBezTo>
                <a:cubicBezTo>
                  <a:pt x="22" y="3"/>
                  <a:pt x="23" y="4"/>
                  <a:pt x="23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9" name="Freeform 75"/>
          <p:cNvSpPr>
            <a:spLocks noChangeArrowheads="1"/>
          </p:cNvSpPr>
          <p:nvPr/>
        </p:nvSpPr>
        <p:spPr bwMode="auto">
          <a:xfrm>
            <a:off x="2981325" y="1133475"/>
            <a:ext cx="225425" cy="41275"/>
          </a:xfrm>
          <a:custGeom>
            <a:gdLst>
              <a:gd fmla="*/ 225425 w 17" name="T0"/>
              <a:gd fmla="*/ 41275 h 3" name="T1"/>
              <a:gd fmla="*/ 212165 w 17" name="T2"/>
              <a:gd fmla="*/ 41275 h 3" name="T3"/>
              <a:gd fmla="*/ 185644 w 17" name="T4"/>
              <a:gd fmla="*/ 27517 h 3" name="T5"/>
              <a:gd fmla="*/ 159124 w 17" name="T6"/>
              <a:gd fmla="*/ 27517 h 3" name="T7"/>
              <a:gd fmla="*/ 132603 w 17" name="T8"/>
              <a:gd fmla="*/ 27517 h 3" name="T9"/>
              <a:gd fmla="*/ 119343 w 17" name="T10"/>
              <a:gd fmla="*/ 27517 h 3" name="T11"/>
              <a:gd fmla="*/ 79562 w 17" name="T12"/>
              <a:gd fmla="*/ 27517 h 3" name="T13"/>
              <a:gd fmla="*/ 39781 w 17" name="T14"/>
              <a:gd fmla="*/ 27517 h 3" name="T15"/>
              <a:gd fmla="*/ 0 w 17" name="T16"/>
              <a:gd fmla="*/ 41275 h 3" name="T17"/>
              <a:gd fmla="*/ 39781 w 17" name="T18"/>
              <a:gd fmla="*/ 13758 h 3" name="T19"/>
              <a:gd fmla="*/ 66301 w 17" name="T20"/>
              <a:gd fmla="*/ 0 h 3" name="T21"/>
              <a:gd fmla="*/ 92822 w 17" name="T22"/>
              <a:gd fmla="*/ 0 h 3" name="T23"/>
              <a:gd fmla="*/ 119343 w 17" name="T24"/>
              <a:gd fmla="*/ 0 h 3" name="T25"/>
              <a:gd fmla="*/ 132603 w 17" name="T26"/>
              <a:gd fmla="*/ 0 h 3" name="T27"/>
              <a:gd fmla="*/ 159124 w 17" name="T28"/>
              <a:gd fmla="*/ 0 h 3" name="T29"/>
              <a:gd fmla="*/ 198904 w 17" name="T30"/>
              <a:gd fmla="*/ 13758 h 3" name="T31"/>
              <a:gd fmla="*/ 225425 w 17" name="T32"/>
              <a:gd fmla="*/ 41275 h 3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7" name="T51"/>
              <a:gd fmla="*/ 0 h 3" name="T52"/>
              <a:gd fmla="*/ 17 w 17" name="T53"/>
              <a:gd fmla="*/ 3 h 3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3" w="17">
                <a:moveTo>
                  <a:pt x="17" y="3"/>
                </a:moveTo>
                <a:cubicBezTo>
                  <a:pt x="17" y="3"/>
                  <a:pt x="17" y="3"/>
                  <a:pt x="16" y="3"/>
                </a:cubicBezTo>
                <a:cubicBezTo>
                  <a:pt x="16" y="2"/>
                  <a:pt x="15" y="2"/>
                  <a:pt x="14" y="2"/>
                </a:cubicBezTo>
                <a:cubicBezTo>
                  <a:pt x="13" y="2"/>
                  <a:pt x="12" y="2"/>
                  <a:pt x="12" y="2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9" y="2"/>
                  <a:pt x="9" y="2"/>
                </a:cubicBezTo>
                <a:cubicBezTo>
                  <a:pt x="8" y="2"/>
                  <a:pt x="7" y="2"/>
                  <a:pt x="6" y="2"/>
                </a:cubicBezTo>
                <a:cubicBezTo>
                  <a:pt x="5" y="2"/>
                  <a:pt x="4" y="2"/>
                  <a:pt x="3" y="2"/>
                </a:cubicBezTo>
                <a:cubicBezTo>
                  <a:pt x="2" y="3"/>
                  <a:pt x="0" y="3"/>
                  <a:pt x="0" y="3"/>
                </a:cubicBezTo>
                <a:cubicBezTo>
                  <a:pt x="0" y="3"/>
                  <a:pt x="1" y="2"/>
                  <a:pt x="3" y="1"/>
                </a:cubicBezTo>
                <a:cubicBezTo>
                  <a:pt x="3" y="1"/>
                  <a:pt x="4" y="0"/>
                  <a:pt x="5" y="0"/>
                </a:cubicBezTo>
                <a:cubicBezTo>
                  <a:pt x="6" y="0"/>
                  <a:pt x="6" y="0"/>
                  <a:pt x="7" y="0"/>
                </a:cubicBezTo>
                <a:cubicBezTo>
                  <a:pt x="7" y="0"/>
                  <a:pt x="8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1" y="0"/>
                  <a:pt x="11" y="0"/>
                  <a:pt x="12" y="0"/>
                </a:cubicBezTo>
                <a:cubicBezTo>
                  <a:pt x="13" y="0"/>
                  <a:pt x="14" y="1"/>
                  <a:pt x="15" y="1"/>
                </a:cubicBezTo>
                <a:cubicBezTo>
                  <a:pt x="16" y="2"/>
                  <a:pt x="17" y="3"/>
                  <a:pt x="17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0" name="Freeform 76"/>
          <p:cNvSpPr>
            <a:spLocks noChangeArrowheads="1"/>
          </p:cNvSpPr>
          <p:nvPr/>
        </p:nvSpPr>
        <p:spPr bwMode="auto">
          <a:xfrm>
            <a:off x="4083050" y="2235200"/>
            <a:ext cx="79375" cy="292100"/>
          </a:xfrm>
          <a:custGeom>
            <a:gdLst>
              <a:gd fmla="*/ 52917 w 6" name="T0"/>
              <a:gd fmla="*/ 292100 h 22" name="T1"/>
              <a:gd fmla="*/ 52917 w 6" name="T2"/>
              <a:gd fmla="*/ 238991 h 22" name="T3"/>
              <a:gd fmla="*/ 52917 w 6" name="T4"/>
              <a:gd fmla="*/ 132773 h 22" name="T5"/>
              <a:gd fmla="*/ 52917 w 6" name="T6"/>
              <a:gd fmla="*/ 106218 h 22" name="T7"/>
              <a:gd fmla="*/ 39688 w 6" name="T8"/>
              <a:gd fmla="*/ 79664 h 22" name="T9"/>
              <a:gd fmla="*/ 39688 w 6" name="T10"/>
              <a:gd fmla="*/ 66386 h 22" name="T11"/>
              <a:gd fmla="*/ 26458 w 6" name="T12"/>
              <a:gd fmla="*/ 39832 h 22" name="T13"/>
              <a:gd fmla="*/ 0 w 6" name="T14"/>
              <a:gd fmla="*/ 13277 h 22" name="T15"/>
              <a:gd fmla="*/ 0 w 6" name="T16"/>
              <a:gd fmla="*/ 0 h 22" name="T17"/>
              <a:gd fmla="*/ 39688 w 6" name="T18"/>
              <a:gd fmla="*/ 26555 h 22" name="T19"/>
              <a:gd fmla="*/ 52917 w 6" name="T20"/>
              <a:gd fmla="*/ 53109 h 22" name="T21"/>
              <a:gd fmla="*/ 66146 w 6" name="T22"/>
              <a:gd fmla="*/ 79664 h 22" name="T23"/>
              <a:gd fmla="*/ 79375 w 6" name="T24"/>
              <a:gd fmla="*/ 132773 h 22" name="T25"/>
              <a:gd fmla="*/ 79375 w 6" name="T26"/>
              <a:gd fmla="*/ 199159 h 22" name="T27"/>
              <a:gd fmla="*/ 79375 w 6" name="T28"/>
              <a:gd fmla="*/ 238991 h 22" name="T29"/>
              <a:gd fmla="*/ 52917 w 6" name="T30"/>
              <a:gd fmla="*/ 292100 h 2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6" name="T48"/>
              <a:gd fmla="*/ 0 h 22" name="T49"/>
              <a:gd fmla="*/ 6 w 6" name="T50"/>
              <a:gd fmla="*/ 22 h 22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22" w="6">
                <a:moveTo>
                  <a:pt x="4" y="22"/>
                </a:moveTo>
                <a:cubicBezTo>
                  <a:pt x="4" y="22"/>
                  <a:pt x="4" y="21"/>
                  <a:pt x="4" y="18"/>
                </a:cubicBezTo>
                <a:cubicBezTo>
                  <a:pt x="5" y="16"/>
                  <a:pt x="4" y="13"/>
                  <a:pt x="4" y="10"/>
                </a:cubicBezTo>
                <a:cubicBezTo>
                  <a:pt x="4" y="10"/>
                  <a:pt x="4" y="9"/>
                  <a:pt x="4" y="8"/>
                </a:cubicBezTo>
                <a:cubicBezTo>
                  <a:pt x="4" y="8"/>
                  <a:pt x="3" y="7"/>
                  <a:pt x="3" y="6"/>
                </a:cubicBezTo>
                <a:cubicBezTo>
                  <a:pt x="3" y="6"/>
                  <a:pt x="3" y="5"/>
                  <a:pt x="3" y="5"/>
                </a:cubicBezTo>
                <a:cubicBezTo>
                  <a:pt x="2" y="4"/>
                  <a:pt x="2" y="4"/>
                  <a:pt x="2" y="3"/>
                </a:cubicBezTo>
                <a:cubicBezTo>
                  <a:pt x="1" y="2"/>
                  <a:pt x="1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1"/>
                  <a:pt x="3" y="2"/>
                </a:cubicBezTo>
                <a:cubicBezTo>
                  <a:pt x="3" y="3"/>
                  <a:pt x="3" y="3"/>
                  <a:pt x="4" y="4"/>
                </a:cubicBezTo>
                <a:cubicBezTo>
                  <a:pt x="4" y="5"/>
                  <a:pt x="5" y="5"/>
                  <a:pt x="5" y="6"/>
                </a:cubicBezTo>
                <a:cubicBezTo>
                  <a:pt x="5" y="7"/>
                  <a:pt x="6" y="9"/>
                  <a:pt x="6" y="10"/>
                </a:cubicBezTo>
                <a:cubicBezTo>
                  <a:pt x="6" y="12"/>
                  <a:pt x="6" y="13"/>
                  <a:pt x="6" y="15"/>
                </a:cubicBezTo>
                <a:cubicBezTo>
                  <a:pt x="6" y="16"/>
                  <a:pt x="6" y="17"/>
                  <a:pt x="6" y="18"/>
                </a:cubicBezTo>
                <a:cubicBezTo>
                  <a:pt x="5" y="21"/>
                  <a:pt x="4" y="22"/>
                  <a:pt x="4" y="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1" name="Freeform 77"/>
          <p:cNvSpPr>
            <a:spLocks noChangeArrowheads="1"/>
          </p:cNvSpPr>
          <p:nvPr/>
        </p:nvSpPr>
        <p:spPr bwMode="auto">
          <a:xfrm>
            <a:off x="4175125" y="2262188"/>
            <a:ext cx="66675" cy="212725"/>
          </a:xfrm>
          <a:custGeom>
            <a:gdLst>
              <a:gd fmla="*/ 40005 w 5" name="T0"/>
              <a:gd fmla="*/ 212725 h 16" name="T1"/>
              <a:gd fmla="*/ 40005 w 5" name="T2"/>
              <a:gd fmla="*/ 199430 h 16" name="T3"/>
              <a:gd fmla="*/ 40005 w 5" name="T4"/>
              <a:gd fmla="*/ 172839 h 16" name="T5"/>
              <a:gd fmla="*/ 40005 w 5" name="T6"/>
              <a:gd fmla="*/ 146248 h 16" name="T7"/>
              <a:gd fmla="*/ 40005 w 5" name="T8"/>
              <a:gd fmla="*/ 119658 h 16" name="T9"/>
              <a:gd fmla="*/ 40005 w 5" name="T10"/>
              <a:gd fmla="*/ 106363 h 16" name="T11"/>
              <a:gd fmla="*/ 26670 w 5" name="T12"/>
              <a:gd fmla="*/ 66477 h 16" name="T13"/>
              <a:gd fmla="*/ 13335 w 5" name="T14"/>
              <a:gd fmla="*/ 26591 h 16" name="T15"/>
              <a:gd fmla="*/ 0 w 5" name="T16"/>
              <a:gd fmla="*/ 0 h 16" name="T17"/>
              <a:gd fmla="*/ 26670 w 5" name="T18"/>
              <a:gd fmla="*/ 26591 h 16" name="T19"/>
              <a:gd fmla="*/ 53340 w 5" name="T20"/>
              <a:gd fmla="*/ 53181 h 16" name="T21"/>
              <a:gd fmla="*/ 53340 w 5" name="T22"/>
              <a:gd fmla="*/ 79772 h 16" name="T23"/>
              <a:gd fmla="*/ 66675 w 5" name="T24"/>
              <a:gd fmla="*/ 93067 h 16" name="T25"/>
              <a:gd fmla="*/ 66675 w 5" name="T26"/>
              <a:gd fmla="*/ 119658 h 16" name="T27"/>
              <a:gd fmla="*/ 66675 w 5" name="T28"/>
              <a:gd fmla="*/ 146248 h 16" name="T29"/>
              <a:gd fmla="*/ 53340 w 5" name="T30"/>
              <a:gd fmla="*/ 172839 h 16" name="T31"/>
              <a:gd fmla="*/ 40005 w 5" name="T32"/>
              <a:gd fmla="*/ 212725 h 1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5" name="T51"/>
              <a:gd fmla="*/ 0 h 16" name="T52"/>
              <a:gd fmla="*/ 5 w 5" name="T53"/>
              <a:gd fmla="*/ 16 h 16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6" w="5">
                <a:moveTo>
                  <a:pt x="3" y="16"/>
                </a:moveTo>
                <a:cubicBezTo>
                  <a:pt x="3" y="16"/>
                  <a:pt x="3" y="16"/>
                  <a:pt x="3" y="15"/>
                </a:cubicBezTo>
                <a:cubicBezTo>
                  <a:pt x="3" y="15"/>
                  <a:pt x="3" y="14"/>
                  <a:pt x="3" y="13"/>
                </a:cubicBezTo>
                <a:cubicBezTo>
                  <a:pt x="3" y="12"/>
                  <a:pt x="3" y="12"/>
                  <a:pt x="3" y="11"/>
                </a:cubicBezTo>
                <a:cubicBezTo>
                  <a:pt x="3" y="10"/>
                  <a:pt x="3" y="10"/>
                  <a:pt x="3" y="9"/>
                </a:cubicBezTo>
                <a:cubicBezTo>
                  <a:pt x="3" y="9"/>
                  <a:pt x="3" y="8"/>
                  <a:pt x="3" y="8"/>
                </a:cubicBezTo>
                <a:cubicBezTo>
                  <a:pt x="2" y="7"/>
                  <a:pt x="2" y="6"/>
                  <a:pt x="2" y="5"/>
                </a:cubicBezTo>
                <a:cubicBezTo>
                  <a:pt x="2" y="4"/>
                  <a:pt x="2" y="3"/>
                  <a:pt x="1" y="2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2" y="2"/>
                </a:cubicBezTo>
                <a:cubicBezTo>
                  <a:pt x="3" y="2"/>
                  <a:pt x="3" y="3"/>
                  <a:pt x="4" y="4"/>
                </a:cubicBezTo>
                <a:cubicBezTo>
                  <a:pt x="4" y="5"/>
                  <a:pt x="4" y="5"/>
                  <a:pt x="4" y="6"/>
                </a:cubicBezTo>
                <a:cubicBezTo>
                  <a:pt x="4" y="6"/>
                  <a:pt x="5" y="7"/>
                  <a:pt x="5" y="7"/>
                </a:cubicBezTo>
                <a:cubicBezTo>
                  <a:pt x="5" y="8"/>
                  <a:pt x="5" y="8"/>
                  <a:pt x="5" y="9"/>
                </a:cubicBezTo>
                <a:cubicBezTo>
                  <a:pt x="5" y="10"/>
                  <a:pt x="5" y="10"/>
                  <a:pt x="5" y="11"/>
                </a:cubicBezTo>
                <a:cubicBezTo>
                  <a:pt x="5" y="12"/>
                  <a:pt x="4" y="13"/>
                  <a:pt x="4" y="13"/>
                </a:cubicBezTo>
                <a:cubicBezTo>
                  <a:pt x="4" y="15"/>
                  <a:pt x="3" y="16"/>
                  <a:pt x="3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2" name="Freeform 78"/>
          <p:cNvSpPr>
            <a:spLocks noChangeArrowheads="1"/>
          </p:cNvSpPr>
          <p:nvPr/>
        </p:nvSpPr>
        <p:spPr bwMode="auto">
          <a:xfrm>
            <a:off x="3021013" y="2608263"/>
            <a:ext cx="119062" cy="371475"/>
          </a:xfrm>
          <a:custGeom>
            <a:gdLst>
              <a:gd fmla="*/ 0 w 9" name="T0"/>
              <a:gd fmla="*/ 371475 h 28" name="T1"/>
              <a:gd fmla="*/ 13229 w 9" name="T2"/>
              <a:gd fmla="*/ 318407 h 28" name="T3"/>
              <a:gd fmla="*/ 39687 w 9" name="T4"/>
              <a:gd fmla="*/ 185738 h 28" name="T5"/>
              <a:gd fmla="*/ 92604 w 9" name="T6"/>
              <a:gd fmla="*/ 53068 h 28" name="T7"/>
              <a:gd fmla="*/ 119062 w 9" name="T8"/>
              <a:gd fmla="*/ 0 h 28" name="T9"/>
              <a:gd fmla="*/ 105833 w 9" name="T10"/>
              <a:gd fmla="*/ 66335 h 28" name="T11"/>
              <a:gd fmla="*/ 66146 w 9" name="T12"/>
              <a:gd fmla="*/ 199004 h 28" name="T13"/>
              <a:gd fmla="*/ 26458 w 9" name="T14"/>
              <a:gd fmla="*/ 318407 h 28" name="T15"/>
              <a:gd fmla="*/ 0 w 9" name="T16"/>
              <a:gd fmla="*/ 371475 h 2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28" name="T28"/>
              <a:gd fmla="*/ 9 w 9" name="T29"/>
              <a:gd fmla="*/ 28 h 2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8" w="9">
                <a:moveTo>
                  <a:pt x="0" y="28"/>
                </a:moveTo>
                <a:cubicBezTo>
                  <a:pt x="0" y="28"/>
                  <a:pt x="0" y="27"/>
                  <a:pt x="1" y="24"/>
                </a:cubicBezTo>
                <a:cubicBezTo>
                  <a:pt x="1" y="21"/>
                  <a:pt x="2" y="18"/>
                  <a:pt x="3" y="14"/>
                </a:cubicBezTo>
                <a:cubicBezTo>
                  <a:pt x="4" y="10"/>
                  <a:pt x="6" y="7"/>
                  <a:pt x="7" y="4"/>
                </a:cubicBezTo>
                <a:cubicBezTo>
                  <a:pt x="8" y="2"/>
                  <a:pt x="9" y="0"/>
                  <a:pt x="9" y="0"/>
                </a:cubicBezTo>
                <a:cubicBezTo>
                  <a:pt x="9" y="0"/>
                  <a:pt x="8" y="2"/>
                  <a:pt x="8" y="5"/>
                </a:cubicBezTo>
                <a:cubicBezTo>
                  <a:pt x="7" y="7"/>
                  <a:pt x="6" y="11"/>
                  <a:pt x="5" y="15"/>
                </a:cubicBezTo>
                <a:cubicBezTo>
                  <a:pt x="4" y="18"/>
                  <a:pt x="3" y="22"/>
                  <a:pt x="2" y="24"/>
                </a:cubicBezTo>
                <a:cubicBezTo>
                  <a:pt x="1" y="27"/>
                  <a:pt x="0" y="28"/>
                  <a:pt x="0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3" name="Freeform 79"/>
          <p:cNvSpPr>
            <a:spLocks noChangeArrowheads="1"/>
          </p:cNvSpPr>
          <p:nvPr/>
        </p:nvSpPr>
        <p:spPr bwMode="auto">
          <a:xfrm>
            <a:off x="3060700" y="2487613"/>
            <a:ext cx="225425" cy="677862"/>
          </a:xfrm>
          <a:custGeom>
            <a:gdLst>
              <a:gd fmla="*/ 0 w 17" name="T0"/>
              <a:gd fmla="*/ 677862 h 51" name="T1"/>
              <a:gd fmla="*/ 26521 w 17" name="T2"/>
              <a:gd fmla="*/ 571531 h 51" name="T3"/>
              <a:gd fmla="*/ 106082 w 17" name="T4"/>
              <a:gd fmla="*/ 332285 h 51" name="T5"/>
              <a:gd fmla="*/ 185644 w 17" name="T6"/>
              <a:gd fmla="*/ 106331 h 51" name="T7"/>
              <a:gd fmla="*/ 225425 w 17" name="T8"/>
              <a:gd fmla="*/ 0 h 51" name="T9"/>
              <a:gd fmla="*/ 198904 w 17" name="T10"/>
              <a:gd fmla="*/ 106331 h 51" name="T11"/>
              <a:gd fmla="*/ 132603 w 17" name="T12"/>
              <a:gd fmla="*/ 345577 h 51" name="T13"/>
              <a:gd fmla="*/ 39781 w 17" name="T14"/>
              <a:gd fmla="*/ 571531 h 51" name="T15"/>
              <a:gd fmla="*/ 0 w 17" name="T16"/>
              <a:gd fmla="*/ 677862 h 5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7" name="T27"/>
              <a:gd fmla="*/ 0 h 51" name="T28"/>
              <a:gd fmla="*/ 17 w 17" name="T29"/>
              <a:gd fmla="*/ 51 h 5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51" w="17">
                <a:moveTo>
                  <a:pt x="0" y="51"/>
                </a:moveTo>
                <a:cubicBezTo>
                  <a:pt x="0" y="51"/>
                  <a:pt x="1" y="47"/>
                  <a:pt x="2" y="43"/>
                </a:cubicBezTo>
                <a:cubicBezTo>
                  <a:pt x="4" y="38"/>
                  <a:pt x="5" y="31"/>
                  <a:pt x="8" y="25"/>
                </a:cubicBezTo>
                <a:cubicBezTo>
                  <a:pt x="10" y="19"/>
                  <a:pt x="12" y="12"/>
                  <a:pt x="14" y="8"/>
                </a:cubicBezTo>
                <a:cubicBezTo>
                  <a:pt x="16" y="3"/>
                  <a:pt x="17" y="0"/>
                  <a:pt x="17" y="0"/>
                </a:cubicBezTo>
                <a:cubicBezTo>
                  <a:pt x="17" y="0"/>
                  <a:pt x="16" y="3"/>
                  <a:pt x="15" y="8"/>
                </a:cubicBezTo>
                <a:cubicBezTo>
                  <a:pt x="14" y="13"/>
                  <a:pt x="12" y="19"/>
                  <a:pt x="10" y="26"/>
                </a:cubicBezTo>
                <a:cubicBezTo>
                  <a:pt x="7" y="32"/>
                  <a:pt x="5" y="38"/>
                  <a:pt x="3" y="43"/>
                </a:cubicBezTo>
                <a:cubicBezTo>
                  <a:pt x="1" y="48"/>
                  <a:pt x="0" y="51"/>
                  <a:pt x="0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4" name="Freeform 80"/>
          <p:cNvSpPr>
            <a:spLocks noChangeArrowheads="1"/>
          </p:cNvSpPr>
          <p:nvPr/>
        </p:nvSpPr>
        <p:spPr bwMode="auto">
          <a:xfrm>
            <a:off x="3206750" y="2566988"/>
            <a:ext cx="173038" cy="546100"/>
          </a:xfrm>
          <a:custGeom>
            <a:gdLst>
              <a:gd fmla="*/ 0 w 13" name="T0"/>
              <a:gd fmla="*/ 546100 h 41" name="T1"/>
              <a:gd fmla="*/ 13311 w 13" name="T2"/>
              <a:gd fmla="*/ 466183 h 41" name="T3"/>
              <a:gd fmla="*/ 66553 w 13" name="T4"/>
              <a:gd fmla="*/ 266390 h 41" name="T5"/>
              <a:gd fmla="*/ 133106 w 13" name="T6"/>
              <a:gd fmla="*/ 79917 h 41" name="T7"/>
              <a:gd fmla="*/ 173038 w 13" name="T8"/>
              <a:gd fmla="*/ 0 h 41" name="T9"/>
              <a:gd fmla="*/ 146417 w 13" name="T10"/>
              <a:gd fmla="*/ 93237 h 41" name="T11"/>
              <a:gd fmla="*/ 93174 w 13" name="T12"/>
              <a:gd fmla="*/ 279710 h 41" name="T13"/>
              <a:gd fmla="*/ 26621 w 13" name="T14"/>
              <a:gd fmla="*/ 466183 h 41" name="T15"/>
              <a:gd fmla="*/ 0 w 13" name="T16"/>
              <a:gd fmla="*/ 546100 h 4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3" name="T27"/>
              <a:gd fmla="*/ 0 h 41" name="T28"/>
              <a:gd fmla="*/ 13 w 13" name="T29"/>
              <a:gd fmla="*/ 41 h 4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1" w="13">
                <a:moveTo>
                  <a:pt x="0" y="41"/>
                </a:moveTo>
                <a:cubicBezTo>
                  <a:pt x="0" y="41"/>
                  <a:pt x="0" y="39"/>
                  <a:pt x="1" y="35"/>
                </a:cubicBezTo>
                <a:cubicBezTo>
                  <a:pt x="2" y="31"/>
                  <a:pt x="4" y="26"/>
                  <a:pt x="5" y="20"/>
                </a:cubicBezTo>
                <a:cubicBezTo>
                  <a:pt x="7" y="15"/>
                  <a:pt x="9" y="10"/>
                  <a:pt x="10" y="6"/>
                </a:cubicBezTo>
                <a:cubicBezTo>
                  <a:pt x="12" y="3"/>
                  <a:pt x="13" y="0"/>
                  <a:pt x="13" y="0"/>
                </a:cubicBezTo>
                <a:cubicBezTo>
                  <a:pt x="13" y="0"/>
                  <a:pt x="12" y="3"/>
                  <a:pt x="11" y="7"/>
                </a:cubicBezTo>
                <a:cubicBezTo>
                  <a:pt x="10" y="11"/>
                  <a:pt x="9" y="16"/>
                  <a:pt x="7" y="21"/>
                </a:cubicBezTo>
                <a:cubicBezTo>
                  <a:pt x="6" y="26"/>
                  <a:pt x="4" y="31"/>
                  <a:pt x="2" y="35"/>
                </a:cubicBezTo>
                <a:cubicBezTo>
                  <a:pt x="1" y="39"/>
                  <a:pt x="0" y="41"/>
                  <a:pt x="0" y="4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99" name="Freeform 81"/>
          <p:cNvSpPr>
            <a:spLocks noChangeArrowheads="1"/>
          </p:cNvSpPr>
          <p:nvPr/>
        </p:nvSpPr>
        <p:spPr bwMode="auto">
          <a:xfrm>
            <a:off x="4214813" y="1133475"/>
            <a:ext cx="319087" cy="385763"/>
          </a:xfrm>
          <a:custGeom>
            <a:gdLst>
              <a:gd fmla="*/ 319087 w 24" name="T0"/>
              <a:gd fmla="*/ 279346 h 29" name="T1"/>
              <a:gd fmla="*/ 39886 w 24" name="T2"/>
              <a:gd fmla="*/ 212835 h 29" name="T3"/>
              <a:gd fmla="*/ 132953 w 24" name="T4"/>
              <a:gd fmla="*/ 226137 h 29" name="T5"/>
              <a:gd fmla="*/ 79772 w 24" name="T6"/>
              <a:gd fmla="*/ 292648 h 29" name="T7"/>
              <a:gd fmla="*/ 172839 w 24" name="T8"/>
              <a:gd fmla="*/ 279346 h 29" name="T9"/>
              <a:gd fmla="*/ 146248 w 24" name="T10"/>
              <a:gd fmla="*/ 359159 h 29" name="T11"/>
              <a:gd fmla="*/ 252611 w 24" name="T12"/>
              <a:gd fmla="*/ 319252 h 29" name="T13"/>
              <a:gd fmla="*/ 279201 w 24" name="T14"/>
              <a:gd fmla="*/ 332554 h 29" name="T15"/>
              <a:gd fmla="*/ 319087 w 24" name="T16"/>
              <a:gd fmla="*/ 279346 h 2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4" name="T27"/>
              <a:gd fmla="*/ 0 h 29" name="T28"/>
              <a:gd fmla="*/ 24 w 24" name="T29"/>
              <a:gd fmla="*/ 29 h 29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8" w="24">
                <a:moveTo>
                  <a:pt x="24" y="21"/>
                </a:moveTo>
                <a:cubicBezTo>
                  <a:pt x="24" y="21"/>
                  <a:pt x="18" y="0"/>
                  <a:pt x="3" y="16"/>
                </a:cubicBezTo>
                <a:cubicBezTo>
                  <a:pt x="3" y="16"/>
                  <a:pt x="0" y="22"/>
                  <a:pt x="10" y="17"/>
                </a:cubicBezTo>
                <a:cubicBezTo>
                  <a:pt x="10" y="17"/>
                  <a:pt x="7" y="21"/>
                  <a:pt x="6" y="22"/>
                </a:cubicBezTo>
                <a:cubicBezTo>
                  <a:pt x="6" y="22"/>
                  <a:pt x="5" y="27"/>
                  <a:pt x="13" y="21"/>
                </a:cubicBezTo>
                <a:cubicBezTo>
                  <a:pt x="13" y="21"/>
                  <a:pt x="9" y="26"/>
                  <a:pt x="11" y="27"/>
                </a:cubicBezTo>
                <a:cubicBezTo>
                  <a:pt x="11" y="27"/>
                  <a:pt x="13" y="29"/>
                  <a:pt x="19" y="24"/>
                </a:cubicBezTo>
                <a:cubicBezTo>
                  <a:pt x="21" y="25"/>
                  <a:pt x="21" y="25"/>
                  <a:pt x="21" y="25"/>
                </a:cubicBezTo>
                <a:lnTo>
                  <a:pt x="24" y="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200" name="Freeform 82"/>
          <p:cNvSpPr>
            <a:spLocks noChangeArrowheads="1"/>
          </p:cNvSpPr>
          <p:nvPr/>
        </p:nvSpPr>
        <p:spPr bwMode="auto">
          <a:xfrm>
            <a:off x="4800600" y="1598613"/>
            <a:ext cx="331788" cy="317500"/>
          </a:xfrm>
          <a:custGeom>
            <a:gdLst>
              <a:gd fmla="*/ 53086 w 25" name="T0"/>
              <a:gd fmla="*/ 26458 h 24" name="T1"/>
              <a:gd fmla="*/ 225616 w 25" name="T2"/>
              <a:gd fmla="*/ 251354 h 24" name="T3"/>
              <a:gd fmla="*/ 159258 w 25" name="T4"/>
              <a:gd fmla="*/ 185208 h 24" name="T5"/>
              <a:gd fmla="*/ 132715 w 25" name="T6"/>
              <a:gd fmla="*/ 251354 h 24" name="T7"/>
              <a:gd fmla="*/ 92901 w 25" name="T8"/>
              <a:gd fmla="*/ 158750 h 24" name="T9"/>
              <a:gd fmla="*/ 39815 w 25" name="T10"/>
              <a:gd fmla="*/ 224896 h 24" name="T11"/>
              <a:gd fmla="*/ 39815 w 25" name="T12"/>
              <a:gd fmla="*/ 105833 h 24" name="T13"/>
              <a:gd fmla="*/ 13272 w 25" name="T14"/>
              <a:gd fmla="*/ 79375 h 24" name="T15"/>
              <a:gd fmla="*/ 53086 w 25" name="T16"/>
              <a:gd fmla="*/ 26458 h 2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5" name="T27"/>
              <a:gd fmla="*/ 0 h 24" name="T28"/>
              <a:gd fmla="*/ 25 w 25" name="T29"/>
              <a:gd fmla="*/ 24 h 2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4" w="25">
                <a:moveTo>
                  <a:pt x="4" y="2"/>
                </a:moveTo>
                <a:cubicBezTo>
                  <a:pt x="4" y="2"/>
                  <a:pt x="25" y="0"/>
                  <a:pt x="17" y="19"/>
                </a:cubicBezTo>
                <a:cubicBezTo>
                  <a:pt x="17" y="19"/>
                  <a:pt x="12" y="24"/>
                  <a:pt x="12" y="14"/>
                </a:cubicBezTo>
                <a:cubicBezTo>
                  <a:pt x="12" y="14"/>
                  <a:pt x="11" y="18"/>
                  <a:pt x="10" y="19"/>
                </a:cubicBezTo>
                <a:cubicBezTo>
                  <a:pt x="9" y="19"/>
                  <a:pt x="5" y="22"/>
                  <a:pt x="7" y="12"/>
                </a:cubicBezTo>
                <a:cubicBezTo>
                  <a:pt x="7" y="12"/>
                  <a:pt x="5" y="18"/>
                  <a:pt x="3" y="17"/>
                </a:cubicBezTo>
                <a:cubicBezTo>
                  <a:pt x="3" y="17"/>
                  <a:pt x="0" y="16"/>
                  <a:pt x="3" y="8"/>
                </a:cubicBezTo>
                <a:cubicBezTo>
                  <a:pt x="1" y="6"/>
                  <a:pt x="1" y="6"/>
                  <a:pt x="1" y="6"/>
                </a:cubicBezTo>
                <a:lnTo>
                  <a:pt x="4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7" name="Freeform 83"/>
          <p:cNvSpPr>
            <a:spLocks noChangeArrowheads="1"/>
          </p:cNvSpPr>
          <p:nvPr/>
        </p:nvSpPr>
        <p:spPr bwMode="auto">
          <a:xfrm>
            <a:off x="4467225" y="1304925"/>
            <a:ext cx="439738" cy="479425"/>
          </a:xfrm>
          <a:custGeom>
            <a:gdLst>
              <a:gd fmla="*/ 186556 w 33" name="T0"/>
              <a:gd fmla="*/ 426156 h 36" name="T1"/>
              <a:gd fmla="*/ 386436 w 33" name="T2"/>
              <a:gd fmla="*/ 332934 h 36" name="T3"/>
              <a:gd fmla="*/ 333135 w 33" name="T4"/>
              <a:gd fmla="*/ 53269 h 36" name="T5"/>
              <a:gd fmla="*/ 39976 w 33" name="T6"/>
              <a:gd fmla="*/ 119856 h 36" name="T7"/>
              <a:gd fmla="*/ 39976 w 33" name="T8"/>
              <a:gd fmla="*/ 332934 h 36" name="T9"/>
              <a:gd fmla="*/ 26651 w 33" name="T10"/>
              <a:gd fmla="*/ 359569 h 36" name="T11"/>
              <a:gd fmla="*/ 39976 w 33" name="T12"/>
              <a:gd fmla="*/ 426156 h 36" name="T13"/>
              <a:gd fmla="*/ 93278 w 33" name="T14"/>
              <a:gd fmla="*/ 466108 h 36" name="T15"/>
              <a:gd fmla="*/ 173230 w 33" name="T16"/>
              <a:gd fmla="*/ 452790 h 36" name="T17"/>
              <a:gd fmla="*/ 186556 w 33" name="T18"/>
              <a:gd fmla="*/ 426156 h 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3" name="T30"/>
              <a:gd fmla="*/ 0 h 36" name="T31"/>
              <a:gd fmla="*/ 33 w 33" name="T32"/>
              <a:gd fmla="*/ 36 h 36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36" w="33">
                <a:moveTo>
                  <a:pt x="14" y="32"/>
                </a:moveTo>
                <a:cubicBezTo>
                  <a:pt x="20" y="33"/>
                  <a:pt x="26" y="30"/>
                  <a:pt x="29" y="25"/>
                </a:cubicBezTo>
                <a:cubicBezTo>
                  <a:pt x="33" y="18"/>
                  <a:pt x="32" y="9"/>
                  <a:pt x="25" y="4"/>
                </a:cubicBezTo>
                <a:cubicBezTo>
                  <a:pt x="17" y="0"/>
                  <a:pt x="8" y="2"/>
                  <a:pt x="3" y="9"/>
                </a:cubicBezTo>
                <a:cubicBezTo>
                  <a:pt x="0" y="14"/>
                  <a:pt x="0" y="20"/>
                  <a:pt x="3" y="25"/>
                </a:cubicBezTo>
                <a:cubicBezTo>
                  <a:pt x="2" y="27"/>
                  <a:pt x="2" y="27"/>
                  <a:pt x="2" y="27"/>
                </a:cubicBezTo>
                <a:cubicBezTo>
                  <a:pt x="0" y="29"/>
                  <a:pt x="1" y="31"/>
                  <a:pt x="3" y="32"/>
                </a:cubicBezTo>
                <a:cubicBezTo>
                  <a:pt x="7" y="35"/>
                  <a:pt x="7" y="35"/>
                  <a:pt x="7" y="35"/>
                </a:cubicBezTo>
                <a:cubicBezTo>
                  <a:pt x="9" y="36"/>
                  <a:pt x="12" y="36"/>
                  <a:pt x="13" y="34"/>
                </a:cubicBezTo>
                <a:lnTo>
                  <a:pt x="14" y="32"/>
                </a:lnTo>
                <a:close/>
              </a:path>
            </a:pathLst>
          </a:custGeom>
          <a:solidFill>
            <a:srgbClr val="FED60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8" name="Freeform 84"/>
          <p:cNvSpPr>
            <a:spLocks noChangeArrowheads="1"/>
          </p:cNvSpPr>
          <p:nvPr/>
        </p:nvSpPr>
        <p:spPr bwMode="auto">
          <a:xfrm>
            <a:off x="4416425" y="1651000"/>
            <a:ext cx="238125" cy="200025"/>
          </a:xfrm>
          <a:custGeom>
            <a:gdLst>
              <a:gd fmla="*/ 185208 w 18" name="T0"/>
              <a:gd fmla="*/ 200025 h 15" name="T1"/>
              <a:gd fmla="*/ 171979 w 18" name="T2"/>
              <a:gd fmla="*/ 160020 h 15" name="T3"/>
              <a:gd fmla="*/ 211667 w 18" name="T4"/>
              <a:gd fmla="*/ 160020 h 15" name="T5"/>
              <a:gd fmla="*/ 198438 w 18" name="T6"/>
              <a:gd fmla="*/ 133350 h 15" name="T7"/>
              <a:gd fmla="*/ 238125 w 18" name="T8"/>
              <a:gd fmla="*/ 133350 h 15" name="T9"/>
              <a:gd fmla="*/ 224896 w 18" name="T10"/>
              <a:gd fmla="*/ 93345 h 15" name="T11"/>
              <a:gd fmla="*/ 92604 w 18" name="T12"/>
              <a:gd fmla="*/ 13335 h 15" name="T13"/>
              <a:gd fmla="*/ 52917 w 18" name="T14"/>
              <a:gd fmla="*/ 13335 h 15" name="T15"/>
              <a:gd fmla="*/ 66146 w 18" name="T16"/>
              <a:gd fmla="*/ 40005 h 15" name="T17"/>
              <a:gd fmla="*/ 26458 w 18" name="T18"/>
              <a:gd fmla="*/ 40005 h 15" name="T19"/>
              <a:gd fmla="*/ 39688 w 18" name="T20"/>
              <a:gd fmla="*/ 80010 h 15" name="T21"/>
              <a:gd fmla="*/ 13229 w 18" name="T22"/>
              <a:gd fmla="*/ 80010 h 15" name="T23"/>
              <a:gd fmla="*/ 26458 w 18" name="T24"/>
              <a:gd fmla="*/ 106680 h 15" name="T25"/>
              <a:gd fmla="*/ 39688 w 18" name="T26"/>
              <a:gd fmla="*/ 120015 h 15" name="T27"/>
              <a:gd fmla="*/ 66146 w 18" name="T28"/>
              <a:gd fmla="*/ 186690 h 15" name="T29"/>
              <a:gd fmla="*/ 145521 w 18" name="T30"/>
              <a:gd fmla="*/ 186690 h 15" name="T31"/>
              <a:gd fmla="*/ 158750 w 18" name="T32"/>
              <a:gd fmla="*/ 200025 h 15" name="T33"/>
              <a:gd fmla="*/ 185208 w 18" name="T34"/>
              <a:gd fmla="*/ 200025 h 15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8" name="T54"/>
              <a:gd fmla="*/ 0 h 15" name="T55"/>
              <a:gd fmla="*/ 18 w 18" name="T56"/>
              <a:gd fmla="*/ 15 h 15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5" w="18">
                <a:moveTo>
                  <a:pt x="14" y="15"/>
                </a:moveTo>
                <a:cubicBezTo>
                  <a:pt x="15" y="14"/>
                  <a:pt x="14" y="13"/>
                  <a:pt x="13" y="12"/>
                </a:cubicBezTo>
                <a:cubicBezTo>
                  <a:pt x="14" y="13"/>
                  <a:pt x="16" y="13"/>
                  <a:pt x="16" y="12"/>
                </a:cubicBezTo>
                <a:cubicBezTo>
                  <a:pt x="16" y="11"/>
                  <a:pt x="16" y="10"/>
                  <a:pt x="15" y="10"/>
                </a:cubicBezTo>
                <a:cubicBezTo>
                  <a:pt x="16" y="10"/>
                  <a:pt x="17" y="10"/>
                  <a:pt x="18" y="10"/>
                </a:cubicBezTo>
                <a:cubicBezTo>
                  <a:pt x="18" y="9"/>
                  <a:pt x="18" y="8"/>
                  <a:pt x="17" y="7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1"/>
                </a:cubicBezTo>
                <a:cubicBezTo>
                  <a:pt x="4" y="1"/>
                  <a:pt x="4" y="2"/>
                  <a:pt x="5" y="3"/>
                </a:cubicBezTo>
                <a:cubicBezTo>
                  <a:pt x="4" y="2"/>
                  <a:pt x="3" y="2"/>
                  <a:pt x="2" y="3"/>
                </a:cubicBezTo>
                <a:cubicBezTo>
                  <a:pt x="2" y="4"/>
                  <a:pt x="2" y="5"/>
                  <a:pt x="3" y="6"/>
                </a:cubicBezTo>
                <a:cubicBezTo>
                  <a:pt x="2" y="5"/>
                  <a:pt x="1" y="5"/>
                  <a:pt x="1" y="6"/>
                </a:cubicBezTo>
                <a:cubicBezTo>
                  <a:pt x="0" y="6"/>
                  <a:pt x="1" y="8"/>
                  <a:pt x="2" y="8"/>
                </a:cubicBezTo>
                <a:cubicBezTo>
                  <a:pt x="3" y="9"/>
                  <a:pt x="3" y="9"/>
                  <a:pt x="3" y="9"/>
                </a:cubicBezTo>
                <a:cubicBezTo>
                  <a:pt x="2" y="10"/>
                  <a:pt x="3" y="12"/>
                  <a:pt x="5" y="14"/>
                </a:cubicBezTo>
                <a:cubicBezTo>
                  <a:pt x="7" y="15"/>
                  <a:pt x="10" y="15"/>
                  <a:pt x="11" y="14"/>
                </a:cubicBezTo>
                <a:cubicBezTo>
                  <a:pt x="12" y="15"/>
                  <a:pt x="12" y="15"/>
                  <a:pt x="12" y="15"/>
                </a:cubicBezTo>
                <a:cubicBezTo>
                  <a:pt x="13" y="15"/>
                  <a:pt x="14" y="15"/>
                  <a:pt x="14" y="15"/>
                </a:cubicBezTo>
                <a:close/>
              </a:path>
            </a:pathLst>
          </a:custGeom>
          <a:solidFill>
            <a:srgbClr val="59575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9" name="Freeform 85"/>
          <p:cNvSpPr>
            <a:spLocks noChangeArrowheads="1"/>
          </p:cNvSpPr>
          <p:nvPr/>
        </p:nvSpPr>
        <p:spPr bwMode="auto">
          <a:xfrm>
            <a:off x="4241800" y="1225550"/>
            <a:ext cx="133350" cy="107950"/>
          </a:xfrm>
          <a:custGeom>
            <a:gdLst>
              <a:gd fmla="*/ 133350 w 10" name="T0"/>
              <a:gd fmla="*/ 0 h 8" name="T1"/>
              <a:gd fmla="*/ 106680 w 10" name="T2"/>
              <a:gd fmla="*/ 13494 h 8" name="T3"/>
              <a:gd fmla="*/ 53340 w 10" name="T4"/>
              <a:gd fmla="*/ 40481 h 8" name="T5"/>
              <a:gd fmla="*/ 26670 w 10" name="T6"/>
              <a:gd fmla="*/ 67469 h 8" name="T7"/>
              <a:gd fmla="*/ 26670 w 10" name="T8"/>
              <a:gd fmla="*/ 67469 h 8" name="T9"/>
              <a:gd fmla="*/ 13335 w 10" name="T10"/>
              <a:gd fmla="*/ 80963 h 8" name="T11"/>
              <a:gd fmla="*/ 0 w 10" name="T12"/>
              <a:gd fmla="*/ 94456 h 8" name="T13"/>
              <a:gd fmla="*/ 0 w 10" name="T14"/>
              <a:gd fmla="*/ 107950 h 8" name="T15"/>
              <a:gd fmla="*/ 13335 w 10" name="T16"/>
              <a:gd fmla="*/ 80963 h 8" name="T17"/>
              <a:gd fmla="*/ 13335 w 10" name="T18"/>
              <a:gd fmla="*/ 67469 h 8" name="T19"/>
              <a:gd fmla="*/ 26670 w 10" name="T20"/>
              <a:gd fmla="*/ 53975 h 8" name="T21"/>
              <a:gd fmla="*/ 53340 w 10" name="T22"/>
              <a:gd fmla="*/ 26988 h 8" name="T23"/>
              <a:gd fmla="*/ 80010 w 10" name="T24"/>
              <a:gd fmla="*/ 13494 h 8" name="T25"/>
              <a:gd fmla="*/ 106680 w 10" name="T26"/>
              <a:gd fmla="*/ 0 h 8" name="T27"/>
              <a:gd fmla="*/ 133350 w 10" name="T28"/>
              <a:gd fmla="*/ 0 h 8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0" name="T45"/>
              <a:gd fmla="*/ 0 h 8" name="T46"/>
              <a:gd fmla="*/ 10 w 10" name="T47"/>
              <a:gd fmla="*/ 8 h 8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8" w="10">
                <a:moveTo>
                  <a:pt x="10" y="0"/>
                </a:moveTo>
                <a:cubicBezTo>
                  <a:pt x="10" y="0"/>
                  <a:pt x="9" y="1"/>
                  <a:pt x="8" y="1"/>
                </a:cubicBezTo>
                <a:cubicBezTo>
                  <a:pt x="7" y="2"/>
                  <a:pt x="6" y="2"/>
                  <a:pt x="4" y="3"/>
                </a:cubicBezTo>
                <a:cubicBezTo>
                  <a:pt x="4" y="4"/>
                  <a:pt x="3" y="4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7"/>
                  <a:pt x="0" y="7"/>
                  <a:pt x="0" y="7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7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3" y="3"/>
                  <a:pt x="4" y="2"/>
                </a:cubicBezTo>
                <a:cubicBezTo>
                  <a:pt x="4" y="2"/>
                  <a:pt x="5" y="1"/>
                  <a:pt x="6" y="1"/>
                </a:cubicBezTo>
                <a:cubicBezTo>
                  <a:pt x="7" y="1"/>
                  <a:pt x="7" y="1"/>
                  <a:pt x="8" y="0"/>
                </a:cubicBezTo>
                <a:cubicBezTo>
                  <a:pt x="9" y="0"/>
                  <a:pt x="10" y="0"/>
                  <a:pt x="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0" name="Freeform 86"/>
          <p:cNvSpPr>
            <a:spLocks noChangeArrowheads="1"/>
          </p:cNvSpPr>
          <p:nvPr/>
        </p:nvSpPr>
        <p:spPr bwMode="auto">
          <a:xfrm>
            <a:off x="4229100" y="1200150"/>
            <a:ext cx="104775" cy="79375"/>
          </a:xfrm>
          <a:custGeom>
            <a:gdLst>
              <a:gd fmla="*/ 104775 w 8" name="T0"/>
              <a:gd fmla="*/ 0 h 6" name="T1"/>
              <a:gd fmla="*/ 78581 w 8" name="T2"/>
              <a:gd fmla="*/ 13229 h 6" name="T3"/>
              <a:gd fmla="*/ 65484 w 8" name="T4"/>
              <a:gd fmla="*/ 26458 h 6" name="T5"/>
              <a:gd fmla="*/ 52388 w 8" name="T6"/>
              <a:gd fmla="*/ 26458 h 6" name="T7"/>
              <a:gd fmla="*/ 52388 w 8" name="T8"/>
              <a:gd fmla="*/ 26458 h 6" name="T9"/>
              <a:gd fmla="*/ 26194 w 8" name="T10"/>
              <a:gd fmla="*/ 39688 h 6" name="T11"/>
              <a:gd fmla="*/ 13097 w 8" name="T12"/>
              <a:gd fmla="*/ 66146 h 6" name="T13"/>
              <a:gd fmla="*/ 0 w 8" name="T14"/>
              <a:gd fmla="*/ 79375 h 6" name="T15"/>
              <a:gd fmla="*/ 13097 w 8" name="T16"/>
              <a:gd fmla="*/ 52917 h 6" name="T17"/>
              <a:gd fmla="*/ 26194 w 8" name="T18"/>
              <a:gd fmla="*/ 39688 h 6" name="T19"/>
              <a:gd fmla="*/ 39291 w 8" name="T20"/>
              <a:gd fmla="*/ 26458 h 6" name="T21"/>
              <a:gd fmla="*/ 52388 w 8" name="T22"/>
              <a:gd fmla="*/ 13229 h 6" name="T23"/>
              <a:gd fmla="*/ 65484 w 8" name="T24"/>
              <a:gd fmla="*/ 13229 h 6" name="T25"/>
              <a:gd fmla="*/ 78581 w 8" name="T26"/>
              <a:gd fmla="*/ 0 h 6" name="T27"/>
              <a:gd fmla="*/ 104775 w 8" name="T28"/>
              <a:gd fmla="*/ 0 h 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8" name="T45"/>
              <a:gd fmla="*/ 0 h 6" name="T46"/>
              <a:gd fmla="*/ 8 w 8" name="T47"/>
              <a:gd fmla="*/ 6 h 6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6" w="8">
                <a:moveTo>
                  <a:pt x="8" y="0"/>
                </a:moveTo>
                <a:cubicBezTo>
                  <a:pt x="8" y="0"/>
                  <a:pt x="7" y="1"/>
                  <a:pt x="6" y="1"/>
                </a:cubicBezTo>
                <a:cubicBezTo>
                  <a:pt x="6" y="1"/>
                  <a:pt x="5" y="1"/>
                  <a:pt x="5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3" y="3"/>
                  <a:pt x="3" y="3"/>
                  <a:pt x="2" y="3"/>
                </a:cubicBezTo>
                <a:cubicBezTo>
                  <a:pt x="2" y="4"/>
                  <a:pt x="1" y="4"/>
                  <a:pt x="1" y="5"/>
                </a:cubicBezTo>
                <a:cubicBezTo>
                  <a:pt x="1" y="5"/>
                  <a:pt x="0" y="6"/>
                  <a:pt x="0" y="6"/>
                </a:cubicBezTo>
                <a:cubicBezTo>
                  <a:pt x="0" y="6"/>
                  <a:pt x="0" y="5"/>
                  <a:pt x="1" y="4"/>
                </a:cubicBezTo>
                <a:cubicBezTo>
                  <a:pt x="1" y="4"/>
                  <a:pt x="1" y="3"/>
                  <a:pt x="2" y="3"/>
                </a:cubicBezTo>
                <a:cubicBezTo>
                  <a:pt x="2" y="2"/>
                  <a:pt x="2" y="2"/>
                  <a:pt x="3" y="2"/>
                </a:cubicBezTo>
                <a:cubicBezTo>
                  <a:pt x="4" y="1"/>
                  <a:pt x="4" y="1"/>
                  <a:pt x="4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6" y="0"/>
                  <a:pt x="6" y="0"/>
                </a:cubicBezTo>
                <a:cubicBezTo>
                  <a:pt x="7" y="0"/>
                  <a:pt x="8" y="0"/>
                  <a:pt x="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1" name="Freeform 87"/>
          <p:cNvSpPr>
            <a:spLocks noChangeArrowheads="1"/>
          </p:cNvSpPr>
          <p:nvPr/>
        </p:nvSpPr>
        <p:spPr bwMode="auto">
          <a:xfrm>
            <a:off x="5051425" y="1651000"/>
            <a:ext cx="39688" cy="160338"/>
          </a:xfrm>
          <a:custGeom>
            <a:gdLst>
              <a:gd fmla="*/ 26459 w 3" name="T0"/>
              <a:gd fmla="*/ 160338 h 12" name="T1"/>
              <a:gd fmla="*/ 26459 w 3" name="T2"/>
              <a:gd fmla="*/ 133615 h 12" name="T3"/>
              <a:gd fmla="*/ 26459 w 3" name="T4"/>
              <a:gd fmla="*/ 80169 h 12" name="T5"/>
              <a:gd fmla="*/ 26459 w 3" name="T6"/>
              <a:gd fmla="*/ 53446 h 12" name="T7"/>
              <a:gd fmla="*/ 13229 w 3" name="T8"/>
              <a:gd fmla="*/ 40085 h 12" name="T9"/>
              <a:gd fmla="*/ 13229 w 3" name="T10"/>
              <a:gd fmla="*/ 26723 h 12" name="T11"/>
              <a:gd fmla="*/ 0 w 3" name="T12"/>
              <a:gd fmla="*/ 0 h 12" name="T13"/>
              <a:gd fmla="*/ 0 w 3" name="T14"/>
              <a:gd fmla="*/ 0 h 12" name="T15"/>
              <a:gd fmla="*/ 13229 w 3" name="T16"/>
              <a:gd fmla="*/ 13362 h 12" name="T17"/>
              <a:gd fmla="*/ 26459 w 3" name="T18"/>
              <a:gd fmla="*/ 26723 h 12" name="T19"/>
              <a:gd fmla="*/ 26459 w 3" name="T20"/>
              <a:gd fmla="*/ 40085 h 12" name="T21"/>
              <a:gd fmla="*/ 39688 w 3" name="T22"/>
              <a:gd fmla="*/ 80169 h 12" name="T23"/>
              <a:gd fmla="*/ 39688 w 3" name="T24"/>
              <a:gd fmla="*/ 106892 h 12" name="T25"/>
              <a:gd fmla="*/ 39688 w 3" name="T26"/>
              <a:gd fmla="*/ 133615 h 12" name="T27"/>
              <a:gd fmla="*/ 26459 w 3" name="T28"/>
              <a:gd fmla="*/ 160338 h 12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3" name="T45"/>
              <a:gd fmla="*/ 0 h 12" name="T46"/>
              <a:gd fmla="*/ 3 w 3" name="T47"/>
              <a:gd fmla="*/ 12 h 12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2" w="3">
                <a:moveTo>
                  <a:pt x="2" y="12"/>
                </a:moveTo>
                <a:cubicBezTo>
                  <a:pt x="2" y="12"/>
                  <a:pt x="2" y="11"/>
                  <a:pt x="2" y="10"/>
                </a:cubicBezTo>
                <a:cubicBezTo>
                  <a:pt x="2" y="9"/>
                  <a:pt x="2" y="7"/>
                  <a:pt x="2" y="6"/>
                </a:cubicBezTo>
                <a:cubicBezTo>
                  <a:pt x="2" y="5"/>
                  <a:pt x="2" y="4"/>
                  <a:pt x="2" y="4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1" y="2"/>
                  <a:pt x="1" y="2"/>
                </a:cubicBezTo>
                <a:cubicBezTo>
                  <a:pt x="0" y="1"/>
                  <a:pt x="0" y="1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1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3"/>
                  <a:pt x="2" y="3"/>
                </a:cubicBezTo>
                <a:cubicBezTo>
                  <a:pt x="3" y="4"/>
                  <a:pt x="3" y="5"/>
                  <a:pt x="3" y="6"/>
                </a:cubicBezTo>
                <a:cubicBezTo>
                  <a:pt x="3" y="6"/>
                  <a:pt x="3" y="7"/>
                  <a:pt x="3" y="8"/>
                </a:cubicBezTo>
                <a:cubicBezTo>
                  <a:pt x="3" y="9"/>
                  <a:pt x="3" y="10"/>
                  <a:pt x="3" y="10"/>
                </a:cubicBezTo>
                <a:cubicBezTo>
                  <a:pt x="3" y="11"/>
                  <a:pt x="2" y="12"/>
                  <a:pt x="2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2" name="Freeform 88"/>
          <p:cNvSpPr>
            <a:spLocks noChangeArrowheads="1"/>
          </p:cNvSpPr>
          <p:nvPr/>
        </p:nvSpPr>
        <p:spPr bwMode="auto">
          <a:xfrm>
            <a:off x="5105400" y="1665288"/>
            <a:ext cx="26988" cy="119062"/>
          </a:xfrm>
          <a:custGeom>
            <a:gdLst>
              <a:gd fmla="*/ 13494 w 2" name="T0"/>
              <a:gd fmla="*/ 119062 h 9" name="T1"/>
              <a:gd fmla="*/ 13494 w 2" name="T2"/>
              <a:gd fmla="*/ 92604 h 9" name="T3"/>
              <a:gd fmla="*/ 13494 w 2" name="T4"/>
              <a:gd fmla="*/ 79375 h 9" name="T5"/>
              <a:gd fmla="*/ 13494 w 2" name="T6"/>
              <a:gd fmla="*/ 66146 h 9" name="T7"/>
              <a:gd fmla="*/ 13494 w 2" name="T8"/>
              <a:gd fmla="*/ 52916 h 9" name="T9"/>
              <a:gd fmla="*/ 13494 w 2" name="T10"/>
              <a:gd fmla="*/ 39687 h 9" name="T11"/>
              <a:gd fmla="*/ 0 w 2" name="T12"/>
              <a:gd fmla="*/ 13229 h 9" name="T13"/>
              <a:gd fmla="*/ 0 w 2" name="T14"/>
              <a:gd fmla="*/ 0 h 9" name="T15"/>
              <a:gd fmla="*/ 13494 w 2" name="T16"/>
              <a:gd fmla="*/ 13229 h 9" name="T17"/>
              <a:gd fmla="*/ 26988 w 2" name="T18"/>
              <a:gd fmla="*/ 26458 h 9" name="T19"/>
              <a:gd fmla="*/ 26988 w 2" name="T20"/>
              <a:gd fmla="*/ 52916 h 9" name="T21"/>
              <a:gd fmla="*/ 26988 w 2" name="T22"/>
              <a:gd fmla="*/ 66146 h 9" name="T23"/>
              <a:gd fmla="*/ 26988 w 2" name="T24"/>
              <a:gd fmla="*/ 79375 h 9" name="T25"/>
              <a:gd fmla="*/ 26988 w 2" name="T26"/>
              <a:gd fmla="*/ 92604 h 9" name="T27"/>
              <a:gd fmla="*/ 13494 w 2" name="T28"/>
              <a:gd fmla="*/ 119062 h 9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2" name="T45"/>
              <a:gd fmla="*/ 0 h 9" name="T46"/>
              <a:gd fmla="*/ 2 w 2" name="T47"/>
              <a:gd fmla="*/ 9 h 9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9" w="2">
                <a:moveTo>
                  <a:pt x="1" y="9"/>
                </a:moveTo>
                <a:cubicBezTo>
                  <a:pt x="1" y="9"/>
                  <a:pt x="1" y="8"/>
                  <a:pt x="1" y="7"/>
                </a:cubicBezTo>
                <a:cubicBezTo>
                  <a:pt x="2" y="7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3"/>
                  <a:pt x="1" y="3"/>
                </a:cubicBezTo>
                <a:cubicBezTo>
                  <a:pt x="1" y="2"/>
                  <a:pt x="1" y="2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0"/>
                  <a:pt x="1" y="1"/>
                </a:cubicBezTo>
                <a:cubicBezTo>
                  <a:pt x="1" y="1"/>
                  <a:pt x="1" y="2"/>
                  <a:pt x="2" y="2"/>
                </a:cubicBezTo>
                <a:cubicBezTo>
                  <a:pt x="2" y="3"/>
                  <a:pt x="2" y="3"/>
                  <a:pt x="2" y="4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6"/>
                  <a:pt x="2" y="6"/>
                </a:cubicBezTo>
                <a:cubicBezTo>
                  <a:pt x="2" y="7"/>
                  <a:pt x="2" y="7"/>
                  <a:pt x="2" y="7"/>
                </a:cubicBezTo>
                <a:cubicBezTo>
                  <a:pt x="2" y="8"/>
                  <a:pt x="1" y="9"/>
                  <a:pt x="1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3" name="Freeform 89"/>
          <p:cNvSpPr>
            <a:spLocks noChangeArrowheads="1"/>
          </p:cNvSpPr>
          <p:nvPr/>
        </p:nvSpPr>
        <p:spPr bwMode="auto">
          <a:xfrm>
            <a:off x="4229100" y="1851025"/>
            <a:ext cx="146050" cy="198438"/>
          </a:xfrm>
          <a:custGeom>
            <a:gdLst>
              <a:gd fmla="*/ 0 w 11" name="T0"/>
              <a:gd fmla="*/ 198438 h 15" name="T1"/>
              <a:gd fmla="*/ 13277 w 11" name="T2"/>
              <a:gd fmla="*/ 158750 h 15" name="T3"/>
              <a:gd fmla="*/ 66386 w 11" name="T4"/>
              <a:gd fmla="*/ 92604 h 15" name="T5"/>
              <a:gd fmla="*/ 119495 w 11" name="T6"/>
              <a:gd fmla="*/ 26458 h 15" name="T7"/>
              <a:gd fmla="*/ 146050 w 11" name="T8"/>
              <a:gd fmla="*/ 0 h 15" name="T9"/>
              <a:gd fmla="*/ 119495 w 11" name="T10"/>
              <a:gd fmla="*/ 39688 h 15" name="T11"/>
              <a:gd fmla="*/ 79664 w 11" name="T12"/>
              <a:gd fmla="*/ 105834 h 15" name="T13"/>
              <a:gd fmla="*/ 26555 w 11" name="T14"/>
              <a:gd fmla="*/ 171980 h 15" name="T15"/>
              <a:gd fmla="*/ 0 w 11" name="T16"/>
              <a:gd fmla="*/ 198438 h 1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" name="T27"/>
              <a:gd fmla="*/ 0 h 15" name="T28"/>
              <a:gd fmla="*/ 11 w 11" name="T29"/>
              <a:gd fmla="*/ 15 h 1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5" w="11">
                <a:moveTo>
                  <a:pt x="0" y="15"/>
                </a:moveTo>
                <a:cubicBezTo>
                  <a:pt x="0" y="15"/>
                  <a:pt x="0" y="14"/>
                  <a:pt x="1" y="12"/>
                </a:cubicBezTo>
                <a:cubicBezTo>
                  <a:pt x="2" y="11"/>
                  <a:pt x="3" y="9"/>
                  <a:pt x="5" y="7"/>
                </a:cubicBezTo>
                <a:cubicBezTo>
                  <a:pt x="6" y="5"/>
                  <a:pt x="7" y="4"/>
                  <a:pt x="9" y="2"/>
                </a:cubicBezTo>
                <a:cubicBezTo>
                  <a:pt x="10" y="1"/>
                  <a:pt x="11" y="0"/>
                  <a:pt x="11" y="0"/>
                </a:cubicBezTo>
                <a:cubicBezTo>
                  <a:pt x="11" y="0"/>
                  <a:pt x="10" y="1"/>
                  <a:pt x="9" y="3"/>
                </a:cubicBezTo>
                <a:cubicBezTo>
                  <a:pt x="8" y="4"/>
                  <a:pt x="7" y="6"/>
                  <a:pt x="6" y="8"/>
                </a:cubicBezTo>
                <a:cubicBezTo>
                  <a:pt x="4" y="10"/>
                  <a:pt x="3" y="11"/>
                  <a:pt x="2" y="13"/>
                </a:cubicBezTo>
                <a:cubicBezTo>
                  <a:pt x="0" y="14"/>
                  <a:pt x="0" y="15"/>
                  <a:pt x="0" y="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4" name="Freeform 90"/>
          <p:cNvSpPr>
            <a:spLocks noChangeArrowheads="1"/>
          </p:cNvSpPr>
          <p:nvPr/>
        </p:nvSpPr>
        <p:spPr bwMode="auto">
          <a:xfrm>
            <a:off x="4189413" y="1851025"/>
            <a:ext cx="265112" cy="346075"/>
          </a:xfrm>
          <a:custGeom>
            <a:gdLst>
              <a:gd fmla="*/ 0 w 20" name="T0"/>
              <a:gd fmla="*/ 346075 h 26" name="T1"/>
              <a:gd fmla="*/ 39767 w 20" name="T2"/>
              <a:gd fmla="*/ 292833 h 26" name="T3"/>
              <a:gd fmla="*/ 132556 w 20" name="T4"/>
              <a:gd fmla="*/ 173038 h 26" name="T5"/>
              <a:gd fmla="*/ 225345 w 20" name="T6"/>
              <a:gd fmla="*/ 53242 h 26" name="T7"/>
              <a:gd fmla="*/ 265112 w 20" name="T8"/>
              <a:gd fmla="*/ 0 h 26" name="T9"/>
              <a:gd fmla="*/ 225345 w 20" name="T10"/>
              <a:gd fmla="*/ 66553 h 26" name="T11"/>
              <a:gd fmla="*/ 145812 w 20" name="T12"/>
              <a:gd fmla="*/ 186348 h 26" name="T13"/>
              <a:gd fmla="*/ 53022 w 20" name="T14"/>
              <a:gd fmla="*/ 292833 h 26" name="T15"/>
              <a:gd fmla="*/ 0 w 20" name="T16"/>
              <a:gd fmla="*/ 346075 h 2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" name="T27"/>
              <a:gd fmla="*/ 0 h 26" name="T28"/>
              <a:gd fmla="*/ 20 w 20" name="T29"/>
              <a:gd fmla="*/ 26 h 26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6" w="20">
                <a:moveTo>
                  <a:pt x="0" y="26"/>
                </a:moveTo>
                <a:cubicBezTo>
                  <a:pt x="0" y="26"/>
                  <a:pt x="1" y="25"/>
                  <a:pt x="3" y="22"/>
                </a:cubicBezTo>
                <a:cubicBezTo>
                  <a:pt x="5" y="19"/>
                  <a:pt x="7" y="16"/>
                  <a:pt x="10" y="13"/>
                </a:cubicBezTo>
                <a:cubicBezTo>
                  <a:pt x="12" y="10"/>
                  <a:pt x="15" y="7"/>
                  <a:pt x="17" y="4"/>
                </a:cubicBezTo>
                <a:cubicBezTo>
                  <a:pt x="19" y="2"/>
                  <a:pt x="20" y="0"/>
                  <a:pt x="20" y="0"/>
                </a:cubicBezTo>
                <a:cubicBezTo>
                  <a:pt x="20" y="0"/>
                  <a:pt x="19" y="2"/>
                  <a:pt x="17" y="5"/>
                </a:cubicBezTo>
                <a:cubicBezTo>
                  <a:pt x="16" y="7"/>
                  <a:pt x="13" y="10"/>
                  <a:pt x="11" y="14"/>
                </a:cubicBezTo>
                <a:cubicBezTo>
                  <a:pt x="8" y="17"/>
                  <a:pt x="6" y="20"/>
                  <a:pt x="4" y="22"/>
                </a:cubicBezTo>
                <a:cubicBezTo>
                  <a:pt x="2" y="25"/>
                  <a:pt x="0" y="26"/>
                  <a:pt x="0" y="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5" name="Freeform 91"/>
          <p:cNvSpPr>
            <a:spLocks noChangeArrowheads="1"/>
          </p:cNvSpPr>
          <p:nvPr/>
        </p:nvSpPr>
        <p:spPr bwMode="auto">
          <a:xfrm>
            <a:off x="4375150" y="1903413"/>
            <a:ext cx="133350" cy="198437"/>
          </a:xfrm>
          <a:custGeom>
            <a:gdLst>
              <a:gd fmla="*/ 0 w 10" name="T0"/>
              <a:gd fmla="*/ 198437 h 15" name="T1"/>
              <a:gd fmla="*/ 13335 w 10" name="T2"/>
              <a:gd fmla="*/ 158750 h 15" name="T3"/>
              <a:gd fmla="*/ 66675 w 10" name="T4"/>
              <a:gd fmla="*/ 92604 h 15" name="T5"/>
              <a:gd fmla="*/ 106680 w 10" name="T6"/>
              <a:gd fmla="*/ 26458 h 15" name="T7"/>
              <a:gd fmla="*/ 133350 w 10" name="T8"/>
              <a:gd fmla="*/ 0 h 15" name="T9"/>
              <a:gd fmla="*/ 120015 w 10" name="T10"/>
              <a:gd fmla="*/ 39687 h 15" name="T11"/>
              <a:gd fmla="*/ 80010 w 10" name="T12"/>
              <a:gd fmla="*/ 105833 h 15" name="T13"/>
              <a:gd fmla="*/ 26670 w 10" name="T14"/>
              <a:gd fmla="*/ 158750 h 15" name="T15"/>
              <a:gd fmla="*/ 0 w 10" name="T16"/>
              <a:gd fmla="*/ 198437 h 1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0" name="T27"/>
              <a:gd fmla="*/ 0 h 15" name="T28"/>
              <a:gd fmla="*/ 10 w 10" name="T29"/>
              <a:gd fmla="*/ 15 h 1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5" w="10">
                <a:moveTo>
                  <a:pt x="0" y="15"/>
                </a:moveTo>
                <a:cubicBezTo>
                  <a:pt x="0" y="15"/>
                  <a:pt x="0" y="14"/>
                  <a:pt x="1" y="12"/>
                </a:cubicBezTo>
                <a:cubicBezTo>
                  <a:pt x="2" y="11"/>
                  <a:pt x="3" y="9"/>
                  <a:pt x="5" y="7"/>
                </a:cubicBezTo>
                <a:cubicBezTo>
                  <a:pt x="6" y="5"/>
                  <a:pt x="7" y="3"/>
                  <a:pt x="8" y="2"/>
                </a:cubicBezTo>
                <a:cubicBezTo>
                  <a:pt x="10" y="1"/>
                  <a:pt x="10" y="0"/>
                  <a:pt x="10" y="0"/>
                </a:cubicBezTo>
                <a:cubicBezTo>
                  <a:pt x="10" y="0"/>
                  <a:pt x="10" y="1"/>
                  <a:pt x="9" y="3"/>
                </a:cubicBezTo>
                <a:cubicBezTo>
                  <a:pt x="8" y="4"/>
                  <a:pt x="7" y="6"/>
                  <a:pt x="6" y="8"/>
                </a:cubicBezTo>
                <a:cubicBezTo>
                  <a:pt x="4" y="9"/>
                  <a:pt x="3" y="11"/>
                  <a:pt x="2" y="12"/>
                </a:cubicBezTo>
                <a:cubicBezTo>
                  <a:pt x="0" y="14"/>
                  <a:pt x="0" y="15"/>
                  <a:pt x="0" y="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86" name="文本框 93"/>
          <p:cNvSpPr>
            <a:spLocks noChangeArrowheads="1"/>
          </p:cNvSpPr>
          <p:nvPr/>
        </p:nvSpPr>
        <p:spPr bwMode="auto">
          <a:xfrm>
            <a:off x="6259512" y="466725"/>
            <a:ext cx="5789612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组织部</a:t>
            </a:r>
          </a:p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招新要求  </a:t>
            </a:r>
          </a:p>
        </p:txBody>
      </p:sp>
      <p:grpSp>
        <p:nvGrpSpPr>
          <p:cNvPr id="4187" name="组合 101"/>
          <p:cNvGrpSpPr/>
          <p:nvPr/>
        </p:nvGrpSpPr>
        <p:grpSpPr>
          <a:xfrm>
            <a:off x="6765925" y="2493963"/>
            <a:ext cx="369888" cy="495300"/>
            <a:chExt cx="437325" cy="585204"/>
          </a:xfrm>
        </p:grpSpPr>
        <p:sp>
          <p:nvSpPr>
            <p:cNvPr id="4193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94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4188" name="文本框 102"/>
          <p:cNvSpPr>
            <a:spLocks noChangeArrowheads="1"/>
          </p:cNvSpPr>
          <p:nvPr/>
        </p:nvSpPr>
        <p:spPr bwMode="auto">
          <a:xfrm>
            <a:off x="7391399" y="2590800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创意独特</a:t>
            </a:r>
          </a:p>
        </p:txBody>
      </p:sp>
      <p:grpSp>
        <p:nvGrpSpPr>
          <p:cNvPr id="4189" name="组合 103"/>
          <p:cNvGrpSpPr/>
          <p:nvPr/>
        </p:nvGrpSpPr>
        <p:grpSpPr>
          <a:xfrm>
            <a:off x="6816725" y="3373438"/>
            <a:ext cx="369888" cy="496887"/>
            <a:chExt cx="437325" cy="585204"/>
          </a:xfrm>
        </p:grpSpPr>
        <p:sp>
          <p:nvSpPr>
            <p:cNvPr id="4191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92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4190" name="文本框 106"/>
          <p:cNvSpPr>
            <a:spLocks noChangeArrowheads="1"/>
          </p:cNvSpPr>
          <p:nvPr/>
        </p:nvSpPr>
        <p:spPr bwMode="auto">
          <a:xfrm>
            <a:off x="7391399" y="3443288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脑洞巨大</a:t>
            </a:r>
          </a:p>
        </p:txBody>
      </p: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1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3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4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5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6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7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9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2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2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22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3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25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2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27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28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9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31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3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33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34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35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3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3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3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4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41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3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44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5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46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47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9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5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5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52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53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55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5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57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58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59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61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6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63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64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57"/>
      <p:bldP grpId="0" spid="5158"/>
      <p:bldP grpId="0" spid="5168"/>
      <p:bldP grpId="0" spid="5169"/>
      <p:bldP grpId="0" spid="5179"/>
      <p:bldP grpId="0" spid="5180"/>
      <p:bldP grpId="0" spid="5188"/>
      <p:bldP grpId="0" spid="5189"/>
      <p:bldP grpId="0" spid="5199"/>
      <p:bldP grpId="0" spid="520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图片 1357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1393"/>
          <a:stretch>
            <a:fillRect/>
          </a:stretch>
        </p:blipFill>
        <p:spPr bwMode="auto">
          <a:xfrm>
            <a:off x="1257300" y="1614488"/>
            <a:ext cx="2847975" cy="278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6147" name="组合 5"/>
          <p:cNvGrpSpPr/>
          <p:nvPr/>
        </p:nvGrpSpPr>
        <p:grpSpPr>
          <a:xfrm>
            <a:off x="3948113" y="3373438"/>
            <a:ext cx="1009650" cy="592137"/>
            <a:chExt cx="896938" cy="525463"/>
          </a:xfrm>
        </p:grpSpPr>
        <p:sp>
          <p:nvSpPr>
            <p:cNvPr id="5134" name="Freeform 5695"/>
            <p:cNvSpPr>
              <a:spLocks noChangeArrowheads="1"/>
            </p:cNvSpPr>
            <p:nvPr/>
          </p:nvSpPr>
          <p:spPr bwMode="auto">
            <a:xfrm>
              <a:off x="0" y="0"/>
              <a:ext cx="896938" cy="525463"/>
            </a:xfrm>
            <a:custGeom>
              <a:gdLst>
                <a:gd fmla="*/ 161374 w 239" name="T0"/>
                <a:gd fmla="*/ 476670 h 140" name="T1"/>
                <a:gd fmla="*/ 138857 w 239" name="T2"/>
                <a:gd fmla="*/ 465410 h 140" name="T3"/>
                <a:gd fmla="*/ 52540 w 239" name="T4"/>
                <a:gd fmla="*/ 386591 h 140" name="T5"/>
                <a:gd fmla="*/ 7506 w 239" name="T6"/>
                <a:gd fmla="*/ 292758 h 140" name="T7"/>
                <a:gd fmla="*/ 15012 w 239" name="T8"/>
                <a:gd fmla="*/ 153886 h 140" name="T9"/>
                <a:gd fmla="*/ 112586 w 239" name="T10"/>
                <a:gd fmla="*/ 48793 h 140" name="T11"/>
                <a:gd fmla="*/ 270207 w 239" name="T12"/>
                <a:gd fmla="*/ 0 h 140" name="T13"/>
                <a:gd fmla="*/ 232678 w 239" name="T14"/>
                <a:gd fmla="*/ 48793 h 140" name="T15"/>
                <a:gd fmla="*/ 300230 w 239" name="T16"/>
                <a:gd fmla="*/ 30026 h 140" name="T17"/>
                <a:gd fmla="*/ 401558 w 239" name="T18"/>
                <a:gd fmla="*/ 7507 h 140" name="T19"/>
                <a:gd fmla="*/ 532909 w 239" name="T20"/>
                <a:gd fmla="*/ 11260 h 140" name="T21"/>
                <a:gd fmla="*/ 476616 w 239" name="T22"/>
                <a:gd fmla="*/ 52546 h 140" name="T23"/>
                <a:gd fmla="*/ 660507 w 239" name="T24"/>
                <a:gd fmla="*/ 67560 h 140" name="T25"/>
                <a:gd fmla="*/ 791857 w 239" name="T26"/>
                <a:gd fmla="*/ 142626 h 140" name="T27"/>
                <a:gd fmla="*/ 709294 w 239" name="T28"/>
                <a:gd fmla="*/ 142626 h 140" name="T29"/>
                <a:gd fmla="*/ 818128 w 239" name="T30"/>
                <a:gd fmla="*/ 206432 h 140" name="T31"/>
                <a:gd fmla="*/ 870668 w 239" name="T32"/>
                <a:gd fmla="*/ 266485 h 140" name="T33"/>
                <a:gd fmla="*/ 896938 w 239" name="T34"/>
                <a:gd fmla="*/ 300265 h 140" name="T35"/>
                <a:gd fmla="*/ 833139 w 239" name="T36"/>
                <a:gd fmla="*/ 322784 h 140" name="T37"/>
                <a:gd fmla="*/ 788105 w 239" name="T38"/>
                <a:gd fmla="*/ 360317 h 140" name="T39"/>
                <a:gd fmla="*/ 739317 w 239" name="T40"/>
                <a:gd fmla="*/ 397851 h 140" name="T41"/>
                <a:gd fmla="*/ 686777 w 239" name="T42"/>
                <a:gd fmla="*/ 420370 h 140" name="T43"/>
                <a:gd fmla="*/ 622978 w 239" name="T44"/>
                <a:gd fmla="*/ 424124 h 140" name="T45"/>
                <a:gd fmla="*/ 705541 w 239" name="T46"/>
                <a:gd fmla="*/ 457903 h 140" name="T47"/>
                <a:gd fmla="*/ 731811 w 239" name="T48"/>
                <a:gd fmla="*/ 469163 h 140" name="T49"/>
                <a:gd fmla="*/ 645495 w 239" name="T50"/>
                <a:gd fmla="*/ 487930 h 140" name="T51"/>
                <a:gd fmla="*/ 476616 w 239" name="T52"/>
                <a:gd fmla="*/ 472917 h 140" name="T53"/>
                <a:gd fmla="*/ 529156 w 239" name="T54"/>
                <a:gd fmla="*/ 510450 h 140" name="T55"/>
                <a:gd fmla="*/ 487874 w 239" name="T56"/>
                <a:gd fmla="*/ 521710 h 140" name="T57"/>
                <a:gd fmla="*/ 364029 w 239" name="T58"/>
                <a:gd fmla="*/ 502943 h 140" name="T59"/>
                <a:gd fmla="*/ 307736 w 239" name="T60"/>
                <a:gd fmla="*/ 484177 h 140" name="T61"/>
                <a:gd fmla="*/ 262702 w 239" name="T62"/>
                <a:gd fmla="*/ 454150 h 140" name="T63"/>
                <a:gd fmla="*/ 296477 w 239" name="T64"/>
                <a:gd fmla="*/ 502943 h 140" name="T65"/>
                <a:gd fmla="*/ 232678 w 239" name="T66"/>
                <a:gd fmla="*/ 499190 h 140" name="T67"/>
                <a:gd fmla="*/ 161374 w 239" name="T68"/>
                <a:gd fmla="*/ 476670 h 140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239" name="T105"/>
                <a:gd fmla="*/ 0 h 140" name="T106"/>
                <a:gd fmla="*/ 239 w 239" name="T107"/>
                <a:gd fmla="*/ 140 h 140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140" w="239">
                  <a:moveTo>
                    <a:pt x="43" y="127"/>
                  </a:moveTo>
                  <a:cubicBezTo>
                    <a:pt x="41" y="126"/>
                    <a:pt x="39" y="125"/>
                    <a:pt x="37" y="124"/>
                  </a:cubicBezTo>
                  <a:cubicBezTo>
                    <a:pt x="26" y="119"/>
                    <a:pt x="21" y="112"/>
                    <a:pt x="14" y="103"/>
                  </a:cubicBezTo>
                  <a:cubicBezTo>
                    <a:pt x="8" y="96"/>
                    <a:pt x="4" y="87"/>
                    <a:pt x="2" y="78"/>
                  </a:cubicBezTo>
                  <a:cubicBezTo>
                    <a:pt x="0" y="66"/>
                    <a:pt x="0" y="53"/>
                    <a:pt x="4" y="41"/>
                  </a:cubicBezTo>
                  <a:cubicBezTo>
                    <a:pt x="8" y="29"/>
                    <a:pt x="18" y="19"/>
                    <a:pt x="30" y="13"/>
                  </a:cubicBezTo>
                  <a:cubicBezTo>
                    <a:pt x="43" y="6"/>
                    <a:pt x="58" y="2"/>
                    <a:pt x="72" y="0"/>
                  </a:cubicBezTo>
                  <a:cubicBezTo>
                    <a:pt x="69" y="4"/>
                    <a:pt x="63" y="7"/>
                    <a:pt x="62" y="13"/>
                  </a:cubicBezTo>
                  <a:cubicBezTo>
                    <a:pt x="68" y="11"/>
                    <a:pt x="74" y="9"/>
                    <a:pt x="80" y="8"/>
                  </a:cubicBezTo>
                  <a:cubicBezTo>
                    <a:pt x="89" y="6"/>
                    <a:pt x="98" y="3"/>
                    <a:pt x="107" y="2"/>
                  </a:cubicBezTo>
                  <a:cubicBezTo>
                    <a:pt x="118" y="1"/>
                    <a:pt x="130" y="3"/>
                    <a:pt x="142" y="3"/>
                  </a:cubicBezTo>
                  <a:cubicBezTo>
                    <a:pt x="136" y="4"/>
                    <a:pt x="128" y="9"/>
                    <a:pt x="127" y="14"/>
                  </a:cubicBezTo>
                  <a:cubicBezTo>
                    <a:pt x="139" y="7"/>
                    <a:pt x="164" y="13"/>
                    <a:pt x="176" y="18"/>
                  </a:cubicBezTo>
                  <a:cubicBezTo>
                    <a:pt x="189" y="23"/>
                    <a:pt x="201" y="29"/>
                    <a:pt x="211" y="38"/>
                  </a:cubicBezTo>
                  <a:cubicBezTo>
                    <a:pt x="205" y="35"/>
                    <a:pt x="195" y="36"/>
                    <a:pt x="189" y="38"/>
                  </a:cubicBezTo>
                  <a:cubicBezTo>
                    <a:pt x="200" y="38"/>
                    <a:pt x="211" y="48"/>
                    <a:pt x="218" y="55"/>
                  </a:cubicBezTo>
                  <a:cubicBezTo>
                    <a:pt x="223" y="60"/>
                    <a:pt x="228" y="66"/>
                    <a:pt x="232" y="71"/>
                  </a:cubicBezTo>
                  <a:cubicBezTo>
                    <a:pt x="235" y="74"/>
                    <a:pt x="237" y="78"/>
                    <a:pt x="239" y="80"/>
                  </a:cubicBezTo>
                  <a:cubicBezTo>
                    <a:pt x="238" y="78"/>
                    <a:pt x="223" y="85"/>
                    <a:pt x="222" y="86"/>
                  </a:cubicBezTo>
                  <a:cubicBezTo>
                    <a:pt x="218" y="89"/>
                    <a:pt x="214" y="93"/>
                    <a:pt x="210" y="96"/>
                  </a:cubicBezTo>
                  <a:cubicBezTo>
                    <a:pt x="206" y="99"/>
                    <a:pt x="202" y="104"/>
                    <a:pt x="197" y="106"/>
                  </a:cubicBezTo>
                  <a:cubicBezTo>
                    <a:pt x="192" y="109"/>
                    <a:pt x="189" y="112"/>
                    <a:pt x="183" y="112"/>
                  </a:cubicBezTo>
                  <a:cubicBezTo>
                    <a:pt x="177" y="113"/>
                    <a:pt x="172" y="113"/>
                    <a:pt x="166" y="113"/>
                  </a:cubicBezTo>
                  <a:cubicBezTo>
                    <a:pt x="172" y="119"/>
                    <a:pt x="180" y="120"/>
                    <a:pt x="188" y="122"/>
                  </a:cubicBezTo>
                  <a:cubicBezTo>
                    <a:pt x="190" y="123"/>
                    <a:pt x="193" y="123"/>
                    <a:pt x="195" y="125"/>
                  </a:cubicBezTo>
                  <a:cubicBezTo>
                    <a:pt x="191" y="129"/>
                    <a:pt x="178" y="129"/>
                    <a:pt x="172" y="130"/>
                  </a:cubicBezTo>
                  <a:cubicBezTo>
                    <a:pt x="158" y="132"/>
                    <a:pt x="141" y="132"/>
                    <a:pt x="127" y="126"/>
                  </a:cubicBezTo>
                  <a:cubicBezTo>
                    <a:pt x="130" y="130"/>
                    <a:pt x="137" y="133"/>
                    <a:pt x="141" y="136"/>
                  </a:cubicBezTo>
                  <a:cubicBezTo>
                    <a:pt x="141" y="136"/>
                    <a:pt x="131" y="139"/>
                    <a:pt x="130" y="139"/>
                  </a:cubicBezTo>
                  <a:cubicBezTo>
                    <a:pt x="119" y="140"/>
                    <a:pt x="108" y="137"/>
                    <a:pt x="97" y="134"/>
                  </a:cubicBezTo>
                  <a:cubicBezTo>
                    <a:pt x="92" y="133"/>
                    <a:pt x="86" y="131"/>
                    <a:pt x="82" y="129"/>
                  </a:cubicBezTo>
                  <a:cubicBezTo>
                    <a:pt x="79" y="127"/>
                    <a:pt x="71" y="123"/>
                    <a:pt x="70" y="121"/>
                  </a:cubicBezTo>
                  <a:cubicBezTo>
                    <a:pt x="71" y="123"/>
                    <a:pt x="77" y="136"/>
                    <a:pt x="79" y="134"/>
                  </a:cubicBezTo>
                  <a:cubicBezTo>
                    <a:pt x="75" y="136"/>
                    <a:pt x="66" y="133"/>
                    <a:pt x="62" y="133"/>
                  </a:cubicBezTo>
                  <a:cubicBezTo>
                    <a:pt x="55" y="132"/>
                    <a:pt x="49" y="129"/>
                    <a:pt x="43" y="127"/>
                  </a:cubicBezTo>
                  <a:close/>
                </a:path>
              </a:pathLst>
            </a:custGeom>
            <a:solidFill>
              <a:srgbClr val="C92B2B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35" name="Freeform 5696"/>
            <p:cNvSpPr>
              <a:spLocks noChangeArrowheads="1"/>
            </p:cNvSpPr>
            <p:nvPr/>
          </p:nvSpPr>
          <p:spPr bwMode="auto">
            <a:xfrm>
              <a:off x="0" y="115888"/>
              <a:ext cx="720725" cy="290513"/>
            </a:xfrm>
            <a:custGeom>
              <a:gdLst>
                <a:gd fmla="*/ 90091 w 192" name="T0"/>
                <a:gd fmla="*/ 218828 h 77" name="T1"/>
                <a:gd fmla="*/ 15015 w 192" name="T2"/>
                <a:gd fmla="*/ 150916 h 77" name="T3"/>
                <a:gd fmla="*/ 18769 w 192" name="T4"/>
                <a:gd fmla="*/ 60366 h 77" name="T5"/>
                <a:gd fmla="*/ 101352 w 192" name="T6"/>
                <a:gd fmla="*/ 26410 h 77" name="T7"/>
                <a:gd fmla="*/ 191443 w 192" name="T8"/>
                <a:gd fmla="*/ 0 h 77" name="T9"/>
                <a:gd fmla="*/ 187689 w 192" name="T10"/>
                <a:gd fmla="*/ 18864 h 77" name="T11"/>
                <a:gd fmla="*/ 326579 w 192" name="T12"/>
                <a:gd fmla="*/ 7546 h 77" name="T13"/>
                <a:gd fmla="*/ 379131 w 192" name="T14"/>
                <a:gd fmla="*/ 0 h 77" name="T15"/>
                <a:gd fmla="*/ 341594 w 192" name="T16"/>
                <a:gd fmla="*/ 37729 h 77" name="T17"/>
                <a:gd fmla="*/ 409162 w 192" name="T18"/>
                <a:gd fmla="*/ 30183 h 77" name="T19"/>
                <a:gd fmla="*/ 548051 w 192" name="T20"/>
                <a:gd fmla="*/ 22637 h 77" name="T21"/>
                <a:gd fmla="*/ 596850 w 192" name="T22"/>
                <a:gd fmla="*/ 30183 h 77" name="T23"/>
                <a:gd fmla="*/ 551805 w 192" name="T24"/>
                <a:gd fmla="*/ 64139 h 77" name="T25"/>
                <a:gd fmla="*/ 626881 w 192" name="T26"/>
                <a:gd fmla="*/ 83004 h 77" name="T27"/>
                <a:gd fmla="*/ 679433 w 192" name="T28"/>
                <a:gd fmla="*/ 101868 h 77" name="T29"/>
                <a:gd fmla="*/ 720725 w 192" name="T30"/>
                <a:gd fmla="*/ 135824 h 77" name="T31"/>
                <a:gd fmla="*/ 668172 w 192" name="T32"/>
                <a:gd fmla="*/ 154689 h 77" name="T33"/>
                <a:gd fmla="*/ 623127 w 192" name="T34"/>
                <a:gd fmla="*/ 188645 h 77" name="T35"/>
                <a:gd fmla="*/ 589343 w 192" name="T36"/>
                <a:gd fmla="*/ 226374 h 77" name="T37"/>
                <a:gd fmla="*/ 525529 w 192" name="T38"/>
                <a:gd fmla="*/ 233920 h 77" name="T39"/>
                <a:gd fmla="*/ 559313 w 192" name="T40"/>
                <a:gd fmla="*/ 264103 h 77" name="T41"/>
                <a:gd fmla="*/ 469222 w 192" name="T42"/>
                <a:gd fmla="*/ 264103 h 77" name="T43"/>
                <a:gd fmla="*/ 375378 w 192" name="T44"/>
                <a:gd fmla="*/ 241465 h 77" name="T45"/>
                <a:gd fmla="*/ 390393 w 192" name="T46"/>
                <a:gd fmla="*/ 282967 h 77" name="T47"/>
                <a:gd fmla="*/ 304056 w 192" name="T48"/>
                <a:gd fmla="*/ 260330 h 77" name="T49"/>
                <a:gd fmla="*/ 247749 w 192" name="T50"/>
                <a:gd fmla="*/ 218828 h 77" name="T51"/>
                <a:gd fmla="*/ 228980 w 192" name="T52"/>
                <a:gd fmla="*/ 275421 h 77" name="T53"/>
                <a:gd fmla="*/ 120121 w 192" name="T54"/>
                <a:gd fmla="*/ 233920 h 77" name="T55"/>
                <a:gd fmla="*/ 90091 w 192" name="T56"/>
                <a:gd fmla="*/ 218828 h 77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w 192" name="T87"/>
                <a:gd fmla="*/ 0 h 77" name="T88"/>
                <a:gd fmla="*/ 192 w 192" name="T89"/>
                <a:gd fmla="*/ 77 h 77" name="T90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T90" l="T87" r="T89" t="T88"/>
              <a:pathLst>
                <a:path h="77" w="192">
                  <a:moveTo>
                    <a:pt x="24" y="58"/>
                  </a:moveTo>
                  <a:cubicBezTo>
                    <a:pt x="16" y="53"/>
                    <a:pt x="11" y="48"/>
                    <a:pt x="4" y="40"/>
                  </a:cubicBezTo>
                  <a:cubicBezTo>
                    <a:pt x="0" y="34"/>
                    <a:pt x="0" y="22"/>
                    <a:pt x="5" y="16"/>
                  </a:cubicBezTo>
                  <a:cubicBezTo>
                    <a:pt x="9" y="9"/>
                    <a:pt x="20" y="9"/>
                    <a:pt x="27" y="7"/>
                  </a:cubicBezTo>
                  <a:cubicBezTo>
                    <a:pt x="35" y="5"/>
                    <a:pt x="43" y="4"/>
                    <a:pt x="51" y="0"/>
                  </a:cubicBezTo>
                  <a:cubicBezTo>
                    <a:pt x="50" y="2"/>
                    <a:pt x="50" y="3"/>
                    <a:pt x="50" y="5"/>
                  </a:cubicBezTo>
                  <a:cubicBezTo>
                    <a:pt x="50" y="3"/>
                    <a:pt x="84" y="2"/>
                    <a:pt x="87" y="2"/>
                  </a:cubicBezTo>
                  <a:cubicBezTo>
                    <a:pt x="91" y="1"/>
                    <a:pt x="96" y="0"/>
                    <a:pt x="101" y="0"/>
                  </a:cubicBezTo>
                  <a:cubicBezTo>
                    <a:pt x="97" y="2"/>
                    <a:pt x="91" y="6"/>
                    <a:pt x="91" y="10"/>
                  </a:cubicBezTo>
                  <a:cubicBezTo>
                    <a:pt x="96" y="11"/>
                    <a:pt x="103" y="9"/>
                    <a:pt x="109" y="8"/>
                  </a:cubicBezTo>
                  <a:cubicBezTo>
                    <a:pt x="121" y="6"/>
                    <a:pt x="133" y="3"/>
                    <a:pt x="146" y="6"/>
                  </a:cubicBezTo>
                  <a:cubicBezTo>
                    <a:pt x="150" y="7"/>
                    <a:pt x="155" y="7"/>
                    <a:pt x="159" y="8"/>
                  </a:cubicBezTo>
                  <a:cubicBezTo>
                    <a:pt x="156" y="11"/>
                    <a:pt x="151" y="15"/>
                    <a:pt x="147" y="17"/>
                  </a:cubicBezTo>
                  <a:cubicBezTo>
                    <a:pt x="151" y="20"/>
                    <a:pt x="161" y="20"/>
                    <a:pt x="167" y="22"/>
                  </a:cubicBezTo>
                  <a:cubicBezTo>
                    <a:pt x="172" y="23"/>
                    <a:pt x="177" y="24"/>
                    <a:pt x="181" y="27"/>
                  </a:cubicBezTo>
                  <a:cubicBezTo>
                    <a:pt x="183" y="28"/>
                    <a:pt x="191" y="36"/>
                    <a:pt x="192" y="36"/>
                  </a:cubicBezTo>
                  <a:cubicBezTo>
                    <a:pt x="187" y="38"/>
                    <a:pt x="183" y="38"/>
                    <a:pt x="178" y="41"/>
                  </a:cubicBezTo>
                  <a:cubicBezTo>
                    <a:pt x="174" y="44"/>
                    <a:pt x="170" y="46"/>
                    <a:pt x="166" y="50"/>
                  </a:cubicBezTo>
                  <a:cubicBezTo>
                    <a:pt x="163" y="55"/>
                    <a:pt x="163" y="58"/>
                    <a:pt x="157" y="60"/>
                  </a:cubicBezTo>
                  <a:cubicBezTo>
                    <a:pt x="152" y="61"/>
                    <a:pt x="145" y="61"/>
                    <a:pt x="140" y="62"/>
                  </a:cubicBezTo>
                  <a:cubicBezTo>
                    <a:pt x="143" y="64"/>
                    <a:pt x="146" y="68"/>
                    <a:pt x="149" y="70"/>
                  </a:cubicBezTo>
                  <a:cubicBezTo>
                    <a:pt x="145" y="74"/>
                    <a:pt x="130" y="71"/>
                    <a:pt x="125" y="70"/>
                  </a:cubicBezTo>
                  <a:cubicBezTo>
                    <a:pt x="117" y="69"/>
                    <a:pt x="107" y="67"/>
                    <a:pt x="100" y="64"/>
                  </a:cubicBezTo>
                  <a:cubicBezTo>
                    <a:pt x="99" y="68"/>
                    <a:pt x="102" y="71"/>
                    <a:pt x="104" y="75"/>
                  </a:cubicBezTo>
                  <a:cubicBezTo>
                    <a:pt x="98" y="77"/>
                    <a:pt x="87" y="72"/>
                    <a:pt x="81" y="69"/>
                  </a:cubicBezTo>
                  <a:cubicBezTo>
                    <a:pt x="77" y="66"/>
                    <a:pt x="69" y="63"/>
                    <a:pt x="66" y="58"/>
                  </a:cubicBezTo>
                  <a:cubicBezTo>
                    <a:pt x="59" y="63"/>
                    <a:pt x="72" y="75"/>
                    <a:pt x="61" y="73"/>
                  </a:cubicBezTo>
                  <a:cubicBezTo>
                    <a:pt x="51" y="72"/>
                    <a:pt x="40" y="67"/>
                    <a:pt x="32" y="62"/>
                  </a:cubicBezTo>
                  <a:cubicBezTo>
                    <a:pt x="29" y="61"/>
                    <a:pt x="26" y="59"/>
                    <a:pt x="24" y="58"/>
                  </a:cubicBezTo>
                  <a:close/>
                </a:path>
              </a:pathLst>
            </a:custGeom>
            <a:solidFill>
              <a:srgbClr val="D8883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36" name="Freeform 5697"/>
            <p:cNvSpPr>
              <a:spLocks noChangeArrowheads="1"/>
            </p:cNvSpPr>
            <p:nvPr/>
          </p:nvSpPr>
          <p:spPr bwMode="auto">
            <a:xfrm>
              <a:off x="0" y="173038"/>
              <a:ext cx="481013" cy="120650"/>
            </a:xfrm>
            <a:custGeom>
              <a:gdLst>
                <a:gd fmla="*/ 45095 w 128" name="T0"/>
                <a:gd fmla="*/ 82947 h 32" name="T1"/>
                <a:gd fmla="*/ 7516 w 128" name="T2"/>
                <a:gd fmla="*/ 37703 h 32" name="T3"/>
                <a:gd fmla="*/ 63885 w 128" name="T4"/>
                <a:gd fmla="*/ 3770 h 32" name="T5"/>
                <a:gd fmla="*/ 112737 w 128" name="T6"/>
                <a:gd fmla="*/ 3770 h 32" name="T7"/>
                <a:gd fmla="*/ 161590 w 128" name="T8"/>
                <a:gd fmla="*/ 3770 h 32" name="T9"/>
                <a:gd fmla="*/ 169106 w 128" name="T10"/>
                <a:gd fmla="*/ 22622 h 32" name="T11"/>
                <a:gd fmla="*/ 195412 w 128" name="T12"/>
                <a:gd fmla="*/ 22622 h 32" name="T13"/>
                <a:gd fmla="*/ 248022 w 128" name="T14"/>
                <a:gd fmla="*/ 18852 h 32" name="T15"/>
                <a:gd fmla="*/ 255538 w 128" name="T16"/>
                <a:gd fmla="*/ 45244 h 32" name="T17"/>
                <a:gd fmla="*/ 289359 w 128" name="T18"/>
                <a:gd fmla="*/ 52784 h 32" name="T19"/>
                <a:gd fmla="*/ 368276 w 128" name="T20"/>
                <a:gd fmla="*/ 45244 h 32" name="T21"/>
                <a:gd fmla="*/ 481013 w 128" name="T22"/>
                <a:gd fmla="*/ 67866 h 32" name="T23"/>
                <a:gd fmla="*/ 420886 w 128" name="T24"/>
                <a:gd fmla="*/ 82947 h 32" name="T25"/>
                <a:gd fmla="*/ 379549 w 128" name="T26"/>
                <a:gd fmla="*/ 94258 h 32" name="T27"/>
                <a:gd fmla="*/ 304391 w 128" name="T28"/>
                <a:gd fmla="*/ 94258 h 32" name="T29"/>
                <a:gd fmla="*/ 270570 w 128" name="T30"/>
                <a:gd fmla="*/ 90488 h 32" name="T31"/>
                <a:gd fmla="*/ 248022 w 128" name="T32"/>
                <a:gd fmla="*/ 82947 h 32" name="T33"/>
                <a:gd fmla="*/ 255538 w 128" name="T34"/>
                <a:gd fmla="*/ 113109 h 32" name="T35"/>
                <a:gd fmla="*/ 206685 w 128" name="T36"/>
                <a:gd fmla="*/ 105569 h 32" name="T37"/>
                <a:gd fmla="*/ 150317 w 128" name="T38"/>
                <a:gd fmla="*/ 86717 h 32" name="T39"/>
                <a:gd fmla="*/ 146559 w 128" name="T40"/>
                <a:gd fmla="*/ 109339 h 32" name="T41"/>
                <a:gd fmla="*/ 90190 w 128" name="T42"/>
                <a:gd fmla="*/ 101798 h 32" name="T43"/>
                <a:gd fmla="*/ 45095 w 128" name="T44"/>
                <a:gd fmla="*/ 82947 h 32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28" name="T69"/>
                <a:gd fmla="*/ 0 h 32" name="T70"/>
                <a:gd fmla="*/ 128 w 128" name="T71"/>
                <a:gd fmla="*/ 32 h 32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2" w="128">
                  <a:moveTo>
                    <a:pt x="12" y="22"/>
                  </a:moveTo>
                  <a:cubicBezTo>
                    <a:pt x="7" y="20"/>
                    <a:pt x="0" y="16"/>
                    <a:pt x="2" y="10"/>
                  </a:cubicBezTo>
                  <a:cubicBezTo>
                    <a:pt x="4" y="4"/>
                    <a:pt x="12" y="1"/>
                    <a:pt x="17" y="1"/>
                  </a:cubicBezTo>
                  <a:cubicBezTo>
                    <a:pt x="22" y="0"/>
                    <a:pt x="26" y="1"/>
                    <a:pt x="30" y="1"/>
                  </a:cubicBezTo>
                  <a:cubicBezTo>
                    <a:pt x="34" y="2"/>
                    <a:pt x="39" y="1"/>
                    <a:pt x="43" y="1"/>
                  </a:cubicBezTo>
                  <a:cubicBezTo>
                    <a:pt x="43" y="4"/>
                    <a:pt x="42" y="5"/>
                    <a:pt x="45" y="6"/>
                  </a:cubicBezTo>
                  <a:cubicBezTo>
                    <a:pt x="47" y="7"/>
                    <a:pt x="50" y="6"/>
                    <a:pt x="52" y="6"/>
                  </a:cubicBezTo>
                  <a:cubicBezTo>
                    <a:pt x="57" y="7"/>
                    <a:pt x="62" y="5"/>
                    <a:pt x="66" y="5"/>
                  </a:cubicBezTo>
                  <a:cubicBezTo>
                    <a:pt x="67" y="8"/>
                    <a:pt x="66" y="10"/>
                    <a:pt x="68" y="12"/>
                  </a:cubicBezTo>
                  <a:cubicBezTo>
                    <a:pt x="70" y="13"/>
                    <a:pt x="75" y="14"/>
                    <a:pt x="77" y="14"/>
                  </a:cubicBezTo>
                  <a:cubicBezTo>
                    <a:pt x="84" y="14"/>
                    <a:pt x="91" y="12"/>
                    <a:pt x="98" y="12"/>
                  </a:cubicBezTo>
                  <a:cubicBezTo>
                    <a:pt x="108" y="12"/>
                    <a:pt x="119" y="15"/>
                    <a:pt x="128" y="18"/>
                  </a:cubicBezTo>
                  <a:cubicBezTo>
                    <a:pt x="123" y="20"/>
                    <a:pt x="117" y="20"/>
                    <a:pt x="112" y="22"/>
                  </a:cubicBezTo>
                  <a:cubicBezTo>
                    <a:pt x="108" y="23"/>
                    <a:pt x="105" y="25"/>
                    <a:pt x="101" y="25"/>
                  </a:cubicBezTo>
                  <a:cubicBezTo>
                    <a:pt x="94" y="27"/>
                    <a:pt x="88" y="25"/>
                    <a:pt x="81" y="25"/>
                  </a:cubicBezTo>
                  <a:cubicBezTo>
                    <a:pt x="78" y="25"/>
                    <a:pt x="75" y="25"/>
                    <a:pt x="72" y="24"/>
                  </a:cubicBezTo>
                  <a:cubicBezTo>
                    <a:pt x="70" y="23"/>
                    <a:pt x="67" y="21"/>
                    <a:pt x="66" y="22"/>
                  </a:cubicBezTo>
                  <a:cubicBezTo>
                    <a:pt x="64" y="24"/>
                    <a:pt x="67" y="28"/>
                    <a:pt x="68" y="30"/>
                  </a:cubicBezTo>
                  <a:cubicBezTo>
                    <a:pt x="64" y="30"/>
                    <a:pt x="59" y="29"/>
                    <a:pt x="55" y="28"/>
                  </a:cubicBezTo>
                  <a:cubicBezTo>
                    <a:pt x="52" y="28"/>
                    <a:pt x="41" y="27"/>
                    <a:pt x="40" y="23"/>
                  </a:cubicBezTo>
                  <a:cubicBezTo>
                    <a:pt x="38" y="24"/>
                    <a:pt x="40" y="27"/>
                    <a:pt x="39" y="29"/>
                  </a:cubicBezTo>
                  <a:cubicBezTo>
                    <a:pt x="38" y="32"/>
                    <a:pt x="26" y="28"/>
                    <a:pt x="24" y="27"/>
                  </a:cubicBezTo>
                  <a:cubicBezTo>
                    <a:pt x="20" y="25"/>
                    <a:pt x="16" y="24"/>
                    <a:pt x="12" y="22"/>
                  </a:cubicBezTo>
                  <a:close/>
                </a:path>
              </a:pathLst>
            </a:custGeom>
            <a:solidFill>
              <a:srgbClr val="DDC61B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pic>
        <p:nvPicPr>
          <p:cNvPr id="5124" name="图片 1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77385"/>
          <a:stretch>
            <a:fillRect/>
          </a:stretch>
        </p:blipFill>
        <p:spPr bwMode="auto">
          <a:xfrm>
            <a:off x="1257300" y="4403725"/>
            <a:ext cx="349885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5125" name="文本框 99"/>
          <p:cNvSpPr>
            <a:spLocks noChangeArrowheads="1"/>
          </p:cNvSpPr>
          <p:nvPr/>
        </p:nvSpPr>
        <p:spPr bwMode="auto">
          <a:xfrm>
            <a:off x="6259512" y="466725"/>
            <a:ext cx="5789612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实践部</a:t>
            </a:r>
          </a:p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招新要求  </a:t>
            </a:r>
          </a:p>
        </p:txBody>
      </p:sp>
      <p:grpSp>
        <p:nvGrpSpPr>
          <p:cNvPr id="5126" name="组合 100"/>
          <p:cNvGrpSpPr/>
          <p:nvPr/>
        </p:nvGrpSpPr>
        <p:grpSpPr>
          <a:xfrm>
            <a:off x="6765925" y="2493963"/>
            <a:ext cx="369888" cy="495300"/>
            <a:chExt cx="437325" cy="585204"/>
          </a:xfrm>
        </p:grpSpPr>
        <p:sp>
          <p:nvSpPr>
            <p:cNvPr id="5132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33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5127" name="文本框 103"/>
          <p:cNvSpPr>
            <a:spLocks noChangeArrowheads="1"/>
          </p:cNvSpPr>
          <p:nvPr/>
        </p:nvSpPr>
        <p:spPr bwMode="auto">
          <a:xfrm>
            <a:off x="7391399" y="2590800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有勇有谋</a:t>
            </a:r>
          </a:p>
        </p:txBody>
      </p:sp>
      <p:grpSp>
        <p:nvGrpSpPr>
          <p:cNvPr id="5128" name="组合 104"/>
          <p:cNvGrpSpPr/>
          <p:nvPr/>
        </p:nvGrpSpPr>
        <p:grpSpPr>
          <a:xfrm>
            <a:off x="6765925" y="3560763"/>
            <a:ext cx="369888" cy="496887"/>
            <a:chExt cx="437325" cy="585204"/>
          </a:xfrm>
        </p:grpSpPr>
        <p:sp>
          <p:nvSpPr>
            <p:cNvPr id="5130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31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5129" name="文本框 107"/>
          <p:cNvSpPr>
            <a:spLocks noChangeArrowheads="1"/>
          </p:cNvSpPr>
          <p:nvPr/>
        </p:nvSpPr>
        <p:spPr bwMode="auto">
          <a:xfrm>
            <a:off x="7391399" y="3667125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能言善辩</a:t>
            </a:r>
          </a:p>
        </p:txBody>
      </p: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">
                                      <p:cBhvr>
                                        <p:cTn dur="500" id="6" tmFilter="0, 0; .2, .5; .8, .5; 1, 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7"/>
                                        <p:tgtEl>
                                          <p:spTgt spid="6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文本框 99"/>
          <p:cNvSpPr>
            <a:spLocks noChangeArrowheads="1"/>
          </p:cNvSpPr>
          <p:nvPr/>
        </p:nvSpPr>
        <p:spPr bwMode="auto">
          <a:xfrm>
            <a:off x="6259512" y="466725"/>
            <a:ext cx="5789612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宣传部</a:t>
            </a:r>
          </a:p>
          <a:p>
            <a:pPr algn="ctr" eaLnBrk="1" hangingPunct="1"/>
            <a:r>
              <a:rPr altLang="en-US" b="1" lang="zh-CN" sz="5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招新要求  </a:t>
            </a:r>
          </a:p>
        </p:txBody>
      </p:sp>
      <p:grpSp>
        <p:nvGrpSpPr>
          <p:cNvPr id="6147" name="组合 720"/>
          <p:cNvGrpSpPr/>
          <p:nvPr/>
        </p:nvGrpSpPr>
        <p:grpSpPr>
          <a:xfrm>
            <a:off x="6765925" y="2493963"/>
            <a:ext cx="369888" cy="495300"/>
            <a:chExt cx="437325" cy="585204"/>
          </a:xfrm>
        </p:grpSpPr>
        <p:sp>
          <p:nvSpPr>
            <p:cNvPr id="6855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856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6148" name="文本框 723"/>
          <p:cNvSpPr>
            <a:spLocks noChangeArrowheads="1"/>
          </p:cNvSpPr>
          <p:nvPr/>
        </p:nvSpPr>
        <p:spPr bwMode="auto">
          <a:xfrm>
            <a:off x="7391399" y="2590800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运营平台公众号</a:t>
            </a:r>
          </a:p>
        </p:txBody>
      </p:sp>
      <p:grpSp>
        <p:nvGrpSpPr>
          <p:cNvPr id="6149" name="组合 724"/>
          <p:cNvGrpSpPr/>
          <p:nvPr/>
        </p:nvGrpSpPr>
        <p:grpSpPr>
          <a:xfrm>
            <a:off x="6765925" y="3560763"/>
            <a:ext cx="369888" cy="495300"/>
            <a:chExt cx="437325" cy="585204"/>
          </a:xfrm>
        </p:grpSpPr>
        <p:sp>
          <p:nvSpPr>
            <p:cNvPr id="6853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gdLst>
                <a:gd fmla="*/ 344559 w 33" name="T0"/>
                <a:gd fmla="*/ 385900 h 38" name="T1"/>
                <a:gd fmla="*/ 424073 w 33" name="T2"/>
                <a:gd fmla="*/ 172990 h 38" name="T3"/>
                <a:gd fmla="*/ 172280 w 33" name="T4"/>
                <a:gd fmla="*/ 26614 h 38" name="T5"/>
                <a:gd fmla="*/ 13252 w 33" name="T6"/>
                <a:gd fmla="*/ 266138 h 38" name="T7"/>
                <a:gd fmla="*/ 172280 w 33" name="T8"/>
                <a:gd fmla="*/ 425821 h 38" name="T9"/>
                <a:gd fmla="*/ 172280 w 33" name="T10"/>
                <a:gd fmla="*/ 452434 h 38" name="T11"/>
                <a:gd fmla="*/ 238541 w 33" name="T12"/>
                <a:gd fmla="*/ 492355 h 38" name="T13"/>
                <a:gd fmla="*/ 318055 w 33" name="T14"/>
                <a:gd fmla="*/ 479048 h 38" name="T15"/>
                <a:gd fmla="*/ 357811 w 33" name="T16"/>
                <a:gd fmla="*/ 412514 h 38" name="T17"/>
                <a:gd fmla="*/ 344559 w 33" name="T18"/>
                <a:gd fmla="*/ 385900 h 3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38" name="T31"/>
                <a:gd fmla="*/ 33 w 33" name="T32"/>
                <a:gd fmla="*/ 38 h 3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8" w="33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854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gdLst>
                <a:gd fmla="*/ 225289 w 18" name="T0"/>
                <a:gd fmla="*/ 106327 h 14" name="T1"/>
                <a:gd fmla="*/ 198784 w 18" name="T2"/>
                <a:gd fmla="*/ 93036 h 14" name="T3"/>
                <a:gd fmla="*/ 225289 w 18" name="T4"/>
                <a:gd fmla="*/ 66454 h 14" name="T5"/>
                <a:gd fmla="*/ 185532 w 18" name="T6"/>
                <a:gd fmla="*/ 53163 h 14" name="T7"/>
                <a:gd fmla="*/ 212036 w 18" name="T8"/>
                <a:gd fmla="*/ 26582 h 14" name="T9"/>
                <a:gd fmla="*/ 185532 w 18" name="T10"/>
                <a:gd fmla="*/ 13291 h 14" name="T11"/>
                <a:gd fmla="*/ 26505 w 18" name="T12"/>
                <a:gd fmla="*/ 39873 h 14" name="T13"/>
                <a:gd fmla="*/ 0 w 18" name="T14"/>
                <a:gd fmla="*/ 66454 h 14" name="T15"/>
                <a:gd fmla="*/ 39757 w 18" name="T16"/>
                <a:gd fmla="*/ 79745 h 14" name="T17"/>
                <a:gd fmla="*/ 13252 w 18" name="T18"/>
                <a:gd fmla="*/ 106327 h 14" name="T19"/>
                <a:gd fmla="*/ 39757 w 18" name="T20"/>
                <a:gd fmla="*/ 119618 h 14" name="T21"/>
                <a:gd fmla="*/ 13252 w 18" name="T22"/>
                <a:gd fmla="*/ 146199 h 14" name="T23"/>
                <a:gd fmla="*/ 53009 w 18" name="T24"/>
                <a:gd fmla="*/ 159490 h 14" name="T25"/>
                <a:gd fmla="*/ 66261 w 18" name="T26"/>
                <a:gd fmla="*/ 159490 h 14" name="T27"/>
                <a:gd fmla="*/ 132523 w 18" name="T28"/>
                <a:gd fmla="*/ 186072 h 14" name="T29"/>
                <a:gd fmla="*/ 185532 w 18" name="T30"/>
                <a:gd fmla="*/ 132909 h 14" name="T31"/>
                <a:gd fmla="*/ 212036 w 18" name="T32"/>
                <a:gd fmla="*/ 132909 h 14" name="T33"/>
                <a:gd fmla="*/ 225289 w 18" name="T34"/>
                <a:gd fmla="*/ 106327 h 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8" name="T54"/>
                <a:gd fmla="*/ 0 h 14" name="T55"/>
                <a:gd fmla="*/ 18 w 18" name="T56"/>
                <a:gd fmla="*/ 14 h 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4" w="18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6150" name="文本框 727"/>
          <p:cNvSpPr>
            <a:spLocks noChangeArrowheads="1"/>
          </p:cNvSpPr>
          <p:nvPr/>
        </p:nvSpPr>
        <p:spPr bwMode="auto">
          <a:xfrm>
            <a:off x="7391399" y="3657600"/>
            <a:ext cx="24384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rgbClr val="7F6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绘画海报</a:t>
            </a:r>
          </a:p>
        </p:txBody>
      </p:sp>
      <p:grpSp>
        <p:nvGrpSpPr>
          <p:cNvPr id="6151" name="组合 1156"/>
          <p:cNvGrpSpPr/>
          <p:nvPr/>
        </p:nvGrpSpPr>
        <p:grpSpPr>
          <a:xfrm flipH="1">
            <a:off x="-26988" y="-30163"/>
            <a:ext cx="6119813" cy="6262688"/>
            <a:chExt cx="6119814" cy="6262689"/>
          </a:xfrm>
        </p:grpSpPr>
        <p:sp>
          <p:nvSpPr>
            <p:cNvPr id="6152" name="Freeform 5"/>
            <p:cNvSpPr>
              <a:spLocks noChangeArrowheads="1"/>
            </p:cNvSpPr>
            <p:nvPr/>
          </p:nvSpPr>
          <p:spPr bwMode="auto">
            <a:xfrm>
              <a:off x="481013" y="0"/>
              <a:ext cx="5638800" cy="5689601"/>
            </a:xfrm>
            <a:custGeom>
              <a:gdLst>
                <a:gd fmla="*/ 5638800 w 2115" name="T0"/>
                <a:gd fmla="*/ 0 h 2018" name="T1"/>
                <a:gd fmla="*/ 5638800 w 2115" name="T2"/>
                <a:gd fmla="*/ 4787385 h 2018" name="T3"/>
                <a:gd fmla="*/ 3388612 w 2115" name="T4"/>
                <a:gd fmla="*/ 5689601 h 2018" name="T5"/>
                <a:gd fmla="*/ 0 w 2115" name="T6"/>
                <a:gd fmla="*/ 2106111 h 2018" name="T7"/>
                <a:gd fmla="*/ 845153 w 2115" name="T8"/>
                <a:gd fmla="*/ 0 h 2018" name="T9"/>
                <a:gd fmla="*/ 5638800 w 2115" name="T10"/>
                <a:gd fmla="*/ 0 h 201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115" name="T18"/>
                <a:gd fmla="*/ 0 h 2018" name="T19"/>
                <a:gd fmla="*/ 2115 w 2115" name="T20"/>
                <a:gd fmla="*/ 2018 h 201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18" w="2115">
                  <a:moveTo>
                    <a:pt x="2115" y="0"/>
                  </a:moveTo>
                  <a:cubicBezTo>
                    <a:pt x="2115" y="378"/>
                    <a:pt x="2115" y="1698"/>
                    <a:pt x="2115" y="1698"/>
                  </a:cubicBezTo>
                  <a:cubicBezTo>
                    <a:pt x="1891" y="1897"/>
                    <a:pt x="1595" y="2018"/>
                    <a:pt x="1271" y="2018"/>
                  </a:cubicBezTo>
                  <a:cubicBezTo>
                    <a:pt x="569" y="2018"/>
                    <a:pt x="0" y="1449"/>
                    <a:pt x="0" y="747"/>
                  </a:cubicBezTo>
                  <a:cubicBezTo>
                    <a:pt x="0" y="468"/>
                    <a:pt x="122" y="155"/>
                    <a:pt x="317" y="0"/>
                  </a:cubicBezTo>
                  <a:cubicBezTo>
                    <a:pt x="2115" y="0"/>
                    <a:pt x="2115" y="0"/>
                    <a:pt x="2115" y="0"/>
                  </a:cubicBezTo>
                </a:path>
              </a:pathLst>
            </a:custGeom>
            <a:solidFill>
              <a:srgbClr val="D7CFC5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53" name="Freeform 12"/>
            <p:cNvSpPr>
              <a:spLocks noChangeArrowheads="1"/>
            </p:cNvSpPr>
            <p:nvPr/>
          </p:nvSpPr>
          <p:spPr bwMode="auto">
            <a:xfrm>
              <a:off x="893763" y="0"/>
              <a:ext cx="5226050" cy="5275263"/>
            </a:xfrm>
            <a:custGeom>
              <a:gdLst>
                <a:gd fmla="*/ 5226050 w 1960" name="T0"/>
                <a:gd fmla="*/ 0 h 1871" name="T1"/>
                <a:gd fmla="*/ 5226050 w 1960" name="T2"/>
                <a:gd fmla="*/ 4437875 h 1871" name="T3"/>
                <a:gd fmla="*/ 3140963 w 1960" name="T4"/>
                <a:gd fmla="*/ 5275263 h 1871" name="T5"/>
                <a:gd fmla="*/ 0 w 1960" name="T6"/>
                <a:gd fmla="*/ 1953906 h 1871" name="T7"/>
                <a:gd fmla="*/ 599929 w 1960" name="T8"/>
                <a:gd fmla="*/ 0 h 1871" name="T9"/>
                <a:gd fmla="*/ 5226050 w 1960" name="T10"/>
                <a:gd fmla="*/ 0 h 187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960" name="T18"/>
                <a:gd fmla="*/ 0 h 1871" name="T19"/>
                <a:gd fmla="*/ 1960 w 1960" name="T20"/>
                <a:gd fmla="*/ 1871 h 187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870" w="1960">
                  <a:moveTo>
                    <a:pt x="1960" y="0"/>
                  </a:moveTo>
                  <a:cubicBezTo>
                    <a:pt x="1960" y="351"/>
                    <a:pt x="1960" y="1574"/>
                    <a:pt x="1960" y="1574"/>
                  </a:cubicBezTo>
                  <a:cubicBezTo>
                    <a:pt x="1752" y="1759"/>
                    <a:pt x="1478" y="1871"/>
                    <a:pt x="1178" y="1871"/>
                  </a:cubicBezTo>
                  <a:cubicBezTo>
                    <a:pt x="527" y="1871"/>
                    <a:pt x="0" y="1343"/>
                    <a:pt x="0" y="693"/>
                  </a:cubicBezTo>
                  <a:cubicBezTo>
                    <a:pt x="0" y="434"/>
                    <a:pt x="83" y="195"/>
                    <a:pt x="225" y="0"/>
                  </a:cubicBezTo>
                  <a:cubicBezTo>
                    <a:pt x="1960" y="0"/>
                    <a:pt x="1960" y="0"/>
                    <a:pt x="1960" y="0"/>
                  </a:cubicBezTo>
                </a:path>
              </a:pathLst>
            </a:custGeom>
            <a:solidFill>
              <a:srgbClr val="1D495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54" name="Freeform 13"/>
            <p:cNvSpPr>
              <a:spLocks noChangeArrowheads="1"/>
            </p:cNvSpPr>
            <p:nvPr/>
          </p:nvSpPr>
          <p:spPr bwMode="auto">
            <a:xfrm>
              <a:off x="928688" y="0"/>
              <a:ext cx="5191125" cy="5208588"/>
            </a:xfrm>
            <a:custGeom>
              <a:gdLst>
                <a:gd fmla="*/ 5191125 w 1947" name="T0"/>
                <a:gd fmla="*/ 0 h 1847" name="T1"/>
                <a:gd fmla="*/ 5191125 w 1947" name="T2"/>
                <a:gd fmla="*/ 4376680 h 1847" name="T3"/>
                <a:gd fmla="*/ 3122140 w 1947" name="T4"/>
                <a:gd fmla="*/ 5208588 h 1847" name="T5"/>
                <a:gd fmla="*/ 0 w 1947" name="T6"/>
                <a:gd fmla="*/ 1906338 h 1847" name="T7"/>
                <a:gd fmla="*/ 570570 w 1947" name="T8"/>
                <a:gd fmla="*/ 0 h 1847" name="T9"/>
                <a:gd fmla="*/ 5191125 w 1947" name="T10"/>
                <a:gd fmla="*/ 0 h 184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947" name="T18"/>
                <a:gd fmla="*/ 0 h 1847" name="T19"/>
                <a:gd fmla="*/ 1947 w 1947" name="T20"/>
                <a:gd fmla="*/ 1847 h 184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847" w="1947">
                  <a:moveTo>
                    <a:pt x="1947" y="0"/>
                  </a:moveTo>
                  <a:cubicBezTo>
                    <a:pt x="1947" y="365"/>
                    <a:pt x="1947" y="1552"/>
                    <a:pt x="1947" y="1552"/>
                  </a:cubicBezTo>
                  <a:cubicBezTo>
                    <a:pt x="1740" y="1736"/>
                    <a:pt x="1470" y="1847"/>
                    <a:pt x="1171" y="1847"/>
                  </a:cubicBezTo>
                  <a:cubicBezTo>
                    <a:pt x="524" y="1847"/>
                    <a:pt x="0" y="1323"/>
                    <a:pt x="0" y="676"/>
                  </a:cubicBezTo>
                  <a:cubicBezTo>
                    <a:pt x="0" y="424"/>
                    <a:pt x="79" y="191"/>
                    <a:pt x="214" y="0"/>
                  </a:cubicBezTo>
                  <a:cubicBezTo>
                    <a:pt x="1947" y="0"/>
                    <a:pt x="1947" y="0"/>
                    <a:pt x="1947" y="0"/>
                  </a:cubicBezTo>
                </a:path>
              </a:pathLst>
            </a:custGeom>
            <a:solidFill>
              <a:srgbClr val="498B9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55" name="Freeform 14"/>
            <p:cNvSpPr>
              <a:spLocks noChangeArrowheads="1"/>
            </p:cNvSpPr>
            <p:nvPr/>
          </p:nvSpPr>
          <p:spPr bwMode="auto">
            <a:xfrm>
              <a:off x="2200276" y="0"/>
              <a:ext cx="3919538" cy="3759201"/>
            </a:xfrm>
            <a:custGeom>
              <a:gdLst>
                <a:gd fmla="*/ 3919538 w 1470" name="T0"/>
                <a:gd fmla="*/ 0 h 1333" name="T1"/>
                <a:gd fmla="*/ 3919538 w 1470" name="T2"/>
                <a:gd fmla="*/ 3649217 h 1333" name="T3"/>
                <a:gd fmla="*/ 3124965 w 1470" name="T4"/>
                <a:gd fmla="*/ 3759201 h 1333" name="T5"/>
                <a:gd fmla="*/ 0 w 1470" name="T6"/>
                <a:gd fmla="*/ 454037 h 1333" name="T7"/>
                <a:gd fmla="*/ 29330 w 1470" name="T8"/>
                <a:gd fmla="*/ 0 h 1333" name="T9"/>
                <a:gd fmla="*/ 3919538 w 1470" name="T10"/>
                <a:gd fmla="*/ 0 h 1333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470" name="T18"/>
                <a:gd fmla="*/ 0 h 1333" name="T19"/>
                <a:gd fmla="*/ 1470 w 1470" name="T20"/>
                <a:gd fmla="*/ 1333 h 1333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333" w="1470">
                  <a:moveTo>
                    <a:pt x="1470" y="0"/>
                  </a:moveTo>
                  <a:cubicBezTo>
                    <a:pt x="1470" y="365"/>
                    <a:pt x="1470" y="1294"/>
                    <a:pt x="1470" y="1294"/>
                  </a:cubicBezTo>
                  <a:cubicBezTo>
                    <a:pt x="1375" y="1319"/>
                    <a:pt x="1275" y="1333"/>
                    <a:pt x="1172" y="1333"/>
                  </a:cubicBezTo>
                  <a:cubicBezTo>
                    <a:pt x="525" y="1333"/>
                    <a:pt x="0" y="808"/>
                    <a:pt x="0" y="161"/>
                  </a:cubicBezTo>
                  <a:cubicBezTo>
                    <a:pt x="0" y="107"/>
                    <a:pt x="4" y="53"/>
                    <a:pt x="11" y="0"/>
                  </a:cubicBezTo>
                  <a:cubicBezTo>
                    <a:pt x="1470" y="0"/>
                    <a:pt x="1470" y="0"/>
                    <a:pt x="1470" y="0"/>
                  </a:cubicBezTo>
                </a:path>
              </a:pathLst>
            </a:custGeom>
            <a:solidFill>
              <a:srgbClr val="59ACB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6156" name="Picture 15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854201" y="2960688"/>
              <a:ext cx="1344613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57" name="Picture 1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249488" y="396875"/>
              <a:ext cx="463550" cy="46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58" name="Picture 17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662488" y="2898775"/>
              <a:ext cx="455613" cy="49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59" name="Picture 18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49851" y="3738563"/>
              <a:ext cx="3683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0" name="Picture 19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854576" y="2771775"/>
              <a:ext cx="839788" cy="99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1" name="Picture 20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887913" y="2919413"/>
              <a:ext cx="36830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2" name="Picture 21"/>
            <p:cNvPicPr>
              <a:picLocks noChangeArrowheads="1"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66863" y="439738"/>
              <a:ext cx="447675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3" name="Picture 22"/>
            <p:cNvPicPr>
              <a:picLocks noChangeArrowheads="1"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854326" y="757238"/>
              <a:ext cx="542925" cy="55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4" name="Picture 23"/>
            <p:cNvPicPr>
              <a:picLocks noChangeArrowheads="1"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487613" y="520700"/>
              <a:ext cx="384175" cy="46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5" name="Picture 24"/>
            <p:cNvPicPr>
              <a:picLocks noChangeArrowheads="1"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430463" y="527050"/>
              <a:ext cx="312738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6" name="Picture 25"/>
            <p:cNvPicPr>
              <a:picLocks noChangeArrowheads="1"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233738" y="5160963"/>
              <a:ext cx="2508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7" name="Picture 26"/>
            <p:cNvPicPr>
              <a:picLocks noChangeArrowheads="1"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225801" y="5081588"/>
              <a:ext cx="2889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8" name="Picture 27"/>
            <p:cNvPicPr>
              <a:picLocks noChangeArrowheads="1"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224213" y="4078288"/>
              <a:ext cx="471488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69" name="Picture 28"/>
            <p:cNvPicPr>
              <a:picLocks noChangeArrowheads="1"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727451" y="4002088"/>
              <a:ext cx="1031875" cy="973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0" name="Picture 29"/>
            <p:cNvPicPr>
              <a:picLocks noChangeArrowheads="1"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868363" y="2465388"/>
              <a:ext cx="96838" cy="1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1" name="Picture 30"/>
            <p:cNvPicPr>
              <a:picLocks noChangeArrowheads="1"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22338" y="2430463"/>
              <a:ext cx="9525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2" name="Picture 31"/>
            <p:cNvPicPr>
              <a:picLocks noChangeArrowheads="1"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58851" y="2163763"/>
              <a:ext cx="695325" cy="500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3" name="Picture 32"/>
            <p:cNvPicPr>
              <a:picLocks noChangeArrowheads="1"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344613" y="2651125"/>
              <a:ext cx="311150" cy="625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4" name="Picture 33"/>
            <p:cNvPicPr>
              <a:picLocks noChangeArrowheads="1"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81488" y="2398713"/>
              <a:ext cx="703263" cy="46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5" name="Picture 34"/>
            <p:cNvPicPr>
              <a:picLocks noChangeArrowheads="1"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05388" y="4002088"/>
              <a:ext cx="36036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6" name="Picture 35"/>
            <p:cNvPicPr>
              <a:picLocks noChangeArrowheads="1"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26026" y="3736976"/>
              <a:ext cx="280988" cy="35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7" name="Picture 36"/>
            <p:cNvPicPr>
              <a:picLocks noChangeArrowheads="1"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989513" y="3678238"/>
              <a:ext cx="179388" cy="8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8" name="Picture 37"/>
            <p:cNvPicPr>
              <a:picLocks noChangeArrowheads="1"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85838" y="949325"/>
              <a:ext cx="57150" cy="134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79" name="Picture 38"/>
            <p:cNvPicPr>
              <a:picLocks noChangeArrowheads="1"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93776" y="935038"/>
              <a:ext cx="79375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0" name="Picture 39"/>
            <p:cNvPicPr>
              <a:picLocks noChangeArrowheads="1"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009651" y="919163"/>
              <a:ext cx="800100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1" name="Picture 40"/>
            <p:cNvPicPr>
              <a:picLocks noChangeArrowheads="1"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87501" y="741363"/>
              <a:ext cx="1089025" cy="235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2" name="Picture 41"/>
            <p:cNvPicPr>
              <a:picLocks noChangeArrowheads="1"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203451" y="739775"/>
              <a:ext cx="544513" cy="146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3" name="Picture 42"/>
            <p:cNvPicPr>
              <a:picLocks noChangeArrowheads="1"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271713" y="749300"/>
              <a:ext cx="20478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4" name="Picture 43"/>
            <p:cNvPicPr>
              <a:picLocks noChangeArrowheads="1"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460626" y="900113"/>
              <a:ext cx="82550" cy="76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5" name="Picture 44"/>
            <p:cNvPicPr>
              <a:picLocks noChangeArrowheads="1"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439988" y="841375"/>
              <a:ext cx="66675" cy="76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6" name="Picture 45"/>
            <p:cNvPicPr>
              <a:picLocks noChangeArrowheads="1"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95438" y="2135188"/>
              <a:ext cx="50165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187" name="Picture 46"/>
            <p:cNvPicPr>
              <a:picLocks noChangeArrowheads="1"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657351" y="1144588"/>
              <a:ext cx="511175" cy="46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sp>
          <p:nvSpPr>
            <p:cNvPr id="6188" name="Freeform 47"/>
            <p:cNvSpPr>
              <a:spLocks noChangeArrowheads="1"/>
            </p:cNvSpPr>
            <p:nvPr/>
          </p:nvSpPr>
          <p:spPr bwMode="auto">
            <a:xfrm>
              <a:off x="2392363" y="3117850"/>
              <a:ext cx="58738" cy="63500"/>
            </a:xfrm>
            <a:custGeom>
              <a:gdLst>
                <a:gd fmla="*/ 26988 w 37" name="T0"/>
                <a:gd fmla="*/ 63500 h 40" name="T1"/>
                <a:gd fmla="*/ 0 w 37" name="T2"/>
                <a:gd fmla="*/ 31750 h 40" name="T3"/>
                <a:gd fmla="*/ 30163 w 37" name="T4"/>
                <a:gd fmla="*/ 0 h 40" name="T5"/>
                <a:gd fmla="*/ 58738 w 37" name="T6"/>
                <a:gd fmla="*/ 31750 h 40" name="T7"/>
                <a:gd fmla="*/ 26988 w 37" name="T8"/>
                <a:gd fmla="*/ 63500 h 4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7" name="T15"/>
                <a:gd fmla="*/ 0 h 40" name="T16"/>
                <a:gd fmla="*/ 37 w 37" name="T17"/>
                <a:gd fmla="*/ 40 h 4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0" w="37">
                  <a:moveTo>
                    <a:pt x="17" y="40"/>
                  </a:moveTo>
                  <a:lnTo>
                    <a:pt x="0" y="20"/>
                  </a:lnTo>
                  <a:lnTo>
                    <a:pt x="19" y="0"/>
                  </a:lnTo>
                  <a:lnTo>
                    <a:pt x="37" y="20"/>
                  </a:lnTo>
                  <a:lnTo>
                    <a:pt x="17" y="40"/>
                  </a:lnTo>
                  <a:close/>
                </a:path>
              </a:pathLst>
            </a:custGeom>
            <a:solidFill>
              <a:srgbClr val="D19C5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89" name="Freeform 48"/>
            <p:cNvSpPr>
              <a:spLocks noChangeArrowheads="1"/>
            </p:cNvSpPr>
            <p:nvPr/>
          </p:nvSpPr>
          <p:spPr bwMode="auto">
            <a:xfrm>
              <a:off x="2392363" y="3117850"/>
              <a:ext cx="30163" cy="63500"/>
            </a:xfrm>
            <a:custGeom>
              <a:gdLst>
                <a:gd fmla="*/ 26988 w 19" name="T0"/>
                <a:gd fmla="*/ 63500 h 40" name="T1"/>
                <a:gd fmla="*/ 0 w 19" name="T2"/>
                <a:gd fmla="*/ 31750 h 40" name="T3"/>
                <a:gd fmla="*/ 30163 w 19" name="T4"/>
                <a:gd fmla="*/ 0 h 40" name="T5"/>
                <a:gd fmla="*/ 26988 w 19" name="T6"/>
                <a:gd fmla="*/ 63500 h 4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9" name="T12"/>
                <a:gd fmla="*/ 0 h 40" name="T13"/>
                <a:gd fmla="*/ 19 w 19" name="T14"/>
                <a:gd fmla="*/ 40 h 4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0" w="19">
                  <a:moveTo>
                    <a:pt x="17" y="40"/>
                  </a:moveTo>
                  <a:lnTo>
                    <a:pt x="0" y="20"/>
                  </a:lnTo>
                  <a:lnTo>
                    <a:pt x="19" y="0"/>
                  </a:lnTo>
                  <a:lnTo>
                    <a:pt x="17" y="40"/>
                  </a:lnTo>
                  <a:close/>
                </a:path>
              </a:pathLst>
            </a:custGeom>
            <a:solidFill>
              <a:srgbClr val="AA9B8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0" name="Freeform 49"/>
            <p:cNvSpPr>
              <a:spLocks noChangeArrowheads="1"/>
            </p:cNvSpPr>
            <p:nvPr/>
          </p:nvSpPr>
          <p:spPr bwMode="auto">
            <a:xfrm>
              <a:off x="2297113" y="3008313"/>
              <a:ext cx="138113" cy="152400"/>
            </a:xfrm>
            <a:custGeom>
              <a:gdLst>
                <a:gd fmla="*/ 90488 w 87" name="T0"/>
                <a:gd fmla="*/ 152400 h 96" name="T1"/>
                <a:gd fmla="*/ 0 w 87" name="T2"/>
                <a:gd fmla="*/ 46038 h 96" name="T3"/>
                <a:gd fmla="*/ 44450 w 87" name="T4"/>
                <a:gd fmla="*/ 0 h 96" name="T5"/>
                <a:gd fmla="*/ 138113 w 87" name="T6"/>
                <a:gd fmla="*/ 107950 h 96" name="T7"/>
                <a:gd fmla="*/ 90488 w 87" name="T8"/>
                <a:gd fmla="*/ 152400 h 9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7" name="T15"/>
                <a:gd fmla="*/ 0 h 96" name="T16"/>
                <a:gd fmla="*/ 87 w 87" name="T17"/>
                <a:gd fmla="*/ 96 h 9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6" w="87">
                  <a:moveTo>
                    <a:pt x="57" y="96"/>
                  </a:moveTo>
                  <a:lnTo>
                    <a:pt x="0" y="29"/>
                  </a:lnTo>
                  <a:lnTo>
                    <a:pt x="28" y="0"/>
                  </a:lnTo>
                  <a:lnTo>
                    <a:pt x="87" y="68"/>
                  </a:lnTo>
                  <a:lnTo>
                    <a:pt x="57" y="96"/>
                  </a:lnTo>
                  <a:close/>
                </a:path>
              </a:pathLst>
            </a:custGeom>
            <a:solidFill>
              <a:srgbClr val="F04C4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1" name="Freeform 50"/>
            <p:cNvSpPr>
              <a:spLocks noChangeArrowheads="1"/>
            </p:cNvSpPr>
            <p:nvPr/>
          </p:nvSpPr>
          <p:spPr bwMode="auto">
            <a:xfrm>
              <a:off x="2297113" y="3008313"/>
              <a:ext cx="90488" cy="152400"/>
            </a:xfrm>
            <a:custGeom>
              <a:gdLst>
                <a:gd fmla="*/ 90488 w 57" name="T0"/>
                <a:gd fmla="*/ 152400 h 96" name="T1"/>
                <a:gd fmla="*/ 0 w 57" name="T2"/>
                <a:gd fmla="*/ 46038 h 96" name="T3"/>
                <a:gd fmla="*/ 44450 w 57" name="T4"/>
                <a:gd fmla="*/ 0 h 96" name="T5"/>
                <a:gd fmla="*/ 90488 w 57" name="T6"/>
                <a:gd fmla="*/ 152400 h 9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57" name="T12"/>
                <a:gd fmla="*/ 0 h 96" name="T13"/>
                <a:gd fmla="*/ 57 w 57" name="T14"/>
                <a:gd fmla="*/ 96 h 9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6" w="57">
                  <a:moveTo>
                    <a:pt x="57" y="96"/>
                  </a:moveTo>
                  <a:lnTo>
                    <a:pt x="0" y="29"/>
                  </a:lnTo>
                  <a:lnTo>
                    <a:pt x="28" y="0"/>
                  </a:lnTo>
                  <a:lnTo>
                    <a:pt x="57" y="96"/>
                  </a:lnTo>
                  <a:close/>
                </a:path>
              </a:pathLst>
            </a:custGeom>
            <a:solidFill>
              <a:srgbClr val="D23F3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2" name="Freeform 51"/>
            <p:cNvSpPr>
              <a:spLocks noChangeArrowheads="1"/>
            </p:cNvSpPr>
            <p:nvPr/>
          </p:nvSpPr>
          <p:spPr bwMode="auto">
            <a:xfrm>
              <a:off x="2290763" y="3003550"/>
              <a:ext cx="55563" cy="58738"/>
            </a:xfrm>
            <a:custGeom>
              <a:gdLst>
                <a:gd fmla="*/ 37042 w 21" name="T0"/>
                <a:gd fmla="*/ 39159 h 21" name="T1"/>
                <a:gd fmla="*/ 5292 w 21" name="T2"/>
                <a:gd fmla="*/ 50347 h 21" name="T3"/>
                <a:gd fmla="*/ 18521 w 21" name="T4"/>
                <a:gd fmla="*/ 16782 h 21" name="T5"/>
                <a:gd fmla="*/ 50271 w 21" name="T6"/>
                <a:gd fmla="*/ 5594 h 21" name="T7"/>
                <a:gd fmla="*/ 37042 w 21" name="T8"/>
                <a:gd fmla="*/ 39159 h 2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1" name="T15"/>
                <a:gd fmla="*/ 0 h 21" name="T16"/>
                <a:gd fmla="*/ 21 w 21" name="T17"/>
                <a:gd fmla="*/ 21 h 2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1" w="21">
                  <a:moveTo>
                    <a:pt x="14" y="14"/>
                  </a:moveTo>
                  <a:cubicBezTo>
                    <a:pt x="9" y="19"/>
                    <a:pt x="4" y="21"/>
                    <a:pt x="2" y="18"/>
                  </a:cubicBezTo>
                  <a:cubicBezTo>
                    <a:pt x="0" y="16"/>
                    <a:pt x="2" y="11"/>
                    <a:pt x="7" y="6"/>
                  </a:cubicBezTo>
                  <a:cubicBezTo>
                    <a:pt x="11" y="2"/>
                    <a:pt x="17" y="0"/>
                    <a:pt x="19" y="2"/>
                  </a:cubicBezTo>
                  <a:cubicBezTo>
                    <a:pt x="21" y="5"/>
                    <a:pt x="19" y="10"/>
                    <a:pt x="14" y="14"/>
                  </a:cubicBezTo>
                  <a:close/>
                </a:path>
              </a:pathLst>
            </a:custGeom>
            <a:solidFill>
              <a:srgbClr val="D23F3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3" name="Freeform 52"/>
            <p:cNvSpPr>
              <a:spLocks noChangeArrowheads="1"/>
            </p:cNvSpPr>
            <p:nvPr/>
          </p:nvSpPr>
          <p:spPr bwMode="auto">
            <a:xfrm>
              <a:off x="2305051" y="3017838"/>
              <a:ext cx="23813" cy="25400"/>
            </a:xfrm>
            <a:custGeom>
              <a:gdLst>
                <a:gd fmla="*/ 7938 w 9" name="T0"/>
                <a:gd fmla="*/ 22578 h 9" name="T1"/>
                <a:gd fmla="*/ 2646 w 9" name="T2"/>
                <a:gd fmla="*/ 22578 h 9" name="T3"/>
                <a:gd fmla="*/ 2646 w 9" name="T4"/>
                <a:gd fmla="*/ 16933 h 9" name="T5"/>
                <a:gd fmla="*/ 15875 w 9" name="T6"/>
                <a:gd fmla="*/ 2822 h 9" name="T7"/>
                <a:gd fmla="*/ 21167 w 9" name="T8"/>
                <a:gd fmla="*/ 2822 h 9" name="T9"/>
                <a:gd fmla="*/ 21167 w 9" name="T10"/>
                <a:gd fmla="*/ 8467 h 9" name="T11"/>
                <a:gd fmla="*/ 7938 w 9" name="T12"/>
                <a:gd fmla="*/ 22578 h 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9" name="T21"/>
                <a:gd fmla="*/ 0 h 9" name="T22"/>
                <a:gd fmla="*/ 9 w 9" name="T23"/>
                <a:gd fmla="*/ 9 h 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9" w="9">
                  <a:moveTo>
                    <a:pt x="3" y="8"/>
                  </a:moveTo>
                  <a:cubicBezTo>
                    <a:pt x="2" y="9"/>
                    <a:pt x="1" y="9"/>
                    <a:pt x="1" y="8"/>
                  </a:cubicBezTo>
                  <a:cubicBezTo>
                    <a:pt x="0" y="7"/>
                    <a:pt x="0" y="7"/>
                    <a:pt x="1" y="6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8" y="0"/>
                    <a:pt x="8" y="1"/>
                  </a:cubicBezTo>
                  <a:cubicBezTo>
                    <a:pt x="9" y="1"/>
                    <a:pt x="9" y="2"/>
                    <a:pt x="8" y="3"/>
                  </a:cubicBezTo>
                  <a:lnTo>
                    <a:pt x="3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4" name="Freeform 53"/>
            <p:cNvSpPr>
              <a:spLocks noChangeArrowheads="1"/>
            </p:cNvSpPr>
            <p:nvPr/>
          </p:nvSpPr>
          <p:spPr bwMode="auto">
            <a:xfrm>
              <a:off x="2338388" y="3055938"/>
              <a:ext cx="57150" cy="61913"/>
            </a:xfrm>
            <a:custGeom>
              <a:gdLst>
                <a:gd fmla="*/ 10886 w 21" name="T0"/>
                <a:gd fmla="*/ 5628 h 22" name="T1"/>
                <a:gd fmla="*/ 27214 w 21" name="T2"/>
                <a:gd fmla="*/ 5628 h 22" name="T3"/>
                <a:gd fmla="*/ 51707 w 21" name="T4"/>
                <a:gd fmla="*/ 33771 h 22" name="T5"/>
                <a:gd fmla="*/ 51707 w 21" name="T6"/>
                <a:gd fmla="*/ 50656 h 22" name="T7"/>
                <a:gd fmla="*/ 46264 w 21" name="T8"/>
                <a:gd fmla="*/ 56285 h 22" name="T9"/>
                <a:gd fmla="*/ 29936 w 21" name="T10"/>
                <a:gd fmla="*/ 56285 h 22" name="T11"/>
                <a:gd fmla="*/ 2721 w 21" name="T12"/>
                <a:gd fmla="*/ 25328 h 22" name="T13"/>
                <a:gd fmla="*/ 5443 w 21" name="T14"/>
                <a:gd fmla="*/ 11257 h 22" name="T15"/>
                <a:gd fmla="*/ 10886 w 21" name="T16"/>
                <a:gd fmla="*/ 5628 h 2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2" name="T28"/>
                <a:gd fmla="*/ 21 w 21" name="T29"/>
                <a:gd fmla="*/ 22 h 2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2" w="21">
                  <a:moveTo>
                    <a:pt x="4" y="2"/>
                  </a:moveTo>
                  <a:cubicBezTo>
                    <a:pt x="6" y="0"/>
                    <a:pt x="8" y="0"/>
                    <a:pt x="10" y="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1" y="14"/>
                    <a:pt x="21" y="16"/>
                    <a:pt x="19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2"/>
                    <a:pt x="13" y="22"/>
                    <a:pt x="11" y="20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5"/>
                    <a:pt x="2" y="4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213C5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5" name="Freeform 54"/>
            <p:cNvSpPr>
              <a:spLocks noChangeArrowheads="1"/>
            </p:cNvSpPr>
            <p:nvPr/>
          </p:nvSpPr>
          <p:spPr bwMode="auto">
            <a:xfrm>
              <a:off x="2349501" y="3055938"/>
              <a:ext cx="46038" cy="50800"/>
            </a:xfrm>
            <a:custGeom>
              <a:gdLst>
                <a:gd fmla="*/ 0 w 17" name="T0"/>
                <a:gd fmla="*/ 5644 h 18" name="T1"/>
                <a:gd fmla="*/ 16249 w 17" name="T2"/>
                <a:gd fmla="*/ 5644 h 18" name="T3"/>
                <a:gd fmla="*/ 40622 w 17" name="T4"/>
                <a:gd fmla="*/ 33867 h 18" name="T5"/>
                <a:gd fmla="*/ 40622 w 17" name="T6"/>
                <a:gd fmla="*/ 50800 h 18" name="T7"/>
                <a:gd fmla="*/ 0 w 17" name="T8"/>
                <a:gd fmla="*/ 5644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18" name="T16"/>
                <a:gd fmla="*/ 17 w 17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17">
                  <a:moveTo>
                    <a:pt x="0" y="2"/>
                  </a:moveTo>
                  <a:cubicBezTo>
                    <a:pt x="2" y="0"/>
                    <a:pt x="4" y="0"/>
                    <a:pt x="6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7" y="14"/>
                    <a:pt x="17" y="16"/>
                    <a:pt x="15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3213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6" name="Freeform 55"/>
            <p:cNvSpPr>
              <a:spLocks noChangeArrowheads="1"/>
            </p:cNvSpPr>
            <p:nvPr/>
          </p:nvSpPr>
          <p:spPr bwMode="auto">
            <a:xfrm>
              <a:off x="2533651" y="2768600"/>
              <a:ext cx="992188" cy="1068388"/>
            </a:xfrm>
            <a:custGeom>
              <a:gdLst>
                <a:gd fmla="*/ 984186 w 372" name="T0"/>
                <a:gd fmla="*/ 949991 h 379" name="T1"/>
                <a:gd fmla="*/ 661459 w 372" name="T2"/>
                <a:gd fmla="*/ 597621 h 379" name="T3"/>
                <a:gd fmla="*/ 440083 w 372" name="T4"/>
                <a:gd fmla="*/ 358009 h 379" name="T5"/>
                <a:gd fmla="*/ 117356 w 372" name="T6"/>
                <a:gd fmla="*/ 5638 h 379" name="T7"/>
                <a:gd fmla="*/ 93351 w 372" name="T8"/>
                <a:gd fmla="*/ 5638 h 379" name="T9"/>
                <a:gd fmla="*/ 72014 w 372" name="T10"/>
                <a:gd fmla="*/ 28190 h 379" name="T11"/>
                <a:gd fmla="*/ 5334 w 372" name="T12"/>
                <a:gd fmla="*/ 262164 h 379" name="T13"/>
                <a:gd fmla="*/ 10669 w 372" name="T14"/>
                <a:gd fmla="*/ 287535 h 379" name="T15"/>
                <a:gd fmla="*/ 253381 w 372" name="T16"/>
                <a:gd fmla="*/ 549698 h 379" name="T17"/>
                <a:gd fmla="*/ 474757 w 372" name="T18"/>
                <a:gd fmla="*/ 792129 h 379" name="T19"/>
                <a:gd fmla="*/ 714802 w 372" name="T20"/>
                <a:gd fmla="*/ 1051474 h 379" name="T21"/>
                <a:gd fmla="*/ 738807 w 372" name="T22"/>
                <a:gd fmla="*/ 1062750 h 379" name="T23"/>
                <a:gd fmla="*/ 960182 w 372" name="T24"/>
                <a:gd fmla="*/ 1000733 h 379" name="T25"/>
                <a:gd fmla="*/ 986854 w 372" name="T26"/>
                <a:gd fmla="*/ 975362 h 379" name="T27"/>
                <a:gd fmla="*/ 984186 w 372" name="T28"/>
                <a:gd fmla="*/ 949991 h 37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372" name="T45"/>
                <a:gd fmla="*/ 0 h 379" name="T46"/>
                <a:gd fmla="*/ 372 w 372" name="T47"/>
                <a:gd fmla="*/ 379 h 37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79" w="372">
                  <a:moveTo>
                    <a:pt x="369" y="337"/>
                  </a:moveTo>
                  <a:cubicBezTo>
                    <a:pt x="366" y="333"/>
                    <a:pt x="303" y="269"/>
                    <a:pt x="248" y="212"/>
                  </a:cubicBezTo>
                  <a:cubicBezTo>
                    <a:pt x="248" y="212"/>
                    <a:pt x="209" y="172"/>
                    <a:pt x="165" y="127"/>
                  </a:cubicBezTo>
                  <a:cubicBezTo>
                    <a:pt x="110" y="70"/>
                    <a:pt x="46" y="4"/>
                    <a:pt x="44" y="2"/>
                  </a:cubicBezTo>
                  <a:cubicBezTo>
                    <a:pt x="42" y="0"/>
                    <a:pt x="38" y="0"/>
                    <a:pt x="35" y="2"/>
                  </a:cubicBezTo>
                  <a:cubicBezTo>
                    <a:pt x="34" y="3"/>
                    <a:pt x="27" y="10"/>
                    <a:pt x="27" y="10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7"/>
                    <a:pt x="4" y="102"/>
                  </a:cubicBezTo>
                  <a:cubicBezTo>
                    <a:pt x="7" y="105"/>
                    <a:pt x="51" y="151"/>
                    <a:pt x="95" y="195"/>
                  </a:cubicBezTo>
                  <a:cubicBezTo>
                    <a:pt x="137" y="239"/>
                    <a:pt x="178" y="281"/>
                    <a:pt x="178" y="281"/>
                  </a:cubicBezTo>
                  <a:cubicBezTo>
                    <a:pt x="221" y="325"/>
                    <a:pt x="266" y="371"/>
                    <a:pt x="268" y="373"/>
                  </a:cubicBezTo>
                  <a:cubicBezTo>
                    <a:pt x="273" y="379"/>
                    <a:pt x="277" y="377"/>
                    <a:pt x="277" y="377"/>
                  </a:cubicBezTo>
                  <a:cubicBezTo>
                    <a:pt x="360" y="355"/>
                    <a:pt x="360" y="355"/>
                    <a:pt x="360" y="355"/>
                  </a:cubicBezTo>
                  <a:cubicBezTo>
                    <a:pt x="361" y="355"/>
                    <a:pt x="369" y="347"/>
                    <a:pt x="370" y="346"/>
                  </a:cubicBezTo>
                  <a:cubicBezTo>
                    <a:pt x="371" y="343"/>
                    <a:pt x="372" y="340"/>
                    <a:pt x="369" y="33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7" name="Freeform 56"/>
            <p:cNvSpPr>
              <a:spLocks noChangeArrowheads="1"/>
            </p:cNvSpPr>
            <p:nvPr/>
          </p:nvSpPr>
          <p:spPr bwMode="auto">
            <a:xfrm>
              <a:off x="1976438" y="3070225"/>
              <a:ext cx="1258888" cy="1336675"/>
            </a:xfrm>
            <a:custGeom>
              <a:gdLst>
                <a:gd fmla="*/ 762801 w 472" name="T0"/>
                <a:gd fmla="*/ 1319755 h 474" name="T1"/>
                <a:gd fmla="*/ 701457 w 472" name="T2"/>
                <a:gd fmla="*/ 1319755 h 474" name="T3"/>
                <a:gd fmla="*/ 16003 w 472" name="T4"/>
                <a:gd fmla="*/ 575278 h 474" name="T5"/>
                <a:gd fmla="*/ 16003 w 472" name="T6"/>
                <a:gd fmla="*/ 510418 h 474" name="T7"/>
                <a:gd fmla="*/ 493420 w 472" name="T8"/>
                <a:gd fmla="*/ 16920 h 474" name="T9"/>
                <a:gd fmla="*/ 557431 w 472" name="T10"/>
                <a:gd fmla="*/ 19740 h 474" name="T11"/>
                <a:gd fmla="*/ 1240218 w 472" name="T12"/>
                <a:gd fmla="*/ 761397 h 474" name="T13"/>
                <a:gd fmla="*/ 1240218 w 472" name="T14"/>
                <a:gd fmla="*/ 829077 h 474" name="T15"/>
                <a:gd fmla="*/ 762801 w 472" name="T16"/>
                <a:gd fmla="*/ 1319755 h 474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472" name="T27"/>
                <a:gd fmla="*/ 0 h 474" name="T28"/>
                <a:gd fmla="*/ 472 w 472" name="T29"/>
                <a:gd fmla="*/ 474 h 474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72" w="472">
                  <a:moveTo>
                    <a:pt x="286" y="468"/>
                  </a:moveTo>
                  <a:cubicBezTo>
                    <a:pt x="279" y="474"/>
                    <a:pt x="269" y="474"/>
                    <a:pt x="263" y="468"/>
                  </a:cubicBezTo>
                  <a:cubicBezTo>
                    <a:pt x="6" y="204"/>
                    <a:pt x="6" y="204"/>
                    <a:pt x="6" y="204"/>
                  </a:cubicBezTo>
                  <a:cubicBezTo>
                    <a:pt x="0" y="198"/>
                    <a:pt x="0" y="187"/>
                    <a:pt x="6" y="181"/>
                  </a:cubicBezTo>
                  <a:cubicBezTo>
                    <a:pt x="185" y="6"/>
                    <a:pt x="185" y="6"/>
                    <a:pt x="185" y="6"/>
                  </a:cubicBezTo>
                  <a:cubicBezTo>
                    <a:pt x="192" y="0"/>
                    <a:pt x="202" y="0"/>
                    <a:pt x="209" y="7"/>
                  </a:cubicBezTo>
                  <a:cubicBezTo>
                    <a:pt x="465" y="270"/>
                    <a:pt x="465" y="270"/>
                    <a:pt x="465" y="270"/>
                  </a:cubicBezTo>
                  <a:cubicBezTo>
                    <a:pt x="472" y="277"/>
                    <a:pt x="472" y="287"/>
                    <a:pt x="465" y="294"/>
                  </a:cubicBezTo>
                  <a:lnTo>
                    <a:pt x="286" y="468"/>
                  </a:lnTo>
                  <a:close/>
                </a:path>
              </a:pathLst>
            </a:custGeom>
            <a:solidFill>
              <a:srgbClr val="EBEEDE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8" name="Freeform 57"/>
            <p:cNvSpPr>
              <a:spLocks noChangeArrowheads="1"/>
            </p:cNvSpPr>
            <p:nvPr/>
          </p:nvSpPr>
          <p:spPr bwMode="auto">
            <a:xfrm>
              <a:off x="1992313" y="3646488"/>
              <a:ext cx="1223963" cy="760413"/>
            </a:xfrm>
            <a:custGeom>
              <a:gdLst>
                <a:gd fmla="*/ 746644 w 459" name="T0"/>
                <a:gd fmla="*/ 743515 h 270" name="T1"/>
                <a:gd fmla="*/ 685313 w 459" name="T2"/>
                <a:gd fmla="*/ 743515 h 270" name="T3"/>
                <a:gd fmla="*/ 0 w 459" name="T4"/>
                <a:gd fmla="*/ 0 h 270" name="T5"/>
                <a:gd fmla="*/ 1223963 w 459" name="T6"/>
                <a:gd fmla="*/ 253471 h 270" name="T7"/>
                <a:gd fmla="*/ 746644 w 459" name="T8"/>
                <a:gd fmla="*/ 743515 h 27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59" name="T15"/>
                <a:gd fmla="*/ 0 h 270" name="T16"/>
                <a:gd fmla="*/ 459 w 459" name="T17"/>
                <a:gd fmla="*/ 270 h 27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70" w="459">
                  <a:moveTo>
                    <a:pt x="280" y="264"/>
                  </a:moveTo>
                  <a:cubicBezTo>
                    <a:pt x="273" y="270"/>
                    <a:pt x="263" y="270"/>
                    <a:pt x="257" y="26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59" y="90"/>
                    <a:pt x="459" y="90"/>
                    <a:pt x="459" y="90"/>
                  </a:cubicBezTo>
                  <a:lnTo>
                    <a:pt x="280" y="264"/>
                  </a:lnTo>
                  <a:close/>
                </a:path>
              </a:pathLst>
            </a:custGeom>
            <a:solidFill>
              <a:srgbClr val="D9D2B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9" name="Freeform 58"/>
            <p:cNvSpPr>
              <a:spLocks noChangeArrowheads="1"/>
            </p:cNvSpPr>
            <p:nvPr/>
          </p:nvSpPr>
          <p:spPr bwMode="auto">
            <a:xfrm>
              <a:off x="2243138" y="3132138"/>
              <a:ext cx="938213" cy="1006475"/>
            </a:xfrm>
            <a:custGeom>
              <a:gdLst>
                <a:gd fmla="*/ 682337 w 352" name="T0"/>
                <a:gd fmla="*/ 998017 h 357" name="T1"/>
                <a:gd fmla="*/ 647687 w 352" name="T2"/>
                <a:gd fmla="*/ 995198 h 357" name="T3"/>
                <a:gd fmla="*/ 7996 w 352" name="T4"/>
                <a:gd fmla="*/ 301661 h 357" name="T5"/>
                <a:gd fmla="*/ 7996 w 352" name="T6"/>
                <a:gd fmla="*/ 265010 h 357" name="T7"/>
                <a:gd fmla="*/ 255876 w 352" name="T8"/>
                <a:gd fmla="*/ 11277 h 357" name="T9"/>
                <a:gd fmla="*/ 290526 w 352" name="T10"/>
                <a:gd fmla="*/ 11277 h 357" name="T11"/>
                <a:gd fmla="*/ 930217 w 352" name="T12"/>
                <a:gd fmla="*/ 707634 h 357" name="T13"/>
                <a:gd fmla="*/ 930217 w 352" name="T14"/>
                <a:gd fmla="*/ 741465 h 357" name="T15"/>
                <a:gd fmla="*/ 682337 w 352" name="T16"/>
                <a:gd fmla="*/ 998017 h 35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2" name="T27"/>
                <a:gd fmla="*/ 0 h 357" name="T28"/>
                <a:gd fmla="*/ 352 w 352" name="T29"/>
                <a:gd fmla="*/ 357 h 35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57" w="352">
                  <a:moveTo>
                    <a:pt x="256" y="354"/>
                  </a:moveTo>
                  <a:cubicBezTo>
                    <a:pt x="252" y="357"/>
                    <a:pt x="247" y="357"/>
                    <a:pt x="243" y="353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0" y="103"/>
                    <a:pt x="0" y="97"/>
                    <a:pt x="3" y="94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9" y="0"/>
                    <a:pt x="105" y="0"/>
                    <a:pt x="109" y="4"/>
                  </a:cubicBezTo>
                  <a:cubicBezTo>
                    <a:pt x="349" y="251"/>
                    <a:pt x="349" y="251"/>
                    <a:pt x="349" y="251"/>
                  </a:cubicBezTo>
                  <a:cubicBezTo>
                    <a:pt x="352" y="254"/>
                    <a:pt x="352" y="260"/>
                    <a:pt x="349" y="263"/>
                  </a:cubicBezTo>
                  <a:lnTo>
                    <a:pt x="256" y="354"/>
                  </a:lnTo>
                  <a:close/>
                </a:path>
              </a:pathLst>
            </a:custGeom>
            <a:solidFill>
              <a:srgbClr val="1B5A6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0" name="Freeform 59"/>
            <p:cNvSpPr>
              <a:spLocks noChangeArrowheads="1"/>
            </p:cNvSpPr>
            <p:nvPr/>
          </p:nvSpPr>
          <p:spPr bwMode="auto">
            <a:xfrm>
              <a:off x="2239963" y="3397251"/>
              <a:ext cx="941388" cy="741363"/>
            </a:xfrm>
            <a:custGeom>
              <a:gdLst>
                <a:gd fmla="*/ 685373 w 353" name="T0"/>
                <a:gd fmla="*/ 730088 h 263" name="T1"/>
                <a:gd fmla="*/ 650704 w 353" name="T2"/>
                <a:gd fmla="*/ 730088 h 263" name="T3"/>
                <a:gd fmla="*/ 10667 w 353" name="T4"/>
                <a:gd fmla="*/ 33826 h 263" name="T5"/>
                <a:gd fmla="*/ 10667 w 353" name="T6"/>
                <a:gd fmla="*/ 0 h 263" name="T7"/>
                <a:gd fmla="*/ 933388 w 353" name="T8"/>
                <a:gd fmla="*/ 439744 h 263" name="T9"/>
                <a:gd fmla="*/ 930721 w 353" name="T10"/>
                <a:gd fmla="*/ 476389 h 263" name="T11"/>
                <a:gd fmla="*/ 685373 w 353" name="T12"/>
                <a:gd fmla="*/ 730088 h 26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53" name="T21"/>
                <a:gd fmla="*/ 0 h 263" name="T22"/>
                <a:gd fmla="*/ 353 w 353" name="T23"/>
                <a:gd fmla="*/ 263 h 26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63" w="353">
                  <a:moveTo>
                    <a:pt x="257" y="259"/>
                  </a:moveTo>
                  <a:cubicBezTo>
                    <a:pt x="253" y="263"/>
                    <a:pt x="247" y="263"/>
                    <a:pt x="244" y="259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0" y="9"/>
                    <a:pt x="0" y="3"/>
                    <a:pt x="4" y="0"/>
                  </a:cubicBezTo>
                  <a:cubicBezTo>
                    <a:pt x="350" y="156"/>
                    <a:pt x="350" y="156"/>
                    <a:pt x="350" y="156"/>
                  </a:cubicBezTo>
                  <a:cubicBezTo>
                    <a:pt x="353" y="160"/>
                    <a:pt x="353" y="165"/>
                    <a:pt x="349" y="169"/>
                  </a:cubicBezTo>
                  <a:lnTo>
                    <a:pt x="257" y="259"/>
                  </a:lnTo>
                  <a:close/>
                </a:path>
              </a:pathLst>
            </a:custGeom>
            <a:solidFill>
              <a:srgbClr val="194055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1" name="Freeform 60"/>
            <p:cNvSpPr>
              <a:spLocks noChangeArrowheads="1"/>
            </p:cNvSpPr>
            <p:nvPr/>
          </p:nvSpPr>
          <p:spPr bwMode="auto">
            <a:xfrm>
              <a:off x="2208213" y="3673476"/>
              <a:ext cx="336550" cy="355600"/>
            </a:xfrm>
            <a:custGeom>
              <a:gdLst>
                <a:gd fmla="*/ 202998 w 126" name="T0"/>
                <a:gd fmla="*/ 352778 h 126" name="T1"/>
                <a:gd fmla="*/ 186972 w 126" name="T2"/>
                <a:gd fmla="*/ 352778 h 126" name="T3"/>
                <a:gd fmla="*/ 5342 w 126" name="T4"/>
                <a:gd fmla="*/ 152400 h 126" name="T5"/>
                <a:gd fmla="*/ 5342 w 126" name="T6"/>
                <a:gd fmla="*/ 135467 h 126" name="T7"/>
                <a:gd fmla="*/ 133552 w 126" name="T8"/>
                <a:gd fmla="*/ 5644 h 126" name="T9"/>
                <a:gd fmla="*/ 149578 w 126" name="T10"/>
                <a:gd fmla="*/ 5644 h 126" name="T11"/>
                <a:gd fmla="*/ 331208 w 126" name="T12"/>
                <a:gd fmla="*/ 203200 h 126" name="T13"/>
                <a:gd fmla="*/ 331208 w 126" name="T14"/>
                <a:gd fmla="*/ 220133 h 126" name="T15"/>
                <a:gd fmla="*/ 202998 w 126" name="T16"/>
                <a:gd fmla="*/ 352778 h 12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6" name="T27"/>
                <a:gd fmla="*/ 0 h 126" name="T28"/>
                <a:gd fmla="*/ 126 w 126" name="T29"/>
                <a:gd fmla="*/ 126 h 126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25" w="125">
                  <a:moveTo>
                    <a:pt x="76" y="125"/>
                  </a:moveTo>
                  <a:cubicBezTo>
                    <a:pt x="75" y="126"/>
                    <a:pt x="72" y="126"/>
                    <a:pt x="70" y="125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0" y="53"/>
                    <a:pt x="0" y="50"/>
                    <a:pt x="2" y="4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1" y="0"/>
                    <a:pt x="54" y="0"/>
                    <a:pt x="56" y="2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6" y="74"/>
                    <a:pt x="126" y="77"/>
                    <a:pt x="124" y="78"/>
                  </a:cubicBezTo>
                  <a:lnTo>
                    <a:pt x="76" y="125"/>
                  </a:lnTo>
                  <a:close/>
                </a:path>
              </a:pathLst>
            </a:custGeom>
            <a:solidFill>
              <a:srgbClr val="5A586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2" name="Freeform 61"/>
            <p:cNvSpPr>
              <a:spLocks noChangeArrowheads="1"/>
            </p:cNvSpPr>
            <p:nvPr/>
          </p:nvSpPr>
          <p:spPr bwMode="auto">
            <a:xfrm>
              <a:off x="2208213" y="3810001"/>
              <a:ext cx="336550" cy="219075"/>
            </a:xfrm>
            <a:custGeom>
              <a:gdLst>
                <a:gd fmla="*/ 202998 w 126" name="T0"/>
                <a:gd fmla="*/ 216266 h 78" name="T1"/>
                <a:gd fmla="*/ 186972 w 126" name="T2"/>
                <a:gd fmla="*/ 216266 h 78" name="T3"/>
                <a:gd fmla="*/ 5342 w 126" name="T4"/>
                <a:gd fmla="*/ 16852 h 78" name="T5"/>
                <a:gd fmla="*/ 5342 w 126" name="T6"/>
                <a:gd fmla="*/ 0 h 78" name="T7"/>
                <a:gd fmla="*/ 331208 w 126" name="T8"/>
                <a:gd fmla="*/ 67408 h 78" name="T9"/>
                <a:gd fmla="*/ 331208 w 126" name="T10"/>
                <a:gd fmla="*/ 84260 h 78" name="T11"/>
                <a:gd fmla="*/ 202998 w 126" name="T12"/>
                <a:gd fmla="*/ 216266 h 7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26" name="T21"/>
                <a:gd fmla="*/ 0 h 78" name="T22"/>
                <a:gd fmla="*/ 126 w 126" name="T23"/>
                <a:gd fmla="*/ 78 h 7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78" w="125">
                  <a:moveTo>
                    <a:pt x="76" y="77"/>
                  </a:moveTo>
                  <a:cubicBezTo>
                    <a:pt x="75" y="78"/>
                    <a:pt x="72" y="78"/>
                    <a:pt x="70" y="7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5"/>
                    <a:pt x="0" y="2"/>
                    <a:pt x="2" y="0"/>
                  </a:cubicBezTo>
                  <a:cubicBezTo>
                    <a:pt x="124" y="24"/>
                    <a:pt x="124" y="24"/>
                    <a:pt x="124" y="24"/>
                  </a:cubicBezTo>
                  <a:cubicBezTo>
                    <a:pt x="126" y="26"/>
                    <a:pt x="126" y="29"/>
                    <a:pt x="124" y="30"/>
                  </a:cubicBezTo>
                  <a:lnTo>
                    <a:pt x="76" y="77"/>
                  </a:lnTo>
                  <a:close/>
                </a:path>
              </a:pathLst>
            </a:custGeom>
            <a:solidFill>
              <a:srgbClr val="3841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3" name="Freeform 62"/>
            <p:cNvSpPr>
              <a:spLocks noChangeArrowheads="1"/>
            </p:cNvSpPr>
            <p:nvPr/>
          </p:nvSpPr>
          <p:spPr bwMode="auto">
            <a:xfrm>
              <a:off x="2513013" y="2789238"/>
              <a:ext cx="996950" cy="1068388"/>
            </a:xfrm>
            <a:custGeom>
              <a:gdLst>
                <a:gd fmla="*/ 983622 w 374" name="T0"/>
                <a:gd fmla="*/ 949991 h 379" name="T1"/>
                <a:gd fmla="*/ 661079 w 374" name="T2"/>
                <a:gd fmla="*/ 600440 h 379" name="T3"/>
                <a:gd fmla="*/ 439831 w 374" name="T4"/>
                <a:gd fmla="*/ 360828 h 379" name="T5"/>
                <a:gd fmla="*/ 117288 w 374" name="T6"/>
                <a:gd fmla="*/ 8457 h 379" name="T7"/>
                <a:gd fmla="*/ 87966 w 374" name="T8"/>
                <a:gd fmla="*/ 14095 h 379" name="T9"/>
                <a:gd fmla="*/ 5331 w 374" name="T10"/>
                <a:gd fmla="*/ 264983 h 379" name="T11"/>
                <a:gd fmla="*/ 13328 w 374" name="T12"/>
                <a:gd fmla="*/ 290353 h 379" name="T13"/>
                <a:gd fmla="*/ 253236 w 374" name="T14"/>
                <a:gd fmla="*/ 552517 h 379" name="T15"/>
                <a:gd fmla="*/ 474484 w 374" name="T16"/>
                <a:gd fmla="*/ 792129 h 379" name="T17"/>
                <a:gd fmla="*/ 714392 w 374" name="T18"/>
                <a:gd fmla="*/ 1054293 h 379" name="T19"/>
                <a:gd fmla="*/ 741048 w 374" name="T20"/>
                <a:gd fmla="*/ 1062750 h 379" name="T21"/>
                <a:gd fmla="*/ 978291 w 374" name="T22"/>
                <a:gd fmla="*/ 981000 h 379" name="T23"/>
                <a:gd fmla="*/ 983622 w 374" name="T24"/>
                <a:gd fmla="*/ 949991 h 379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74" name="T39"/>
                <a:gd fmla="*/ 0 h 379" name="T40"/>
                <a:gd fmla="*/ 374 w 374" name="T41"/>
                <a:gd fmla="*/ 379 h 379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379" w="374">
                  <a:moveTo>
                    <a:pt x="369" y="337"/>
                  </a:moveTo>
                  <a:cubicBezTo>
                    <a:pt x="366" y="334"/>
                    <a:pt x="303" y="269"/>
                    <a:pt x="248" y="213"/>
                  </a:cubicBezTo>
                  <a:cubicBezTo>
                    <a:pt x="248" y="213"/>
                    <a:pt x="209" y="173"/>
                    <a:pt x="165" y="128"/>
                  </a:cubicBezTo>
                  <a:cubicBezTo>
                    <a:pt x="110" y="70"/>
                    <a:pt x="46" y="5"/>
                    <a:pt x="44" y="3"/>
                  </a:cubicBezTo>
                  <a:cubicBezTo>
                    <a:pt x="41" y="0"/>
                    <a:pt x="35" y="1"/>
                    <a:pt x="33" y="5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0" y="98"/>
                    <a:pt x="5" y="103"/>
                  </a:cubicBezTo>
                  <a:cubicBezTo>
                    <a:pt x="7" y="106"/>
                    <a:pt x="52" y="152"/>
                    <a:pt x="95" y="196"/>
                  </a:cubicBezTo>
                  <a:cubicBezTo>
                    <a:pt x="137" y="239"/>
                    <a:pt x="178" y="281"/>
                    <a:pt x="178" y="281"/>
                  </a:cubicBezTo>
                  <a:cubicBezTo>
                    <a:pt x="221" y="326"/>
                    <a:pt x="266" y="371"/>
                    <a:pt x="268" y="374"/>
                  </a:cubicBezTo>
                  <a:cubicBezTo>
                    <a:pt x="273" y="379"/>
                    <a:pt x="278" y="377"/>
                    <a:pt x="278" y="377"/>
                  </a:cubicBezTo>
                  <a:cubicBezTo>
                    <a:pt x="367" y="348"/>
                    <a:pt x="367" y="348"/>
                    <a:pt x="367" y="348"/>
                  </a:cubicBezTo>
                  <a:cubicBezTo>
                    <a:pt x="370" y="347"/>
                    <a:pt x="374" y="342"/>
                    <a:pt x="369" y="337"/>
                  </a:cubicBezTo>
                </a:path>
              </a:pathLst>
            </a:custGeom>
            <a:solidFill>
              <a:srgbClr val="03213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4" name="Freeform 63"/>
            <p:cNvSpPr>
              <a:spLocks noChangeArrowheads="1"/>
            </p:cNvSpPr>
            <p:nvPr/>
          </p:nvSpPr>
          <p:spPr bwMode="auto">
            <a:xfrm>
              <a:off x="2536826" y="2833688"/>
              <a:ext cx="927100" cy="995363"/>
            </a:xfrm>
            <a:custGeom>
              <a:gdLst>
                <a:gd fmla="*/ 916444 w 348" name="T0"/>
                <a:gd fmla="*/ 893853 h 353" name="T1"/>
                <a:gd fmla="*/ 583434 w 348" name="T2"/>
                <a:gd fmla="*/ 532928 h 353" name="T3"/>
                <a:gd fmla="*/ 386292 w 348" name="T4"/>
                <a:gd fmla="*/ 318629 h 353" name="T5"/>
                <a:gd fmla="*/ 101235 w 348" name="T6"/>
                <a:gd fmla="*/ 8459 h 353" name="T7"/>
                <a:gd fmla="*/ 77258 w 348" name="T8"/>
                <a:gd fmla="*/ 14099 h 353" name="T9"/>
                <a:gd fmla="*/ 5328 w 348" name="T10"/>
                <a:gd fmla="*/ 217119 h 353" name="T11"/>
                <a:gd fmla="*/ 10656 w 348" name="T12"/>
                <a:gd fmla="*/ 242496 h 353" name="T13"/>
                <a:gd fmla="*/ 223783 w 348" name="T14"/>
                <a:gd fmla="*/ 473714 h 353" name="T15"/>
                <a:gd fmla="*/ 431581 w 348" name="T16"/>
                <a:gd fmla="*/ 699292 h 353" name="T17"/>
                <a:gd fmla="*/ 692661 w 348" name="T18"/>
                <a:gd fmla="*/ 984084 h 353" name="T19"/>
                <a:gd fmla="*/ 713974 w 348" name="T20"/>
                <a:gd fmla="*/ 992543 h 353" name="T21"/>
                <a:gd fmla="*/ 911116 w 348" name="T22"/>
                <a:gd fmla="*/ 922050 h 353" name="T23"/>
                <a:gd fmla="*/ 916444 w 348" name="T24"/>
                <a:gd fmla="*/ 893853 h 353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48" name="T39"/>
                <a:gd fmla="*/ 0 h 353" name="T40"/>
                <a:gd fmla="*/ 348 w 348" name="T41"/>
                <a:gd fmla="*/ 353 h 353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353" w="348">
                  <a:moveTo>
                    <a:pt x="344" y="317"/>
                  </a:moveTo>
                  <a:cubicBezTo>
                    <a:pt x="341" y="314"/>
                    <a:pt x="267" y="239"/>
                    <a:pt x="219" y="189"/>
                  </a:cubicBezTo>
                  <a:cubicBezTo>
                    <a:pt x="219" y="189"/>
                    <a:pt x="184" y="153"/>
                    <a:pt x="145" y="113"/>
                  </a:cubicBezTo>
                  <a:cubicBezTo>
                    <a:pt x="96" y="62"/>
                    <a:pt x="40" y="5"/>
                    <a:pt x="38" y="3"/>
                  </a:cubicBezTo>
                  <a:cubicBezTo>
                    <a:pt x="35" y="0"/>
                    <a:pt x="30" y="1"/>
                    <a:pt x="29" y="5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7"/>
                    <a:pt x="0" y="81"/>
                    <a:pt x="4" y="86"/>
                  </a:cubicBezTo>
                  <a:cubicBezTo>
                    <a:pt x="6" y="88"/>
                    <a:pt x="46" y="128"/>
                    <a:pt x="84" y="168"/>
                  </a:cubicBezTo>
                  <a:cubicBezTo>
                    <a:pt x="121" y="206"/>
                    <a:pt x="162" y="248"/>
                    <a:pt x="162" y="248"/>
                  </a:cubicBezTo>
                  <a:cubicBezTo>
                    <a:pt x="200" y="287"/>
                    <a:pt x="258" y="346"/>
                    <a:pt x="260" y="349"/>
                  </a:cubicBezTo>
                  <a:cubicBezTo>
                    <a:pt x="264" y="353"/>
                    <a:pt x="268" y="352"/>
                    <a:pt x="268" y="352"/>
                  </a:cubicBezTo>
                  <a:cubicBezTo>
                    <a:pt x="342" y="327"/>
                    <a:pt x="342" y="327"/>
                    <a:pt x="342" y="327"/>
                  </a:cubicBezTo>
                  <a:cubicBezTo>
                    <a:pt x="344" y="326"/>
                    <a:pt x="348" y="321"/>
                    <a:pt x="344" y="317"/>
                  </a:cubicBezTo>
                </a:path>
              </a:pathLst>
            </a:custGeom>
            <a:solidFill>
              <a:srgbClr val="B79D7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5" name="Freeform 64"/>
            <p:cNvSpPr>
              <a:spLocks noChangeArrowheads="1"/>
            </p:cNvSpPr>
            <p:nvPr/>
          </p:nvSpPr>
          <p:spPr bwMode="auto">
            <a:xfrm>
              <a:off x="2819401" y="3152776"/>
              <a:ext cx="538163" cy="581025"/>
            </a:xfrm>
            <a:custGeom>
              <a:gdLst>
                <a:gd fmla="*/ 365125 w 339" name="T0"/>
                <a:gd fmla="*/ 581025 h 366" name="T1"/>
                <a:gd fmla="*/ 0 w 339" name="T2"/>
                <a:gd fmla="*/ 182563 h 366" name="T3"/>
                <a:gd fmla="*/ 74613 w 339" name="T4"/>
                <a:gd fmla="*/ 0 h 366" name="T5"/>
                <a:gd fmla="*/ 538163 w 339" name="T6"/>
                <a:gd fmla="*/ 506413 h 366" name="T7"/>
                <a:gd fmla="*/ 365125 w 339" name="T8"/>
                <a:gd fmla="*/ 581025 h 36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39" name="T15"/>
                <a:gd fmla="*/ 0 h 366" name="T16"/>
                <a:gd fmla="*/ 339 w 339" name="T17"/>
                <a:gd fmla="*/ 366 h 36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66" w="339">
                  <a:moveTo>
                    <a:pt x="230" y="366"/>
                  </a:moveTo>
                  <a:lnTo>
                    <a:pt x="0" y="115"/>
                  </a:lnTo>
                  <a:lnTo>
                    <a:pt x="47" y="0"/>
                  </a:lnTo>
                  <a:lnTo>
                    <a:pt x="339" y="319"/>
                  </a:lnTo>
                  <a:lnTo>
                    <a:pt x="230" y="36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6" name="Freeform 65"/>
            <p:cNvSpPr>
              <a:spLocks noChangeArrowheads="1"/>
            </p:cNvSpPr>
            <p:nvPr/>
          </p:nvSpPr>
          <p:spPr bwMode="auto">
            <a:xfrm>
              <a:off x="2819401" y="3152776"/>
              <a:ext cx="538163" cy="581025"/>
            </a:xfrm>
            <a:custGeom>
              <a:gdLst>
                <a:gd fmla="*/ 365125 w 339" name="T0"/>
                <a:gd fmla="*/ 581025 h 366" name="T1"/>
                <a:gd fmla="*/ 0 w 339" name="T2"/>
                <a:gd fmla="*/ 182563 h 366" name="T3"/>
                <a:gd fmla="*/ 74613 w 339" name="T4"/>
                <a:gd fmla="*/ 0 h 366" name="T5"/>
                <a:gd fmla="*/ 538163 w 339" name="T6"/>
                <a:gd fmla="*/ 506413 h 366" name="T7"/>
                <a:gd fmla="*/ 365125 w 339" name="T8"/>
                <a:gd fmla="*/ 581025 h 36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39" name="T15"/>
                <a:gd fmla="*/ 0 h 366" name="T16"/>
                <a:gd fmla="*/ 339 w 339" name="T17"/>
                <a:gd fmla="*/ 366 h 36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66" w="339">
                  <a:moveTo>
                    <a:pt x="230" y="366"/>
                  </a:moveTo>
                  <a:lnTo>
                    <a:pt x="0" y="115"/>
                  </a:lnTo>
                  <a:lnTo>
                    <a:pt x="47" y="0"/>
                  </a:lnTo>
                  <a:lnTo>
                    <a:pt x="339" y="319"/>
                  </a:lnTo>
                  <a:lnTo>
                    <a:pt x="230" y="3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7" name="Freeform 66"/>
            <p:cNvSpPr>
              <a:spLocks noChangeArrowheads="1"/>
            </p:cNvSpPr>
            <p:nvPr/>
          </p:nvSpPr>
          <p:spPr bwMode="auto">
            <a:xfrm>
              <a:off x="2887663" y="3152776"/>
              <a:ext cx="469900" cy="509588"/>
            </a:xfrm>
            <a:custGeom>
              <a:gdLst>
                <a:gd fmla="*/ 461963 w 296" name="T0"/>
                <a:gd fmla="*/ 509588 h 321" name="T1"/>
                <a:gd fmla="*/ 0 w 296" name="T2"/>
                <a:gd fmla="*/ 7938 h 321" name="T3"/>
                <a:gd fmla="*/ 6350 w 296" name="T4"/>
                <a:gd fmla="*/ 0 h 321" name="T5"/>
                <a:gd fmla="*/ 469900 w 296" name="T6"/>
                <a:gd fmla="*/ 506413 h 321" name="T7"/>
                <a:gd fmla="*/ 461963 w 296" name="T8"/>
                <a:gd fmla="*/ 509588 h 32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96" name="T15"/>
                <a:gd fmla="*/ 0 h 321" name="T16"/>
                <a:gd fmla="*/ 296 w 296" name="T17"/>
                <a:gd fmla="*/ 321 h 32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1" w="296">
                  <a:moveTo>
                    <a:pt x="291" y="321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296" y="319"/>
                  </a:lnTo>
                  <a:lnTo>
                    <a:pt x="291" y="32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8" name="Freeform 67"/>
            <p:cNvSpPr>
              <a:spLocks noChangeArrowheads="1"/>
            </p:cNvSpPr>
            <p:nvPr/>
          </p:nvSpPr>
          <p:spPr bwMode="auto">
            <a:xfrm>
              <a:off x="2887663" y="3152776"/>
              <a:ext cx="469900" cy="509588"/>
            </a:xfrm>
            <a:custGeom>
              <a:gdLst>
                <a:gd fmla="*/ 461963 w 296" name="T0"/>
                <a:gd fmla="*/ 509588 h 321" name="T1"/>
                <a:gd fmla="*/ 0 w 296" name="T2"/>
                <a:gd fmla="*/ 7938 h 321" name="T3"/>
                <a:gd fmla="*/ 6350 w 296" name="T4"/>
                <a:gd fmla="*/ 0 h 321" name="T5"/>
                <a:gd fmla="*/ 469900 w 296" name="T6"/>
                <a:gd fmla="*/ 506413 h 321" name="T7"/>
                <a:gd fmla="*/ 461963 w 296" name="T8"/>
                <a:gd fmla="*/ 509588 h 32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96" name="T15"/>
                <a:gd fmla="*/ 0 h 321" name="T16"/>
                <a:gd fmla="*/ 296 w 296" name="T17"/>
                <a:gd fmla="*/ 321 h 32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1" w="296">
                  <a:moveTo>
                    <a:pt x="291" y="321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296" y="319"/>
                  </a:lnTo>
                  <a:lnTo>
                    <a:pt x="291" y="3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9" name="Freeform 68"/>
            <p:cNvSpPr>
              <a:spLocks noChangeArrowheads="1"/>
            </p:cNvSpPr>
            <p:nvPr/>
          </p:nvSpPr>
          <p:spPr bwMode="auto">
            <a:xfrm>
              <a:off x="2838451" y="3182938"/>
              <a:ext cx="182563" cy="254000"/>
            </a:xfrm>
            <a:custGeom>
              <a:gdLst>
                <a:gd fmla="*/ 95250 w 115" name="T0"/>
                <a:gd fmla="*/ 254000 h 160" name="T1"/>
                <a:gd fmla="*/ 0 w 115" name="T2"/>
                <a:gd fmla="*/ 152400 h 160" name="T3"/>
                <a:gd fmla="*/ 66675 w 115" name="T4"/>
                <a:gd fmla="*/ 0 h 160" name="T5"/>
                <a:gd fmla="*/ 182563 w 115" name="T6"/>
                <a:gd fmla="*/ 127000 h 160" name="T7"/>
                <a:gd fmla="*/ 95250 w 115" name="T8"/>
                <a:gd fmla="*/ 254000 h 16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5" name="T15"/>
                <a:gd fmla="*/ 0 h 160" name="T16"/>
                <a:gd fmla="*/ 115 w 115" name="T17"/>
                <a:gd fmla="*/ 160 h 16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60" w="115">
                  <a:moveTo>
                    <a:pt x="60" y="160"/>
                  </a:moveTo>
                  <a:lnTo>
                    <a:pt x="0" y="96"/>
                  </a:lnTo>
                  <a:lnTo>
                    <a:pt x="42" y="0"/>
                  </a:lnTo>
                  <a:lnTo>
                    <a:pt x="115" y="8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0" name="Freeform 69"/>
            <p:cNvSpPr>
              <a:spLocks noChangeArrowheads="1"/>
            </p:cNvSpPr>
            <p:nvPr/>
          </p:nvSpPr>
          <p:spPr bwMode="auto">
            <a:xfrm>
              <a:off x="3019426" y="3341688"/>
              <a:ext cx="134938" cy="149225"/>
            </a:xfrm>
            <a:custGeom>
              <a:gdLst>
                <a:gd fmla="*/ 98425 w 85" name="T0"/>
                <a:gd fmla="*/ 149225 h 94" name="T1"/>
                <a:gd fmla="*/ 0 w 85" name="T2"/>
                <a:gd fmla="*/ 39688 h 94" name="T3"/>
                <a:gd fmla="*/ 28575 w 85" name="T4"/>
                <a:gd fmla="*/ 0 h 94" name="T5"/>
                <a:gd fmla="*/ 134938 w 85" name="T6"/>
                <a:gd fmla="*/ 115888 h 94" name="T7"/>
                <a:gd fmla="*/ 98425 w 85" name="T8"/>
                <a:gd fmla="*/ 149225 h 9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5" name="T15"/>
                <a:gd fmla="*/ 0 h 94" name="T16"/>
                <a:gd fmla="*/ 85 w 85" name="T17"/>
                <a:gd fmla="*/ 94 h 9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4" w="85">
                  <a:moveTo>
                    <a:pt x="62" y="94"/>
                  </a:moveTo>
                  <a:lnTo>
                    <a:pt x="0" y="25"/>
                  </a:lnTo>
                  <a:lnTo>
                    <a:pt x="18" y="0"/>
                  </a:lnTo>
                  <a:lnTo>
                    <a:pt x="85" y="73"/>
                  </a:lnTo>
                  <a:lnTo>
                    <a:pt x="62" y="9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1" name="Freeform 70"/>
            <p:cNvSpPr>
              <a:spLocks noChangeArrowheads="1"/>
            </p:cNvSpPr>
            <p:nvPr/>
          </p:nvSpPr>
          <p:spPr bwMode="auto">
            <a:xfrm>
              <a:off x="3019426" y="3341688"/>
              <a:ext cx="134938" cy="149225"/>
            </a:xfrm>
            <a:custGeom>
              <a:gdLst>
                <a:gd fmla="*/ 98425 w 85" name="T0"/>
                <a:gd fmla="*/ 149225 h 94" name="T1"/>
                <a:gd fmla="*/ 0 w 85" name="T2"/>
                <a:gd fmla="*/ 39688 h 94" name="T3"/>
                <a:gd fmla="*/ 28575 w 85" name="T4"/>
                <a:gd fmla="*/ 0 h 94" name="T5"/>
                <a:gd fmla="*/ 134938 w 85" name="T6"/>
                <a:gd fmla="*/ 115888 h 94" name="T7"/>
                <a:gd fmla="*/ 98425 w 85" name="T8"/>
                <a:gd fmla="*/ 149225 h 9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5" name="T15"/>
                <a:gd fmla="*/ 0 h 94" name="T16"/>
                <a:gd fmla="*/ 85 w 85" name="T17"/>
                <a:gd fmla="*/ 94 h 9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4" w="85">
                  <a:moveTo>
                    <a:pt x="62" y="94"/>
                  </a:moveTo>
                  <a:lnTo>
                    <a:pt x="0" y="25"/>
                  </a:lnTo>
                  <a:lnTo>
                    <a:pt x="18" y="0"/>
                  </a:lnTo>
                  <a:lnTo>
                    <a:pt x="85" y="73"/>
                  </a:lnTo>
                  <a:lnTo>
                    <a:pt x="62" y="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2" name="Freeform 71"/>
            <p:cNvSpPr>
              <a:spLocks noChangeArrowheads="1"/>
            </p:cNvSpPr>
            <p:nvPr/>
          </p:nvSpPr>
          <p:spPr bwMode="auto">
            <a:xfrm>
              <a:off x="3125788" y="3462338"/>
              <a:ext cx="152400" cy="155575"/>
            </a:xfrm>
            <a:custGeom>
              <a:gdLst>
                <a:gd fmla="*/ 109538 w 96" name="T0"/>
                <a:gd fmla="*/ 155575 h 98" name="T1"/>
                <a:gd fmla="*/ 0 w 96" name="T2"/>
                <a:gd fmla="*/ 33338 h 98" name="T3"/>
                <a:gd fmla="*/ 34925 w 96" name="T4"/>
                <a:gd fmla="*/ 0 h 98" name="T5"/>
                <a:gd fmla="*/ 152400 w 96" name="T6"/>
                <a:gd fmla="*/ 127000 h 98" name="T7"/>
                <a:gd fmla="*/ 109538 w 96" name="T8"/>
                <a:gd fmla="*/ 155575 h 9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6" name="T15"/>
                <a:gd fmla="*/ 0 h 98" name="T16"/>
                <a:gd fmla="*/ 96 w 96" name="T17"/>
                <a:gd fmla="*/ 98 h 9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8" w="96">
                  <a:moveTo>
                    <a:pt x="69" y="98"/>
                  </a:moveTo>
                  <a:lnTo>
                    <a:pt x="0" y="21"/>
                  </a:lnTo>
                  <a:lnTo>
                    <a:pt x="22" y="0"/>
                  </a:lnTo>
                  <a:lnTo>
                    <a:pt x="96" y="80"/>
                  </a:lnTo>
                  <a:lnTo>
                    <a:pt x="69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3" name="Freeform 72"/>
            <p:cNvSpPr>
              <a:spLocks noChangeArrowheads="1"/>
            </p:cNvSpPr>
            <p:nvPr/>
          </p:nvSpPr>
          <p:spPr bwMode="auto">
            <a:xfrm>
              <a:off x="3125788" y="3462338"/>
              <a:ext cx="152400" cy="155575"/>
            </a:xfrm>
            <a:custGeom>
              <a:gdLst>
                <a:gd fmla="*/ 109538 w 96" name="T0"/>
                <a:gd fmla="*/ 155575 h 98" name="T1"/>
                <a:gd fmla="*/ 0 w 96" name="T2"/>
                <a:gd fmla="*/ 33338 h 98" name="T3"/>
                <a:gd fmla="*/ 34925 w 96" name="T4"/>
                <a:gd fmla="*/ 0 h 98" name="T5"/>
                <a:gd fmla="*/ 152400 w 96" name="T6"/>
                <a:gd fmla="*/ 127000 h 98" name="T7"/>
                <a:gd fmla="*/ 109538 w 96" name="T8"/>
                <a:gd fmla="*/ 155575 h 9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6" name="T15"/>
                <a:gd fmla="*/ 0 h 98" name="T16"/>
                <a:gd fmla="*/ 96 w 96" name="T17"/>
                <a:gd fmla="*/ 98 h 9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8" w="96">
                  <a:moveTo>
                    <a:pt x="69" y="98"/>
                  </a:moveTo>
                  <a:lnTo>
                    <a:pt x="0" y="21"/>
                  </a:lnTo>
                  <a:lnTo>
                    <a:pt x="22" y="0"/>
                  </a:lnTo>
                  <a:lnTo>
                    <a:pt x="96" y="80"/>
                  </a:lnTo>
                  <a:lnTo>
                    <a:pt x="69" y="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4" name="Freeform 73"/>
            <p:cNvSpPr>
              <a:spLocks noChangeArrowheads="1"/>
            </p:cNvSpPr>
            <p:nvPr/>
          </p:nvSpPr>
          <p:spPr bwMode="auto">
            <a:xfrm>
              <a:off x="2987676" y="3389313"/>
              <a:ext cx="122238" cy="134938"/>
            </a:xfrm>
            <a:custGeom>
              <a:gdLst>
                <a:gd fmla="*/ 90488 w 77" name="T0"/>
                <a:gd fmla="*/ 134938 h 85" name="T1"/>
                <a:gd fmla="*/ 0 w 77" name="T2"/>
                <a:gd fmla="*/ 33338 h 85" name="T3"/>
                <a:gd fmla="*/ 25400 w 77" name="T4"/>
                <a:gd fmla="*/ 0 h 85" name="T5"/>
                <a:gd fmla="*/ 122238 w 77" name="T6"/>
                <a:gd fmla="*/ 104775 h 85" name="T7"/>
                <a:gd fmla="*/ 90488 w 77" name="T8"/>
                <a:gd fmla="*/ 134938 h 8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7" name="T15"/>
                <a:gd fmla="*/ 0 h 85" name="T16"/>
                <a:gd fmla="*/ 77 w 77" name="T17"/>
                <a:gd fmla="*/ 85 h 8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5" w="77">
                  <a:moveTo>
                    <a:pt x="57" y="85"/>
                  </a:moveTo>
                  <a:lnTo>
                    <a:pt x="0" y="21"/>
                  </a:lnTo>
                  <a:lnTo>
                    <a:pt x="16" y="0"/>
                  </a:lnTo>
                  <a:lnTo>
                    <a:pt x="77" y="66"/>
                  </a:lnTo>
                  <a:lnTo>
                    <a:pt x="57" y="8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5" name="Freeform 74"/>
            <p:cNvSpPr>
              <a:spLocks noChangeArrowheads="1"/>
            </p:cNvSpPr>
            <p:nvPr/>
          </p:nvSpPr>
          <p:spPr bwMode="auto">
            <a:xfrm>
              <a:off x="2627313" y="2905125"/>
              <a:ext cx="130175" cy="190500"/>
            </a:xfrm>
            <a:custGeom>
              <a:gdLst>
                <a:gd fmla="*/ 36513 w 82" name="T0"/>
                <a:gd fmla="*/ 0 h 120" name="T1"/>
                <a:gd fmla="*/ 0 w 82" name="T2"/>
                <a:gd fmla="*/ 98425 h 120" name="T3"/>
                <a:gd fmla="*/ 85725 w 82" name="T4"/>
                <a:gd fmla="*/ 190500 h 120" name="T5"/>
                <a:gd fmla="*/ 130175 w 82" name="T6"/>
                <a:gd fmla="*/ 100013 h 120" name="T7"/>
                <a:gd fmla="*/ 36513 w 82" name="T8"/>
                <a:gd fmla="*/ 0 h 12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2" name="T15"/>
                <a:gd fmla="*/ 0 h 120" name="T16"/>
                <a:gd fmla="*/ 82 w 82" name="T17"/>
                <a:gd fmla="*/ 120 h 12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20" w="82">
                  <a:moveTo>
                    <a:pt x="23" y="0"/>
                  </a:moveTo>
                  <a:lnTo>
                    <a:pt x="0" y="62"/>
                  </a:lnTo>
                  <a:lnTo>
                    <a:pt x="54" y="120"/>
                  </a:lnTo>
                  <a:lnTo>
                    <a:pt x="82" y="6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6" name="Freeform 75"/>
            <p:cNvSpPr>
              <a:spLocks noChangeArrowheads="1"/>
            </p:cNvSpPr>
            <p:nvPr/>
          </p:nvSpPr>
          <p:spPr bwMode="auto">
            <a:xfrm>
              <a:off x="2514601" y="3192463"/>
              <a:ext cx="50800" cy="52388"/>
            </a:xfrm>
            <a:custGeom>
              <a:gdLst>
                <a:gd fmla="*/ 37432 w 19" name="T0"/>
                <a:gd fmla="*/ 52388 h 19" name="T1"/>
                <a:gd fmla="*/ 29411 w 19" name="T2"/>
                <a:gd fmla="*/ 49631 h 19" name="T3"/>
                <a:gd fmla="*/ 5347 w 19" name="T4"/>
                <a:gd fmla="*/ 22058 h 19" name="T5"/>
                <a:gd fmla="*/ 2674 w 19" name="T6"/>
                <a:gd fmla="*/ 13786 h 19" name="T7"/>
                <a:gd fmla="*/ 16042 w 19" name="T8"/>
                <a:gd fmla="*/ 2757 h 19" name="T9"/>
                <a:gd fmla="*/ 21389 w 19" name="T10"/>
                <a:gd fmla="*/ 2757 h 19" name="T11"/>
                <a:gd fmla="*/ 48126 w 19" name="T12"/>
                <a:gd fmla="*/ 30330 h 19" name="T13"/>
                <a:gd fmla="*/ 50800 w 19" name="T14"/>
                <a:gd fmla="*/ 38602 h 19" name="T15"/>
                <a:gd fmla="*/ 37432 w 19" name="T16"/>
                <a:gd fmla="*/ 52388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7" name="Freeform 76"/>
            <p:cNvSpPr>
              <a:spLocks noChangeArrowheads="1"/>
            </p:cNvSpPr>
            <p:nvPr/>
          </p:nvSpPr>
          <p:spPr bwMode="auto">
            <a:xfrm>
              <a:off x="2557463" y="3240088"/>
              <a:ext cx="50800" cy="53975"/>
            </a:xfrm>
            <a:custGeom>
              <a:gdLst>
                <a:gd fmla="*/ 37432 w 19" name="T0"/>
                <a:gd fmla="*/ 51134 h 19" name="T1"/>
                <a:gd fmla="*/ 32084 w 19" name="T2"/>
                <a:gd fmla="*/ 48293 h 19" name="T3"/>
                <a:gd fmla="*/ 5347 w 19" name="T4"/>
                <a:gd fmla="*/ 19886 h 19" name="T5"/>
                <a:gd fmla="*/ 2674 w 19" name="T6"/>
                <a:gd fmla="*/ 14204 h 19" name="T7"/>
                <a:gd fmla="*/ 16042 w 19" name="T8"/>
                <a:gd fmla="*/ 0 h 19" name="T9"/>
                <a:gd fmla="*/ 21389 w 19" name="T10"/>
                <a:gd fmla="*/ 2841 h 19" name="T11"/>
                <a:gd fmla="*/ 48126 w 19" name="T12"/>
                <a:gd fmla="*/ 31249 h 19" name="T13"/>
                <a:gd fmla="*/ 50800 w 19" name="T14"/>
                <a:gd fmla="*/ 39771 h 19" name="T15"/>
                <a:gd fmla="*/ 37432 w 19" name="T16"/>
                <a:gd fmla="*/ 51134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8"/>
                  </a:moveTo>
                  <a:cubicBezTo>
                    <a:pt x="14" y="19"/>
                    <a:pt x="12" y="18"/>
                    <a:pt x="1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8" name="Freeform 77"/>
            <p:cNvSpPr>
              <a:spLocks noChangeArrowheads="1"/>
            </p:cNvSpPr>
            <p:nvPr/>
          </p:nvSpPr>
          <p:spPr bwMode="auto">
            <a:xfrm>
              <a:off x="2603501" y="3284538"/>
              <a:ext cx="50800" cy="57150"/>
            </a:xfrm>
            <a:custGeom>
              <a:gdLst>
                <a:gd fmla="*/ 34758 w 19" name="T0"/>
                <a:gd fmla="*/ 54293 h 20" name="T1"/>
                <a:gd fmla="*/ 29411 w 19" name="T2"/>
                <a:gd fmla="*/ 51435 h 20" name="T3"/>
                <a:gd fmla="*/ 2674 w 19" name="T4"/>
                <a:gd fmla="*/ 22860 h 20" name="T5"/>
                <a:gd fmla="*/ 0 w 19" name="T6"/>
                <a:gd fmla="*/ 17145 h 20" name="T7"/>
                <a:gd fmla="*/ 13368 w 19" name="T8"/>
                <a:gd fmla="*/ 2858 h 20" name="T9"/>
                <a:gd fmla="*/ 21389 w 19" name="T10"/>
                <a:gd fmla="*/ 5715 h 20" name="T11"/>
                <a:gd fmla="*/ 45453 w 19" name="T12"/>
                <a:gd fmla="*/ 34290 h 20" name="T13"/>
                <a:gd fmla="*/ 48126 w 19" name="T14"/>
                <a:gd fmla="*/ 40005 h 20" name="T15"/>
                <a:gd fmla="*/ 34758 w 19" name="T16"/>
                <a:gd fmla="*/ 54293 h 2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20" name="T28"/>
                <a:gd fmla="*/ 19 w 19" name="T29"/>
                <a:gd fmla="*/ 20 h 2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0" w="19">
                  <a:moveTo>
                    <a:pt x="13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19" name="Freeform 78"/>
            <p:cNvSpPr>
              <a:spLocks noChangeArrowheads="1"/>
            </p:cNvSpPr>
            <p:nvPr/>
          </p:nvSpPr>
          <p:spPr bwMode="auto">
            <a:xfrm>
              <a:off x="2646363" y="3332163"/>
              <a:ext cx="50800" cy="53975"/>
            </a:xfrm>
            <a:custGeom>
              <a:gdLst>
                <a:gd fmla="*/ 34758 w 19" name="T0"/>
                <a:gd fmla="*/ 53975 h 19" name="T1"/>
                <a:gd fmla="*/ 29411 w 19" name="T2"/>
                <a:gd fmla="*/ 51134 h 19" name="T3"/>
                <a:gd fmla="*/ 2674 w 19" name="T4"/>
                <a:gd fmla="*/ 22726 h 19" name="T5"/>
                <a:gd fmla="*/ 0 w 19" name="T6"/>
                <a:gd fmla="*/ 14204 h 19" name="T7"/>
                <a:gd fmla="*/ 13368 w 19" name="T8"/>
                <a:gd fmla="*/ 0 h 19" name="T9"/>
                <a:gd fmla="*/ 21389 w 19" name="T10"/>
                <a:gd fmla="*/ 2841 h 19" name="T11"/>
                <a:gd fmla="*/ 45453 w 19" name="T12"/>
                <a:gd fmla="*/ 31249 h 19" name="T13"/>
                <a:gd fmla="*/ 48126 w 19" name="T14"/>
                <a:gd fmla="*/ 39771 h 19" name="T15"/>
                <a:gd fmla="*/ 34758 w 19" name="T16"/>
                <a:gd fmla="*/ 53975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0" name="Freeform 79"/>
            <p:cNvSpPr>
              <a:spLocks noChangeArrowheads="1"/>
            </p:cNvSpPr>
            <p:nvPr/>
          </p:nvSpPr>
          <p:spPr bwMode="auto">
            <a:xfrm>
              <a:off x="2689226" y="3381376"/>
              <a:ext cx="49213" cy="52388"/>
            </a:xfrm>
            <a:custGeom>
              <a:gdLst>
                <a:gd fmla="*/ 36262 w 19" name="T0"/>
                <a:gd fmla="*/ 49631 h 19" name="T1"/>
                <a:gd fmla="*/ 28492 w 19" name="T2"/>
                <a:gd fmla="*/ 46873 h 19" name="T3"/>
                <a:gd fmla="*/ 2590 w 19" name="T4"/>
                <a:gd fmla="*/ 19301 h 19" name="T5"/>
                <a:gd fmla="*/ 0 w 19" name="T6"/>
                <a:gd fmla="*/ 13786 h 19" name="T7"/>
                <a:gd fmla="*/ 12951 w 19" name="T8"/>
                <a:gd fmla="*/ 0 h 19" name="T9"/>
                <a:gd fmla="*/ 20721 w 19" name="T10"/>
                <a:gd fmla="*/ 2757 h 19" name="T11"/>
                <a:gd fmla="*/ 46623 w 19" name="T12"/>
                <a:gd fmla="*/ 30330 h 19" name="T13"/>
                <a:gd fmla="*/ 46623 w 19" name="T14"/>
                <a:gd fmla="*/ 38602 h 19" name="T15"/>
                <a:gd fmla="*/ 36262 w 19" name="T16"/>
                <a:gd fmla="*/ 49631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8"/>
                  </a:moveTo>
                  <a:cubicBezTo>
                    <a:pt x="13" y="19"/>
                    <a:pt x="12" y="18"/>
                    <a:pt x="11" y="1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8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1" name="Freeform 80"/>
            <p:cNvSpPr>
              <a:spLocks noChangeArrowheads="1"/>
            </p:cNvSpPr>
            <p:nvPr/>
          </p:nvSpPr>
          <p:spPr bwMode="auto">
            <a:xfrm>
              <a:off x="2730501" y="3425826"/>
              <a:ext cx="50800" cy="53975"/>
            </a:xfrm>
            <a:custGeom>
              <a:gdLst>
                <a:gd fmla="*/ 37432 w 19" name="T0"/>
                <a:gd fmla="*/ 53975 h 19" name="T1"/>
                <a:gd fmla="*/ 29411 w 19" name="T2"/>
                <a:gd fmla="*/ 51134 h 19" name="T3"/>
                <a:gd fmla="*/ 5347 w 19" name="T4"/>
                <a:gd fmla="*/ 22726 h 19" name="T5"/>
                <a:gd fmla="*/ 2674 w 19" name="T6"/>
                <a:gd fmla="*/ 14204 h 19" name="T7"/>
                <a:gd fmla="*/ 13368 w 19" name="T8"/>
                <a:gd fmla="*/ 2841 h 19" name="T9"/>
                <a:gd fmla="*/ 21389 w 19" name="T10"/>
                <a:gd fmla="*/ 5682 h 19" name="T11"/>
                <a:gd fmla="*/ 48126 w 19" name="T12"/>
                <a:gd fmla="*/ 34089 h 19" name="T13"/>
                <a:gd fmla="*/ 50800 w 19" name="T14"/>
                <a:gd fmla="*/ 39771 h 19" name="T15"/>
                <a:gd fmla="*/ 37432 w 19" name="T16"/>
                <a:gd fmla="*/ 53975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3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2" name="Freeform 81"/>
            <p:cNvSpPr>
              <a:spLocks noChangeArrowheads="1"/>
            </p:cNvSpPr>
            <p:nvPr/>
          </p:nvSpPr>
          <p:spPr bwMode="auto">
            <a:xfrm>
              <a:off x="2773363" y="3473451"/>
              <a:ext cx="50800" cy="53975"/>
            </a:xfrm>
            <a:custGeom>
              <a:gdLst>
                <a:gd fmla="*/ 37432 w 19" name="T0"/>
                <a:gd fmla="*/ 53975 h 19" name="T1"/>
                <a:gd fmla="*/ 29411 w 19" name="T2"/>
                <a:gd fmla="*/ 51134 h 19" name="T3"/>
                <a:gd fmla="*/ 5347 w 19" name="T4"/>
                <a:gd fmla="*/ 22726 h 19" name="T5"/>
                <a:gd fmla="*/ 2674 w 19" name="T6"/>
                <a:gd fmla="*/ 14204 h 19" name="T7"/>
                <a:gd fmla="*/ 16042 w 19" name="T8"/>
                <a:gd fmla="*/ 0 h 19" name="T9"/>
                <a:gd fmla="*/ 21389 w 19" name="T10"/>
                <a:gd fmla="*/ 2841 h 19" name="T11"/>
                <a:gd fmla="*/ 48126 w 19" name="T12"/>
                <a:gd fmla="*/ 31249 h 19" name="T13"/>
                <a:gd fmla="*/ 50800 w 19" name="T14"/>
                <a:gd fmla="*/ 39771 h 19" name="T15"/>
                <a:gd fmla="*/ 37432 w 19" name="T16"/>
                <a:gd fmla="*/ 53975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9"/>
                  </a:moveTo>
                  <a:cubicBezTo>
                    <a:pt x="14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3" name="Freeform 82"/>
            <p:cNvSpPr>
              <a:spLocks noChangeArrowheads="1"/>
            </p:cNvSpPr>
            <p:nvPr/>
          </p:nvSpPr>
          <p:spPr bwMode="auto">
            <a:xfrm>
              <a:off x="2819401" y="3519488"/>
              <a:ext cx="50800" cy="55563"/>
            </a:xfrm>
            <a:custGeom>
              <a:gdLst>
                <a:gd fmla="*/ 34758 w 19" name="T0"/>
                <a:gd fmla="*/ 52785 h 20" name="T1"/>
                <a:gd fmla="*/ 29411 w 19" name="T2"/>
                <a:gd fmla="*/ 50007 h 20" name="T3"/>
                <a:gd fmla="*/ 2674 w 19" name="T4"/>
                <a:gd fmla="*/ 22225 h 20" name="T5"/>
                <a:gd fmla="*/ 0 w 19" name="T6"/>
                <a:gd fmla="*/ 16669 h 20" name="T7"/>
                <a:gd fmla="*/ 13368 w 19" name="T8"/>
                <a:gd fmla="*/ 2778 h 20" name="T9"/>
                <a:gd fmla="*/ 18716 w 19" name="T10"/>
                <a:gd fmla="*/ 5556 h 20" name="T11"/>
                <a:gd fmla="*/ 45453 w 19" name="T12"/>
                <a:gd fmla="*/ 33338 h 20" name="T13"/>
                <a:gd fmla="*/ 48126 w 19" name="T14"/>
                <a:gd fmla="*/ 38894 h 20" name="T15"/>
                <a:gd fmla="*/ 34758 w 19" name="T16"/>
                <a:gd fmla="*/ 52785 h 2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20" name="T28"/>
                <a:gd fmla="*/ 19 w 19" name="T29"/>
                <a:gd fmla="*/ 20 h 2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0" w="19">
                  <a:moveTo>
                    <a:pt x="13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4" name="Freeform 83"/>
            <p:cNvSpPr>
              <a:spLocks noChangeArrowheads="1"/>
            </p:cNvSpPr>
            <p:nvPr/>
          </p:nvSpPr>
          <p:spPr bwMode="auto">
            <a:xfrm>
              <a:off x="2862263" y="3567113"/>
              <a:ext cx="50800" cy="53975"/>
            </a:xfrm>
            <a:custGeom>
              <a:gdLst>
                <a:gd fmla="*/ 34758 w 19" name="T0"/>
                <a:gd fmla="*/ 53975 h 19" name="T1"/>
                <a:gd fmla="*/ 29411 w 19" name="T2"/>
                <a:gd fmla="*/ 51134 h 19" name="T3"/>
                <a:gd fmla="*/ 2674 w 19" name="T4"/>
                <a:gd fmla="*/ 22726 h 19" name="T5"/>
                <a:gd fmla="*/ 0 w 19" name="T6"/>
                <a:gd fmla="*/ 14204 h 19" name="T7"/>
                <a:gd fmla="*/ 13368 w 19" name="T8"/>
                <a:gd fmla="*/ 2841 h 19" name="T9"/>
                <a:gd fmla="*/ 21389 w 19" name="T10"/>
                <a:gd fmla="*/ 2841 h 19" name="T11"/>
                <a:gd fmla="*/ 45453 w 19" name="T12"/>
                <a:gd fmla="*/ 31249 h 19" name="T13"/>
                <a:gd fmla="*/ 48126 w 19" name="T14"/>
                <a:gd fmla="*/ 39771 h 19" name="T15"/>
                <a:gd fmla="*/ 34758 w 19" name="T16"/>
                <a:gd fmla="*/ 53975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5" name="Freeform 84"/>
            <p:cNvSpPr>
              <a:spLocks noChangeArrowheads="1"/>
            </p:cNvSpPr>
            <p:nvPr/>
          </p:nvSpPr>
          <p:spPr bwMode="auto">
            <a:xfrm>
              <a:off x="2905126" y="3614738"/>
              <a:ext cx="49213" cy="53975"/>
            </a:xfrm>
            <a:custGeom>
              <a:gdLst>
                <a:gd fmla="*/ 36262 w 19" name="T0"/>
                <a:gd fmla="*/ 51134 h 19" name="T1"/>
                <a:gd fmla="*/ 28492 w 19" name="T2"/>
                <a:gd fmla="*/ 48293 h 19" name="T3"/>
                <a:gd fmla="*/ 2590 w 19" name="T4"/>
                <a:gd fmla="*/ 19886 h 19" name="T5"/>
                <a:gd fmla="*/ 0 w 19" name="T6"/>
                <a:gd fmla="*/ 14204 h 19" name="T7"/>
                <a:gd fmla="*/ 12951 w 19" name="T8"/>
                <a:gd fmla="*/ 0 h 19" name="T9"/>
                <a:gd fmla="*/ 20721 w 19" name="T10"/>
                <a:gd fmla="*/ 2841 h 19" name="T11"/>
                <a:gd fmla="*/ 46623 w 19" name="T12"/>
                <a:gd fmla="*/ 31249 h 19" name="T13"/>
                <a:gd fmla="*/ 46623 w 19" name="T14"/>
                <a:gd fmla="*/ 39771 h 19" name="T15"/>
                <a:gd fmla="*/ 36262 w 19" name="T16"/>
                <a:gd fmla="*/ 51134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8"/>
                  </a:moveTo>
                  <a:cubicBezTo>
                    <a:pt x="13" y="19"/>
                    <a:pt x="12" y="18"/>
                    <a:pt x="11" y="1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2"/>
                    <a:pt x="19" y="13"/>
                    <a:pt x="18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6" name="Freeform 85"/>
            <p:cNvSpPr>
              <a:spLocks noChangeArrowheads="1"/>
            </p:cNvSpPr>
            <p:nvPr/>
          </p:nvSpPr>
          <p:spPr bwMode="auto">
            <a:xfrm>
              <a:off x="2946401" y="3659188"/>
              <a:ext cx="50800" cy="57150"/>
            </a:xfrm>
            <a:custGeom>
              <a:gdLst>
                <a:gd fmla="*/ 37432 w 19" name="T0"/>
                <a:gd fmla="*/ 54293 h 20" name="T1"/>
                <a:gd fmla="*/ 29411 w 19" name="T2"/>
                <a:gd fmla="*/ 51435 h 20" name="T3"/>
                <a:gd fmla="*/ 2674 w 19" name="T4"/>
                <a:gd fmla="*/ 22860 h 20" name="T5"/>
                <a:gd fmla="*/ 2674 w 19" name="T6"/>
                <a:gd fmla="*/ 17145 h 20" name="T7"/>
                <a:gd fmla="*/ 13368 w 19" name="T8"/>
                <a:gd fmla="*/ 2858 h 20" name="T9"/>
                <a:gd fmla="*/ 21389 w 19" name="T10"/>
                <a:gd fmla="*/ 5715 h 20" name="T11"/>
                <a:gd fmla="*/ 48126 w 19" name="T12"/>
                <a:gd fmla="*/ 34290 h 20" name="T13"/>
                <a:gd fmla="*/ 50800 w 19" name="T14"/>
                <a:gd fmla="*/ 40005 h 20" name="T15"/>
                <a:gd fmla="*/ 37432 w 19" name="T16"/>
                <a:gd fmla="*/ 54293 h 2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20" name="T28"/>
                <a:gd fmla="*/ 19 w 19" name="T29"/>
                <a:gd fmla="*/ 20 h 2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0" w="19">
                  <a:moveTo>
                    <a:pt x="14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3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7" name="Freeform 86"/>
            <p:cNvSpPr>
              <a:spLocks noChangeArrowheads="1"/>
            </p:cNvSpPr>
            <p:nvPr/>
          </p:nvSpPr>
          <p:spPr bwMode="auto">
            <a:xfrm>
              <a:off x="2989263" y="3708401"/>
              <a:ext cx="50800" cy="52388"/>
            </a:xfrm>
            <a:custGeom>
              <a:gdLst>
                <a:gd fmla="*/ 37432 w 19" name="T0"/>
                <a:gd fmla="*/ 52388 h 19" name="T1"/>
                <a:gd fmla="*/ 29411 w 19" name="T2"/>
                <a:gd fmla="*/ 49631 h 19" name="T3"/>
                <a:gd fmla="*/ 5347 w 19" name="T4"/>
                <a:gd fmla="*/ 22058 h 19" name="T5"/>
                <a:gd fmla="*/ 2674 w 19" name="T6"/>
                <a:gd fmla="*/ 13786 h 19" name="T7"/>
                <a:gd fmla="*/ 16042 w 19" name="T8"/>
                <a:gd fmla="*/ 0 h 19" name="T9"/>
                <a:gd fmla="*/ 21389 w 19" name="T10"/>
                <a:gd fmla="*/ 2757 h 19" name="T11"/>
                <a:gd fmla="*/ 48126 w 19" name="T12"/>
                <a:gd fmla="*/ 30330 h 19" name="T13"/>
                <a:gd fmla="*/ 50800 w 19" name="T14"/>
                <a:gd fmla="*/ 38602 h 19" name="T15"/>
                <a:gd fmla="*/ 37432 w 19" name="T16"/>
                <a:gd fmla="*/ 52388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8" name="Freeform 87"/>
            <p:cNvSpPr>
              <a:spLocks noChangeArrowheads="1"/>
            </p:cNvSpPr>
            <p:nvPr/>
          </p:nvSpPr>
          <p:spPr bwMode="auto">
            <a:xfrm>
              <a:off x="3032126" y="3756026"/>
              <a:ext cx="50800" cy="53975"/>
            </a:xfrm>
            <a:custGeom>
              <a:gdLst>
                <a:gd fmla="*/ 37432 w 19" name="T0"/>
                <a:gd fmla="*/ 51134 h 19" name="T1"/>
                <a:gd fmla="*/ 32084 w 19" name="T2"/>
                <a:gd fmla="*/ 48293 h 19" name="T3"/>
                <a:gd fmla="*/ 5347 w 19" name="T4"/>
                <a:gd fmla="*/ 19886 h 19" name="T5"/>
                <a:gd fmla="*/ 2674 w 19" name="T6"/>
                <a:gd fmla="*/ 14204 h 19" name="T7"/>
                <a:gd fmla="*/ 16042 w 19" name="T8"/>
                <a:gd fmla="*/ 0 h 19" name="T9"/>
                <a:gd fmla="*/ 21389 w 19" name="T10"/>
                <a:gd fmla="*/ 2841 h 19" name="T11"/>
                <a:gd fmla="*/ 48126 w 19" name="T12"/>
                <a:gd fmla="*/ 31249 h 19" name="T13"/>
                <a:gd fmla="*/ 50800 w 19" name="T14"/>
                <a:gd fmla="*/ 39771 h 19" name="T15"/>
                <a:gd fmla="*/ 37432 w 19" name="T16"/>
                <a:gd fmla="*/ 51134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4" y="18"/>
                  </a:moveTo>
                  <a:cubicBezTo>
                    <a:pt x="14" y="19"/>
                    <a:pt x="12" y="18"/>
                    <a:pt x="1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6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29" name="Freeform 88"/>
            <p:cNvSpPr>
              <a:spLocks noChangeArrowheads="1"/>
            </p:cNvSpPr>
            <p:nvPr/>
          </p:nvSpPr>
          <p:spPr bwMode="auto">
            <a:xfrm>
              <a:off x="3078163" y="3800476"/>
              <a:ext cx="50800" cy="53975"/>
            </a:xfrm>
            <a:custGeom>
              <a:gdLst>
                <a:gd fmla="*/ 34758 w 19" name="T0"/>
                <a:gd fmla="*/ 53975 h 19" name="T1"/>
                <a:gd fmla="*/ 29411 w 19" name="T2"/>
                <a:gd fmla="*/ 51134 h 19" name="T3"/>
                <a:gd fmla="*/ 2674 w 19" name="T4"/>
                <a:gd fmla="*/ 22726 h 19" name="T5"/>
                <a:gd fmla="*/ 0 w 19" name="T6"/>
                <a:gd fmla="*/ 14204 h 19" name="T7"/>
                <a:gd fmla="*/ 13368 w 19" name="T8"/>
                <a:gd fmla="*/ 2841 h 19" name="T9"/>
                <a:gd fmla="*/ 21389 w 19" name="T10"/>
                <a:gd fmla="*/ 5682 h 19" name="T11"/>
                <a:gd fmla="*/ 45453 w 19" name="T12"/>
                <a:gd fmla="*/ 34089 h 19" name="T13"/>
                <a:gd fmla="*/ 48126 w 19" name="T14"/>
                <a:gd fmla="*/ 39771 h 19" name="T15"/>
                <a:gd fmla="*/ 34758 w 19" name="T16"/>
                <a:gd fmla="*/ 53975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9" name="T28"/>
                <a:gd fmla="*/ 19 w 19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0" name="Freeform 89"/>
            <p:cNvSpPr>
              <a:spLocks noChangeArrowheads="1"/>
            </p:cNvSpPr>
            <p:nvPr/>
          </p:nvSpPr>
          <p:spPr bwMode="auto">
            <a:xfrm>
              <a:off x="2471738" y="3219451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28575 h 25" name="T7"/>
                <a:gd fmla="*/ 29337 w 25" name="T8"/>
                <a:gd fmla="*/ 2858 h 25" name="T9"/>
                <a:gd fmla="*/ 40005 w 25" name="T10"/>
                <a:gd fmla="*/ 2858 h 25" name="T11"/>
                <a:gd fmla="*/ 66675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1" name="Freeform 90"/>
            <p:cNvSpPr>
              <a:spLocks noChangeArrowheads="1"/>
            </p:cNvSpPr>
            <p:nvPr/>
          </p:nvSpPr>
          <p:spPr bwMode="auto">
            <a:xfrm>
              <a:off x="2514601" y="326548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2" name="Freeform 91"/>
            <p:cNvSpPr>
              <a:spLocks noChangeArrowheads="1"/>
            </p:cNvSpPr>
            <p:nvPr/>
          </p:nvSpPr>
          <p:spPr bwMode="auto">
            <a:xfrm>
              <a:off x="2555876" y="3309938"/>
              <a:ext cx="68263" cy="71438"/>
            </a:xfrm>
            <a:custGeom>
              <a:gdLst>
                <a:gd fmla="*/ 39383 w 26" name="T0"/>
                <a:gd fmla="*/ 68580 h 25" name="T1"/>
                <a:gd fmla="*/ 28881 w 26" name="T2"/>
                <a:gd fmla="*/ 68580 h 25" name="T3"/>
                <a:gd fmla="*/ 2626 w 26" name="T4"/>
                <a:gd fmla="*/ 40005 h 25" name="T5"/>
                <a:gd fmla="*/ 2626 w 26" name="T6"/>
                <a:gd fmla="*/ 28575 h 25" name="T7"/>
                <a:gd fmla="*/ 31506 w 26" name="T8"/>
                <a:gd fmla="*/ 2858 h 25" name="T9"/>
                <a:gd fmla="*/ 39383 w 26" name="T10"/>
                <a:gd fmla="*/ 2858 h 25" name="T11"/>
                <a:gd fmla="*/ 65638 w 26" name="T12"/>
                <a:gd fmla="*/ 31433 h 25" name="T13"/>
                <a:gd fmla="*/ 65638 w 26" name="T14"/>
                <a:gd fmla="*/ 40005 h 25" name="T15"/>
                <a:gd fmla="*/ 39383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1" y="11"/>
                    <a:pt x="1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3" name="Freeform 92"/>
            <p:cNvSpPr>
              <a:spLocks noChangeArrowheads="1"/>
            </p:cNvSpPr>
            <p:nvPr/>
          </p:nvSpPr>
          <p:spPr bwMode="auto">
            <a:xfrm>
              <a:off x="2597151" y="3355976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4" name="Freeform 93"/>
            <p:cNvSpPr>
              <a:spLocks noChangeArrowheads="1"/>
            </p:cNvSpPr>
            <p:nvPr/>
          </p:nvSpPr>
          <p:spPr bwMode="auto">
            <a:xfrm>
              <a:off x="2640013" y="3400426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5" name="Freeform 94"/>
            <p:cNvSpPr>
              <a:spLocks noChangeArrowheads="1"/>
            </p:cNvSpPr>
            <p:nvPr/>
          </p:nvSpPr>
          <p:spPr bwMode="auto">
            <a:xfrm>
              <a:off x="2679701" y="3446463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6" name="Freeform 95"/>
            <p:cNvSpPr>
              <a:spLocks noChangeArrowheads="1"/>
            </p:cNvSpPr>
            <p:nvPr/>
          </p:nvSpPr>
          <p:spPr bwMode="auto">
            <a:xfrm>
              <a:off x="2722563" y="3490913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7" name="Freeform 96"/>
            <p:cNvSpPr>
              <a:spLocks noChangeArrowheads="1"/>
            </p:cNvSpPr>
            <p:nvPr/>
          </p:nvSpPr>
          <p:spPr bwMode="auto">
            <a:xfrm>
              <a:off x="2763838" y="3535363"/>
              <a:ext cx="68263" cy="71438"/>
            </a:xfrm>
            <a:custGeom>
              <a:gdLst>
                <a:gd fmla="*/ 39383 w 26" name="T0"/>
                <a:gd fmla="*/ 68580 h 25" name="T1"/>
                <a:gd fmla="*/ 28881 w 26" name="T2"/>
                <a:gd fmla="*/ 68580 h 25" name="T3"/>
                <a:gd fmla="*/ 2626 w 26" name="T4"/>
                <a:gd fmla="*/ 40005 h 25" name="T5"/>
                <a:gd fmla="*/ 2626 w 26" name="T6"/>
                <a:gd fmla="*/ 28575 h 25" name="T7"/>
                <a:gd fmla="*/ 28881 w 26" name="T8"/>
                <a:gd fmla="*/ 2858 h 25" name="T9"/>
                <a:gd fmla="*/ 39383 w 26" name="T10"/>
                <a:gd fmla="*/ 2858 h 25" name="T11"/>
                <a:gd fmla="*/ 65638 w 26" name="T12"/>
                <a:gd fmla="*/ 31433 h 25" name="T13"/>
                <a:gd fmla="*/ 65638 w 26" name="T14"/>
                <a:gd fmla="*/ 40005 h 25" name="T15"/>
                <a:gd fmla="*/ 39383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8" name="Freeform 97"/>
            <p:cNvSpPr>
              <a:spLocks noChangeArrowheads="1"/>
            </p:cNvSpPr>
            <p:nvPr/>
          </p:nvSpPr>
          <p:spPr bwMode="auto">
            <a:xfrm>
              <a:off x="2805113" y="3581401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39" name="Freeform 98"/>
            <p:cNvSpPr>
              <a:spLocks noChangeArrowheads="1"/>
            </p:cNvSpPr>
            <p:nvPr/>
          </p:nvSpPr>
          <p:spPr bwMode="auto">
            <a:xfrm>
              <a:off x="2847976" y="3625851"/>
              <a:ext cx="66675" cy="71438"/>
            </a:xfrm>
            <a:custGeom>
              <a:gdLst>
                <a:gd fmla="*/ 37338 w 25" name="T0"/>
                <a:gd fmla="*/ 68580 h 25" name="T1"/>
                <a:gd fmla="*/ 26670 w 25" name="T2"/>
                <a:gd fmla="*/ 68580 h 25" name="T3"/>
                <a:gd fmla="*/ 2667 w 25" name="T4"/>
                <a:gd fmla="*/ 40005 h 25" name="T5"/>
                <a:gd fmla="*/ 2667 w 25" name="T6"/>
                <a:gd fmla="*/ 28575 h 25" name="T7"/>
                <a:gd fmla="*/ 29337 w 25" name="T8"/>
                <a:gd fmla="*/ 2858 h 25" name="T9"/>
                <a:gd fmla="*/ 37338 w 25" name="T10"/>
                <a:gd fmla="*/ 2858 h 25" name="T11"/>
                <a:gd fmla="*/ 64008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0" name="Freeform 99"/>
            <p:cNvSpPr>
              <a:spLocks noChangeArrowheads="1"/>
            </p:cNvSpPr>
            <p:nvPr/>
          </p:nvSpPr>
          <p:spPr bwMode="auto">
            <a:xfrm>
              <a:off x="2887663" y="367188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1" name="Freeform 100"/>
            <p:cNvSpPr>
              <a:spLocks noChangeArrowheads="1"/>
            </p:cNvSpPr>
            <p:nvPr/>
          </p:nvSpPr>
          <p:spPr bwMode="auto">
            <a:xfrm>
              <a:off x="2930526" y="3716338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27940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2" name="Freeform 101"/>
            <p:cNvSpPr>
              <a:spLocks noChangeArrowheads="1"/>
            </p:cNvSpPr>
            <p:nvPr/>
          </p:nvSpPr>
          <p:spPr bwMode="auto">
            <a:xfrm>
              <a:off x="2973388" y="3760788"/>
              <a:ext cx="66675" cy="71438"/>
            </a:xfrm>
            <a:custGeom>
              <a:gdLst>
                <a:gd fmla="*/ 37338 w 25" name="T0"/>
                <a:gd fmla="*/ 71438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37338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71438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5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3" name="Freeform 102"/>
            <p:cNvSpPr>
              <a:spLocks noChangeArrowheads="1"/>
            </p:cNvSpPr>
            <p:nvPr/>
          </p:nvSpPr>
          <p:spPr bwMode="auto">
            <a:xfrm>
              <a:off x="2482851" y="3321051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32238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0005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1" y="12"/>
                    <a:pt x="1" y="1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4" name="Freeform 103"/>
            <p:cNvSpPr>
              <a:spLocks noChangeArrowheads="1"/>
            </p:cNvSpPr>
            <p:nvPr/>
          </p:nvSpPr>
          <p:spPr bwMode="auto">
            <a:xfrm>
              <a:off x="2430463" y="3262313"/>
              <a:ext cx="79375" cy="84138"/>
            </a:xfrm>
            <a:custGeom>
              <a:gdLst>
                <a:gd fmla="*/ 50271 w 30" name="T0"/>
                <a:gd fmla="*/ 81333 h 30" name="T1"/>
                <a:gd fmla="*/ 42333 w 30" name="T2"/>
                <a:gd fmla="*/ 81333 h 30" name="T3"/>
                <a:gd fmla="*/ 2646 w 30" name="T4"/>
                <a:gd fmla="*/ 39264 h 30" name="T5"/>
                <a:gd fmla="*/ 2646 w 30" name="T6"/>
                <a:gd fmla="*/ 30851 h 30" name="T7"/>
                <a:gd fmla="*/ 29104 w 30" name="T8"/>
                <a:gd fmla="*/ 2805 h 30" name="T9"/>
                <a:gd fmla="*/ 39688 w 30" name="T10"/>
                <a:gd fmla="*/ 2805 h 30" name="T11"/>
                <a:gd fmla="*/ 76729 w 30" name="T12"/>
                <a:gd fmla="*/ 44874 h 30" name="T13"/>
                <a:gd fmla="*/ 76729 w 30" name="T14"/>
                <a:gd fmla="*/ 56092 h 30" name="T15"/>
                <a:gd fmla="*/ 50271 w 30" name="T16"/>
                <a:gd fmla="*/ 81333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9"/>
                    <a:pt x="29" y="20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5" name="Freeform 104"/>
            <p:cNvSpPr>
              <a:spLocks noChangeArrowheads="1"/>
            </p:cNvSpPr>
            <p:nvPr/>
          </p:nvSpPr>
          <p:spPr bwMode="auto">
            <a:xfrm>
              <a:off x="2355851" y="3457576"/>
              <a:ext cx="79375" cy="84138"/>
            </a:xfrm>
            <a:custGeom>
              <a:gdLst>
                <a:gd fmla="*/ 50271 w 30" name="T0"/>
                <a:gd fmla="*/ 81333 h 30" name="T1"/>
                <a:gd fmla="*/ 42333 w 30" name="T2"/>
                <a:gd fmla="*/ 81333 h 30" name="T3"/>
                <a:gd fmla="*/ 2646 w 30" name="T4"/>
                <a:gd fmla="*/ 39264 h 30" name="T5"/>
                <a:gd fmla="*/ 2646 w 30" name="T6"/>
                <a:gd fmla="*/ 28046 h 30" name="T7"/>
                <a:gd fmla="*/ 29104 w 30" name="T8"/>
                <a:gd fmla="*/ 2805 h 30" name="T9"/>
                <a:gd fmla="*/ 37042 w 30" name="T10"/>
                <a:gd fmla="*/ 2805 h 30" name="T11"/>
                <a:gd fmla="*/ 76729 w 30" name="T12"/>
                <a:gd fmla="*/ 44874 h 30" name="T13"/>
                <a:gd fmla="*/ 76729 w 30" name="T14"/>
                <a:gd fmla="*/ 53287 h 30" name="T15"/>
                <a:gd fmla="*/ 50271 w 30" name="T16"/>
                <a:gd fmla="*/ 81333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6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6" name="Freeform 105"/>
            <p:cNvSpPr>
              <a:spLocks noChangeArrowheads="1"/>
            </p:cNvSpPr>
            <p:nvPr/>
          </p:nvSpPr>
          <p:spPr bwMode="auto">
            <a:xfrm>
              <a:off x="2301876" y="3397251"/>
              <a:ext cx="79375" cy="85725"/>
            </a:xfrm>
            <a:custGeom>
              <a:gdLst>
                <a:gd fmla="*/ 50271 w 30" name="T0"/>
                <a:gd fmla="*/ 82868 h 30" name="T1"/>
                <a:gd fmla="*/ 39688 w 30" name="T2"/>
                <a:gd fmla="*/ 82868 h 30" name="T3"/>
                <a:gd fmla="*/ 2646 w 30" name="T4"/>
                <a:gd fmla="*/ 40005 h 30" name="T5"/>
                <a:gd fmla="*/ 2646 w 30" name="T6"/>
                <a:gd fmla="*/ 28575 h 30" name="T7"/>
                <a:gd fmla="*/ 29104 w 30" name="T8"/>
                <a:gd fmla="*/ 2858 h 30" name="T9"/>
                <a:gd fmla="*/ 37042 w 30" name="T10"/>
                <a:gd fmla="*/ 2858 h 30" name="T11"/>
                <a:gd fmla="*/ 76729 w 30" name="T12"/>
                <a:gd fmla="*/ 45720 h 30" name="T13"/>
                <a:gd fmla="*/ 76729 w 30" name="T14"/>
                <a:gd fmla="*/ 54293 h 30" name="T15"/>
                <a:gd fmla="*/ 50271 w 30" name="T16"/>
                <a:gd fmla="*/ 82868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6" y="30"/>
                    <a:pt x="15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7" name="Freeform 106"/>
            <p:cNvSpPr>
              <a:spLocks noChangeArrowheads="1"/>
            </p:cNvSpPr>
            <p:nvPr/>
          </p:nvSpPr>
          <p:spPr bwMode="auto">
            <a:xfrm>
              <a:off x="2408238" y="3516313"/>
              <a:ext cx="80963" cy="84138"/>
            </a:xfrm>
            <a:custGeom>
              <a:gdLst>
                <a:gd fmla="*/ 51277 w 30" name="T0"/>
                <a:gd fmla="*/ 81333 h 30" name="T1"/>
                <a:gd fmla="*/ 43180 w 30" name="T2"/>
                <a:gd fmla="*/ 81333 h 30" name="T3"/>
                <a:gd fmla="*/ 2699 w 30" name="T4"/>
                <a:gd fmla="*/ 39264 h 30" name="T5"/>
                <a:gd fmla="*/ 2699 w 30" name="T6"/>
                <a:gd fmla="*/ 28046 h 30" name="T7"/>
                <a:gd fmla="*/ 29686 w 30" name="T8"/>
                <a:gd fmla="*/ 2805 h 30" name="T9"/>
                <a:gd fmla="*/ 40482 w 30" name="T10"/>
                <a:gd fmla="*/ 2805 h 30" name="T11"/>
                <a:gd fmla="*/ 78264 w 30" name="T12"/>
                <a:gd fmla="*/ 44874 h 30" name="T13"/>
                <a:gd fmla="*/ 78264 w 30" name="T14"/>
                <a:gd fmla="*/ 53287 h 30" name="T15"/>
                <a:gd fmla="*/ 51277 w 30" name="T16"/>
                <a:gd fmla="*/ 81333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8" name="Freeform 107"/>
            <p:cNvSpPr>
              <a:spLocks noChangeArrowheads="1"/>
            </p:cNvSpPr>
            <p:nvPr/>
          </p:nvSpPr>
          <p:spPr bwMode="auto">
            <a:xfrm>
              <a:off x="2463801" y="3575051"/>
              <a:ext cx="301625" cy="323850"/>
            </a:xfrm>
            <a:custGeom>
              <a:gdLst>
                <a:gd fmla="*/ 272263 w 113" name="T0"/>
                <a:gd fmla="*/ 321034 h 115" name="T1"/>
                <a:gd fmla="*/ 261586 w 113" name="T2"/>
                <a:gd fmla="*/ 321034 h 115" name="T3"/>
                <a:gd fmla="*/ 2669 w 113" name="T4"/>
                <a:gd fmla="*/ 39425 h 115" name="T5"/>
                <a:gd fmla="*/ 2669 w 113" name="T6"/>
                <a:gd fmla="*/ 28161 h 115" name="T7"/>
                <a:gd fmla="*/ 29362 w 113" name="T8"/>
                <a:gd fmla="*/ 2816 h 115" name="T9"/>
                <a:gd fmla="*/ 37369 w 113" name="T10"/>
                <a:gd fmla="*/ 2816 h 115" name="T11"/>
                <a:gd fmla="*/ 298956 w 113" name="T12"/>
                <a:gd fmla="*/ 284425 h 115" name="T13"/>
                <a:gd fmla="*/ 298956 w 113" name="T14"/>
                <a:gd fmla="*/ 292873 h 115" name="T15"/>
                <a:gd fmla="*/ 272263 w 113" name="T16"/>
                <a:gd fmla="*/ 321034 h 11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13" name="T27"/>
                <a:gd fmla="*/ 0 h 115" name="T28"/>
                <a:gd fmla="*/ 113 w 113" name="T29"/>
                <a:gd fmla="*/ 115 h 11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15" w="113">
                  <a:moveTo>
                    <a:pt x="102" y="114"/>
                  </a:moveTo>
                  <a:cubicBezTo>
                    <a:pt x="101" y="115"/>
                    <a:pt x="99" y="115"/>
                    <a:pt x="98" y="1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12" y="101"/>
                    <a:pt x="112" y="101"/>
                    <a:pt x="112" y="101"/>
                  </a:cubicBezTo>
                  <a:cubicBezTo>
                    <a:pt x="113" y="102"/>
                    <a:pt x="113" y="103"/>
                    <a:pt x="112" y="104"/>
                  </a:cubicBezTo>
                  <a:lnTo>
                    <a:pt x="102" y="11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49" name="Freeform 108"/>
            <p:cNvSpPr>
              <a:spLocks noChangeArrowheads="1"/>
            </p:cNvSpPr>
            <p:nvPr/>
          </p:nvSpPr>
          <p:spPr bwMode="auto">
            <a:xfrm>
              <a:off x="2795588" y="3933826"/>
              <a:ext cx="79375" cy="84138"/>
            </a:xfrm>
            <a:custGeom>
              <a:gdLst>
                <a:gd fmla="*/ 50271 w 30" name="T0"/>
                <a:gd fmla="*/ 81333 h 30" name="T1"/>
                <a:gd fmla="*/ 39688 w 30" name="T2"/>
                <a:gd fmla="*/ 81333 h 30" name="T3"/>
                <a:gd fmla="*/ 2646 w 30" name="T4"/>
                <a:gd fmla="*/ 39264 h 30" name="T5"/>
                <a:gd fmla="*/ 2646 w 30" name="T6"/>
                <a:gd fmla="*/ 28046 h 30" name="T7"/>
                <a:gd fmla="*/ 29104 w 30" name="T8"/>
                <a:gd fmla="*/ 2805 h 30" name="T9"/>
                <a:gd fmla="*/ 37042 w 30" name="T10"/>
                <a:gd fmla="*/ 2805 h 30" name="T11"/>
                <a:gd fmla="*/ 76729 w 30" name="T12"/>
                <a:gd fmla="*/ 44874 h 30" name="T13"/>
                <a:gd fmla="*/ 76729 w 30" name="T14"/>
                <a:gd fmla="*/ 53287 h 30" name="T15"/>
                <a:gd fmla="*/ 50271 w 30" name="T16"/>
                <a:gd fmla="*/ 81333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6" y="30"/>
                    <a:pt x="15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0" name="Freeform 109"/>
            <p:cNvSpPr>
              <a:spLocks noChangeArrowheads="1"/>
            </p:cNvSpPr>
            <p:nvPr/>
          </p:nvSpPr>
          <p:spPr bwMode="auto">
            <a:xfrm>
              <a:off x="2738438" y="3873501"/>
              <a:ext cx="80963" cy="85725"/>
            </a:xfrm>
            <a:custGeom>
              <a:gdLst>
                <a:gd fmla="*/ 51277 w 30" name="T0"/>
                <a:gd fmla="*/ 82868 h 30" name="T1"/>
                <a:gd fmla="*/ 43180 w 30" name="T2"/>
                <a:gd fmla="*/ 82868 h 30" name="T3"/>
                <a:gd fmla="*/ 2699 w 30" name="T4"/>
                <a:gd fmla="*/ 40005 h 30" name="T5"/>
                <a:gd fmla="*/ 2699 w 30" name="T6"/>
                <a:gd fmla="*/ 31433 h 30" name="T7"/>
                <a:gd fmla="*/ 29686 w 30" name="T8"/>
                <a:gd fmla="*/ 2858 h 30" name="T9"/>
                <a:gd fmla="*/ 40482 w 30" name="T10"/>
                <a:gd fmla="*/ 2858 h 30" name="T11"/>
                <a:gd fmla="*/ 78264 w 30" name="T12"/>
                <a:gd fmla="*/ 45720 h 30" name="T13"/>
                <a:gd fmla="*/ 78264 w 30" name="T14"/>
                <a:gd fmla="*/ 54293 h 30" name="T15"/>
                <a:gd fmla="*/ 51277 w 30" name="T16"/>
                <a:gd fmla="*/ 82868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1" name="Freeform 110"/>
            <p:cNvSpPr>
              <a:spLocks noChangeArrowheads="1"/>
            </p:cNvSpPr>
            <p:nvPr/>
          </p:nvSpPr>
          <p:spPr bwMode="auto">
            <a:xfrm>
              <a:off x="2847976" y="3992563"/>
              <a:ext cx="80963" cy="84138"/>
            </a:xfrm>
            <a:custGeom>
              <a:gdLst>
                <a:gd fmla="*/ 51277 w 30" name="T0"/>
                <a:gd fmla="*/ 81333 h 30" name="T1"/>
                <a:gd fmla="*/ 43180 w 30" name="T2"/>
                <a:gd fmla="*/ 81333 h 30" name="T3"/>
                <a:gd fmla="*/ 2699 w 30" name="T4"/>
                <a:gd fmla="*/ 39264 h 30" name="T5"/>
                <a:gd fmla="*/ 2699 w 30" name="T6"/>
                <a:gd fmla="*/ 28046 h 30" name="T7"/>
                <a:gd fmla="*/ 29686 w 30" name="T8"/>
                <a:gd fmla="*/ 2805 h 30" name="T9"/>
                <a:gd fmla="*/ 40482 w 30" name="T10"/>
                <a:gd fmla="*/ 2805 h 30" name="T11"/>
                <a:gd fmla="*/ 78264 w 30" name="T12"/>
                <a:gd fmla="*/ 44874 h 30" name="T13"/>
                <a:gd fmla="*/ 78264 w 30" name="T14"/>
                <a:gd fmla="*/ 53287 h 30" name="T15"/>
                <a:gd fmla="*/ 51277 w 30" name="T16"/>
                <a:gd fmla="*/ 81333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0" name="T27"/>
                <a:gd fmla="*/ 0 h 30" name="T28"/>
                <a:gd fmla="*/ 30 w 30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2" name="Freeform 111"/>
            <p:cNvSpPr>
              <a:spLocks noChangeArrowheads="1"/>
            </p:cNvSpPr>
            <p:nvPr/>
          </p:nvSpPr>
          <p:spPr bwMode="auto">
            <a:xfrm>
              <a:off x="2384426" y="3309938"/>
              <a:ext cx="93663" cy="96838"/>
            </a:xfrm>
            <a:custGeom>
              <a:gdLst>
                <a:gd fmla="*/ 64226 w 35" name="T0"/>
                <a:gd fmla="*/ 93990 h 34" name="T1"/>
                <a:gd fmla="*/ 53522 w 35" name="T2"/>
                <a:gd fmla="*/ 93990 h 34" name="T3"/>
                <a:gd fmla="*/ 2676 w 35" name="T4"/>
                <a:gd fmla="*/ 39874 h 34" name="T5"/>
                <a:gd fmla="*/ 2676 w 35" name="T6"/>
                <a:gd fmla="*/ 28482 h 34" name="T7"/>
                <a:gd fmla="*/ 29437 w 35" name="T8"/>
                <a:gd fmla="*/ 2848 h 34" name="T9"/>
                <a:gd fmla="*/ 40141 w 35" name="T10"/>
                <a:gd fmla="*/ 2848 h 34" name="T11"/>
                <a:gd fmla="*/ 90987 w 35" name="T12"/>
                <a:gd fmla="*/ 56964 h 34" name="T13"/>
                <a:gd fmla="*/ 90987 w 35" name="T14"/>
                <a:gd fmla="*/ 65508 h 34" name="T15"/>
                <a:gd fmla="*/ 64226 w 35" name="T16"/>
                <a:gd fmla="*/ 93990 h 34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" name="T27"/>
                <a:gd fmla="*/ 0 h 34" name="T28"/>
                <a:gd fmla="*/ 35 w 35" name="T29"/>
                <a:gd fmla="*/ 34 h 34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4" w="35">
                  <a:moveTo>
                    <a:pt x="24" y="33"/>
                  </a:moveTo>
                  <a:cubicBezTo>
                    <a:pt x="23" y="34"/>
                    <a:pt x="21" y="34"/>
                    <a:pt x="20" y="3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5" y="21"/>
                    <a:pt x="35" y="22"/>
                    <a:pt x="34" y="23"/>
                  </a:cubicBezTo>
                  <a:lnTo>
                    <a:pt x="24" y="33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3" name="Freeform 112"/>
            <p:cNvSpPr>
              <a:spLocks noChangeArrowheads="1"/>
            </p:cNvSpPr>
            <p:nvPr/>
          </p:nvSpPr>
          <p:spPr bwMode="auto">
            <a:xfrm>
              <a:off x="2525713" y="336708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4" name="Freeform 113"/>
            <p:cNvSpPr>
              <a:spLocks noChangeArrowheads="1"/>
            </p:cNvSpPr>
            <p:nvPr/>
          </p:nvSpPr>
          <p:spPr bwMode="auto">
            <a:xfrm>
              <a:off x="2568576" y="3411538"/>
              <a:ext cx="66675" cy="71438"/>
            </a:xfrm>
            <a:custGeom>
              <a:gdLst>
                <a:gd fmla="*/ 37338 w 25" name="T0"/>
                <a:gd fmla="*/ 68580 h 25" name="T1"/>
                <a:gd fmla="*/ 26670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37338 w 25" name="T10"/>
                <a:gd fmla="*/ 2858 h 25" name="T11"/>
                <a:gd fmla="*/ 64008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5" name="Freeform 114"/>
            <p:cNvSpPr>
              <a:spLocks noChangeArrowheads="1"/>
            </p:cNvSpPr>
            <p:nvPr/>
          </p:nvSpPr>
          <p:spPr bwMode="auto">
            <a:xfrm>
              <a:off x="2608263" y="3457576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40005 w 25" name="T10"/>
                <a:gd fmla="*/ 2794 h 25" name="T11"/>
                <a:gd fmla="*/ 66675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6" name="Freeform 115"/>
            <p:cNvSpPr>
              <a:spLocks noChangeArrowheads="1"/>
            </p:cNvSpPr>
            <p:nvPr/>
          </p:nvSpPr>
          <p:spPr bwMode="auto">
            <a:xfrm>
              <a:off x="2651126" y="3502026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7" name="Freeform 116"/>
            <p:cNvSpPr>
              <a:spLocks noChangeArrowheads="1"/>
            </p:cNvSpPr>
            <p:nvPr/>
          </p:nvSpPr>
          <p:spPr bwMode="auto">
            <a:xfrm>
              <a:off x="2690813" y="3546476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29552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2863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8" name="Freeform 117"/>
            <p:cNvSpPr>
              <a:spLocks noChangeArrowheads="1"/>
            </p:cNvSpPr>
            <p:nvPr/>
          </p:nvSpPr>
          <p:spPr bwMode="auto">
            <a:xfrm>
              <a:off x="2733676" y="3592513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59" name="Freeform 118"/>
            <p:cNvSpPr>
              <a:spLocks noChangeArrowheads="1"/>
            </p:cNvSpPr>
            <p:nvPr/>
          </p:nvSpPr>
          <p:spPr bwMode="auto">
            <a:xfrm>
              <a:off x="2776538" y="3636963"/>
              <a:ext cx="66675" cy="71438"/>
            </a:xfrm>
            <a:custGeom>
              <a:gdLst>
                <a:gd fmla="*/ 37338 w 25" name="T0"/>
                <a:gd fmla="*/ 68580 h 25" name="T1"/>
                <a:gd fmla="*/ 26670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37338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0" name="Freeform 119"/>
            <p:cNvSpPr>
              <a:spLocks noChangeArrowheads="1"/>
            </p:cNvSpPr>
            <p:nvPr/>
          </p:nvSpPr>
          <p:spPr bwMode="auto">
            <a:xfrm>
              <a:off x="2816226" y="3683001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1" name="Freeform 120"/>
            <p:cNvSpPr>
              <a:spLocks noChangeArrowheads="1"/>
            </p:cNvSpPr>
            <p:nvPr/>
          </p:nvSpPr>
          <p:spPr bwMode="auto">
            <a:xfrm>
              <a:off x="2859088" y="3727451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37338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2" name="Freeform 121"/>
            <p:cNvSpPr>
              <a:spLocks noChangeArrowheads="1"/>
            </p:cNvSpPr>
            <p:nvPr/>
          </p:nvSpPr>
          <p:spPr bwMode="auto">
            <a:xfrm>
              <a:off x="2898776" y="3773488"/>
              <a:ext cx="69850" cy="69850"/>
            </a:xfrm>
            <a:custGeom>
              <a:gdLst>
                <a:gd fmla="*/ 40298 w 26" name="T0"/>
                <a:gd fmla="*/ 67056 h 25" name="T1"/>
                <a:gd fmla="*/ 29552 w 26" name="T2"/>
                <a:gd fmla="*/ 67056 h 25" name="T3"/>
                <a:gd fmla="*/ 2687 w 26" name="T4"/>
                <a:gd fmla="*/ 39116 h 25" name="T5"/>
                <a:gd fmla="*/ 2687 w 26" name="T6"/>
                <a:gd fmla="*/ 30734 h 25" name="T7"/>
                <a:gd fmla="*/ 29552 w 26" name="T8"/>
                <a:gd fmla="*/ 2794 h 25" name="T9"/>
                <a:gd fmla="*/ 40298 w 26" name="T10"/>
                <a:gd fmla="*/ 2794 h 25" name="T11"/>
                <a:gd fmla="*/ 67163 w 26" name="T12"/>
                <a:gd fmla="*/ 30734 h 25" name="T13"/>
                <a:gd fmla="*/ 67163 w 26" name="T14"/>
                <a:gd fmla="*/ 41910 h 25" name="T15"/>
                <a:gd fmla="*/ 40298 w 26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3" name="Freeform 122"/>
            <p:cNvSpPr>
              <a:spLocks noChangeArrowheads="1"/>
            </p:cNvSpPr>
            <p:nvPr/>
          </p:nvSpPr>
          <p:spPr bwMode="auto">
            <a:xfrm>
              <a:off x="2941638" y="381793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4" name="Freeform 123"/>
            <p:cNvSpPr>
              <a:spLocks noChangeArrowheads="1"/>
            </p:cNvSpPr>
            <p:nvPr/>
          </p:nvSpPr>
          <p:spPr bwMode="auto">
            <a:xfrm>
              <a:off x="2454276" y="3381376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5" name="Freeform 124"/>
            <p:cNvSpPr>
              <a:spLocks noChangeArrowheads="1"/>
            </p:cNvSpPr>
            <p:nvPr/>
          </p:nvSpPr>
          <p:spPr bwMode="auto">
            <a:xfrm>
              <a:off x="2493963" y="3425826"/>
              <a:ext cx="69850" cy="69850"/>
            </a:xfrm>
            <a:custGeom>
              <a:gdLst>
                <a:gd fmla="*/ 40298 w 26" name="T0"/>
                <a:gd fmla="*/ 67056 h 25" name="T1"/>
                <a:gd fmla="*/ 29552 w 26" name="T2"/>
                <a:gd fmla="*/ 67056 h 25" name="T3"/>
                <a:gd fmla="*/ 2687 w 26" name="T4"/>
                <a:gd fmla="*/ 39116 h 25" name="T5"/>
                <a:gd fmla="*/ 2687 w 26" name="T6"/>
                <a:gd fmla="*/ 30734 h 25" name="T7"/>
                <a:gd fmla="*/ 29552 w 26" name="T8"/>
                <a:gd fmla="*/ 2794 h 25" name="T9"/>
                <a:gd fmla="*/ 40298 w 26" name="T10"/>
                <a:gd fmla="*/ 2794 h 25" name="T11"/>
                <a:gd fmla="*/ 67163 w 26" name="T12"/>
                <a:gd fmla="*/ 30734 h 25" name="T13"/>
                <a:gd fmla="*/ 67163 w 26" name="T14"/>
                <a:gd fmla="*/ 39116 h 25" name="T15"/>
                <a:gd fmla="*/ 40298 w 26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6" name="Freeform 125"/>
            <p:cNvSpPr>
              <a:spLocks noChangeArrowheads="1"/>
            </p:cNvSpPr>
            <p:nvPr/>
          </p:nvSpPr>
          <p:spPr bwMode="auto">
            <a:xfrm>
              <a:off x="2536826" y="3470276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4008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7" name="Freeform 126"/>
            <p:cNvSpPr>
              <a:spLocks noChangeArrowheads="1"/>
            </p:cNvSpPr>
            <p:nvPr/>
          </p:nvSpPr>
          <p:spPr bwMode="auto">
            <a:xfrm>
              <a:off x="2579688" y="3516313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8" name="Freeform 127"/>
            <p:cNvSpPr>
              <a:spLocks noChangeArrowheads="1"/>
            </p:cNvSpPr>
            <p:nvPr/>
          </p:nvSpPr>
          <p:spPr bwMode="auto">
            <a:xfrm>
              <a:off x="2619376" y="3560763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4008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69" name="Freeform 128"/>
            <p:cNvSpPr>
              <a:spLocks noChangeArrowheads="1"/>
            </p:cNvSpPr>
            <p:nvPr/>
          </p:nvSpPr>
          <p:spPr bwMode="auto">
            <a:xfrm>
              <a:off x="2662238" y="3606801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0" name="Freeform 129"/>
            <p:cNvSpPr>
              <a:spLocks noChangeArrowheads="1"/>
            </p:cNvSpPr>
            <p:nvPr/>
          </p:nvSpPr>
          <p:spPr bwMode="auto">
            <a:xfrm>
              <a:off x="2701926" y="3651251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29552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2863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1" name="Freeform 130"/>
            <p:cNvSpPr>
              <a:spLocks noChangeArrowheads="1"/>
            </p:cNvSpPr>
            <p:nvPr/>
          </p:nvSpPr>
          <p:spPr bwMode="auto">
            <a:xfrm>
              <a:off x="2744788" y="369728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2" name="Freeform 131"/>
            <p:cNvSpPr>
              <a:spLocks noChangeArrowheads="1"/>
            </p:cNvSpPr>
            <p:nvPr/>
          </p:nvSpPr>
          <p:spPr bwMode="auto">
            <a:xfrm>
              <a:off x="2787651" y="3741738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3" name="Freeform 132"/>
            <p:cNvSpPr>
              <a:spLocks noChangeArrowheads="1"/>
            </p:cNvSpPr>
            <p:nvPr/>
          </p:nvSpPr>
          <p:spPr bwMode="auto">
            <a:xfrm>
              <a:off x="2827338" y="3786188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4" name="Freeform 133"/>
            <p:cNvSpPr>
              <a:spLocks noChangeArrowheads="1"/>
            </p:cNvSpPr>
            <p:nvPr/>
          </p:nvSpPr>
          <p:spPr bwMode="auto">
            <a:xfrm>
              <a:off x="2870201" y="3832226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5" name="Freeform 134"/>
            <p:cNvSpPr>
              <a:spLocks noChangeArrowheads="1"/>
            </p:cNvSpPr>
            <p:nvPr/>
          </p:nvSpPr>
          <p:spPr bwMode="auto">
            <a:xfrm>
              <a:off x="2909888" y="3876676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29552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2863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6" name="Freeform 135"/>
            <p:cNvSpPr>
              <a:spLocks noChangeArrowheads="1"/>
            </p:cNvSpPr>
            <p:nvPr/>
          </p:nvSpPr>
          <p:spPr bwMode="auto">
            <a:xfrm>
              <a:off x="2427288" y="3443288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7" name="Freeform 136"/>
            <p:cNvSpPr>
              <a:spLocks noChangeArrowheads="1"/>
            </p:cNvSpPr>
            <p:nvPr/>
          </p:nvSpPr>
          <p:spPr bwMode="auto">
            <a:xfrm>
              <a:off x="2384426" y="3397251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6675 w 25" name="T12"/>
                <a:gd fmla="*/ 31433 h 25" name="T13"/>
                <a:gd fmla="*/ 64008 w 25" name="T14"/>
                <a:gd fmla="*/ 40005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8" name="Freeform 137"/>
            <p:cNvSpPr>
              <a:spLocks noChangeArrowheads="1"/>
            </p:cNvSpPr>
            <p:nvPr/>
          </p:nvSpPr>
          <p:spPr bwMode="auto">
            <a:xfrm>
              <a:off x="2344738" y="3352801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79" name="Freeform 138"/>
            <p:cNvSpPr>
              <a:spLocks noChangeArrowheads="1"/>
            </p:cNvSpPr>
            <p:nvPr/>
          </p:nvSpPr>
          <p:spPr bwMode="auto">
            <a:xfrm>
              <a:off x="2466976" y="3487738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29552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0005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0" name="Freeform 139"/>
            <p:cNvSpPr>
              <a:spLocks noChangeArrowheads="1"/>
            </p:cNvSpPr>
            <p:nvPr/>
          </p:nvSpPr>
          <p:spPr bwMode="auto">
            <a:xfrm>
              <a:off x="2509838" y="3533776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40005 w 25" name="T10"/>
                <a:gd fmla="*/ 2794 h 25" name="T11"/>
                <a:gd fmla="*/ 64008 w 25" name="T12"/>
                <a:gd fmla="*/ 30734 h 25" name="T13"/>
                <a:gd fmla="*/ 64008 w 25" name="T14"/>
                <a:gd fmla="*/ 39116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1" name="Freeform 140"/>
            <p:cNvSpPr>
              <a:spLocks noChangeArrowheads="1"/>
            </p:cNvSpPr>
            <p:nvPr/>
          </p:nvSpPr>
          <p:spPr bwMode="auto">
            <a:xfrm>
              <a:off x="2552701" y="3578226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2" name="Freeform 141"/>
            <p:cNvSpPr>
              <a:spLocks noChangeArrowheads="1"/>
            </p:cNvSpPr>
            <p:nvPr/>
          </p:nvSpPr>
          <p:spPr bwMode="auto">
            <a:xfrm>
              <a:off x="2592388" y="3622676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3" name="Freeform 142"/>
            <p:cNvSpPr>
              <a:spLocks noChangeArrowheads="1"/>
            </p:cNvSpPr>
            <p:nvPr/>
          </p:nvSpPr>
          <p:spPr bwMode="auto">
            <a:xfrm>
              <a:off x="2635251" y="3668713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4" name="Freeform 143"/>
            <p:cNvSpPr>
              <a:spLocks noChangeArrowheads="1"/>
            </p:cNvSpPr>
            <p:nvPr/>
          </p:nvSpPr>
          <p:spPr bwMode="auto">
            <a:xfrm>
              <a:off x="2674938" y="3713163"/>
              <a:ext cx="69850" cy="71438"/>
            </a:xfrm>
            <a:custGeom>
              <a:gdLst>
                <a:gd fmla="*/ 40298 w 26" name="T0"/>
                <a:gd fmla="*/ 68580 h 25" name="T1"/>
                <a:gd fmla="*/ 29552 w 26" name="T2"/>
                <a:gd fmla="*/ 68580 h 25" name="T3"/>
                <a:gd fmla="*/ 2687 w 26" name="T4"/>
                <a:gd fmla="*/ 40005 h 25" name="T5"/>
                <a:gd fmla="*/ 2687 w 26" name="T6"/>
                <a:gd fmla="*/ 31433 h 25" name="T7"/>
                <a:gd fmla="*/ 29552 w 26" name="T8"/>
                <a:gd fmla="*/ 2858 h 25" name="T9"/>
                <a:gd fmla="*/ 40298 w 26" name="T10"/>
                <a:gd fmla="*/ 2858 h 25" name="T11"/>
                <a:gd fmla="*/ 67163 w 26" name="T12"/>
                <a:gd fmla="*/ 31433 h 25" name="T13"/>
                <a:gd fmla="*/ 67163 w 26" name="T14"/>
                <a:gd fmla="*/ 42863 h 25" name="T15"/>
                <a:gd fmla="*/ 40298 w 26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5" name="T28"/>
                <a:gd fmla="*/ 26 w 26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6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5" name="Freeform 144"/>
            <p:cNvSpPr>
              <a:spLocks noChangeArrowheads="1"/>
            </p:cNvSpPr>
            <p:nvPr/>
          </p:nvSpPr>
          <p:spPr bwMode="auto">
            <a:xfrm>
              <a:off x="2717801" y="3759201"/>
              <a:ext cx="66675" cy="69850"/>
            </a:xfrm>
            <a:custGeom>
              <a:gdLst>
                <a:gd fmla="*/ 37338 w 25" name="T0"/>
                <a:gd fmla="*/ 67056 h 25" name="T1"/>
                <a:gd fmla="*/ 29337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6" name="Freeform 145"/>
            <p:cNvSpPr>
              <a:spLocks noChangeArrowheads="1"/>
            </p:cNvSpPr>
            <p:nvPr/>
          </p:nvSpPr>
          <p:spPr bwMode="auto">
            <a:xfrm>
              <a:off x="2760663" y="3803651"/>
              <a:ext cx="66675" cy="69850"/>
            </a:xfrm>
            <a:custGeom>
              <a:gdLst>
                <a:gd fmla="*/ 37338 w 25" name="T0"/>
                <a:gd fmla="*/ 67056 h 25" name="T1"/>
                <a:gd fmla="*/ 26670 w 25" name="T2"/>
                <a:gd fmla="*/ 67056 h 25" name="T3"/>
                <a:gd fmla="*/ 2667 w 25" name="T4"/>
                <a:gd fmla="*/ 39116 h 25" name="T5"/>
                <a:gd fmla="*/ 2667 w 25" name="T6"/>
                <a:gd fmla="*/ 30734 h 25" name="T7"/>
                <a:gd fmla="*/ 29337 w 25" name="T8"/>
                <a:gd fmla="*/ 2794 h 25" name="T9"/>
                <a:gd fmla="*/ 37338 w 25" name="T10"/>
                <a:gd fmla="*/ 2794 h 25" name="T11"/>
                <a:gd fmla="*/ 64008 w 25" name="T12"/>
                <a:gd fmla="*/ 30734 h 25" name="T13"/>
                <a:gd fmla="*/ 64008 w 25" name="T14"/>
                <a:gd fmla="*/ 41910 h 25" name="T15"/>
                <a:gd fmla="*/ 37338 w 25" name="T16"/>
                <a:gd fmla="*/ 67056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7" name="Freeform 146"/>
            <p:cNvSpPr>
              <a:spLocks noChangeArrowheads="1"/>
            </p:cNvSpPr>
            <p:nvPr/>
          </p:nvSpPr>
          <p:spPr bwMode="auto">
            <a:xfrm>
              <a:off x="2800351" y="3848101"/>
              <a:ext cx="66675" cy="71438"/>
            </a:xfrm>
            <a:custGeom>
              <a:gdLst>
                <a:gd fmla="*/ 37338 w 25" name="T0"/>
                <a:gd fmla="*/ 68580 h 25" name="T1"/>
                <a:gd fmla="*/ 29337 w 25" name="T2"/>
                <a:gd fmla="*/ 68580 h 25" name="T3"/>
                <a:gd fmla="*/ 2667 w 25" name="T4"/>
                <a:gd fmla="*/ 40005 h 25" name="T5"/>
                <a:gd fmla="*/ 2667 w 25" name="T6"/>
                <a:gd fmla="*/ 31433 h 25" name="T7"/>
                <a:gd fmla="*/ 29337 w 25" name="T8"/>
                <a:gd fmla="*/ 2858 h 25" name="T9"/>
                <a:gd fmla="*/ 40005 w 25" name="T10"/>
                <a:gd fmla="*/ 2858 h 25" name="T11"/>
                <a:gd fmla="*/ 64008 w 25" name="T12"/>
                <a:gd fmla="*/ 31433 h 25" name="T13"/>
                <a:gd fmla="*/ 64008 w 25" name="T14"/>
                <a:gd fmla="*/ 42863 h 25" name="T15"/>
                <a:gd fmla="*/ 37338 w 25" name="T16"/>
                <a:gd fmla="*/ 68580 h 2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5" name="T28"/>
                <a:gd fmla="*/ 25 w 25" name="T29"/>
                <a:gd fmla="*/ 25 h 2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5" w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8" name="Freeform 147"/>
            <p:cNvSpPr>
              <a:spLocks noChangeArrowheads="1"/>
            </p:cNvSpPr>
            <p:nvPr/>
          </p:nvSpPr>
          <p:spPr bwMode="auto">
            <a:xfrm>
              <a:off x="2984501" y="3862388"/>
              <a:ext cx="74613" cy="79375"/>
            </a:xfrm>
            <a:custGeom>
              <a:gdLst>
                <a:gd fmla="*/ 45301 w 28" name="T0"/>
                <a:gd fmla="*/ 79375 h 28" name="T1"/>
                <a:gd fmla="*/ 34642 w 28" name="T2"/>
                <a:gd fmla="*/ 79375 h 28" name="T3"/>
                <a:gd fmla="*/ 2665 w 28" name="T4"/>
                <a:gd fmla="*/ 42522 h 28" name="T5"/>
                <a:gd fmla="*/ 2665 w 28" name="T6"/>
                <a:gd fmla="*/ 31183 h 28" name="T7"/>
                <a:gd fmla="*/ 29312 w 28" name="T8"/>
                <a:gd fmla="*/ 2835 h 28" name="T9"/>
                <a:gd fmla="*/ 37307 w 28" name="T10"/>
                <a:gd fmla="*/ 2835 h 28" name="T11"/>
                <a:gd fmla="*/ 71948 w 28" name="T12"/>
                <a:gd fmla="*/ 39688 h 28" name="T13"/>
                <a:gd fmla="*/ 71948 w 28" name="T14"/>
                <a:gd fmla="*/ 51027 h 28" name="T15"/>
                <a:gd fmla="*/ 45301 w 28" name="T16"/>
                <a:gd fmla="*/ 79375 h 2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8" name="T27"/>
                <a:gd fmla="*/ 0 h 28" name="T28"/>
                <a:gd fmla="*/ 28 w 28" name="T29"/>
                <a:gd fmla="*/ 28 h 2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8" w="28">
                  <a:moveTo>
                    <a:pt x="17" y="28"/>
                  </a:moveTo>
                  <a:cubicBezTo>
                    <a:pt x="16" y="28"/>
                    <a:pt x="14" y="28"/>
                    <a:pt x="13" y="28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8" y="15"/>
                    <a:pt x="28" y="17"/>
                    <a:pt x="27" y="18"/>
                  </a:cubicBezTo>
                  <a:lnTo>
                    <a:pt x="17" y="2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89" name="Freeform 148"/>
            <p:cNvSpPr>
              <a:spLocks noChangeArrowheads="1"/>
            </p:cNvSpPr>
            <p:nvPr/>
          </p:nvSpPr>
          <p:spPr bwMode="auto">
            <a:xfrm>
              <a:off x="2952751" y="3897313"/>
              <a:ext cx="87313" cy="92075"/>
            </a:xfrm>
            <a:custGeom>
              <a:gdLst>
                <a:gd fmla="*/ 31750 w 33" name="T0"/>
                <a:gd fmla="*/ 89285 h 33" name="T1"/>
                <a:gd fmla="*/ 23813 w 33" name="T2"/>
                <a:gd fmla="*/ 86495 h 33" name="T3"/>
                <a:gd fmla="*/ 2646 w 33" name="T4"/>
                <a:gd fmla="*/ 66964 h 33" name="T5"/>
                <a:gd fmla="*/ 2646 w 33" name="T6"/>
                <a:gd fmla="*/ 55803 h 33" name="T7"/>
                <a:gd fmla="*/ 55563 w 33" name="T8"/>
                <a:gd fmla="*/ 2790 h 33" name="T9"/>
                <a:gd fmla="*/ 63500 w 33" name="T10"/>
                <a:gd fmla="*/ 2790 h 33" name="T11"/>
                <a:gd fmla="*/ 84667 w 33" name="T12"/>
                <a:gd fmla="*/ 25111 h 33" name="T13"/>
                <a:gd fmla="*/ 84667 w 33" name="T14"/>
                <a:gd fmla="*/ 36272 h 33" name="T15"/>
                <a:gd fmla="*/ 31750 w 33" name="T16"/>
                <a:gd fmla="*/ 89285 h 3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3" name="T27"/>
                <a:gd fmla="*/ 0 h 33" name="T28"/>
                <a:gd fmla="*/ 33 w 33" name="T29"/>
                <a:gd fmla="*/ 33 h 33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3" w="33">
                  <a:moveTo>
                    <a:pt x="12" y="32"/>
                  </a:moveTo>
                  <a:cubicBezTo>
                    <a:pt x="11" y="33"/>
                    <a:pt x="10" y="33"/>
                    <a:pt x="9" y="31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0" y="23"/>
                    <a:pt x="0" y="21"/>
                    <a:pt x="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0"/>
                    <a:pt x="23" y="0"/>
                    <a:pt x="24" y="1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3" y="10"/>
                    <a:pt x="33" y="12"/>
                    <a:pt x="32" y="13"/>
                  </a:cubicBezTo>
                  <a:lnTo>
                    <a:pt x="12" y="32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0" name="Freeform 149"/>
            <p:cNvSpPr>
              <a:spLocks noChangeArrowheads="1"/>
            </p:cNvSpPr>
            <p:nvPr/>
          </p:nvSpPr>
          <p:spPr bwMode="auto">
            <a:xfrm>
              <a:off x="3016251" y="3810001"/>
              <a:ext cx="85725" cy="88900"/>
            </a:xfrm>
            <a:custGeom>
              <a:gdLst>
                <a:gd fmla="*/ 56257 w 32" name="T0"/>
                <a:gd fmla="*/ 86122 h 32" name="T1"/>
                <a:gd fmla="*/ 45541 w 32" name="T2"/>
                <a:gd fmla="*/ 86122 h 32" name="T3"/>
                <a:gd fmla="*/ 2679 w 32" name="T4"/>
                <a:gd fmla="*/ 38894 h 32" name="T5"/>
                <a:gd fmla="*/ 2679 w 32" name="T6"/>
                <a:gd fmla="*/ 30559 h 32" name="T7"/>
                <a:gd fmla="*/ 29468 w 32" name="T8"/>
                <a:gd fmla="*/ 2778 h 32" name="T9"/>
                <a:gd fmla="*/ 40184 w 32" name="T10"/>
                <a:gd fmla="*/ 2778 h 32" name="T11"/>
                <a:gd fmla="*/ 83046 w 32" name="T12"/>
                <a:gd fmla="*/ 47228 h 32" name="T13"/>
                <a:gd fmla="*/ 83046 w 32" name="T14"/>
                <a:gd fmla="*/ 58341 h 32" name="T15"/>
                <a:gd fmla="*/ 56257 w 32" name="T16"/>
                <a:gd fmla="*/ 86122 h 3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2" name="T27"/>
                <a:gd fmla="*/ 0 h 32" name="T28"/>
                <a:gd fmla="*/ 32 w 32" name="T29"/>
                <a:gd fmla="*/ 32 h 3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2" w="32">
                  <a:moveTo>
                    <a:pt x="21" y="31"/>
                  </a:moveTo>
                  <a:cubicBezTo>
                    <a:pt x="20" y="32"/>
                    <a:pt x="18" y="32"/>
                    <a:pt x="17" y="3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2" y="18"/>
                    <a:pt x="32" y="20"/>
                    <a:pt x="31" y="21"/>
                  </a:cubicBezTo>
                  <a:lnTo>
                    <a:pt x="21" y="3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1" name="Freeform 150"/>
            <p:cNvSpPr>
              <a:spLocks noChangeArrowheads="1"/>
            </p:cNvSpPr>
            <p:nvPr/>
          </p:nvSpPr>
          <p:spPr bwMode="auto">
            <a:xfrm>
              <a:off x="2843213" y="3894138"/>
              <a:ext cx="128588" cy="138113"/>
            </a:xfrm>
            <a:custGeom>
              <a:gdLst>
                <a:gd fmla="*/ 99120 w 48" name="T0"/>
                <a:gd fmla="*/ 135294 h 49" name="T1"/>
                <a:gd fmla="*/ 91083 w 48" name="T2"/>
                <a:gd fmla="*/ 135294 h 49" name="T3"/>
                <a:gd fmla="*/ 2679 w 48" name="T4"/>
                <a:gd fmla="*/ 42279 h 49" name="T5"/>
                <a:gd fmla="*/ 2679 w 48" name="T6"/>
                <a:gd fmla="*/ 31005 h 49" name="T7"/>
                <a:gd fmla="*/ 29468 w 48" name="T8"/>
                <a:gd fmla="*/ 2819 h 49" name="T9"/>
                <a:gd fmla="*/ 37505 w 48" name="T10"/>
                <a:gd fmla="*/ 2819 h 49" name="T11"/>
                <a:gd fmla="*/ 125909 w 48" name="T12"/>
                <a:gd fmla="*/ 98652 h 49" name="T13"/>
                <a:gd fmla="*/ 125909 w 48" name="T14"/>
                <a:gd fmla="*/ 107108 h 49" name="T15"/>
                <a:gd fmla="*/ 99120 w 48" name="T16"/>
                <a:gd fmla="*/ 135294 h 4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48" name="T27"/>
                <a:gd fmla="*/ 0 h 49" name="T28"/>
                <a:gd fmla="*/ 48 w 48" name="T29"/>
                <a:gd fmla="*/ 49 h 4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9" w="48">
                  <a:moveTo>
                    <a:pt x="37" y="48"/>
                  </a:moveTo>
                  <a:cubicBezTo>
                    <a:pt x="36" y="49"/>
                    <a:pt x="34" y="49"/>
                    <a:pt x="34" y="48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8" y="36"/>
                    <a:pt x="48" y="37"/>
                    <a:pt x="47" y="38"/>
                  </a:cubicBezTo>
                  <a:lnTo>
                    <a:pt x="37" y="4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2" name="Freeform 151"/>
            <p:cNvSpPr>
              <a:spLocks noChangeArrowheads="1"/>
            </p:cNvSpPr>
            <p:nvPr/>
          </p:nvSpPr>
          <p:spPr bwMode="auto">
            <a:xfrm>
              <a:off x="1662113" y="2225675"/>
              <a:ext cx="290513" cy="241300"/>
            </a:xfrm>
            <a:custGeom>
              <a:gdLst>
                <a:gd fmla="*/ 141259 w 109" name="T0"/>
                <a:gd fmla="*/ 210436 h 86" name="T1"/>
                <a:gd fmla="*/ 15992 w 109" name="T2"/>
                <a:gd fmla="*/ 168349 h 86" name="T3"/>
                <a:gd fmla="*/ 79958 w 109" name="T4"/>
                <a:gd fmla="*/ 44893 h 86" name="T5"/>
                <a:gd fmla="*/ 269191 w 109" name="T6"/>
                <a:gd fmla="*/ 64534 h 86" name="T7"/>
                <a:gd fmla="*/ 141259 w 109" name="T8"/>
                <a:gd fmla="*/ 210436 h 8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9" name="T15"/>
                <a:gd fmla="*/ 0 h 86" name="T16"/>
                <a:gd fmla="*/ 109 w 109" name="T17"/>
                <a:gd fmla="*/ 86 h 8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6" w="109">
                  <a:moveTo>
                    <a:pt x="53" y="75"/>
                  </a:moveTo>
                  <a:cubicBezTo>
                    <a:pt x="27" y="86"/>
                    <a:pt x="12" y="76"/>
                    <a:pt x="6" y="60"/>
                  </a:cubicBezTo>
                  <a:cubicBezTo>
                    <a:pt x="0" y="43"/>
                    <a:pt x="4" y="27"/>
                    <a:pt x="30" y="16"/>
                  </a:cubicBezTo>
                  <a:cubicBezTo>
                    <a:pt x="56" y="6"/>
                    <a:pt x="92" y="0"/>
                    <a:pt x="101" y="23"/>
                  </a:cubicBezTo>
                  <a:cubicBezTo>
                    <a:pt x="109" y="44"/>
                    <a:pt x="79" y="65"/>
                    <a:pt x="53" y="75"/>
                  </a:cubicBezTo>
                  <a:close/>
                </a:path>
              </a:pathLst>
            </a:custGeom>
            <a:solidFill>
              <a:srgbClr val="E6E1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3" name="Freeform 152"/>
            <p:cNvSpPr>
              <a:spLocks noChangeArrowheads="1"/>
            </p:cNvSpPr>
            <p:nvPr/>
          </p:nvSpPr>
          <p:spPr bwMode="auto">
            <a:xfrm>
              <a:off x="1666876" y="2306638"/>
              <a:ext cx="246063" cy="160338"/>
            </a:xfrm>
            <a:custGeom>
              <a:gdLst>
                <a:gd fmla="*/ 21397 w 92" name="T0"/>
                <a:gd fmla="*/ 0 h 57" name="T1"/>
                <a:gd fmla="*/ 10698 w 92" name="T2"/>
                <a:gd fmla="*/ 87201 h 57" name="T3"/>
                <a:gd fmla="*/ 136404 w 92" name="T4"/>
                <a:gd fmla="*/ 129396 h 57" name="T5"/>
                <a:gd fmla="*/ 246063 w 92" name="T6"/>
                <a:gd fmla="*/ 56259 h 57" name="T7"/>
                <a:gd fmla="*/ 21397 w 92" name="T8"/>
                <a:gd fmla="*/ 0 h 5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2" name="T15"/>
                <a:gd fmla="*/ 0 h 57" name="T16"/>
                <a:gd fmla="*/ 92 w 92" name="T17"/>
                <a:gd fmla="*/ 57 h 5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7" w="92">
                  <a:moveTo>
                    <a:pt x="8" y="0"/>
                  </a:moveTo>
                  <a:cubicBezTo>
                    <a:pt x="0" y="9"/>
                    <a:pt x="0" y="20"/>
                    <a:pt x="4" y="31"/>
                  </a:cubicBezTo>
                  <a:cubicBezTo>
                    <a:pt x="10" y="47"/>
                    <a:pt x="25" y="57"/>
                    <a:pt x="51" y="46"/>
                  </a:cubicBezTo>
                  <a:cubicBezTo>
                    <a:pt x="66" y="41"/>
                    <a:pt x="82" y="31"/>
                    <a:pt x="92" y="2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BEBDBE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4" name="Freeform 153"/>
            <p:cNvSpPr>
              <a:spLocks noChangeArrowheads="1"/>
            </p:cNvSpPr>
            <p:nvPr/>
          </p:nvSpPr>
          <p:spPr bwMode="auto">
            <a:xfrm>
              <a:off x="1795463" y="2287588"/>
              <a:ext cx="134938" cy="58738"/>
            </a:xfrm>
            <a:custGeom>
              <a:gdLst>
                <a:gd fmla="*/ 15875 w 51" name="T0"/>
                <a:gd fmla="*/ 55941 h 21" name="T1"/>
                <a:gd fmla="*/ 0 w 51" name="T2"/>
                <a:gd fmla="*/ 58738 h 21" name="T3"/>
                <a:gd fmla="*/ 15875 w 51" name="T4"/>
                <a:gd fmla="*/ 47550 h 21" name="T5"/>
                <a:gd fmla="*/ 119063 w 51" name="T6"/>
                <a:gd fmla="*/ 5594 h 21" name="T7"/>
                <a:gd fmla="*/ 134938 w 51" name="T8"/>
                <a:gd fmla="*/ 2797 h 21" name="T9"/>
                <a:gd fmla="*/ 119063 w 51" name="T10"/>
                <a:gd fmla="*/ 11188 h 21" name="T11"/>
                <a:gd fmla="*/ 15875 w 51" name="T12"/>
                <a:gd fmla="*/ 55941 h 21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51" name="T21"/>
                <a:gd fmla="*/ 0 h 21" name="T22"/>
                <a:gd fmla="*/ 51 w 51" name="T23"/>
                <a:gd fmla="*/ 21 h 21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1" w="51">
                  <a:moveTo>
                    <a:pt x="6" y="20"/>
                  </a:moveTo>
                  <a:cubicBezTo>
                    <a:pt x="3" y="21"/>
                    <a:pt x="0" y="21"/>
                    <a:pt x="0" y="21"/>
                  </a:cubicBezTo>
                  <a:cubicBezTo>
                    <a:pt x="0" y="20"/>
                    <a:pt x="2" y="19"/>
                    <a:pt x="6" y="17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8" y="1"/>
                    <a:pt x="51" y="0"/>
                    <a:pt x="51" y="1"/>
                  </a:cubicBezTo>
                  <a:cubicBezTo>
                    <a:pt x="51" y="2"/>
                    <a:pt x="49" y="3"/>
                    <a:pt x="45" y="4"/>
                  </a:cubicBezTo>
                  <a:lnTo>
                    <a:pt x="6" y="20"/>
                  </a:lnTo>
                  <a:close/>
                </a:path>
              </a:pathLst>
            </a:custGeom>
            <a:solidFill>
              <a:srgbClr val="2B445B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95" name="Freeform 154"/>
            <p:cNvSpPr>
              <a:spLocks noChangeArrowheads="1"/>
            </p:cNvSpPr>
            <p:nvPr/>
          </p:nvSpPr>
          <p:spPr bwMode="auto">
            <a:xfrm>
              <a:off x="1824038" y="2295525"/>
              <a:ext cx="74613" cy="44450"/>
            </a:xfrm>
            <a:custGeom>
              <a:gdLst>
                <a:gd fmla="*/ 13324 w 28" name="T0"/>
                <a:gd fmla="*/ 41672 h 16" name="T1"/>
                <a:gd fmla="*/ 0 w 28" name="T2"/>
                <a:gd fmla="*/ 36116 h 16" name="T3"/>
                <a:gd fmla="*/ 5330 w 28" name="T4"/>
                <a:gd fmla="*/ 25003 h 16" name="T5"/>
                <a:gd fmla="*/ 61289 w 28" name="T6"/>
                <a:gd fmla="*/ 2778 h 16" name="T7"/>
                <a:gd fmla="*/ 71948 w 28" name="T8"/>
                <a:gd fmla="*/ 8334 h 16" name="T9"/>
                <a:gd fmla="*/ 66619 w 28" name="T10"/>
                <a:gd fmla="*/ 19447 h 16" name="T11"/>
                <a:gd fmla="*/ 13324 w 28" name="T12"/>
                <a:gd fmla="*/ 41672 h 1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8" name="T21"/>
                <a:gd fmla="*/ 0 h 16" name="T22"/>
                <a:gd fmla="*/ 28 w 28" name="T23"/>
                <a:gd fmla="*/ 16 h 1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6" w="28">
                  <a:moveTo>
                    <a:pt x="5" y="15"/>
                  </a:moveTo>
                  <a:cubicBezTo>
                    <a:pt x="3" y="16"/>
                    <a:pt x="1" y="15"/>
                    <a:pt x="0" y="13"/>
                  </a:cubicBezTo>
                  <a:cubicBezTo>
                    <a:pt x="0" y="11"/>
                    <a:pt x="1" y="9"/>
                    <a:pt x="2" y="9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8" y="4"/>
                    <a:pt x="27" y="6"/>
                    <a:pt x="25" y="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6DD7D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6296" name="Picture 155"/>
            <p:cNvPicPr>
              <a:picLocks noChangeArrowheads="1"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729038" y="2416175"/>
              <a:ext cx="103188" cy="6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297" name="Picture 156"/>
            <p:cNvPicPr>
              <a:picLocks noChangeArrowheads="1"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48001" y="2794000"/>
              <a:ext cx="1182688" cy="105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298" name="Picture 157"/>
            <p:cNvPicPr>
              <a:picLocks noChangeArrowheads="1"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122613" y="2425700"/>
              <a:ext cx="1071563" cy="887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299" name="Picture 158"/>
            <p:cNvPicPr>
              <a:picLocks noChangeArrowheads="1" noChangeAspect="1"/>
            </p:cNvPicPr>
            <p:nvPr/>
          </p:nvPicPr>
          <p:blipFill>
            <a:blip r:embed="rId3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17988" y="3540126"/>
              <a:ext cx="47625" cy="68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0" name="Picture 159"/>
            <p:cNvPicPr>
              <a:picLocks noChangeArrowheads="1" noChangeAspect="1"/>
            </p:cNvPicPr>
            <p:nvPr/>
          </p:nvPicPr>
          <p:blipFill>
            <a:blip r:embed="rId3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17988" y="3460751"/>
              <a:ext cx="103188" cy="109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1" name="Picture 160"/>
            <p:cNvPicPr>
              <a:picLocks noChangeArrowheads="1" noChangeAspect="1"/>
            </p:cNvPicPr>
            <p:nvPr/>
          </p:nvPicPr>
          <p:blipFill>
            <a:blip r:embed="rId3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52763" y="3214688"/>
              <a:ext cx="487363" cy="566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2" name="Picture 161"/>
            <p:cNvPicPr>
              <a:picLocks noChangeArrowheads="1"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60701" y="3268663"/>
              <a:ext cx="455613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3" name="Picture 162"/>
            <p:cNvPicPr>
              <a:picLocks noChangeArrowheads="1" noChangeAspect="1"/>
            </p:cNvPicPr>
            <p:nvPr/>
          </p:nvPicPr>
          <p:blipFill>
            <a:blip r:embed="rId4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71813" y="3317876"/>
              <a:ext cx="400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4" name="Picture 163"/>
            <p:cNvPicPr>
              <a:picLocks noChangeArrowheads="1" noChangeAspect="1"/>
            </p:cNvPicPr>
            <p:nvPr/>
          </p:nvPicPr>
          <p:blipFill>
            <a:blip r:embed="rId4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94038" y="3379788"/>
              <a:ext cx="271463" cy="312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5" name="Picture 164"/>
            <p:cNvPicPr>
              <a:picLocks noChangeArrowheads="1"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87688" y="3368676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6" name="Picture 165"/>
            <p:cNvPicPr>
              <a:picLocks noChangeArrowheads="1" noChangeAspect="1"/>
            </p:cNvPicPr>
            <p:nvPr/>
          </p:nvPicPr>
          <p:blipFill>
            <a:blip r:embed="rId4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98801" y="3397251"/>
              <a:ext cx="65088" cy="84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7" name="Picture 166"/>
            <p:cNvPicPr>
              <a:picLocks noChangeArrowheads="1" noChangeAspect="1"/>
            </p:cNvPicPr>
            <p:nvPr/>
          </p:nvPicPr>
          <p:blipFill>
            <a:blip r:embed="rId4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132138" y="3449638"/>
              <a:ext cx="152400" cy="1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pic>
          <p:nvPicPr>
            <p:cNvPr id="6308" name="Picture 167"/>
            <p:cNvPicPr>
              <a:picLocks noChangeArrowheads="1" noChangeAspect="1"/>
            </p:cNvPicPr>
            <p:nvPr/>
          </p:nvPicPr>
          <p:blipFill>
            <a:blip r:embed="rId4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505326" y="120650"/>
              <a:ext cx="1223963" cy="119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sp>
          <p:nvSpPr>
            <p:cNvPr id="6309" name="Freeform 168"/>
            <p:cNvSpPr>
              <a:spLocks noChangeArrowheads="1"/>
            </p:cNvSpPr>
            <p:nvPr/>
          </p:nvSpPr>
          <p:spPr bwMode="auto">
            <a:xfrm>
              <a:off x="1481138" y="1085850"/>
              <a:ext cx="565150" cy="962025"/>
            </a:xfrm>
            <a:custGeom>
              <a:gdLst>
                <a:gd fmla="*/ 327894 w 212" name="T0"/>
                <a:gd fmla="*/ 959204 h 341" name="T1"/>
                <a:gd fmla="*/ 354552 w 212" name="T2"/>
                <a:gd fmla="*/ 942277 h 341" name="T3"/>
                <a:gd fmla="*/ 562484 w 212" name="T4"/>
                <a:gd fmla="*/ 118490 h 341" name="T5"/>
                <a:gd fmla="*/ 546489 w 212" name="T6"/>
                <a:gd fmla="*/ 90278 h 341" name="T7"/>
                <a:gd fmla="*/ 239922 w 212" name="T8"/>
                <a:gd fmla="*/ 2821 h 341" name="T9"/>
                <a:gd fmla="*/ 213264 w 212" name="T10"/>
                <a:gd fmla="*/ 19748 h 341" name="T11"/>
                <a:gd fmla="*/ 2666 w 212" name="T12"/>
                <a:gd fmla="*/ 843535 h 341" name="T13"/>
                <a:gd fmla="*/ 18661 w 212" name="T14"/>
                <a:gd fmla="*/ 871747 h 341" name="T15"/>
                <a:gd fmla="*/ 327894 w 212" name="T16"/>
                <a:gd fmla="*/ 959204 h 34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2" name="T27"/>
                <a:gd fmla="*/ 0 h 341" name="T28"/>
                <a:gd fmla="*/ 212 w 212" name="T29"/>
                <a:gd fmla="*/ 341 h 34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41" w="211">
                  <a:moveTo>
                    <a:pt x="123" y="340"/>
                  </a:moveTo>
                  <a:cubicBezTo>
                    <a:pt x="127" y="341"/>
                    <a:pt x="132" y="338"/>
                    <a:pt x="133" y="334"/>
                  </a:cubicBezTo>
                  <a:cubicBezTo>
                    <a:pt x="211" y="42"/>
                    <a:pt x="211" y="42"/>
                    <a:pt x="211" y="42"/>
                  </a:cubicBezTo>
                  <a:cubicBezTo>
                    <a:pt x="212" y="37"/>
                    <a:pt x="210" y="33"/>
                    <a:pt x="205" y="3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6" y="0"/>
                    <a:pt x="81" y="2"/>
                    <a:pt x="80" y="7"/>
                  </a:cubicBezTo>
                  <a:cubicBezTo>
                    <a:pt x="1" y="299"/>
                    <a:pt x="1" y="299"/>
                    <a:pt x="1" y="299"/>
                  </a:cubicBezTo>
                  <a:cubicBezTo>
                    <a:pt x="0" y="303"/>
                    <a:pt x="3" y="308"/>
                    <a:pt x="7" y="309"/>
                  </a:cubicBezTo>
                  <a:lnTo>
                    <a:pt x="123" y="340"/>
                  </a:lnTo>
                  <a:close/>
                </a:path>
              </a:pathLst>
            </a:custGeom>
            <a:solidFill>
              <a:srgbClr val="D9D2B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0" name="Freeform 169"/>
            <p:cNvSpPr>
              <a:spLocks noChangeArrowheads="1"/>
            </p:cNvSpPr>
            <p:nvPr/>
          </p:nvSpPr>
          <p:spPr bwMode="auto">
            <a:xfrm>
              <a:off x="1481138" y="1173163"/>
              <a:ext cx="565150" cy="874713"/>
            </a:xfrm>
            <a:custGeom>
              <a:gdLst>
                <a:gd fmla="*/ 327894 w 212" name="T0"/>
                <a:gd fmla="*/ 869070 h 310" name="T1"/>
                <a:gd fmla="*/ 354552 w 212" name="T2"/>
                <a:gd fmla="*/ 854961 h 310" name="T3"/>
                <a:gd fmla="*/ 562484 w 212" name="T4"/>
                <a:gd fmla="*/ 28217 h 310" name="T5"/>
                <a:gd fmla="*/ 546489 w 212" name="T6"/>
                <a:gd fmla="*/ 0 h 310" name="T7"/>
                <a:gd fmla="*/ 2666 w 212" name="T8"/>
                <a:gd fmla="*/ 756203 h 310" name="T9"/>
                <a:gd fmla="*/ 18661 w 212" name="T10"/>
                <a:gd fmla="*/ 781598 h 310" name="T11"/>
                <a:gd fmla="*/ 327894 w 212" name="T12"/>
                <a:gd fmla="*/ 869070 h 3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2" name="T21"/>
                <a:gd fmla="*/ 0 h 310" name="T22"/>
                <a:gd fmla="*/ 212 w 212" name="T23"/>
                <a:gd fmla="*/ 310 h 31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10" w="211">
                  <a:moveTo>
                    <a:pt x="123" y="308"/>
                  </a:moveTo>
                  <a:cubicBezTo>
                    <a:pt x="127" y="310"/>
                    <a:pt x="131" y="307"/>
                    <a:pt x="133" y="303"/>
                  </a:cubicBezTo>
                  <a:cubicBezTo>
                    <a:pt x="211" y="10"/>
                    <a:pt x="211" y="10"/>
                    <a:pt x="211" y="10"/>
                  </a:cubicBezTo>
                  <a:cubicBezTo>
                    <a:pt x="212" y="6"/>
                    <a:pt x="209" y="2"/>
                    <a:pt x="205" y="0"/>
                  </a:cubicBezTo>
                  <a:cubicBezTo>
                    <a:pt x="1" y="268"/>
                    <a:pt x="1" y="268"/>
                    <a:pt x="1" y="268"/>
                  </a:cubicBezTo>
                  <a:cubicBezTo>
                    <a:pt x="0" y="272"/>
                    <a:pt x="3" y="276"/>
                    <a:pt x="7" y="277"/>
                  </a:cubicBezTo>
                  <a:lnTo>
                    <a:pt x="123" y="308"/>
                  </a:lnTo>
                  <a:close/>
                </a:path>
              </a:pathLst>
            </a:custGeom>
            <a:solidFill>
              <a:srgbClr val="EBEEDE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1" name="Freeform 170"/>
            <p:cNvSpPr>
              <a:spLocks noChangeArrowheads="1"/>
            </p:cNvSpPr>
            <p:nvPr/>
          </p:nvSpPr>
          <p:spPr bwMode="auto">
            <a:xfrm>
              <a:off x="1979613" y="1201738"/>
              <a:ext cx="34925" cy="53975"/>
            </a:xfrm>
            <a:custGeom>
              <a:gdLst>
                <a:gd fmla="*/ 2687 w 13" name="T0"/>
                <a:gd fmla="*/ 48293 h 19" name="T1"/>
                <a:gd fmla="*/ 2687 w 13" name="T2"/>
                <a:gd fmla="*/ 42612 h 19" name="T3"/>
                <a:gd fmla="*/ 10746 w 13" name="T4"/>
                <a:gd fmla="*/ 5682 h 19" name="T5"/>
                <a:gd fmla="*/ 16119 w 13" name="T6"/>
                <a:gd fmla="*/ 0 h 19" name="T7"/>
                <a:gd fmla="*/ 32238 w 13" name="T8"/>
                <a:gd fmla="*/ 5682 h 19" name="T9"/>
                <a:gd fmla="*/ 32238 w 13" name="T10"/>
                <a:gd fmla="*/ 14204 h 19" name="T11"/>
                <a:gd fmla="*/ 24179 w 13" name="T12"/>
                <a:gd fmla="*/ 48293 h 19" name="T13"/>
                <a:gd fmla="*/ 18806 w 13" name="T14"/>
                <a:gd fmla="*/ 53975 h 19" name="T15"/>
                <a:gd fmla="*/ 2687 w 13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3" name="T27"/>
                <a:gd fmla="*/ 0 h 19" name="T28"/>
                <a:gd fmla="*/ 13 w 13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3">
                  <a:moveTo>
                    <a:pt x="1" y="17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3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2" name="Freeform 171"/>
            <p:cNvSpPr>
              <a:spLocks noChangeArrowheads="1"/>
            </p:cNvSpPr>
            <p:nvPr/>
          </p:nvSpPr>
          <p:spPr bwMode="auto">
            <a:xfrm>
              <a:off x="1965326" y="1260475"/>
              <a:ext cx="31750" cy="53975"/>
            </a:xfrm>
            <a:custGeom>
              <a:gdLst>
                <a:gd fmla="*/ 2646 w 12" name="T0"/>
                <a:gd fmla="*/ 48293 h 19" name="T1"/>
                <a:gd fmla="*/ 0 w 12" name="T2"/>
                <a:gd fmla="*/ 39771 h 19" name="T3"/>
                <a:gd fmla="*/ 7938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31750 w 12" name="T10"/>
                <a:gd fmla="*/ 11363 h 19" name="T11"/>
                <a:gd fmla="*/ 21167 w 12" name="T12"/>
                <a:gd fmla="*/ 48293 h 19" name="T13"/>
                <a:gd fmla="*/ 18521 w 12" name="T14"/>
                <a:gd fmla="*/ 53975 h 19" name="T15"/>
                <a:gd fmla="*/ 2646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3" name="Freeform 172"/>
            <p:cNvSpPr>
              <a:spLocks noChangeArrowheads="1"/>
            </p:cNvSpPr>
            <p:nvPr/>
          </p:nvSpPr>
          <p:spPr bwMode="auto">
            <a:xfrm>
              <a:off x="1949451" y="1319213"/>
              <a:ext cx="31750" cy="50800"/>
            </a:xfrm>
            <a:custGeom>
              <a:gdLst>
                <a:gd fmla="*/ 2646 w 12" name="T0"/>
                <a:gd fmla="*/ 47978 h 18" name="T1"/>
                <a:gd fmla="*/ 0 w 12" name="T2"/>
                <a:gd fmla="*/ 39511 h 18" name="T3"/>
                <a:gd fmla="*/ 10583 w 12" name="T4"/>
                <a:gd fmla="*/ 5644 h 18" name="T5"/>
                <a:gd fmla="*/ 15875 w 12" name="T6"/>
                <a:gd fmla="*/ 0 h 18" name="T7"/>
                <a:gd fmla="*/ 31750 w 12" name="T8"/>
                <a:gd fmla="*/ 2822 h 18" name="T9"/>
                <a:gd fmla="*/ 31750 w 12" name="T10"/>
                <a:gd fmla="*/ 11289 h 18" name="T11"/>
                <a:gd fmla="*/ 23813 w 12" name="T12"/>
                <a:gd fmla="*/ 45156 h 18" name="T13"/>
                <a:gd fmla="*/ 18521 w 12" name="T14"/>
                <a:gd fmla="*/ 50800 h 18" name="T15"/>
                <a:gd fmla="*/ 2646 w 12" name="T16"/>
                <a:gd fmla="*/ 47978 h 1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8" name="T28"/>
                <a:gd fmla="*/ 12 w 12" name="T29"/>
                <a:gd fmla="*/ 18 h 1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8" w="12">
                  <a:moveTo>
                    <a:pt x="1" y="17"/>
                  </a:moveTo>
                  <a:cubicBezTo>
                    <a:pt x="0" y="16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7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4" name="Freeform 173"/>
            <p:cNvSpPr>
              <a:spLocks noChangeArrowheads="1"/>
            </p:cNvSpPr>
            <p:nvPr/>
          </p:nvSpPr>
          <p:spPr bwMode="auto">
            <a:xfrm>
              <a:off x="1936751" y="1376363"/>
              <a:ext cx="31750" cy="53975"/>
            </a:xfrm>
            <a:custGeom>
              <a:gdLst>
                <a:gd fmla="*/ 0 w 12" name="T0"/>
                <a:gd fmla="*/ 48293 h 19" name="T1"/>
                <a:gd fmla="*/ 0 w 12" name="T2"/>
                <a:gd fmla="*/ 42612 h 19" name="T3"/>
                <a:gd fmla="*/ 7938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29104 w 12" name="T10"/>
                <a:gd fmla="*/ 11363 h 19" name="T11"/>
                <a:gd fmla="*/ 21167 w 12" name="T12"/>
                <a:gd fmla="*/ 48293 h 19" name="T13"/>
                <a:gd fmla="*/ 15875 w 12" name="T14"/>
                <a:gd fmla="*/ 53975 h 19" name="T15"/>
                <a:gd fmla="*/ 0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2" y="3"/>
                    <a:pt x="11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5" name="Freeform 174"/>
            <p:cNvSpPr>
              <a:spLocks noChangeArrowheads="1"/>
            </p:cNvSpPr>
            <p:nvPr/>
          </p:nvSpPr>
          <p:spPr bwMode="auto">
            <a:xfrm>
              <a:off x="1920876" y="1435100"/>
              <a:ext cx="31750" cy="53975"/>
            </a:xfrm>
            <a:custGeom>
              <a:gdLst>
                <a:gd fmla="*/ 2646 w 12" name="T0"/>
                <a:gd fmla="*/ 48293 h 19" name="T1"/>
                <a:gd fmla="*/ 0 w 12" name="T2"/>
                <a:gd fmla="*/ 39771 h 19" name="T3"/>
                <a:gd fmla="*/ 10583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31750 w 12" name="T10"/>
                <a:gd fmla="*/ 11363 h 19" name="T11"/>
                <a:gd fmla="*/ 21167 w 12" name="T12"/>
                <a:gd fmla="*/ 48293 h 19" name="T13"/>
                <a:gd fmla="*/ 18521 w 12" name="T14"/>
                <a:gd fmla="*/ 51134 h 19" name="T15"/>
                <a:gd fmla="*/ 2646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6" name="Freeform 175"/>
            <p:cNvSpPr>
              <a:spLocks noChangeArrowheads="1"/>
            </p:cNvSpPr>
            <p:nvPr/>
          </p:nvSpPr>
          <p:spPr bwMode="auto">
            <a:xfrm>
              <a:off x="1905001" y="1492250"/>
              <a:ext cx="31750" cy="52388"/>
            </a:xfrm>
            <a:custGeom>
              <a:gdLst>
                <a:gd fmla="*/ 2646 w 12" name="T0"/>
                <a:gd fmla="*/ 46873 h 19" name="T1"/>
                <a:gd fmla="*/ 2646 w 12" name="T2"/>
                <a:gd fmla="*/ 41359 h 19" name="T3"/>
                <a:gd fmla="*/ 10583 w 12" name="T4"/>
                <a:gd fmla="*/ 8272 h 19" name="T5"/>
                <a:gd fmla="*/ 15875 w 12" name="T6"/>
                <a:gd fmla="*/ 2757 h 19" name="T7"/>
                <a:gd fmla="*/ 31750 w 12" name="T8"/>
                <a:gd fmla="*/ 5515 h 19" name="T9"/>
                <a:gd fmla="*/ 31750 w 12" name="T10"/>
                <a:gd fmla="*/ 13786 h 19" name="T11"/>
                <a:gd fmla="*/ 23813 w 12" name="T12"/>
                <a:gd fmla="*/ 46873 h 19" name="T13"/>
                <a:gd fmla="*/ 18521 w 12" name="T14"/>
                <a:gd fmla="*/ 52388 h 19" name="T15"/>
                <a:gd fmla="*/ 2646 w 12" name="T16"/>
                <a:gd fmla="*/ 4687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6"/>
                    <a:pt x="1" y="15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4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8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7" name="Freeform 176"/>
            <p:cNvSpPr>
              <a:spLocks noChangeArrowheads="1"/>
            </p:cNvSpPr>
            <p:nvPr/>
          </p:nvSpPr>
          <p:spPr bwMode="auto">
            <a:xfrm>
              <a:off x="1890713" y="1550988"/>
              <a:ext cx="31750" cy="53975"/>
            </a:xfrm>
            <a:custGeom>
              <a:gdLst>
                <a:gd fmla="*/ 0 w 12" name="T0"/>
                <a:gd fmla="*/ 48293 h 19" name="T1"/>
                <a:gd fmla="*/ 0 w 12" name="T2"/>
                <a:gd fmla="*/ 42612 h 19" name="T3"/>
                <a:gd fmla="*/ 7938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29104 w 12" name="T10"/>
                <a:gd fmla="*/ 11363 h 19" name="T11"/>
                <a:gd fmla="*/ 21167 w 12" name="T12"/>
                <a:gd fmla="*/ 48293 h 19" name="T13"/>
                <a:gd fmla="*/ 15875 w 12" name="T14"/>
                <a:gd fmla="*/ 53975 h 19" name="T15"/>
                <a:gd fmla="*/ 0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1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8" name="Freeform 177"/>
            <p:cNvSpPr>
              <a:spLocks noChangeArrowheads="1"/>
            </p:cNvSpPr>
            <p:nvPr/>
          </p:nvSpPr>
          <p:spPr bwMode="auto">
            <a:xfrm>
              <a:off x="1874838" y="1609725"/>
              <a:ext cx="31750" cy="53975"/>
            </a:xfrm>
            <a:custGeom>
              <a:gdLst>
                <a:gd fmla="*/ 2646 w 12" name="T0"/>
                <a:gd fmla="*/ 48293 h 19" name="T1"/>
                <a:gd fmla="*/ 0 w 12" name="T2"/>
                <a:gd fmla="*/ 39771 h 19" name="T3"/>
                <a:gd fmla="*/ 10583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31750 w 12" name="T10"/>
                <a:gd fmla="*/ 11363 h 19" name="T11"/>
                <a:gd fmla="*/ 21167 w 12" name="T12"/>
                <a:gd fmla="*/ 45453 h 19" name="T13"/>
                <a:gd fmla="*/ 18521 w 12" name="T14"/>
                <a:gd fmla="*/ 51134 h 19" name="T15"/>
                <a:gd fmla="*/ 2646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8"/>
                    <a:pt x="7" y="19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19" name="Freeform 178"/>
            <p:cNvSpPr>
              <a:spLocks noChangeArrowheads="1"/>
            </p:cNvSpPr>
            <p:nvPr/>
          </p:nvSpPr>
          <p:spPr bwMode="auto">
            <a:xfrm>
              <a:off x="1858963" y="1666875"/>
              <a:ext cx="34925" cy="53975"/>
            </a:xfrm>
            <a:custGeom>
              <a:gdLst>
                <a:gd fmla="*/ 2687 w 13" name="T0"/>
                <a:gd fmla="*/ 48293 h 19" name="T1"/>
                <a:gd fmla="*/ 2687 w 13" name="T2"/>
                <a:gd fmla="*/ 42612 h 19" name="T3"/>
                <a:gd fmla="*/ 10746 w 13" name="T4"/>
                <a:gd fmla="*/ 5682 h 19" name="T5"/>
                <a:gd fmla="*/ 16119 w 13" name="T6"/>
                <a:gd fmla="*/ 2841 h 19" name="T7"/>
                <a:gd fmla="*/ 32238 w 13" name="T8"/>
                <a:gd fmla="*/ 5682 h 19" name="T9"/>
                <a:gd fmla="*/ 32238 w 13" name="T10"/>
                <a:gd fmla="*/ 14204 h 19" name="T11"/>
                <a:gd fmla="*/ 24179 w 13" name="T12"/>
                <a:gd fmla="*/ 48293 h 19" name="T13"/>
                <a:gd fmla="*/ 18806 w 13" name="T14"/>
                <a:gd fmla="*/ 53975 h 19" name="T15"/>
                <a:gd fmla="*/ 2687 w 13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3" name="T27"/>
                <a:gd fmla="*/ 0 h 19" name="T28"/>
                <a:gd fmla="*/ 13 w 13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3">
                  <a:moveTo>
                    <a:pt x="1" y="17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3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0" name="Freeform 179"/>
            <p:cNvSpPr>
              <a:spLocks noChangeArrowheads="1"/>
            </p:cNvSpPr>
            <p:nvPr/>
          </p:nvSpPr>
          <p:spPr bwMode="auto">
            <a:xfrm>
              <a:off x="1846263" y="1725613"/>
              <a:ext cx="31750" cy="53975"/>
            </a:xfrm>
            <a:custGeom>
              <a:gdLst>
                <a:gd fmla="*/ 2646 w 12" name="T0"/>
                <a:gd fmla="*/ 48293 h 19" name="T1"/>
                <a:gd fmla="*/ 0 w 12" name="T2"/>
                <a:gd fmla="*/ 42612 h 19" name="T3"/>
                <a:gd fmla="*/ 10583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31750 w 12" name="T10"/>
                <a:gd fmla="*/ 11363 h 19" name="T11"/>
                <a:gd fmla="*/ 21167 w 12" name="T12"/>
                <a:gd fmla="*/ 48293 h 19" name="T13"/>
                <a:gd fmla="*/ 18521 w 12" name="T14"/>
                <a:gd fmla="*/ 53975 h 19" name="T15"/>
                <a:gd fmla="*/ 2646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1" name="Freeform 180"/>
            <p:cNvSpPr>
              <a:spLocks noChangeArrowheads="1"/>
            </p:cNvSpPr>
            <p:nvPr/>
          </p:nvSpPr>
          <p:spPr bwMode="auto">
            <a:xfrm>
              <a:off x="1830388" y="1784350"/>
              <a:ext cx="31750" cy="50800"/>
            </a:xfrm>
            <a:custGeom>
              <a:gdLst>
                <a:gd fmla="*/ 2646 w 12" name="T0"/>
                <a:gd fmla="*/ 47978 h 18" name="T1"/>
                <a:gd fmla="*/ 2646 w 12" name="T2"/>
                <a:gd fmla="*/ 39511 h 18" name="T3"/>
                <a:gd fmla="*/ 10583 w 12" name="T4"/>
                <a:gd fmla="*/ 5644 h 18" name="T5"/>
                <a:gd fmla="*/ 15875 w 12" name="T6"/>
                <a:gd fmla="*/ 0 h 18" name="T7"/>
                <a:gd fmla="*/ 31750 w 12" name="T8"/>
                <a:gd fmla="*/ 2822 h 18" name="T9"/>
                <a:gd fmla="*/ 31750 w 12" name="T10"/>
                <a:gd fmla="*/ 11289 h 18" name="T11"/>
                <a:gd fmla="*/ 23813 w 12" name="T12"/>
                <a:gd fmla="*/ 45156 h 18" name="T13"/>
                <a:gd fmla="*/ 18521 w 12" name="T14"/>
                <a:gd fmla="*/ 50800 h 18" name="T15"/>
                <a:gd fmla="*/ 2646 w 12" name="T16"/>
                <a:gd fmla="*/ 47978 h 1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8" name="T28"/>
                <a:gd fmla="*/ 12 w 12" name="T29"/>
                <a:gd fmla="*/ 18 h 1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8" w="12">
                  <a:moveTo>
                    <a:pt x="1" y="17"/>
                  </a:moveTo>
                  <a:cubicBezTo>
                    <a:pt x="0" y="17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8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2" name="Freeform 181"/>
            <p:cNvSpPr>
              <a:spLocks noChangeArrowheads="1"/>
            </p:cNvSpPr>
            <p:nvPr/>
          </p:nvSpPr>
          <p:spPr bwMode="auto">
            <a:xfrm>
              <a:off x="1816101" y="1841500"/>
              <a:ext cx="31750" cy="53975"/>
            </a:xfrm>
            <a:custGeom>
              <a:gdLst>
                <a:gd fmla="*/ 0 w 12" name="T0"/>
                <a:gd fmla="*/ 48293 h 19" name="T1"/>
                <a:gd fmla="*/ 0 w 12" name="T2"/>
                <a:gd fmla="*/ 42612 h 19" name="T3"/>
                <a:gd fmla="*/ 7938 w 12" name="T4"/>
                <a:gd fmla="*/ 5682 h 19" name="T5"/>
                <a:gd fmla="*/ 13229 w 12" name="T6"/>
                <a:gd fmla="*/ 2841 h 19" name="T7"/>
                <a:gd fmla="*/ 29104 w 12" name="T8"/>
                <a:gd fmla="*/ 5682 h 19" name="T9"/>
                <a:gd fmla="*/ 29104 w 12" name="T10"/>
                <a:gd fmla="*/ 14204 h 19" name="T11"/>
                <a:gd fmla="*/ 21167 w 12" name="T12"/>
                <a:gd fmla="*/ 48293 h 19" name="T13"/>
                <a:gd fmla="*/ 15875 w 12" name="T14"/>
                <a:gd fmla="*/ 53975 h 19" name="T15"/>
                <a:gd fmla="*/ 0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1" y="5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3" name="Freeform 182"/>
            <p:cNvSpPr>
              <a:spLocks noChangeArrowheads="1"/>
            </p:cNvSpPr>
            <p:nvPr/>
          </p:nvSpPr>
          <p:spPr bwMode="auto">
            <a:xfrm>
              <a:off x="1800226" y="1900238"/>
              <a:ext cx="31750" cy="53975"/>
            </a:xfrm>
            <a:custGeom>
              <a:gdLst>
                <a:gd fmla="*/ 2646 w 12" name="T0"/>
                <a:gd fmla="*/ 48293 h 19" name="T1"/>
                <a:gd fmla="*/ 0 w 12" name="T2"/>
                <a:gd fmla="*/ 39771 h 19" name="T3"/>
                <a:gd fmla="*/ 10583 w 12" name="T4"/>
                <a:gd fmla="*/ 5682 h 19" name="T5"/>
                <a:gd fmla="*/ 13229 w 12" name="T6"/>
                <a:gd fmla="*/ 0 h 19" name="T7"/>
                <a:gd fmla="*/ 29104 w 12" name="T8"/>
                <a:gd fmla="*/ 5682 h 19" name="T9"/>
                <a:gd fmla="*/ 31750 w 12" name="T10"/>
                <a:gd fmla="*/ 11363 h 19" name="T11"/>
                <a:gd fmla="*/ 21167 w 12" name="T12"/>
                <a:gd fmla="*/ 48293 h 19" name="T13"/>
                <a:gd fmla="*/ 18521 w 12" name="T14"/>
                <a:gd fmla="*/ 53975 h 19" name="T15"/>
                <a:gd fmla="*/ 2646 w 12" name="T16"/>
                <a:gd fmla="*/ 48293 h 1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9" name="T28"/>
                <a:gd fmla="*/ 12 w 12" name="T29"/>
                <a:gd fmla="*/ 19 h 1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9" w="12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4" name="Freeform 183"/>
            <p:cNvSpPr>
              <a:spLocks noChangeArrowheads="1"/>
            </p:cNvSpPr>
            <p:nvPr/>
          </p:nvSpPr>
          <p:spPr bwMode="auto">
            <a:xfrm>
              <a:off x="1784351" y="1960563"/>
              <a:ext cx="31750" cy="50800"/>
            </a:xfrm>
            <a:custGeom>
              <a:gdLst>
                <a:gd fmla="*/ 2646 w 12" name="T0"/>
                <a:gd fmla="*/ 47978 h 18" name="T1"/>
                <a:gd fmla="*/ 2646 w 12" name="T2"/>
                <a:gd fmla="*/ 39511 h 18" name="T3"/>
                <a:gd fmla="*/ 10583 w 12" name="T4"/>
                <a:gd fmla="*/ 5644 h 18" name="T5"/>
                <a:gd fmla="*/ 15875 w 12" name="T6"/>
                <a:gd fmla="*/ 0 h 18" name="T7"/>
                <a:gd fmla="*/ 31750 w 12" name="T8"/>
                <a:gd fmla="*/ 2822 h 18" name="T9"/>
                <a:gd fmla="*/ 31750 w 12" name="T10"/>
                <a:gd fmla="*/ 11289 h 18" name="T11"/>
                <a:gd fmla="*/ 23813 w 12" name="T12"/>
                <a:gd fmla="*/ 45156 h 18" name="T13"/>
                <a:gd fmla="*/ 18521 w 12" name="T14"/>
                <a:gd fmla="*/ 50800 h 18" name="T15"/>
                <a:gd fmla="*/ 2646 w 12" name="T16"/>
                <a:gd fmla="*/ 47978 h 1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" name="T27"/>
                <a:gd fmla="*/ 0 h 18" name="T28"/>
                <a:gd fmla="*/ 12 w 12" name="T29"/>
                <a:gd fmla="*/ 18 h 1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8" w="12">
                  <a:moveTo>
                    <a:pt x="1" y="17"/>
                  </a:moveTo>
                  <a:cubicBezTo>
                    <a:pt x="1" y="16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8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5" name="Freeform 184"/>
            <p:cNvSpPr>
              <a:spLocks noChangeArrowheads="1"/>
            </p:cNvSpPr>
            <p:nvPr/>
          </p:nvSpPr>
          <p:spPr bwMode="auto">
            <a:xfrm>
              <a:off x="1925638" y="1187450"/>
              <a:ext cx="55563" cy="58738"/>
            </a:xfrm>
            <a:custGeom>
              <a:gdLst>
                <a:gd fmla="*/ 5292 w 21" name="T0"/>
                <a:gd fmla="*/ 47550 h 21" name="T1"/>
                <a:gd fmla="*/ 0 w 21" name="T2"/>
                <a:gd fmla="*/ 39159 h 21" name="T3"/>
                <a:gd fmla="*/ 10583 w 21" name="T4"/>
                <a:gd fmla="*/ 5594 h 21" name="T5"/>
                <a:gd fmla="*/ 18521 w 21" name="T6"/>
                <a:gd fmla="*/ 0 h 21" name="T7"/>
                <a:gd fmla="*/ 50271 w 21" name="T8"/>
                <a:gd fmla="*/ 11188 h 21" name="T9"/>
                <a:gd fmla="*/ 55563 w 21" name="T10"/>
                <a:gd fmla="*/ 16782 h 21" name="T11"/>
                <a:gd fmla="*/ 44980 w 21" name="T12"/>
                <a:gd fmla="*/ 53144 h 21" name="T13"/>
                <a:gd fmla="*/ 37042 w 21" name="T14"/>
                <a:gd fmla="*/ 55941 h 21" name="T15"/>
                <a:gd fmla="*/ 5292 w 21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6" name="Freeform 185"/>
            <p:cNvSpPr>
              <a:spLocks noChangeArrowheads="1"/>
            </p:cNvSpPr>
            <p:nvPr/>
          </p:nvSpPr>
          <p:spPr bwMode="auto">
            <a:xfrm>
              <a:off x="1912938" y="1243013"/>
              <a:ext cx="52388" cy="60325"/>
            </a:xfrm>
            <a:custGeom>
              <a:gdLst>
                <a:gd fmla="*/ 5239 w 20" name="T0"/>
                <a:gd fmla="*/ 48835 h 21" name="T1"/>
                <a:gd fmla="*/ 0 w 20" name="T2"/>
                <a:gd fmla="*/ 40217 h 21" name="T3"/>
                <a:gd fmla="*/ 7858 w 20" name="T4"/>
                <a:gd fmla="*/ 5745 h 21" name="T5"/>
                <a:gd fmla="*/ 15716 w 20" name="T6"/>
                <a:gd fmla="*/ 0 h 21" name="T7"/>
                <a:gd fmla="*/ 49769 w 20" name="T8"/>
                <a:gd fmla="*/ 8618 h 21" name="T9"/>
                <a:gd fmla="*/ 52388 w 20" name="T10"/>
                <a:gd fmla="*/ 17236 h 21" name="T11"/>
                <a:gd fmla="*/ 44530 w 20" name="T12"/>
                <a:gd fmla="*/ 54580 h 21" name="T13"/>
                <a:gd fmla="*/ 36672 w 20" name="T14"/>
                <a:gd fmla="*/ 57452 h 21" name="T15"/>
                <a:gd fmla="*/ 5239 w 20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0" name="T27"/>
                <a:gd fmla="*/ 0 h 21" name="T28"/>
                <a:gd fmla="*/ 20 w 20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0">
                  <a:moveTo>
                    <a:pt x="2" y="17"/>
                  </a:moveTo>
                  <a:cubicBezTo>
                    <a:pt x="0" y="17"/>
                    <a:pt x="0" y="15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0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7" name="Freeform 186"/>
            <p:cNvSpPr>
              <a:spLocks noChangeArrowheads="1"/>
            </p:cNvSpPr>
            <p:nvPr/>
          </p:nvSpPr>
          <p:spPr bwMode="auto">
            <a:xfrm>
              <a:off x="1897063" y="1300163"/>
              <a:ext cx="55563" cy="58738"/>
            </a:xfrm>
            <a:custGeom>
              <a:gdLst>
                <a:gd fmla="*/ 5292 w 21" name="T0"/>
                <a:gd fmla="*/ 47550 h 21" name="T1"/>
                <a:gd fmla="*/ 2646 w 21" name="T2"/>
                <a:gd fmla="*/ 39159 h 21" name="T3"/>
                <a:gd fmla="*/ 10583 w 21" name="T4"/>
                <a:gd fmla="*/ 5594 h 21" name="T5"/>
                <a:gd fmla="*/ 18521 w 21" name="T6"/>
                <a:gd fmla="*/ 0 h 21" name="T7"/>
                <a:gd fmla="*/ 50271 w 21" name="T8"/>
                <a:gd fmla="*/ 8391 h 21" name="T9"/>
                <a:gd fmla="*/ 55563 w 21" name="T10"/>
                <a:gd fmla="*/ 16782 h 21" name="T11"/>
                <a:gd fmla="*/ 44980 w 21" name="T12"/>
                <a:gd fmla="*/ 53144 h 21" name="T13"/>
                <a:gd fmla="*/ 39688 w 21" name="T14"/>
                <a:gd fmla="*/ 55941 h 21" name="T15"/>
                <a:gd fmla="*/ 5292 w 21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6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6" y="0"/>
                    <a:pt x="7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8" name="Freeform 187"/>
            <p:cNvSpPr>
              <a:spLocks noChangeArrowheads="1"/>
            </p:cNvSpPr>
            <p:nvPr/>
          </p:nvSpPr>
          <p:spPr bwMode="auto">
            <a:xfrm>
              <a:off x="1882776" y="1355725"/>
              <a:ext cx="55563" cy="57150"/>
            </a:xfrm>
            <a:custGeom>
              <a:gdLst>
                <a:gd fmla="*/ 5292 w 21" name="T0"/>
                <a:gd fmla="*/ 48578 h 20" name="T1"/>
                <a:gd fmla="*/ 0 w 21" name="T2"/>
                <a:gd fmla="*/ 40005 h 20" name="T3"/>
                <a:gd fmla="*/ 10583 w 21" name="T4"/>
                <a:gd fmla="*/ 2858 h 20" name="T5"/>
                <a:gd fmla="*/ 15875 w 21" name="T6"/>
                <a:gd fmla="*/ 0 h 20" name="T7"/>
                <a:gd fmla="*/ 50271 w 21" name="T8"/>
                <a:gd fmla="*/ 8573 h 20" name="T9"/>
                <a:gd fmla="*/ 52917 w 21" name="T10"/>
                <a:gd fmla="*/ 17145 h 20" name="T11"/>
                <a:gd fmla="*/ 44980 w 21" name="T12"/>
                <a:gd fmla="*/ 51435 h 20" name="T13"/>
                <a:gd fmla="*/ 37042 w 21" name="T14"/>
                <a:gd fmla="*/ 57150 h 20" name="T15"/>
                <a:gd fmla="*/ 5292 w 21" name="T16"/>
                <a:gd fmla="*/ 48578 h 2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0" name="T28"/>
                <a:gd fmla="*/ 21 w 21" name="T29"/>
                <a:gd fmla="*/ 20 h 2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0" w="21">
                  <a:moveTo>
                    <a:pt x="2" y="17"/>
                  </a:moveTo>
                  <a:cubicBezTo>
                    <a:pt x="1" y="16"/>
                    <a:pt x="0" y="15"/>
                    <a:pt x="0" y="1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1" y="5"/>
                    <a:pt x="20" y="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20"/>
                    <a:pt x="15" y="20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29" name="Freeform 188"/>
            <p:cNvSpPr>
              <a:spLocks noChangeArrowheads="1"/>
            </p:cNvSpPr>
            <p:nvPr/>
          </p:nvSpPr>
          <p:spPr bwMode="auto">
            <a:xfrm>
              <a:off x="1866901" y="1409700"/>
              <a:ext cx="55563" cy="60325"/>
            </a:xfrm>
            <a:custGeom>
              <a:gdLst>
                <a:gd fmla="*/ 5292 w 21" name="T0"/>
                <a:gd fmla="*/ 51707 h 21" name="T1"/>
                <a:gd fmla="*/ 2646 w 21" name="T2"/>
                <a:gd fmla="*/ 43089 h 21" name="T3"/>
                <a:gd fmla="*/ 10583 w 21" name="T4"/>
                <a:gd fmla="*/ 5745 h 21" name="T5"/>
                <a:gd fmla="*/ 18521 w 21" name="T6"/>
                <a:gd fmla="*/ 2873 h 21" name="T7"/>
                <a:gd fmla="*/ 50271 w 21" name="T8"/>
                <a:gd fmla="*/ 11490 h 21" name="T9"/>
                <a:gd fmla="*/ 55563 w 21" name="T10"/>
                <a:gd fmla="*/ 20108 h 21" name="T11"/>
                <a:gd fmla="*/ 47625 w 21" name="T12"/>
                <a:gd fmla="*/ 54580 h 21" name="T13"/>
                <a:gd fmla="*/ 39688 w 21" name="T14"/>
                <a:gd fmla="*/ 60325 h 21" name="T15"/>
                <a:gd fmla="*/ 5292 w 21" name="T16"/>
                <a:gd fmla="*/ 51707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8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6" y="0"/>
                    <a:pt x="7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1" y="4"/>
                    <a:pt x="21" y="6"/>
                    <a:pt x="21" y="7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7" y="21"/>
                    <a:pt x="16" y="21"/>
                    <a:pt x="15" y="21"/>
                  </a:cubicBez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0" name="Freeform 189"/>
            <p:cNvSpPr>
              <a:spLocks noChangeArrowheads="1"/>
            </p:cNvSpPr>
            <p:nvPr/>
          </p:nvSpPr>
          <p:spPr bwMode="auto">
            <a:xfrm>
              <a:off x="1854201" y="1466850"/>
              <a:ext cx="55563" cy="58738"/>
            </a:xfrm>
            <a:custGeom>
              <a:gdLst>
                <a:gd fmla="*/ 5292 w 21" name="T0"/>
                <a:gd fmla="*/ 47550 h 21" name="T1"/>
                <a:gd fmla="*/ 0 w 21" name="T2"/>
                <a:gd fmla="*/ 41956 h 21" name="T3"/>
                <a:gd fmla="*/ 10583 w 21" name="T4"/>
                <a:gd fmla="*/ 5594 h 21" name="T5"/>
                <a:gd fmla="*/ 15875 w 21" name="T6"/>
                <a:gd fmla="*/ 2797 h 21" name="T7"/>
                <a:gd fmla="*/ 50271 w 21" name="T8"/>
                <a:gd fmla="*/ 11188 h 21" name="T9"/>
                <a:gd fmla="*/ 55563 w 21" name="T10"/>
                <a:gd fmla="*/ 19579 h 21" name="T11"/>
                <a:gd fmla="*/ 44980 w 21" name="T12"/>
                <a:gd fmla="*/ 53144 h 21" name="T13"/>
                <a:gd fmla="*/ 37042 w 21" name="T14"/>
                <a:gd fmla="*/ 58738 h 21" name="T15"/>
                <a:gd fmla="*/ 5292 w 21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6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1" name="Freeform 190"/>
            <p:cNvSpPr>
              <a:spLocks noChangeArrowheads="1"/>
            </p:cNvSpPr>
            <p:nvPr/>
          </p:nvSpPr>
          <p:spPr bwMode="auto">
            <a:xfrm>
              <a:off x="1839913" y="1522413"/>
              <a:ext cx="53975" cy="60325"/>
            </a:xfrm>
            <a:custGeom>
              <a:gdLst>
                <a:gd fmla="*/ 5398 w 20" name="T0"/>
                <a:gd fmla="*/ 48835 h 21" name="T1"/>
                <a:gd fmla="*/ 0 w 20" name="T2"/>
                <a:gd fmla="*/ 43089 h 21" name="T3"/>
                <a:gd fmla="*/ 8096 w 20" name="T4"/>
                <a:gd fmla="*/ 5745 h 21" name="T5"/>
                <a:gd fmla="*/ 16193 w 20" name="T6"/>
                <a:gd fmla="*/ 2873 h 21" name="T7"/>
                <a:gd fmla="*/ 51276 w 20" name="T8"/>
                <a:gd fmla="*/ 11490 h 21" name="T9"/>
                <a:gd fmla="*/ 53975 w 20" name="T10"/>
                <a:gd fmla="*/ 20108 h 21" name="T11"/>
                <a:gd fmla="*/ 45879 w 20" name="T12"/>
                <a:gd fmla="*/ 54580 h 21" name="T13"/>
                <a:gd fmla="*/ 37783 w 20" name="T14"/>
                <a:gd fmla="*/ 60325 h 21" name="T15"/>
                <a:gd fmla="*/ 5398 w 20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0" name="T27"/>
                <a:gd fmla="*/ 0 h 21" name="T28"/>
                <a:gd fmla="*/ 20 w 20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0">
                  <a:moveTo>
                    <a:pt x="2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6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2" name="Freeform 191"/>
            <p:cNvSpPr>
              <a:spLocks noChangeArrowheads="1"/>
            </p:cNvSpPr>
            <p:nvPr/>
          </p:nvSpPr>
          <p:spPr bwMode="auto">
            <a:xfrm>
              <a:off x="1824038" y="1579563"/>
              <a:ext cx="57150" cy="58738"/>
            </a:xfrm>
            <a:custGeom>
              <a:gdLst>
                <a:gd fmla="*/ 5443 w 21" name="T0"/>
                <a:gd fmla="*/ 47550 h 21" name="T1"/>
                <a:gd fmla="*/ 0 w 21" name="T2"/>
                <a:gd fmla="*/ 39159 h 21" name="T3"/>
                <a:gd fmla="*/ 10886 w 21" name="T4"/>
                <a:gd fmla="*/ 5594 h 21" name="T5"/>
                <a:gd fmla="*/ 19050 w 21" name="T6"/>
                <a:gd fmla="*/ 0 h 21" name="T7"/>
                <a:gd fmla="*/ 51707 w 21" name="T8"/>
                <a:gd fmla="*/ 11188 h 21" name="T9"/>
                <a:gd fmla="*/ 57150 w 21" name="T10"/>
                <a:gd fmla="*/ 19579 h 21" name="T11"/>
                <a:gd fmla="*/ 46264 w 21" name="T12"/>
                <a:gd fmla="*/ 53144 h 21" name="T13"/>
                <a:gd fmla="*/ 40821 w 21" name="T14"/>
                <a:gd fmla="*/ 58738 h 21" name="T15"/>
                <a:gd fmla="*/ 5443 w 21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3" name="Freeform 192"/>
            <p:cNvSpPr>
              <a:spLocks noChangeArrowheads="1"/>
            </p:cNvSpPr>
            <p:nvPr/>
          </p:nvSpPr>
          <p:spPr bwMode="auto">
            <a:xfrm>
              <a:off x="1811338" y="1635125"/>
              <a:ext cx="55563" cy="60325"/>
            </a:xfrm>
            <a:custGeom>
              <a:gdLst>
                <a:gd fmla="*/ 5292 w 21" name="T0"/>
                <a:gd fmla="*/ 48835 h 21" name="T1"/>
                <a:gd fmla="*/ 0 w 21" name="T2"/>
                <a:gd fmla="*/ 40217 h 21" name="T3"/>
                <a:gd fmla="*/ 7938 w 21" name="T4"/>
                <a:gd fmla="*/ 5745 h 21" name="T5"/>
                <a:gd fmla="*/ 15875 w 21" name="T6"/>
                <a:gd fmla="*/ 0 h 21" name="T7"/>
                <a:gd fmla="*/ 50271 w 21" name="T8"/>
                <a:gd fmla="*/ 11490 h 21" name="T9"/>
                <a:gd fmla="*/ 52917 w 21" name="T10"/>
                <a:gd fmla="*/ 20108 h 21" name="T11"/>
                <a:gd fmla="*/ 44980 w 21" name="T12"/>
                <a:gd fmla="*/ 54580 h 21" name="T13"/>
                <a:gd fmla="*/ 37042 w 21" name="T14"/>
                <a:gd fmla="*/ 60325 h 21" name="T15"/>
                <a:gd fmla="*/ 5292 w 21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5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4" name="Freeform 193"/>
            <p:cNvSpPr>
              <a:spLocks noChangeArrowheads="1"/>
            </p:cNvSpPr>
            <p:nvPr/>
          </p:nvSpPr>
          <p:spPr bwMode="auto">
            <a:xfrm>
              <a:off x="1795463" y="1692275"/>
              <a:ext cx="55563" cy="58738"/>
            </a:xfrm>
            <a:custGeom>
              <a:gdLst>
                <a:gd fmla="*/ 5292 w 21" name="T0"/>
                <a:gd fmla="*/ 47550 h 21" name="T1"/>
                <a:gd fmla="*/ 2646 w 21" name="T2"/>
                <a:gd fmla="*/ 39159 h 21" name="T3"/>
                <a:gd fmla="*/ 10583 w 21" name="T4"/>
                <a:gd fmla="*/ 5594 h 21" name="T5"/>
                <a:gd fmla="*/ 18521 w 21" name="T6"/>
                <a:gd fmla="*/ 0 h 21" name="T7"/>
                <a:gd fmla="*/ 50271 w 21" name="T8"/>
                <a:gd fmla="*/ 11188 h 21" name="T9"/>
                <a:gd fmla="*/ 55563 w 21" name="T10"/>
                <a:gd fmla="*/ 16782 h 21" name="T11"/>
                <a:gd fmla="*/ 44980 w 21" name="T12"/>
                <a:gd fmla="*/ 53144 h 21" name="T13"/>
                <a:gd fmla="*/ 39688 w 21" name="T14"/>
                <a:gd fmla="*/ 55941 h 21" name="T15"/>
                <a:gd fmla="*/ 5292 w 21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6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5" name="Freeform 194"/>
            <p:cNvSpPr>
              <a:spLocks noChangeArrowheads="1"/>
            </p:cNvSpPr>
            <p:nvPr/>
          </p:nvSpPr>
          <p:spPr bwMode="auto">
            <a:xfrm>
              <a:off x="1781176" y="1747838"/>
              <a:ext cx="57150" cy="60325"/>
            </a:xfrm>
            <a:custGeom>
              <a:gdLst>
                <a:gd fmla="*/ 5443 w 21" name="T0"/>
                <a:gd fmla="*/ 48835 h 21" name="T1"/>
                <a:gd fmla="*/ 0 w 21" name="T2"/>
                <a:gd fmla="*/ 40217 h 21" name="T3"/>
                <a:gd fmla="*/ 10886 w 21" name="T4"/>
                <a:gd fmla="*/ 5745 h 21" name="T5"/>
                <a:gd fmla="*/ 16329 w 21" name="T6"/>
                <a:gd fmla="*/ 0 h 21" name="T7"/>
                <a:gd fmla="*/ 51707 w 21" name="T8"/>
                <a:gd fmla="*/ 11490 h 21" name="T9"/>
                <a:gd fmla="*/ 54429 w 21" name="T10"/>
                <a:gd fmla="*/ 17236 h 21" name="T11"/>
                <a:gd fmla="*/ 46264 w 21" name="T12"/>
                <a:gd fmla="*/ 54580 h 21" name="T13"/>
                <a:gd fmla="*/ 38100 w 21" name="T14"/>
                <a:gd fmla="*/ 57452 h 21" name="T15"/>
                <a:gd fmla="*/ 5443 w 21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5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6" name="Freeform 195"/>
            <p:cNvSpPr>
              <a:spLocks noChangeArrowheads="1"/>
            </p:cNvSpPr>
            <p:nvPr/>
          </p:nvSpPr>
          <p:spPr bwMode="auto">
            <a:xfrm>
              <a:off x="1768476" y="1804988"/>
              <a:ext cx="53975" cy="58738"/>
            </a:xfrm>
            <a:custGeom>
              <a:gdLst>
                <a:gd fmla="*/ 2699 w 20" name="T0"/>
                <a:gd fmla="*/ 47550 h 21" name="T1"/>
                <a:gd fmla="*/ 0 w 20" name="T2"/>
                <a:gd fmla="*/ 39159 h 21" name="T3"/>
                <a:gd fmla="*/ 8096 w 20" name="T4"/>
                <a:gd fmla="*/ 5594 h 21" name="T5"/>
                <a:gd fmla="*/ 16193 w 20" name="T6"/>
                <a:gd fmla="*/ 0 h 21" name="T7"/>
                <a:gd fmla="*/ 48578 w 20" name="T8"/>
                <a:gd fmla="*/ 8391 h 21" name="T9"/>
                <a:gd fmla="*/ 53975 w 20" name="T10"/>
                <a:gd fmla="*/ 16782 h 21" name="T11"/>
                <a:gd fmla="*/ 45879 w 20" name="T12"/>
                <a:gd fmla="*/ 53144 h 21" name="T13"/>
                <a:gd fmla="*/ 37783 w 20" name="T14"/>
                <a:gd fmla="*/ 55941 h 21" name="T15"/>
                <a:gd fmla="*/ 2699 w 20" name="T16"/>
                <a:gd fmla="*/ 47550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0" name="T27"/>
                <a:gd fmla="*/ 0 h 21" name="T28"/>
                <a:gd fmla="*/ 20 w 20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0">
                  <a:moveTo>
                    <a:pt x="1" y="17"/>
                  </a:moveTo>
                  <a:cubicBezTo>
                    <a:pt x="0" y="16"/>
                    <a:pt x="0" y="15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20" y="4"/>
                    <a:pt x="20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0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7" name="Freeform 196"/>
            <p:cNvSpPr>
              <a:spLocks noChangeArrowheads="1"/>
            </p:cNvSpPr>
            <p:nvPr/>
          </p:nvSpPr>
          <p:spPr bwMode="auto">
            <a:xfrm>
              <a:off x="1752601" y="1860550"/>
              <a:ext cx="55563" cy="60325"/>
            </a:xfrm>
            <a:custGeom>
              <a:gdLst>
                <a:gd fmla="*/ 5292 w 21" name="T0"/>
                <a:gd fmla="*/ 48835 h 21" name="T1"/>
                <a:gd fmla="*/ 0 w 21" name="T2"/>
                <a:gd fmla="*/ 40217 h 21" name="T3"/>
                <a:gd fmla="*/ 10583 w 21" name="T4"/>
                <a:gd fmla="*/ 5745 h 21" name="T5"/>
                <a:gd fmla="*/ 15875 w 21" name="T6"/>
                <a:gd fmla="*/ 0 h 21" name="T7"/>
                <a:gd fmla="*/ 50271 w 21" name="T8"/>
                <a:gd fmla="*/ 11490 h 21" name="T9"/>
                <a:gd fmla="*/ 52917 w 21" name="T10"/>
                <a:gd fmla="*/ 20108 h 21" name="T11"/>
                <a:gd fmla="*/ 44980 w 21" name="T12"/>
                <a:gd fmla="*/ 54580 h 21" name="T13"/>
                <a:gd fmla="*/ 37042 w 21" name="T14"/>
                <a:gd fmla="*/ 60325 h 21" name="T15"/>
                <a:gd fmla="*/ 5292 w 21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8" name="Freeform 197"/>
            <p:cNvSpPr>
              <a:spLocks noChangeArrowheads="1"/>
            </p:cNvSpPr>
            <p:nvPr/>
          </p:nvSpPr>
          <p:spPr bwMode="auto">
            <a:xfrm>
              <a:off x="1854201" y="1243013"/>
              <a:ext cx="55563" cy="60325"/>
            </a:xfrm>
            <a:custGeom>
              <a:gdLst>
                <a:gd fmla="*/ 5292 w 21" name="T0"/>
                <a:gd fmla="*/ 48835 h 21" name="T1"/>
                <a:gd fmla="*/ 0 w 21" name="T2"/>
                <a:gd fmla="*/ 43089 h 21" name="T3"/>
                <a:gd fmla="*/ 10583 w 21" name="T4"/>
                <a:gd fmla="*/ 5745 h 21" name="T5"/>
                <a:gd fmla="*/ 18521 w 21" name="T6"/>
                <a:gd fmla="*/ 2873 h 21" name="T7"/>
                <a:gd fmla="*/ 50271 w 21" name="T8"/>
                <a:gd fmla="*/ 11490 h 21" name="T9"/>
                <a:gd fmla="*/ 55563 w 21" name="T10"/>
                <a:gd fmla="*/ 20108 h 21" name="T11"/>
                <a:gd fmla="*/ 44980 w 21" name="T12"/>
                <a:gd fmla="*/ 54580 h 21" name="T13"/>
                <a:gd fmla="*/ 39688 w 21" name="T14"/>
                <a:gd fmla="*/ 60325 h 21" name="T15"/>
                <a:gd fmla="*/ 5292 w 21" name="T16"/>
                <a:gd fmla="*/ 48835 h 2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1" name="T27"/>
                <a:gd fmla="*/ 0 h 21" name="T28"/>
                <a:gd fmla="*/ 21 w 21" name="T29"/>
                <a:gd fmla="*/ 21 h 2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1" w="21">
                  <a:moveTo>
                    <a:pt x="2" y="17"/>
                  </a:moveTo>
                  <a:cubicBezTo>
                    <a:pt x="1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6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39" name="Freeform 198"/>
            <p:cNvSpPr>
              <a:spLocks noChangeArrowheads="1"/>
            </p:cNvSpPr>
            <p:nvPr/>
          </p:nvSpPr>
          <p:spPr bwMode="auto">
            <a:xfrm>
              <a:off x="1870076" y="1169988"/>
              <a:ext cx="58738" cy="76200"/>
            </a:xfrm>
            <a:custGeom>
              <a:gdLst>
                <a:gd fmla="*/ 2670 w 22" name="T0"/>
                <a:gd fmla="*/ 67733 h 27" name="T1"/>
                <a:gd fmla="*/ 0 w 22" name="T2"/>
                <a:gd fmla="*/ 59267 h 27" name="T3"/>
                <a:gd fmla="*/ 13350 w 22" name="T4"/>
                <a:gd fmla="*/ 5644 h 27" name="T5"/>
                <a:gd fmla="*/ 21359 w 22" name="T6"/>
                <a:gd fmla="*/ 2822 h 27" name="T7"/>
                <a:gd fmla="*/ 53398 w 22" name="T8"/>
                <a:gd fmla="*/ 11289 h 27" name="T9"/>
                <a:gd fmla="*/ 58738 w 22" name="T10"/>
                <a:gd fmla="*/ 19756 h 27" name="T11"/>
                <a:gd fmla="*/ 45388 w 22" name="T12"/>
                <a:gd fmla="*/ 73378 h 27" name="T13"/>
                <a:gd fmla="*/ 37379 w 22" name="T14"/>
                <a:gd fmla="*/ 76200 h 27" name="T15"/>
                <a:gd fmla="*/ 2670 w 22" name="T16"/>
                <a:gd fmla="*/ 67733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7" name="T28"/>
                <a:gd fmla="*/ 22 w 22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2">
                  <a:moveTo>
                    <a:pt x="1" y="24"/>
                  </a:moveTo>
                  <a:cubicBezTo>
                    <a:pt x="0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6" y="0"/>
                    <a:pt x="8" y="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5"/>
                    <a:pt x="22" y="6"/>
                    <a:pt x="22" y="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7"/>
                    <a:pt x="15" y="27"/>
                    <a:pt x="14" y="27"/>
                  </a:cubicBezTo>
                  <a:lnTo>
                    <a:pt x="1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0" name="Freeform 199"/>
            <p:cNvSpPr>
              <a:spLocks noChangeArrowheads="1"/>
            </p:cNvSpPr>
            <p:nvPr/>
          </p:nvSpPr>
          <p:spPr bwMode="auto">
            <a:xfrm>
              <a:off x="1689101" y="1198563"/>
              <a:ext cx="58738" cy="76200"/>
            </a:xfrm>
            <a:custGeom>
              <a:gdLst>
                <a:gd fmla="*/ 5340 w 22" name="T0"/>
                <a:gd fmla="*/ 64911 h 27" name="T1"/>
                <a:gd fmla="*/ 0 w 22" name="T2"/>
                <a:gd fmla="*/ 59267 h 27" name="T3"/>
                <a:gd fmla="*/ 13350 w 22" name="T4"/>
                <a:gd fmla="*/ 5644 h 27" name="T5"/>
                <a:gd fmla="*/ 21359 w 22" name="T6"/>
                <a:gd fmla="*/ 0 h 27" name="T7"/>
                <a:gd fmla="*/ 56068 w 22" name="T8"/>
                <a:gd fmla="*/ 11289 h 27" name="T9"/>
                <a:gd fmla="*/ 58738 w 22" name="T10"/>
                <a:gd fmla="*/ 19756 h 27" name="T11"/>
                <a:gd fmla="*/ 45388 w 22" name="T12"/>
                <a:gd fmla="*/ 70556 h 27" name="T13"/>
                <a:gd fmla="*/ 37379 w 22" name="T14"/>
                <a:gd fmla="*/ 76200 h 27" name="T15"/>
                <a:gd fmla="*/ 5340 w 22" name="T16"/>
                <a:gd fmla="*/ 64911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7" name="T28"/>
                <a:gd fmla="*/ 22 w 22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2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1" name="Freeform 200"/>
            <p:cNvSpPr>
              <a:spLocks noChangeArrowheads="1"/>
            </p:cNvSpPr>
            <p:nvPr/>
          </p:nvSpPr>
          <p:spPr bwMode="auto">
            <a:xfrm>
              <a:off x="1706563" y="1125538"/>
              <a:ext cx="61913" cy="76200"/>
            </a:xfrm>
            <a:custGeom>
              <a:gdLst>
                <a:gd fmla="*/ 5384 w 23" name="T0"/>
                <a:gd fmla="*/ 64911 h 27" name="T1"/>
                <a:gd fmla="*/ 0 w 23" name="T2"/>
                <a:gd fmla="*/ 59267 h 27" name="T3"/>
                <a:gd fmla="*/ 13459 w 23" name="T4"/>
                <a:gd fmla="*/ 5644 h 27" name="T5"/>
                <a:gd fmla="*/ 21535 w 23" name="T6"/>
                <a:gd fmla="*/ 0 h 27" name="T7"/>
                <a:gd fmla="*/ 56529 w 23" name="T8"/>
                <a:gd fmla="*/ 11289 h 27" name="T9"/>
                <a:gd fmla="*/ 59221 w 23" name="T10"/>
                <a:gd fmla="*/ 19756 h 27" name="T11"/>
                <a:gd fmla="*/ 45762 w 23" name="T12"/>
                <a:gd fmla="*/ 70556 h 27" name="T13"/>
                <a:gd fmla="*/ 37686 w 23" name="T14"/>
                <a:gd fmla="*/ 76200 h 27" name="T15"/>
                <a:gd fmla="*/ 5384 w 23" name="T16"/>
                <a:gd fmla="*/ 64911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3" name="T27"/>
                <a:gd fmla="*/ 0 h 27" name="T28"/>
                <a:gd fmla="*/ 23 w 23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3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3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6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2" name="Freeform 201"/>
            <p:cNvSpPr>
              <a:spLocks noChangeArrowheads="1"/>
            </p:cNvSpPr>
            <p:nvPr/>
          </p:nvSpPr>
          <p:spPr bwMode="auto">
            <a:xfrm>
              <a:off x="1670051" y="1271588"/>
              <a:ext cx="58738" cy="76200"/>
            </a:xfrm>
            <a:custGeom>
              <a:gdLst>
                <a:gd fmla="*/ 5340 w 22" name="T0"/>
                <a:gd fmla="*/ 64911 h 27" name="T1"/>
                <a:gd fmla="*/ 0 w 22" name="T2"/>
                <a:gd fmla="*/ 59267 h 27" name="T3"/>
                <a:gd fmla="*/ 13350 w 22" name="T4"/>
                <a:gd fmla="*/ 5644 h 27" name="T5"/>
                <a:gd fmla="*/ 21359 w 22" name="T6"/>
                <a:gd fmla="*/ 0 h 27" name="T7"/>
                <a:gd fmla="*/ 53398 w 22" name="T8"/>
                <a:gd fmla="*/ 11289 h 27" name="T9"/>
                <a:gd fmla="*/ 58738 w 22" name="T10"/>
                <a:gd fmla="*/ 19756 h 27" name="T11"/>
                <a:gd fmla="*/ 45388 w 22" name="T12"/>
                <a:gd fmla="*/ 70556 h 27" name="T13"/>
                <a:gd fmla="*/ 37379 w 22" name="T14"/>
                <a:gd fmla="*/ 76200 h 27" name="T15"/>
                <a:gd fmla="*/ 5340 w 22" name="T16"/>
                <a:gd fmla="*/ 64911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7" name="T28"/>
                <a:gd fmla="*/ 22 w 22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2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3" name="Freeform 202"/>
            <p:cNvSpPr>
              <a:spLocks noChangeArrowheads="1"/>
            </p:cNvSpPr>
            <p:nvPr/>
          </p:nvSpPr>
          <p:spPr bwMode="auto">
            <a:xfrm>
              <a:off x="1573213" y="1344613"/>
              <a:ext cx="136525" cy="376238"/>
            </a:xfrm>
            <a:custGeom>
              <a:gdLst>
                <a:gd fmla="*/ 5354 w 51" name="T0"/>
                <a:gd fmla="*/ 364923 h 133" name="T1"/>
                <a:gd fmla="*/ 0 w 51" name="T2"/>
                <a:gd fmla="*/ 356436 h 133" name="T3"/>
                <a:gd fmla="*/ 91017 w 51" name="T4"/>
                <a:gd fmla="*/ 5658 h 133" name="T5"/>
                <a:gd fmla="*/ 99048 w 51" name="T6"/>
                <a:gd fmla="*/ 0 h 133" name="T7"/>
                <a:gd fmla="*/ 131171 w 51" name="T8"/>
                <a:gd fmla="*/ 11315 h 133" name="T9"/>
                <a:gd fmla="*/ 136525 w 51" name="T10"/>
                <a:gd fmla="*/ 19802 h 133" name="T11"/>
                <a:gd fmla="*/ 45508 w 51" name="T12"/>
                <a:gd fmla="*/ 370580 h 133" name="T13"/>
                <a:gd fmla="*/ 37477 w 51" name="T14"/>
                <a:gd fmla="*/ 373409 h 133" name="T15"/>
                <a:gd fmla="*/ 5354 w 51" name="T16"/>
                <a:gd fmla="*/ 364923 h 13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51" name="T27"/>
                <a:gd fmla="*/ 0 h 133" name="T28"/>
                <a:gd fmla="*/ 51 w 51" name="T29"/>
                <a:gd fmla="*/ 133 h 133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3" w="51">
                  <a:moveTo>
                    <a:pt x="2" y="129"/>
                  </a:moveTo>
                  <a:cubicBezTo>
                    <a:pt x="1" y="129"/>
                    <a:pt x="0" y="127"/>
                    <a:pt x="0" y="126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1"/>
                    <a:pt x="36" y="0"/>
                    <a:pt x="37" y="0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51" y="4"/>
                    <a:pt x="51" y="5"/>
                    <a:pt x="51" y="7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7" y="132"/>
                    <a:pt x="16" y="133"/>
                    <a:pt x="14" y="132"/>
                  </a:cubicBezTo>
                  <a:lnTo>
                    <a:pt x="2" y="1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4" name="Freeform 203"/>
            <p:cNvSpPr>
              <a:spLocks noChangeArrowheads="1"/>
            </p:cNvSpPr>
            <p:nvPr/>
          </p:nvSpPr>
          <p:spPr bwMode="auto">
            <a:xfrm>
              <a:off x="1536701" y="1790700"/>
              <a:ext cx="58738" cy="76200"/>
            </a:xfrm>
            <a:custGeom>
              <a:gdLst>
                <a:gd fmla="*/ 5340 w 22" name="T0"/>
                <a:gd fmla="*/ 64911 h 27" name="T1"/>
                <a:gd fmla="*/ 0 w 22" name="T2"/>
                <a:gd fmla="*/ 59267 h 27" name="T3"/>
                <a:gd fmla="*/ 13350 w 22" name="T4"/>
                <a:gd fmla="*/ 5644 h 27" name="T5"/>
                <a:gd fmla="*/ 21359 w 22" name="T6"/>
                <a:gd fmla="*/ 0 h 27" name="T7"/>
                <a:gd fmla="*/ 53398 w 22" name="T8"/>
                <a:gd fmla="*/ 11289 h 27" name="T9"/>
                <a:gd fmla="*/ 58738 w 22" name="T10"/>
                <a:gd fmla="*/ 19756 h 27" name="T11"/>
                <a:gd fmla="*/ 45388 w 22" name="T12"/>
                <a:gd fmla="*/ 70556 h 27" name="T13"/>
                <a:gd fmla="*/ 37379 w 22" name="T14"/>
                <a:gd fmla="*/ 76200 h 27" name="T15"/>
                <a:gd fmla="*/ 5340 w 22" name="T16"/>
                <a:gd fmla="*/ 64911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7" name="T28"/>
                <a:gd fmla="*/ 22 w 22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2">
                  <a:moveTo>
                    <a:pt x="2" y="23"/>
                  </a:moveTo>
                  <a:cubicBezTo>
                    <a:pt x="0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5" name="Freeform 204"/>
            <p:cNvSpPr>
              <a:spLocks noChangeArrowheads="1"/>
            </p:cNvSpPr>
            <p:nvPr/>
          </p:nvSpPr>
          <p:spPr bwMode="auto">
            <a:xfrm>
              <a:off x="1555751" y="1717675"/>
              <a:ext cx="58738" cy="76200"/>
            </a:xfrm>
            <a:custGeom>
              <a:gdLst>
                <a:gd fmla="*/ 5340 w 22" name="T0"/>
                <a:gd fmla="*/ 64911 h 27" name="T1"/>
                <a:gd fmla="*/ 0 w 22" name="T2"/>
                <a:gd fmla="*/ 59267 h 27" name="T3"/>
                <a:gd fmla="*/ 13350 w 22" name="T4"/>
                <a:gd fmla="*/ 5644 h 27" name="T5"/>
                <a:gd fmla="*/ 21359 w 22" name="T6"/>
                <a:gd fmla="*/ 0 h 27" name="T7"/>
                <a:gd fmla="*/ 53398 w 22" name="T8"/>
                <a:gd fmla="*/ 11289 h 27" name="T9"/>
                <a:gd fmla="*/ 58738 w 22" name="T10"/>
                <a:gd fmla="*/ 19756 h 27" name="T11"/>
                <a:gd fmla="*/ 45388 w 22" name="T12"/>
                <a:gd fmla="*/ 70556 h 27" name="T13"/>
                <a:gd fmla="*/ 37379 w 22" name="T14"/>
                <a:gd fmla="*/ 76200 h 27" name="T15"/>
                <a:gd fmla="*/ 5340 w 22" name="T16"/>
                <a:gd fmla="*/ 64911 h 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7" name="T28"/>
                <a:gd fmla="*/ 22 w 22" name="T29"/>
                <a:gd fmla="*/ 27 h 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7" w="22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grpSp>
          <p:nvGrpSpPr>
            <p:cNvPr id="6346" name="Group 406"/>
            <p:cNvGrpSpPr/>
            <p:nvPr/>
          </p:nvGrpSpPr>
          <p:grpSpPr>
            <a:xfrm>
              <a:off x="0" y="366713"/>
              <a:ext cx="4886325" cy="5895976"/>
              <a:chExt cx="3078" cy="3714"/>
            </a:xfrm>
          </p:grpSpPr>
          <p:sp>
            <p:nvSpPr>
              <p:cNvPr id="6653" name="Freeform 206"/>
              <p:cNvSpPr>
                <a:spLocks noChangeArrowheads="1"/>
              </p:cNvSpPr>
              <p:nvPr/>
            </p:nvSpPr>
            <p:spPr bwMode="auto">
              <a:xfrm>
                <a:off x="956" y="943"/>
                <a:ext cx="37" cy="48"/>
              </a:xfrm>
              <a:custGeom>
                <a:gdLst>
                  <a:gd fmla="*/ 3 w 22" name="T0"/>
                  <a:gd fmla="*/ 41 h 27" name="T1"/>
                  <a:gd fmla="*/ 0 w 22" name="T2"/>
                  <a:gd fmla="*/ 37 h 27" name="T3"/>
                  <a:gd fmla="*/ 8 w 22" name="T4"/>
                  <a:gd fmla="*/ 4 h 27" name="T5"/>
                  <a:gd fmla="*/ 13 w 22" name="T6"/>
                  <a:gd fmla="*/ 2 h 27" name="T7"/>
                  <a:gd fmla="*/ 34 w 22" name="T8"/>
                  <a:gd fmla="*/ 7 h 27" name="T9"/>
                  <a:gd fmla="*/ 37 w 22" name="T10"/>
                  <a:gd fmla="*/ 12 h 27" name="T11"/>
                  <a:gd fmla="*/ 29 w 22" name="T12"/>
                  <a:gd fmla="*/ 44 h 27" name="T13"/>
                  <a:gd fmla="*/ 24 w 22" name="T14"/>
                  <a:gd fmla="*/ 48 h 27" name="T15"/>
                  <a:gd fmla="*/ 3 w 22" name="T16"/>
                  <a:gd fmla="*/ 41 h 2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2" name="T27"/>
                  <a:gd fmla="*/ 0 h 27" name="T28"/>
                  <a:gd fmla="*/ 22 w 22" name="T29"/>
                  <a:gd fmla="*/ 27 h 2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7" w="22">
                    <a:moveTo>
                      <a:pt x="2" y="23"/>
                    </a:moveTo>
                    <a:cubicBezTo>
                      <a:pt x="0" y="23"/>
                      <a:pt x="0" y="22"/>
                      <a:pt x="0" y="2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7" y="0"/>
                      <a:pt x="8" y="1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5"/>
                      <a:pt x="22" y="7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6" y="27"/>
                      <a:pt x="15" y="27"/>
                      <a:pt x="14" y="27"/>
                    </a:cubicBezTo>
                    <a:lnTo>
                      <a:pt x="2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4" name="Freeform 207"/>
              <p:cNvSpPr>
                <a:spLocks noChangeArrowheads="1"/>
              </p:cNvSpPr>
              <p:nvPr/>
            </p:nvSpPr>
            <p:spPr bwMode="auto">
              <a:xfrm>
                <a:off x="1139" y="497"/>
                <a:ext cx="40" cy="57"/>
              </a:xfrm>
              <a:custGeom>
                <a:gdLst>
                  <a:gd fmla="*/ 3 w 24" name="T0"/>
                  <a:gd fmla="*/ 50 h 32" name="T1"/>
                  <a:gd fmla="*/ 0 w 24" name="T2"/>
                  <a:gd fmla="*/ 46 h 32" name="T3"/>
                  <a:gd fmla="*/ 12 w 24" name="T4"/>
                  <a:gd fmla="*/ 4 h 32" name="T5"/>
                  <a:gd fmla="*/ 17 w 24" name="T6"/>
                  <a:gd fmla="*/ 0 h 32" name="T7"/>
                  <a:gd fmla="*/ 37 w 24" name="T8"/>
                  <a:gd fmla="*/ 5 h 32" name="T9"/>
                  <a:gd fmla="*/ 40 w 24" name="T10"/>
                  <a:gd fmla="*/ 11 h 32" name="T11"/>
                  <a:gd fmla="*/ 28 w 24" name="T12"/>
                  <a:gd fmla="*/ 53 h 32" name="T13"/>
                  <a:gd fmla="*/ 23 w 24" name="T14"/>
                  <a:gd fmla="*/ 57 h 32" name="T15"/>
                  <a:gd fmla="*/ 3 w 24" name="T16"/>
                  <a:gd fmla="*/ 50 h 3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4" name="T27"/>
                  <a:gd fmla="*/ 0 h 32" name="T28"/>
                  <a:gd fmla="*/ 24 w 24" name="T29"/>
                  <a:gd fmla="*/ 32 h 3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2" w="24">
                    <a:moveTo>
                      <a:pt x="2" y="28"/>
                    </a:moveTo>
                    <a:cubicBezTo>
                      <a:pt x="1" y="28"/>
                      <a:pt x="0" y="27"/>
                      <a:pt x="0" y="26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0"/>
                      <a:pt x="8" y="0"/>
                      <a:pt x="10" y="0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3" y="4"/>
                      <a:pt x="24" y="5"/>
                      <a:pt x="24" y="6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17" y="31"/>
                      <a:pt x="16" y="32"/>
                      <a:pt x="14" y="32"/>
                    </a:cubicBezTo>
                    <a:lnTo>
                      <a:pt x="2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5" name="Freeform 208"/>
              <p:cNvSpPr>
                <a:spLocks noChangeArrowheads="1"/>
              </p:cNvSpPr>
              <p:nvPr/>
            </p:nvSpPr>
            <p:spPr bwMode="auto">
              <a:xfrm>
                <a:off x="1159" y="588"/>
                <a:ext cx="36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5 w 21" name="T4"/>
                  <a:gd fmla="*/ 4 h 21" name="T5"/>
                  <a:gd fmla="*/ 10 w 21" name="T6"/>
                  <a:gd fmla="*/ 0 h 21" name="T7"/>
                  <a:gd fmla="*/ 33 w 21" name="T8"/>
                  <a:gd fmla="*/ 7 h 21" name="T9"/>
                  <a:gd fmla="*/ 34 w 21" name="T10"/>
                  <a:gd fmla="*/ 12 h 21" name="T11"/>
                  <a:gd fmla="*/ 29 w 21" name="T12"/>
                  <a:gd fmla="*/ 33 h 21" name="T13"/>
                  <a:gd fmla="*/ 24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6" name="Freeform 209"/>
              <p:cNvSpPr>
                <a:spLocks noChangeArrowheads="1"/>
              </p:cNvSpPr>
              <p:nvPr/>
            </p:nvSpPr>
            <p:spPr bwMode="auto">
              <a:xfrm>
                <a:off x="1149" y="623"/>
                <a:ext cx="36" cy="38"/>
              </a:xfrm>
              <a:custGeom>
                <a:gdLst>
                  <a:gd fmla="*/ 3 w 21" name="T0"/>
                  <a:gd fmla="*/ 31 h 21" name="T1"/>
                  <a:gd fmla="*/ 2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3 w 21" name="T8"/>
                  <a:gd fmla="*/ 7 h 21" name="T9"/>
                  <a:gd fmla="*/ 36 w 21" name="T10"/>
                  <a:gd fmla="*/ 13 h 21" name="T11"/>
                  <a:gd fmla="*/ 29 w 21" name="T12"/>
                  <a:gd fmla="*/ 34 h 21" name="T13"/>
                  <a:gd fmla="*/ 26 w 21" name="T14"/>
                  <a:gd fmla="*/ 38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7" name="Freeform 210"/>
              <p:cNvSpPr>
                <a:spLocks noChangeArrowheads="1"/>
              </p:cNvSpPr>
              <p:nvPr/>
            </p:nvSpPr>
            <p:spPr bwMode="auto">
              <a:xfrm>
                <a:off x="1141" y="659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7 w 21" name="T4"/>
                  <a:gd fmla="*/ 4 h 21" name="T5"/>
                  <a:gd fmla="*/ 10 w 21" name="T6"/>
                  <a:gd fmla="*/ 0 h 21" name="T7"/>
                  <a:gd fmla="*/ 32 w 21" name="T8"/>
                  <a:gd fmla="*/ 7 h 21" name="T9"/>
                  <a:gd fmla="*/ 33 w 21" name="T10"/>
                  <a:gd fmla="*/ 11 h 21" name="T11"/>
                  <a:gd fmla="*/ 28 w 21" name="T12"/>
                  <a:gd fmla="*/ 33 h 21" name="T13"/>
                  <a:gd fmla="*/ 23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8" name="Freeform 211"/>
              <p:cNvSpPr>
                <a:spLocks noChangeArrowheads="1"/>
              </p:cNvSpPr>
              <p:nvPr/>
            </p:nvSpPr>
            <p:spPr bwMode="auto">
              <a:xfrm>
                <a:off x="1132" y="695"/>
                <a:ext cx="34" cy="37"/>
              </a:xfrm>
              <a:custGeom>
                <a:gdLst>
                  <a:gd fmla="*/ 2 w 20" name="T0"/>
                  <a:gd fmla="*/ 30 h 21" name="T1"/>
                  <a:gd fmla="*/ 0 w 20" name="T2"/>
                  <a:gd fmla="*/ 25 h 21" name="T3"/>
                  <a:gd fmla="*/ 5 w 20" name="T4"/>
                  <a:gd fmla="*/ 4 h 21" name="T5"/>
                  <a:gd fmla="*/ 10 w 20" name="T6"/>
                  <a:gd fmla="*/ 0 h 21" name="T7"/>
                  <a:gd fmla="*/ 31 w 20" name="T8"/>
                  <a:gd fmla="*/ 7 h 21" name="T9"/>
                  <a:gd fmla="*/ 34 w 20" name="T10"/>
                  <a:gd fmla="*/ 11 h 21" name="T11"/>
                  <a:gd fmla="*/ 29 w 20" name="T12"/>
                  <a:gd fmla="*/ 33 h 21" name="T13"/>
                  <a:gd fmla="*/ 24 w 20" name="T14"/>
                  <a:gd fmla="*/ 35 h 21" name="T15"/>
                  <a:gd fmla="*/ 2 w 20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1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9" name="Freeform 212"/>
              <p:cNvSpPr>
                <a:spLocks noChangeArrowheads="1"/>
              </p:cNvSpPr>
              <p:nvPr/>
            </p:nvSpPr>
            <p:spPr bwMode="auto">
              <a:xfrm>
                <a:off x="1122" y="730"/>
                <a:ext cx="36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3 w 21" name="T8"/>
                  <a:gd fmla="*/ 5 h 21" name="T9"/>
                  <a:gd fmla="*/ 36 w 21" name="T10"/>
                  <a:gd fmla="*/ 11 h 21" name="T11"/>
                  <a:gd fmla="*/ 29 w 21" name="T12"/>
                  <a:gd fmla="*/ 33 h 21" name="T13"/>
                  <a:gd fmla="*/ 24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0" name="Freeform 213"/>
              <p:cNvSpPr>
                <a:spLocks noChangeArrowheads="1"/>
              </p:cNvSpPr>
              <p:nvPr/>
            </p:nvSpPr>
            <p:spPr bwMode="auto">
              <a:xfrm>
                <a:off x="1114" y="766"/>
                <a:ext cx="35" cy="35"/>
              </a:xfrm>
              <a:custGeom>
                <a:gdLst>
                  <a:gd fmla="*/ 3 w 21" name="T0"/>
                  <a:gd fmla="*/ 30 h 20" name="T1"/>
                  <a:gd fmla="*/ 0 w 21" name="T2"/>
                  <a:gd fmla="*/ 25 h 20" name="T3"/>
                  <a:gd fmla="*/ 5 w 21" name="T4"/>
                  <a:gd fmla="*/ 4 h 20" name="T5"/>
                  <a:gd fmla="*/ 10 w 21" name="T6"/>
                  <a:gd fmla="*/ 0 h 20" name="T7"/>
                  <a:gd fmla="*/ 32 w 21" name="T8"/>
                  <a:gd fmla="*/ 5 h 20" name="T9"/>
                  <a:gd fmla="*/ 33 w 21" name="T10"/>
                  <a:gd fmla="*/ 11 h 20" name="T11"/>
                  <a:gd fmla="*/ 28 w 21" name="T12"/>
                  <a:gd fmla="*/ 33 h 20" name="T13"/>
                  <a:gd fmla="*/ 23 w 21" name="T14"/>
                  <a:gd fmla="*/ 35 h 20" name="T15"/>
                  <a:gd fmla="*/ 3 w 21" name="T16"/>
                  <a:gd fmla="*/ 30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0" name="T28"/>
                  <a:gd fmla="*/ 21 w 21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1">
                    <a:moveTo>
                      <a:pt x="2" y="17"/>
                    </a:moveTo>
                    <a:cubicBezTo>
                      <a:pt x="0" y="16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0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1" name="Freeform 214"/>
              <p:cNvSpPr>
                <a:spLocks noChangeArrowheads="1"/>
              </p:cNvSpPr>
              <p:nvPr/>
            </p:nvSpPr>
            <p:spPr bwMode="auto">
              <a:xfrm>
                <a:off x="1104" y="799"/>
                <a:ext cx="35" cy="38"/>
              </a:xfrm>
              <a:custGeom>
                <a:gdLst>
                  <a:gd fmla="*/ 3 w 21" name="T0"/>
                  <a:gd fmla="*/ 33 h 21" name="T1"/>
                  <a:gd fmla="*/ 2 w 21" name="T2"/>
                  <a:gd fmla="*/ 27 h 21" name="T3"/>
                  <a:gd fmla="*/ 7 w 21" name="T4"/>
                  <a:gd fmla="*/ 4 h 21" name="T5"/>
                  <a:gd fmla="*/ 12 w 21" name="T6"/>
                  <a:gd fmla="*/ 2 h 21" name="T7"/>
                  <a:gd fmla="*/ 32 w 21" name="T8"/>
                  <a:gd fmla="*/ 7 h 21" name="T9"/>
                  <a:gd fmla="*/ 35 w 21" name="T10"/>
                  <a:gd fmla="*/ 13 h 21" name="T11"/>
                  <a:gd fmla="*/ 28 w 21" name="T12"/>
                  <a:gd fmla="*/ 34 h 21" name="T13"/>
                  <a:gd fmla="*/ 25 w 21" name="T14"/>
                  <a:gd fmla="*/ 38 h 21" name="T15"/>
                  <a:gd fmla="*/ 3 w 21" name="T16"/>
                  <a:gd fmla="*/ 33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8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5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6" y="21"/>
                      <a:pt x="15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2" name="Freeform 215"/>
              <p:cNvSpPr>
                <a:spLocks noChangeArrowheads="1"/>
              </p:cNvSpPr>
              <p:nvPr/>
            </p:nvSpPr>
            <p:spPr bwMode="auto">
              <a:xfrm>
                <a:off x="1096" y="835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6 h 21" name="T3"/>
                  <a:gd fmla="*/ 7 w 21" name="T4"/>
                  <a:gd fmla="*/ 4 h 21" name="T5"/>
                  <a:gd fmla="*/ 10 w 21" name="T6"/>
                  <a:gd fmla="*/ 2 h 21" name="T7"/>
                  <a:gd fmla="*/ 32 w 21" name="T8"/>
                  <a:gd fmla="*/ 7 h 21" name="T9"/>
                  <a:gd fmla="*/ 33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3" name="Freeform 216"/>
              <p:cNvSpPr>
                <a:spLocks noChangeArrowheads="1"/>
              </p:cNvSpPr>
              <p:nvPr/>
            </p:nvSpPr>
            <p:spPr bwMode="auto">
              <a:xfrm>
                <a:off x="1085" y="870"/>
                <a:ext cx="36" cy="38"/>
              </a:xfrm>
              <a:custGeom>
                <a:gdLst>
                  <a:gd fmla="*/ 3 w 21" name="T0"/>
                  <a:gd fmla="*/ 31 h 21" name="T1"/>
                  <a:gd fmla="*/ 2 w 21" name="T2"/>
                  <a:gd fmla="*/ 27 h 21" name="T3"/>
                  <a:gd fmla="*/ 7 w 21" name="T4"/>
                  <a:gd fmla="*/ 4 h 21" name="T5"/>
                  <a:gd fmla="*/ 12 w 21" name="T6"/>
                  <a:gd fmla="*/ 2 h 21" name="T7"/>
                  <a:gd fmla="*/ 33 w 21" name="T8"/>
                  <a:gd fmla="*/ 7 h 21" name="T9"/>
                  <a:gd fmla="*/ 36 w 21" name="T10"/>
                  <a:gd fmla="*/ 13 h 21" name="T11"/>
                  <a:gd fmla="*/ 31 w 21" name="T12"/>
                  <a:gd fmla="*/ 34 h 21" name="T13"/>
                  <a:gd fmla="*/ 26 w 21" name="T14"/>
                  <a:gd fmla="*/ 38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4" name="Freeform 217"/>
              <p:cNvSpPr>
                <a:spLocks noChangeArrowheads="1"/>
              </p:cNvSpPr>
              <p:nvPr/>
            </p:nvSpPr>
            <p:spPr bwMode="auto">
              <a:xfrm>
                <a:off x="1077" y="906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6 h 21" name="T3"/>
                  <a:gd fmla="*/ 7 w 21" name="T4"/>
                  <a:gd fmla="*/ 4 h 21" name="T5"/>
                  <a:gd fmla="*/ 12 w 21" name="T6"/>
                  <a:gd fmla="*/ 0 h 21" name="T7"/>
                  <a:gd fmla="*/ 32 w 21" name="T8"/>
                  <a:gd fmla="*/ 7 h 21" name="T9"/>
                  <a:gd fmla="*/ 35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5" name="Freeform 218"/>
              <p:cNvSpPr>
                <a:spLocks noChangeArrowheads="1"/>
              </p:cNvSpPr>
              <p:nvPr/>
            </p:nvSpPr>
            <p:spPr bwMode="auto">
              <a:xfrm>
                <a:off x="1069" y="941"/>
                <a:ext cx="33" cy="38"/>
              </a:xfrm>
              <a:custGeom>
                <a:gdLst>
                  <a:gd fmla="*/ 3 w 20" name="T0"/>
                  <a:gd fmla="*/ 31 h 21" name="T1"/>
                  <a:gd fmla="*/ 0 w 20" name="T2"/>
                  <a:gd fmla="*/ 25 h 21" name="T3"/>
                  <a:gd fmla="*/ 5 w 20" name="T4"/>
                  <a:gd fmla="*/ 4 h 21" name="T5"/>
                  <a:gd fmla="*/ 10 w 20" name="T6"/>
                  <a:gd fmla="*/ 0 h 21" name="T7"/>
                  <a:gd fmla="*/ 31 w 20" name="T8"/>
                  <a:gd fmla="*/ 7 h 21" name="T9"/>
                  <a:gd fmla="*/ 33 w 20" name="T10"/>
                  <a:gd fmla="*/ 13 h 21" name="T11"/>
                  <a:gd fmla="*/ 28 w 20" name="T12"/>
                  <a:gd fmla="*/ 34 h 21" name="T13"/>
                  <a:gd fmla="*/ 23 w 20" name="T14"/>
                  <a:gd fmla="*/ 38 h 21" name="T15"/>
                  <a:gd fmla="*/ 3 w 20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0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6" name="Freeform 219"/>
              <p:cNvSpPr>
                <a:spLocks noChangeArrowheads="1"/>
              </p:cNvSpPr>
              <p:nvPr/>
            </p:nvSpPr>
            <p:spPr bwMode="auto">
              <a:xfrm>
                <a:off x="1131" y="554"/>
                <a:ext cx="35" cy="38"/>
              </a:xfrm>
              <a:custGeom>
                <a:gdLst>
                  <a:gd fmla="*/ 3 w 21" name="T0"/>
                  <a:gd fmla="*/ 31 h 21" name="T1"/>
                  <a:gd fmla="*/ 0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2 w 21" name="T8"/>
                  <a:gd fmla="*/ 7 h 21" name="T9"/>
                  <a:gd fmla="*/ 35 w 21" name="T10"/>
                  <a:gd fmla="*/ 11 h 21" name="T11"/>
                  <a:gd fmla="*/ 28 w 21" name="T12"/>
                  <a:gd fmla="*/ 34 h 21" name="T13"/>
                  <a:gd fmla="*/ 23 w 21" name="T14"/>
                  <a:gd fmla="*/ 36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7" name="Freeform 220"/>
              <p:cNvSpPr>
                <a:spLocks noChangeArrowheads="1"/>
              </p:cNvSpPr>
              <p:nvPr/>
            </p:nvSpPr>
            <p:spPr bwMode="auto">
              <a:xfrm>
                <a:off x="1122" y="590"/>
                <a:ext cx="34" cy="37"/>
              </a:xfrm>
              <a:custGeom>
                <a:gdLst>
                  <a:gd fmla="*/ 3 w 20" name="T0"/>
                  <a:gd fmla="*/ 30 h 21" name="T1"/>
                  <a:gd fmla="*/ 0 w 20" name="T2"/>
                  <a:gd fmla="*/ 25 h 21" name="T3"/>
                  <a:gd fmla="*/ 5 w 20" name="T4"/>
                  <a:gd fmla="*/ 4 h 21" name="T5"/>
                  <a:gd fmla="*/ 10 w 20" name="T6"/>
                  <a:gd fmla="*/ 0 h 21" name="T7"/>
                  <a:gd fmla="*/ 32 w 20" name="T8"/>
                  <a:gd fmla="*/ 5 h 21" name="T9"/>
                  <a:gd fmla="*/ 34 w 20" name="T10"/>
                  <a:gd fmla="*/ 11 h 21" name="T11"/>
                  <a:gd fmla="*/ 29 w 20" name="T12"/>
                  <a:gd fmla="*/ 33 h 21" name="T13"/>
                  <a:gd fmla="*/ 24 w 20" name="T14"/>
                  <a:gd fmla="*/ 35 h 21" name="T15"/>
                  <a:gd fmla="*/ 3 w 20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2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8" name="Freeform 221"/>
              <p:cNvSpPr>
                <a:spLocks noChangeArrowheads="1"/>
              </p:cNvSpPr>
              <p:nvPr/>
            </p:nvSpPr>
            <p:spPr bwMode="auto">
              <a:xfrm>
                <a:off x="1112" y="625"/>
                <a:ext cx="36" cy="36"/>
              </a:xfrm>
              <a:custGeom>
                <a:gdLst>
                  <a:gd fmla="*/ 3 w 21" name="T0"/>
                  <a:gd fmla="*/ 31 h 20" name="T1"/>
                  <a:gd fmla="*/ 2 w 21" name="T2"/>
                  <a:gd fmla="*/ 25 h 20" name="T3"/>
                  <a:gd fmla="*/ 7 w 21" name="T4"/>
                  <a:gd fmla="*/ 4 h 20" name="T5"/>
                  <a:gd fmla="*/ 12 w 21" name="T6"/>
                  <a:gd fmla="*/ 0 h 20" name="T7"/>
                  <a:gd fmla="*/ 33 w 21" name="T8"/>
                  <a:gd fmla="*/ 5 h 20" name="T9"/>
                  <a:gd fmla="*/ 36 w 21" name="T10"/>
                  <a:gd fmla="*/ 11 h 20" name="T11"/>
                  <a:gd fmla="*/ 29 w 21" name="T12"/>
                  <a:gd fmla="*/ 34 h 20" name="T13"/>
                  <a:gd fmla="*/ 26 w 21" name="T14"/>
                  <a:gd fmla="*/ 36 h 20" name="T15"/>
                  <a:gd fmla="*/ 3 w 21" name="T16"/>
                  <a:gd fmla="*/ 31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0" name="T28"/>
                  <a:gd fmla="*/ 21 w 21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1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69" name="Freeform 222"/>
              <p:cNvSpPr>
                <a:spLocks noChangeArrowheads="1"/>
              </p:cNvSpPr>
              <p:nvPr/>
            </p:nvSpPr>
            <p:spPr bwMode="auto">
              <a:xfrm>
                <a:off x="1104" y="661"/>
                <a:ext cx="35" cy="35"/>
              </a:xfrm>
              <a:custGeom>
                <a:gdLst>
                  <a:gd fmla="*/ 3 w 21" name="T0"/>
                  <a:gd fmla="*/ 30 h 20" name="T1"/>
                  <a:gd fmla="*/ 0 w 21" name="T2"/>
                  <a:gd fmla="*/ 25 h 20" name="T3"/>
                  <a:gd fmla="*/ 7 w 21" name="T4"/>
                  <a:gd fmla="*/ 2 h 20" name="T5"/>
                  <a:gd fmla="*/ 10 w 21" name="T6"/>
                  <a:gd fmla="*/ 0 h 20" name="T7"/>
                  <a:gd fmla="*/ 32 w 21" name="T8"/>
                  <a:gd fmla="*/ 5 h 20" name="T9"/>
                  <a:gd fmla="*/ 33 w 21" name="T10"/>
                  <a:gd fmla="*/ 11 h 20" name="T11"/>
                  <a:gd fmla="*/ 28 w 21" name="T12"/>
                  <a:gd fmla="*/ 32 h 20" name="T13"/>
                  <a:gd fmla="*/ 23 w 21" name="T14"/>
                  <a:gd fmla="*/ 35 h 20" name="T15"/>
                  <a:gd fmla="*/ 3 w 21" name="T16"/>
                  <a:gd fmla="*/ 30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0" name="T28"/>
                  <a:gd fmla="*/ 21 w 21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1">
                    <a:moveTo>
                      <a:pt x="2" y="17"/>
                    </a:moveTo>
                    <a:cubicBezTo>
                      <a:pt x="1" y="16"/>
                      <a:pt x="0" y="15"/>
                      <a:pt x="0" y="14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20"/>
                      <a:pt x="15" y="20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0" name="Freeform 223"/>
              <p:cNvSpPr>
                <a:spLocks noChangeArrowheads="1"/>
              </p:cNvSpPr>
              <p:nvPr/>
            </p:nvSpPr>
            <p:spPr bwMode="auto">
              <a:xfrm>
                <a:off x="1094" y="695"/>
                <a:ext cx="35" cy="37"/>
              </a:xfrm>
              <a:custGeom>
                <a:gdLst>
                  <a:gd fmla="*/ 3 w 21" name="T0"/>
                  <a:gd fmla="*/ 32 h 21" name="T1"/>
                  <a:gd fmla="*/ 2 w 21" name="T2"/>
                  <a:gd fmla="*/ 26 h 21" name="T3"/>
                  <a:gd fmla="*/ 7 w 21" name="T4"/>
                  <a:gd fmla="*/ 4 h 21" name="T5"/>
                  <a:gd fmla="*/ 12 w 21" name="T6"/>
                  <a:gd fmla="*/ 2 h 21" name="T7"/>
                  <a:gd fmla="*/ 32 w 21" name="T8"/>
                  <a:gd fmla="*/ 7 h 21" name="T9"/>
                  <a:gd fmla="*/ 35 w 21" name="T10"/>
                  <a:gd fmla="*/ 12 h 21" name="T11"/>
                  <a:gd fmla="*/ 30 w 21" name="T12"/>
                  <a:gd fmla="*/ 33 h 21" name="T13"/>
                  <a:gd fmla="*/ 25 w 21" name="T14"/>
                  <a:gd fmla="*/ 37 h 21" name="T15"/>
                  <a:gd fmla="*/ 3 w 21" name="T16"/>
                  <a:gd fmla="*/ 32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8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1"/>
                      <a:pt x="16" y="21"/>
                      <a:pt x="15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1" name="Freeform 224"/>
              <p:cNvSpPr>
                <a:spLocks noChangeArrowheads="1"/>
              </p:cNvSpPr>
              <p:nvPr/>
            </p:nvSpPr>
            <p:spPr bwMode="auto">
              <a:xfrm>
                <a:off x="1085" y="730"/>
                <a:ext cx="36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6 h 21" name="T3"/>
                  <a:gd fmla="*/ 7 w 21" name="T4"/>
                  <a:gd fmla="*/ 4 h 21" name="T5"/>
                  <a:gd fmla="*/ 10 w 21" name="T6"/>
                  <a:gd fmla="*/ 2 h 21" name="T7"/>
                  <a:gd fmla="*/ 33 w 21" name="T8"/>
                  <a:gd fmla="*/ 7 h 21" name="T9"/>
                  <a:gd fmla="*/ 34 w 21" name="T10"/>
                  <a:gd fmla="*/ 12 h 21" name="T11"/>
                  <a:gd fmla="*/ 29 w 21" name="T12"/>
                  <a:gd fmla="*/ 33 h 21" name="T13"/>
                  <a:gd fmla="*/ 24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2" name="Freeform 225"/>
              <p:cNvSpPr>
                <a:spLocks noChangeArrowheads="1"/>
              </p:cNvSpPr>
              <p:nvPr/>
            </p:nvSpPr>
            <p:spPr bwMode="auto">
              <a:xfrm>
                <a:off x="1077" y="766"/>
                <a:ext cx="34" cy="37"/>
              </a:xfrm>
              <a:custGeom>
                <a:gdLst>
                  <a:gd fmla="*/ 2 w 20" name="T0"/>
                  <a:gd fmla="*/ 30 h 21" name="T1"/>
                  <a:gd fmla="*/ 0 w 20" name="T2"/>
                  <a:gd fmla="*/ 26 h 21" name="T3"/>
                  <a:gd fmla="*/ 5 w 20" name="T4"/>
                  <a:gd fmla="*/ 4 h 21" name="T5"/>
                  <a:gd fmla="*/ 10 w 20" name="T6"/>
                  <a:gd fmla="*/ 2 h 21" name="T7"/>
                  <a:gd fmla="*/ 31 w 20" name="T8"/>
                  <a:gd fmla="*/ 7 h 21" name="T9"/>
                  <a:gd fmla="*/ 34 w 20" name="T10"/>
                  <a:gd fmla="*/ 12 h 21" name="T11"/>
                  <a:gd fmla="*/ 29 w 20" name="T12"/>
                  <a:gd fmla="*/ 33 h 21" name="T13"/>
                  <a:gd fmla="*/ 24 w 20" name="T14"/>
                  <a:gd fmla="*/ 37 h 21" name="T15"/>
                  <a:gd fmla="*/ 2 w 20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1" y="17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3" name="Freeform 226"/>
              <p:cNvSpPr>
                <a:spLocks noChangeArrowheads="1"/>
              </p:cNvSpPr>
              <p:nvPr/>
            </p:nvSpPr>
            <p:spPr bwMode="auto">
              <a:xfrm>
                <a:off x="1067" y="801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2 w 21" name="T8"/>
                  <a:gd fmla="*/ 7 h 21" name="T9"/>
                  <a:gd fmla="*/ 35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4" name="Freeform 227"/>
              <p:cNvSpPr>
                <a:spLocks noChangeArrowheads="1"/>
              </p:cNvSpPr>
              <p:nvPr/>
            </p:nvSpPr>
            <p:spPr bwMode="auto">
              <a:xfrm>
                <a:off x="1059" y="837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5 w 21" name="T4"/>
                  <a:gd fmla="*/ 4 h 21" name="T5"/>
                  <a:gd fmla="*/ 10 w 21" name="T6"/>
                  <a:gd fmla="*/ 0 h 21" name="T7"/>
                  <a:gd fmla="*/ 32 w 21" name="T8"/>
                  <a:gd fmla="*/ 7 h 21" name="T9"/>
                  <a:gd fmla="*/ 33 w 21" name="T10"/>
                  <a:gd fmla="*/ 11 h 21" name="T11"/>
                  <a:gd fmla="*/ 28 w 21" name="T12"/>
                  <a:gd fmla="*/ 33 h 21" name="T13"/>
                  <a:gd fmla="*/ 23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5" name="Freeform 228"/>
              <p:cNvSpPr>
                <a:spLocks noChangeArrowheads="1"/>
              </p:cNvSpPr>
              <p:nvPr/>
            </p:nvSpPr>
            <p:spPr bwMode="auto">
              <a:xfrm>
                <a:off x="1048" y="872"/>
                <a:ext cx="36" cy="37"/>
              </a:xfrm>
              <a:custGeom>
                <a:gdLst>
                  <a:gd fmla="*/ 3 w 21" name="T0"/>
                  <a:gd fmla="*/ 30 h 21" name="T1"/>
                  <a:gd fmla="*/ 2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3 w 21" name="T8"/>
                  <a:gd fmla="*/ 7 h 21" name="T9"/>
                  <a:gd fmla="*/ 36 w 21" name="T10"/>
                  <a:gd fmla="*/ 11 h 21" name="T11"/>
                  <a:gd fmla="*/ 29 w 21" name="T12"/>
                  <a:gd fmla="*/ 33 h 21" name="T13"/>
                  <a:gd fmla="*/ 26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6" name="Freeform 229"/>
              <p:cNvSpPr>
                <a:spLocks noChangeArrowheads="1"/>
              </p:cNvSpPr>
              <p:nvPr/>
            </p:nvSpPr>
            <p:spPr bwMode="auto">
              <a:xfrm>
                <a:off x="1040" y="908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7 w 21" name="T4"/>
                  <a:gd fmla="*/ 4 h 21" name="T5"/>
                  <a:gd fmla="*/ 10 w 21" name="T6"/>
                  <a:gd fmla="*/ 0 h 21" name="T7"/>
                  <a:gd fmla="*/ 32 w 21" name="T8"/>
                  <a:gd fmla="*/ 5 h 21" name="T9"/>
                  <a:gd fmla="*/ 33 w 21" name="T10"/>
                  <a:gd fmla="*/ 11 h 21" name="T11"/>
                  <a:gd fmla="*/ 28 w 21" name="T12"/>
                  <a:gd fmla="*/ 33 h 21" name="T13"/>
                  <a:gd fmla="*/ 23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7" name="Freeform 230"/>
              <p:cNvSpPr>
                <a:spLocks noChangeArrowheads="1"/>
              </p:cNvSpPr>
              <p:nvPr/>
            </p:nvSpPr>
            <p:spPr bwMode="auto">
              <a:xfrm>
                <a:off x="1030" y="943"/>
                <a:ext cx="35" cy="36"/>
              </a:xfrm>
              <a:custGeom>
                <a:gdLst>
                  <a:gd fmla="*/ 3 w 21" name="T0"/>
                  <a:gd fmla="*/ 31 h 20" name="T1"/>
                  <a:gd fmla="*/ 2 w 21" name="T2"/>
                  <a:gd fmla="*/ 25 h 20" name="T3"/>
                  <a:gd fmla="*/ 7 w 21" name="T4"/>
                  <a:gd fmla="*/ 4 h 20" name="T5"/>
                  <a:gd fmla="*/ 12 w 21" name="T6"/>
                  <a:gd fmla="*/ 0 h 20" name="T7"/>
                  <a:gd fmla="*/ 32 w 21" name="T8"/>
                  <a:gd fmla="*/ 5 h 20" name="T9"/>
                  <a:gd fmla="*/ 35 w 21" name="T10"/>
                  <a:gd fmla="*/ 11 h 20" name="T11"/>
                  <a:gd fmla="*/ 30 w 21" name="T12"/>
                  <a:gd fmla="*/ 34 h 20" name="T13"/>
                  <a:gd fmla="*/ 25 w 21" name="T14"/>
                  <a:gd fmla="*/ 36 h 20" name="T15"/>
                  <a:gd fmla="*/ 3 w 21" name="T16"/>
                  <a:gd fmla="*/ 31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0" name="T28"/>
                  <a:gd fmla="*/ 21 w 21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1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5" y="0"/>
                      <a:pt x="6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4"/>
                      <a:pt x="21" y="5"/>
                      <a:pt x="21" y="6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8" name="Freeform 231"/>
              <p:cNvSpPr>
                <a:spLocks noChangeArrowheads="1"/>
              </p:cNvSpPr>
              <p:nvPr/>
            </p:nvSpPr>
            <p:spPr bwMode="auto">
              <a:xfrm>
                <a:off x="1094" y="558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6 h 21" name="T3"/>
                  <a:gd fmla="*/ 7 w 21" name="T4"/>
                  <a:gd fmla="*/ 4 h 21" name="T5"/>
                  <a:gd fmla="*/ 10 w 21" name="T6"/>
                  <a:gd fmla="*/ 2 h 21" name="T7"/>
                  <a:gd fmla="*/ 32 w 21" name="T8"/>
                  <a:gd fmla="*/ 7 h 21" name="T9"/>
                  <a:gd fmla="*/ 33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79" name="Freeform 232"/>
              <p:cNvSpPr>
                <a:spLocks noChangeArrowheads="1"/>
              </p:cNvSpPr>
              <p:nvPr/>
            </p:nvSpPr>
            <p:spPr bwMode="auto">
              <a:xfrm>
                <a:off x="1102" y="522"/>
                <a:ext cx="36" cy="38"/>
              </a:xfrm>
              <a:custGeom>
                <a:gdLst>
                  <a:gd fmla="*/ 3 w 21" name="T0"/>
                  <a:gd fmla="*/ 31 h 21" name="T1"/>
                  <a:gd fmla="*/ 2 w 21" name="T2"/>
                  <a:gd fmla="*/ 27 h 21" name="T3"/>
                  <a:gd fmla="*/ 7 w 21" name="T4"/>
                  <a:gd fmla="*/ 4 h 21" name="T5"/>
                  <a:gd fmla="*/ 12 w 21" name="T6"/>
                  <a:gd fmla="*/ 2 h 21" name="T7"/>
                  <a:gd fmla="*/ 33 w 21" name="T8"/>
                  <a:gd fmla="*/ 7 h 21" name="T9"/>
                  <a:gd fmla="*/ 36 w 21" name="T10"/>
                  <a:gd fmla="*/ 13 h 21" name="T11"/>
                  <a:gd fmla="*/ 29 w 21" name="T12"/>
                  <a:gd fmla="*/ 34 h 21" name="T13"/>
                  <a:gd fmla="*/ 26 w 21" name="T14"/>
                  <a:gd fmla="*/ 38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0" name="Freeform 233"/>
              <p:cNvSpPr>
                <a:spLocks noChangeArrowheads="1"/>
              </p:cNvSpPr>
              <p:nvPr/>
            </p:nvSpPr>
            <p:spPr bwMode="auto">
              <a:xfrm>
                <a:off x="1112" y="487"/>
                <a:ext cx="36" cy="37"/>
              </a:xfrm>
              <a:custGeom>
                <a:gdLst>
                  <a:gd fmla="*/ 3 w 21" name="T0"/>
                  <a:gd fmla="*/ 32 h 21" name="T1"/>
                  <a:gd fmla="*/ 0 w 21" name="T2"/>
                  <a:gd fmla="*/ 26 h 21" name="T3"/>
                  <a:gd fmla="*/ 5 w 21" name="T4"/>
                  <a:gd fmla="*/ 4 h 21" name="T5"/>
                  <a:gd fmla="*/ 10 w 21" name="T6"/>
                  <a:gd fmla="*/ 2 h 21" name="T7"/>
                  <a:gd fmla="*/ 33 w 21" name="T8"/>
                  <a:gd fmla="*/ 7 h 21" name="T9"/>
                  <a:gd fmla="*/ 34 w 21" name="T10"/>
                  <a:gd fmla="*/ 12 h 21" name="T11"/>
                  <a:gd fmla="*/ 29 w 21" name="T12"/>
                  <a:gd fmla="*/ 33 h 21" name="T13"/>
                  <a:gd fmla="*/ 24 w 21" name="T14"/>
                  <a:gd fmla="*/ 37 h 21" name="T15"/>
                  <a:gd fmla="*/ 3 w 21" name="T16"/>
                  <a:gd fmla="*/ 32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8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5" y="21"/>
                      <a:pt x="14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1" name="Freeform 234"/>
              <p:cNvSpPr>
                <a:spLocks noChangeArrowheads="1"/>
              </p:cNvSpPr>
              <p:nvPr/>
            </p:nvSpPr>
            <p:spPr bwMode="auto">
              <a:xfrm>
                <a:off x="1084" y="593"/>
                <a:ext cx="35" cy="38"/>
              </a:xfrm>
              <a:custGeom>
                <a:gdLst>
                  <a:gd fmla="*/ 3 w 21" name="T0"/>
                  <a:gd fmla="*/ 31 h 21" name="T1"/>
                  <a:gd fmla="*/ 2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2 w 21" name="T8"/>
                  <a:gd fmla="*/ 7 h 21" name="T9"/>
                  <a:gd fmla="*/ 35 w 21" name="T10"/>
                  <a:gd fmla="*/ 13 h 21" name="T11"/>
                  <a:gd fmla="*/ 30 w 21" name="T12"/>
                  <a:gd fmla="*/ 34 h 21" name="T13"/>
                  <a:gd fmla="*/ 25 w 21" name="T14"/>
                  <a:gd fmla="*/ 38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5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2" name="Freeform 235"/>
              <p:cNvSpPr>
                <a:spLocks noChangeArrowheads="1"/>
              </p:cNvSpPr>
              <p:nvPr/>
            </p:nvSpPr>
            <p:spPr bwMode="auto">
              <a:xfrm>
                <a:off x="1075" y="629"/>
                <a:ext cx="36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3 w 21" name="T8"/>
                  <a:gd fmla="*/ 7 h 21" name="T9"/>
                  <a:gd fmla="*/ 36 w 21" name="T10"/>
                  <a:gd fmla="*/ 12 h 21" name="T11"/>
                  <a:gd fmla="*/ 29 w 21" name="T12"/>
                  <a:gd fmla="*/ 33 h 21" name="T13"/>
                  <a:gd fmla="*/ 24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3" name="Freeform 236"/>
              <p:cNvSpPr>
                <a:spLocks noChangeArrowheads="1"/>
              </p:cNvSpPr>
              <p:nvPr/>
            </p:nvSpPr>
            <p:spPr bwMode="auto">
              <a:xfrm>
                <a:off x="1067" y="664"/>
                <a:ext cx="34" cy="38"/>
              </a:xfrm>
              <a:custGeom>
                <a:gdLst>
                  <a:gd fmla="*/ 3 w 20" name="T0"/>
                  <a:gd fmla="*/ 31 h 21" name="T1"/>
                  <a:gd fmla="*/ 0 w 20" name="T2"/>
                  <a:gd fmla="*/ 25 h 21" name="T3"/>
                  <a:gd fmla="*/ 5 w 20" name="T4"/>
                  <a:gd fmla="*/ 4 h 21" name="T5"/>
                  <a:gd fmla="*/ 10 w 20" name="T6"/>
                  <a:gd fmla="*/ 0 h 21" name="T7"/>
                  <a:gd fmla="*/ 32 w 20" name="T8"/>
                  <a:gd fmla="*/ 7 h 21" name="T9"/>
                  <a:gd fmla="*/ 34 w 20" name="T10"/>
                  <a:gd fmla="*/ 11 h 21" name="T11"/>
                  <a:gd fmla="*/ 29 w 20" name="T12"/>
                  <a:gd fmla="*/ 34 h 21" name="T13"/>
                  <a:gd fmla="*/ 24 w 20" name="T14"/>
                  <a:gd fmla="*/ 36 h 21" name="T15"/>
                  <a:gd fmla="*/ 3 w 20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2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4" name="Freeform 237"/>
              <p:cNvSpPr>
                <a:spLocks noChangeArrowheads="1"/>
              </p:cNvSpPr>
              <p:nvPr/>
            </p:nvSpPr>
            <p:spPr bwMode="auto">
              <a:xfrm>
                <a:off x="1057" y="700"/>
                <a:ext cx="35" cy="37"/>
              </a:xfrm>
              <a:custGeom>
                <a:gdLst>
                  <a:gd fmla="*/ 3 w 21" name="T0"/>
                  <a:gd fmla="*/ 30 h 21" name="T1"/>
                  <a:gd fmla="*/ 2 w 21" name="T2"/>
                  <a:gd fmla="*/ 25 h 21" name="T3"/>
                  <a:gd fmla="*/ 7 w 21" name="T4"/>
                  <a:gd fmla="*/ 4 h 21" name="T5"/>
                  <a:gd fmla="*/ 12 w 21" name="T6"/>
                  <a:gd fmla="*/ 0 h 21" name="T7"/>
                  <a:gd fmla="*/ 32 w 21" name="T8"/>
                  <a:gd fmla="*/ 7 h 21" name="T9"/>
                  <a:gd fmla="*/ 35 w 21" name="T10"/>
                  <a:gd fmla="*/ 11 h 21" name="T11"/>
                  <a:gd fmla="*/ 28 w 21" name="T12"/>
                  <a:gd fmla="*/ 33 h 21" name="T13"/>
                  <a:gd fmla="*/ 25 w 21" name="T14"/>
                  <a:gd fmla="*/ 35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5" name="Freeform 238"/>
              <p:cNvSpPr>
                <a:spLocks noChangeArrowheads="1"/>
              </p:cNvSpPr>
              <p:nvPr/>
            </p:nvSpPr>
            <p:spPr bwMode="auto">
              <a:xfrm>
                <a:off x="1048" y="735"/>
                <a:ext cx="36" cy="38"/>
              </a:xfrm>
              <a:custGeom>
                <a:gdLst>
                  <a:gd fmla="*/ 3 w 21" name="T0"/>
                  <a:gd fmla="*/ 31 h 21" name="T1"/>
                  <a:gd fmla="*/ 0 w 21" name="T2"/>
                  <a:gd fmla="*/ 25 h 21" name="T3"/>
                  <a:gd fmla="*/ 7 w 21" name="T4"/>
                  <a:gd fmla="*/ 4 h 21" name="T5"/>
                  <a:gd fmla="*/ 10 w 21" name="T6"/>
                  <a:gd fmla="*/ 0 h 21" name="T7"/>
                  <a:gd fmla="*/ 33 w 21" name="T8"/>
                  <a:gd fmla="*/ 5 h 21" name="T9"/>
                  <a:gd fmla="*/ 34 w 21" name="T10"/>
                  <a:gd fmla="*/ 11 h 21" name="T11"/>
                  <a:gd fmla="*/ 29 w 21" name="T12"/>
                  <a:gd fmla="*/ 34 h 21" name="T13"/>
                  <a:gd fmla="*/ 24 w 21" name="T14"/>
                  <a:gd fmla="*/ 36 h 21" name="T15"/>
                  <a:gd fmla="*/ 3 w 21" name="T16"/>
                  <a:gd fmla="*/ 31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6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6" name="Freeform 239"/>
              <p:cNvSpPr>
                <a:spLocks noChangeArrowheads="1"/>
              </p:cNvSpPr>
              <p:nvPr/>
            </p:nvSpPr>
            <p:spPr bwMode="auto">
              <a:xfrm>
                <a:off x="1038" y="771"/>
                <a:ext cx="36" cy="35"/>
              </a:xfrm>
              <a:custGeom>
                <a:gdLst>
                  <a:gd fmla="*/ 3 w 21" name="T0"/>
                  <a:gd fmla="*/ 30 h 20" name="T1"/>
                  <a:gd fmla="*/ 2 w 21" name="T2"/>
                  <a:gd fmla="*/ 25 h 20" name="T3"/>
                  <a:gd fmla="*/ 7 w 21" name="T4"/>
                  <a:gd fmla="*/ 4 h 20" name="T5"/>
                  <a:gd fmla="*/ 12 w 21" name="T6"/>
                  <a:gd fmla="*/ 0 h 20" name="T7"/>
                  <a:gd fmla="*/ 33 w 21" name="T8"/>
                  <a:gd fmla="*/ 5 h 20" name="T9"/>
                  <a:gd fmla="*/ 36 w 21" name="T10"/>
                  <a:gd fmla="*/ 11 h 20" name="T11"/>
                  <a:gd fmla="*/ 31 w 21" name="T12"/>
                  <a:gd fmla="*/ 32 h 20" name="T13"/>
                  <a:gd fmla="*/ 26 w 21" name="T14"/>
                  <a:gd fmla="*/ 35 h 20" name="T15"/>
                  <a:gd fmla="*/ 3 w 21" name="T16"/>
                  <a:gd fmla="*/ 30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0" name="T28"/>
                  <a:gd fmla="*/ 21 w 21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1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6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4"/>
                      <a:pt x="21" y="5"/>
                      <a:pt x="21" y="6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7" name="Freeform 240"/>
              <p:cNvSpPr>
                <a:spLocks noChangeArrowheads="1"/>
              </p:cNvSpPr>
              <p:nvPr/>
            </p:nvSpPr>
            <p:spPr bwMode="auto">
              <a:xfrm>
                <a:off x="1030" y="805"/>
                <a:ext cx="35" cy="37"/>
              </a:xfrm>
              <a:custGeom>
                <a:gdLst>
                  <a:gd fmla="*/ 3 w 21" name="T0"/>
                  <a:gd fmla="*/ 32 h 21" name="T1"/>
                  <a:gd fmla="*/ 0 w 21" name="T2"/>
                  <a:gd fmla="*/ 26 h 21" name="T3"/>
                  <a:gd fmla="*/ 7 w 21" name="T4"/>
                  <a:gd fmla="*/ 4 h 21" name="T5"/>
                  <a:gd fmla="*/ 10 w 21" name="T6"/>
                  <a:gd fmla="*/ 2 h 21" name="T7"/>
                  <a:gd fmla="*/ 32 w 21" name="T8"/>
                  <a:gd fmla="*/ 7 h 21" name="T9"/>
                  <a:gd fmla="*/ 33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2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8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5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6" y="21"/>
                      <a:pt x="14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8" name="Freeform 241"/>
              <p:cNvSpPr>
                <a:spLocks noChangeArrowheads="1"/>
              </p:cNvSpPr>
              <p:nvPr/>
            </p:nvSpPr>
            <p:spPr bwMode="auto">
              <a:xfrm>
                <a:off x="1022" y="840"/>
                <a:ext cx="33" cy="37"/>
              </a:xfrm>
              <a:custGeom>
                <a:gdLst>
                  <a:gd fmla="*/ 2 w 20" name="T0"/>
                  <a:gd fmla="*/ 30 h 21" name="T1"/>
                  <a:gd fmla="*/ 0 w 20" name="T2"/>
                  <a:gd fmla="*/ 26 h 21" name="T3"/>
                  <a:gd fmla="*/ 5 w 20" name="T4"/>
                  <a:gd fmla="*/ 4 h 21" name="T5"/>
                  <a:gd fmla="*/ 10 w 20" name="T6"/>
                  <a:gd fmla="*/ 2 h 21" name="T7"/>
                  <a:gd fmla="*/ 30 w 20" name="T8"/>
                  <a:gd fmla="*/ 7 h 21" name="T9"/>
                  <a:gd fmla="*/ 33 w 20" name="T10"/>
                  <a:gd fmla="*/ 12 h 21" name="T11"/>
                  <a:gd fmla="*/ 28 w 20" name="T12"/>
                  <a:gd fmla="*/ 33 h 21" name="T13"/>
                  <a:gd fmla="*/ 23 w 20" name="T14"/>
                  <a:gd fmla="*/ 37 h 21" name="T15"/>
                  <a:gd fmla="*/ 2 w 20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0" name="T27"/>
                  <a:gd fmla="*/ 0 h 21" name="T28"/>
                  <a:gd fmla="*/ 20 w 20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0">
                    <a:moveTo>
                      <a:pt x="1" y="17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89" name="Freeform 242"/>
              <p:cNvSpPr>
                <a:spLocks noChangeArrowheads="1"/>
              </p:cNvSpPr>
              <p:nvPr/>
            </p:nvSpPr>
            <p:spPr bwMode="auto">
              <a:xfrm>
                <a:off x="1012" y="876"/>
                <a:ext cx="35" cy="37"/>
              </a:xfrm>
              <a:custGeom>
                <a:gdLst>
                  <a:gd fmla="*/ 3 w 21" name="T0"/>
                  <a:gd fmla="*/ 30 h 21" name="T1"/>
                  <a:gd fmla="*/ 0 w 21" name="T2"/>
                  <a:gd fmla="*/ 26 h 21" name="T3"/>
                  <a:gd fmla="*/ 7 w 21" name="T4"/>
                  <a:gd fmla="*/ 4 h 21" name="T5"/>
                  <a:gd fmla="*/ 12 w 21" name="T6"/>
                  <a:gd fmla="*/ 2 h 21" name="T7"/>
                  <a:gd fmla="*/ 32 w 21" name="T8"/>
                  <a:gd fmla="*/ 7 h 21" name="T9"/>
                  <a:gd fmla="*/ 35 w 21" name="T10"/>
                  <a:gd fmla="*/ 12 h 21" name="T11"/>
                  <a:gd fmla="*/ 28 w 21" name="T12"/>
                  <a:gd fmla="*/ 33 h 21" name="T13"/>
                  <a:gd fmla="*/ 23 w 21" name="T14"/>
                  <a:gd fmla="*/ 37 h 21" name="T15"/>
                  <a:gd fmla="*/ 3 w 21" name="T16"/>
                  <a:gd fmla="*/ 3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21" name="T28"/>
                  <a:gd fmla="*/ 21 w 2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0" name="Freeform 243"/>
              <p:cNvSpPr>
                <a:spLocks noChangeArrowheads="1"/>
              </p:cNvSpPr>
              <p:nvPr/>
            </p:nvSpPr>
            <p:spPr bwMode="auto">
              <a:xfrm>
                <a:off x="1057" y="977"/>
                <a:ext cx="37" cy="44"/>
              </a:xfrm>
              <a:custGeom>
                <a:gdLst>
                  <a:gd fmla="*/ 3 w 22" name="T0"/>
                  <a:gd fmla="*/ 37 h 25" name="T1"/>
                  <a:gd fmla="*/ 0 w 22" name="T2"/>
                  <a:gd fmla="*/ 32 h 25" name="T3"/>
                  <a:gd fmla="*/ 8 w 22" name="T4"/>
                  <a:gd fmla="*/ 4 h 25" name="T5"/>
                  <a:gd fmla="*/ 13 w 22" name="T6"/>
                  <a:gd fmla="*/ 2 h 25" name="T7"/>
                  <a:gd fmla="*/ 34 w 22" name="T8"/>
                  <a:gd fmla="*/ 7 h 25" name="T9"/>
                  <a:gd fmla="*/ 37 w 22" name="T10"/>
                  <a:gd fmla="*/ 12 h 25" name="T11"/>
                  <a:gd fmla="*/ 29 w 22" name="T12"/>
                  <a:gd fmla="*/ 40 h 25" name="T13"/>
                  <a:gd fmla="*/ 24 w 22" name="T14"/>
                  <a:gd fmla="*/ 42 h 25" name="T15"/>
                  <a:gd fmla="*/ 3 w 22" name="T16"/>
                  <a:gd fmla="*/ 37 h 2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2" name="T27"/>
                  <a:gd fmla="*/ 0 h 25" name="T28"/>
                  <a:gd fmla="*/ 22 w 22" name="T29"/>
                  <a:gd fmla="*/ 25 h 2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5" w="22">
                    <a:moveTo>
                      <a:pt x="2" y="21"/>
                    </a:moveTo>
                    <a:cubicBezTo>
                      <a:pt x="1" y="21"/>
                      <a:pt x="0" y="19"/>
                      <a:pt x="0" y="18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6" y="0"/>
                      <a:pt x="8" y="1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5"/>
                      <a:pt x="22" y="7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24"/>
                      <a:pt x="16" y="25"/>
                      <a:pt x="14" y="24"/>
                    </a:cubicBezTo>
                    <a:lnTo>
                      <a:pt x="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1" name="Freeform 244"/>
              <p:cNvSpPr>
                <a:spLocks noChangeArrowheads="1"/>
              </p:cNvSpPr>
              <p:nvPr/>
            </p:nvSpPr>
            <p:spPr bwMode="auto">
              <a:xfrm>
                <a:off x="1023" y="979"/>
                <a:ext cx="52" cy="37"/>
              </a:xfrm>
              <a:custGeom>
                <a:gdLst>
                  <a:gd fmla="*/ 2 w 31" name="T0"/>
                  <a:gd fmla="*/ 25 h 21" name="T1"/>
                  <a:gd fmla="*/ 0 w 31" name="T2"/>
                  <a:gd fmla="*/ 19 h 21" name="T3"/>
                  <a:gd fmla="*/ 3 w 31" name="T4"/>
                  <a:gd fmla="*/ 4 h 21" name="T5"/>
                  <a:gd fmla="*/ 8 w 31" name="T6"/>
                  <a:gd fmla="*/ 0 h 21" name="T7"/>
                  <a:gd fmla="*/ 49 w 31" name="T8"/>
                  <a:gd fmla="*/ 12 h 21" name="T9"/>
                  <a:gd fmla="*/ 52 w 31" name="T10"/>
                  <a:gd fmla="*/ 18 h 21" name="T11"/>
                  <a:gd fmla="*/ 47 w 31" name="T12"/>
                  <a:gd fmla="*/ 33 h 21" name="T13"/>
                  <a:gd fmla="*/ 44 w 31" name="T14"/>
                  <a:gd fmla="*/ 37 h 21" name="T15"/>
                  <a:gd fmla="*/ 2 w 31" name="T16"/>
                  <a:gd fmla="*/ 25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1" name="T27"/>
                  <a:gd fmla="*/ 0 h 21" name="T28"/>
                  <a:gd fmla="*/ 31 w 31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31">
                    <a:moveTo>
                      <a:pt x="1" y="14"/>
                    </a:moveTo>
                    <a:cubicBezTo>
                      <a:pt x="0" y="14"/>
                      <a:pt x="0" y="13"/>
                      <a:pt x="0" y="11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1"/>
                      <a:pt x="4" y="0"/>
                      <a:pt x="5" y="0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31" y="7"/>
                      <a:pt x="31" y="8"/>
                      <a:pt x="31" y="10"/>
                    </a:cubicBezTo>
                    <a:cubicBezTo>
                      <a:pt x="28" y="19"/>
                      <a:pt x="28" y="19"/>
                      <a:pt x="28" y="19"/>
                    </a:cubicBezTo>
                    <a:cubicBezTo>
                      <a:pt x="28" y="20"/>
                      <a:pt x="27" y="21"/>
                      <a:pt x="26" y="21"/>
                    </a:cubicBez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2" name="Freeform 245"/>
              <p:cNvSpPr>
                <a:spLocks noChangeArrowheads="1"/>
              </p:cNvSpPr>
              <p:nvPr/>
            </p:nvSpPr>
            <p:spPr bwMode="auto">
              <a:xfrm>
                <a:off x="1090" y="979"/>
                <a:ext cx="39" cy="51"/>
              </a:xfrm>
              <a:custGeom>
                <a:gdLst>
                  <a:gd fmla="*/ 3 w 23" name="T0"/>
                  <a:gd fmla="*/ 44 h 29" name="T1"/>
                  <a:gd fmla="*/ 0 w 23" name="T2"/>
                  <a:gd fmla="*/ 39 h 29" name="T3"/>
                  <a:gd fmla="*/ 10 w 23" name="T4"/>
                  <a:gd fmla="*/ 4 h 29" name="T5"/>
                  <a:gd fmla="*/ 15 w 23" name="T6"/>
                  <a:gd fmla="*/ 0 h 29" name="T7"/>
                  <a:gd fmla="*/ 36 w 23" name="T8"/>
                  <a:gd fmla="*/ 7 h 29" name="T9"/>
                  <a:gd fmla="*/ 39 w 23" name="T10"/>
                  <a:gd fmla="*/ 11 h 29" name="T11"/>
                  <a:gd fmla="*/ 29 w 23" name="T12"/>
                  <a:gd fmla="*/ 47 h 29" name="T13"/>
                  <a:gd fmla="*/ 24 w 23" name="T14"/>
                  <a:gd fmla="*/ 49 h 29" name="T15"/>
                  <a:gd fmla="*/ 3 w 23" name="T16"/>
                  <a:gd fmla="*/ 44 h 2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3" name="T27"/>
                  <a:gd fmla="*/ 0 h 29" name="T28"/>
                  <a:gd fmla="*/ 23 w 23" name="T29"/>
                  <a:gd fmla="*/ 29 h 2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23">
                    <a:moveTo>
                      <a:pt x="2" y="25"/>
                    </a:moveTo>
                    <a:cubicBezTo>
                      <a:pt x="1" y="25"/>
                      <a:pt x="0" y="24"/>
                      <a:pt x="0" y="2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8" y="0"/>
                      <a:pt x="9" y="0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2" y="4"/>
                      <a:pt x="23" y="5"/>
                      <a:pt x="23" y="6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7" y="28"/>
                      <a:pt x="16" y="29"/>
                      <a:pt x="14" y="28"/>
                    </a:cubicBez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3" name="Freeform 246"/>
              <p:cNvSpPr>
                <a:spLocks noChangeArrowheads="1"/>
              </p:cNvSpPr>
              <p:nvPr/>
            </p:nvSpPr>
            <p:spPr bwMode="auto">
              <a:xfrm>
                <a:off x="990" y="911"/>
                <a:ext cx="48" cy="89"/>
              </a:xfrm>
              <a:custGeom>
                <a:gdLst>
                  <a:gd fmla="*/ 3 w 29" name="T0"/>
                  <a:gd fmla="*/ 84 h 50" name="T1"/>
                  <a:gd fmla="*/ 0 w 29" name="T2"/>
                  <a:gd fmla="*/ 78 h 50" name="T3"/>
                  <a:gd fmla="*/ 18 w 29" name="T4"/>
                  <a:gd fmla="*/ 4 h 50" name="T5"/>
                  <a:gd fmla="*/ 23 w 29" name="T6"/>
                  <a:gd fmla="*/ 2 h 50" name="T7"/>
                  <a:gd fmla="*/ 45 w 29" name="T8"/>
                  <a:gd fmla="*/ 7 h 50" name="T9"/>
                  <a:gd fmla="*/ 46 w 29" name="T10"/>
                  <a:gd fmla="*/ 12 h 50" name="T11"/>
                  <a:gd fmla="*/ 28 w 29" name="T12"/>
                  <a:gd fmla="*/ 85 h 50" name="T13"/>
                  <a:gd fmla="*/ 23 w 29" name="T14"/>
                  <a:gd fmla="*/ 89 h 50" name="T15"/>
                  <a:gd fmla="*/ 3 w 29" name="T16"/>
                  <a:gd fmla="*/ 84 h 5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9" name="T27"/>
                  <a:gd fmla="*/ 0 h 50" name="T28"/>
                  <a:gd fmla="*/ 29 w 29" name="T29"/>
                  <a:gd fmla="*/ 50 h 5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0" w="28">
                    <a:moveTo>
                      <a:pt x="2" y="47"/>
                    </a:moveTo>
                    <a:cubicBezTo>
                      <a:pt x="0" y="46"/>
                      <a:pt x="0" y="45"/>
                      <a:pt x="0" y="44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2" y="1"/>
                      <a:pt x="13" y="0"/>
                      <a:pt x="14" y="1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8" y="4"/>
                      <a:pt x="29" y="6"/>
                      <a:pt x="28" y="7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7" y="50"/>
                      <a:pt x="15" y="50"/>
                      <a:pt x="14" y="50"/>
                    </a:cubicBezTo>
                    <a:lnTo>
                      <a:pt x="2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4" name="Freeform 247"/>
              <p:cNvSpPr>
                <a:spLocks noChangeArrowheads="1" noEditPoints="1"/>
              </p:cNvSpPr>
              <p:nvPr/>
            </p:nvSpPr>
            <p:spPr bwMode="auto">
              <a:xfrm>
                <a:off x="1515" y="2186"/>
                <a:ext cx="246" cy="379"/>
              </a:xfrm>
              <a:custGeom>
                <a:gdLst>
                  <a:gd fmla="*/ 115 w 146" name="T0"/>
                  <a:gd fmla="*/ 41 h 213" name="T1"/>
                  <a:gd fmla="*/ 113 w 146" name="T2"/>
                  <a:gd fmla="*/ 69 h 213" name="T3"/>
                  <a:gd fmla="*/ 106 w 146" name="T4"/>
                  <a:gd fmla="*/ 84 h 213" name="T5"/>
                  <a:gd fmla="*/ 101 w 146" name="T6"/>
                  <a:gd fmla="*/ 107 h 213" name="T7"/>
                  <a:gd fmla="*/ 98 w 146" name="T8"/>
                  <a:gd fmla="*/ 126 h 213" name="T9"/>
                  <a:gd fmla="*/ 76 w 146" name="T10"/>
                  <a:gd fmla="*/ 198 h 213" name="T11"/>
                  <a:gd fmla="*/ 69 w 146" name="T12"/>
                  <a:gd fmla="*/ 237 h 213" name="T13"/>
                  <a:gd fmla="*/ 0 w 146" name="T14"/>
                  <a:gd fmla="*/ 347 h 213" name="T15"/>
                  <a:gd fmla="*/ 76 w 146" name="T16"/>
                  <a:gd fmla="*/ 379 h 213" name="T17"/>
                  <a:gd fmla="*/ 128 w 146" name="T18"/>
                  <a:gd fmla="*/ 304 h 213" name="T19"/>
                  <a:gd fmla="*/ 142 w 146" name="T20"/>
                  <a:gd fmla="*/ 279 h 213" name="T21"/>
                  <a:gd fmla="*/ 150 w 146" name="T22"/>
                  <a:gd fmla="*/ 267 h 213" name="T23"/>
                  <a:gd fmla="*/ 174 w 146" name="T24"/>
                  <a:gd fmla="*/ 244 h 213" name="T25"/>
                  <a:gd fmla="*/ 202 w 146" name="T26"/>
                  <a:gd fmla="*/ 205 h 213" name="T27"/>
                  <a:gd fmla="*/ 214 w 146" name="T28"/>
                  <a:gd fmla="*/ 189 h 213" name="T29"/>
                  <a:gd fmla="*/ 231 w 146" name="T30"/>
                  <a:gd fmla="*/ 167 h 213" name="T31"/>
                  <a:gd fmla="*/ 244 w 146" name="T32"/>
                  <a:gd fmla="*/ 149 h 213" name="T33"/>
                  <a:gd fmla="*/ 244 w 146" name="T34"/>
                  <a:gd fmla="*/ 142 h 213" name="T35"/>
                  <a:gd fmla="*/ 246 w 146" name="T36"/>
                  <a:gd fmla="*/ 121 h 213" name="T37"/>
                  <a:gd fmla="*/ 244 w 146" name="T38"/>
                  <a:gd fmla="*/ 114 h 213" name="T39"/>
                  <a:gd fmla="*/ 241 w 146" name="T40"/>
                  <a:gd fmla="*/ 105 h 213" name="T41"/>
                  <a:gd fmla="*/ 239 w 146" name="T42"/>
                  <a:gd fmla="*/ 89 h 213" name="T43"/>
                  <a:gd fmla="*/ 234 w 146" name="T44"/>
                  <a:gd fmla="*/ 87 h 213" name="T45"/>
                  <a:gd fmla="*/ 236 w 146" name="T46"/>
                  <a:gd fmla="*/ 53 h 213" name="T47"/>
                  <a:gd fmla="*/ 236 w 146" name="T48"/>
                  <a:gd fmla="*/ 39 h 213" name="T49"/>
                  <a:gd fmla="*/ 234 w 146" name="T50"/>
                  <a:gd fmla="*/ 30 h 213" name="T51"/>
                  <a:gd fmla="*/ 224 w 146" name="T52"/>
                  <a:gd fmla="*/ 32 h 213" name="T53"/>
                  <a:gd fmla="*/ 224 w 146" name="T54"/>
                  <a:gd fmla="*/ 23 h 213" name="T55"/>
                  <a:gd fmla="*/ 226 w 146" name="T56"/>
                  <a:gd fmla="*/ 5 h 213" name="T57"/>
                  <a:gd fmla="*/ 217 w 146" name="T58"/>
                  <a:gd fmla="*/ 5 h 213" name="T59"/>
                  <a:gd fmla="*/ 211 w 146" name="T60"/>
                  <a:gd fmla="*/ 5 h 213" name="T61"/>
                  <a:gd fmla="*/ 204 w 146" name="T62"/>
                  <a:gd fmla="*/ 23 h 213" name="T63"/>
                  <a:gd fmla="*/ 197 w 146" name="T64"/>
                  <a:gd fmla="*/ 59 h 213" name="T65"/>
                  <a:gd fmla="*/ 192 w 146" name="T66"/>
                  <a:gd fmla="*/ 75 h 213" name="T67"/>
                  <a:gd fmla="*/ 182 w 146" name="T68"/>
                  <a:gd fmla="*/ 94 h 213" name="T69"/>
                  <a:gd fmla="*/ 190 w 146" name="T70"/>
                  <a:gd fmla="*/ 69 h 213" name="T71"/>
                  <a:gd fmla="*/ 194 w 146" name="T72"/>
                  <a:gd fmla="*/ 53 h 213" name="T73"/>
                  <a:gd fmla="*/ 194 w 146" name="T74"/>
                  <a:gd fmla="*/ 46 h 213" name="T75"/>
                  <a:gd fmla="*/ 194 w 146" name="T76"/>
                  <a:gd fmla="*/ 21 h 213" name="T77"/>
                  <a:gd fmla="*/ 194 w 146" name="T78"/>
                  <a:gd fmla="*/ 4 h 213" name="T79"/>
                  <a:gd fmla="*/ 185 w 146" name="T80"/>
                  <a:gd fmla="*/ 5 h 213" name="T81"/>
                  <a:gd fmla="*/ 172 w 146" name="T82"/>
                  <a:gd fmla="*/ 27 h 213" name="T83"/>
                  <a:gd fmla="*/ 167 w 146" name="T84"/>
                  <a:gd fmla="*/ 53 h 213" name="T85"/>
                  <a:gd fmla="*/ 157 w 146" name="T86"/>
                  <a:gd fmla="*/ 71 h 213" name="T87"/>
                  <a:gd fmla="*/ 147 w 146" name="T88"/>
                  <a:gd fmla="*/ 93 h 213" name="T89"/>
                  <a:gd fmla="*/ 126 w 146" name="T90"/>
                  <a:gd fmla="*/ 125 h 213" name="T91"/>
                  <a:gd fmla="*/ 128 w 146" name="T92"/>
                  <a:gd fmla="*/ 116 h 213" name="T93"/>
                  <a:gd fmla="*/ 131 w 146" name="T94"/>
                  <a:gd fmla="*/ 91 h 213" name="T95"/>
                  <a:gd fmla="*/ 133 w 146" name="T96"/>
                  <a:gd fmla="*/ 60 h 213" name="T97"/>
                  <a:gd fmla="*/ 121 w 146" name="T98"/>
                  <a:gd fmla="*/ 44 h 213" name="T99"/>
                  <a:gd fmla="*/ 115 w 146" name="T100"/>
                  <a:gd fmla="*/ 41 h 213" name="T101"/>
                  <a:gd fmla="*/ 227 w 146" name="T102"/>
                  <a:gd fmla="*/ 119 h 213" name="T103"/>
                  <a:gd fmla="*/ 227 w 146" name="T104"/>
                  <a:gd fmla="*/ 119 h 213" name="T105"/>
                  <a:gd fmla="*/ 227 w 146" name="T106"/>
                  <a:gd fmla="*/ 119 h 213" name="T107"/>
                  <a:gd fmla="*/ 227 w 146" name="T108"/>
                  <a:gd fmla="*/ 135 h 213" name="T109"/>
                  <a:gd fmla="*/ 212 w 146" name="T110"/>
                  <a:gd fmla="*/ 155 h 213" name="T111"/>
                  <a:gd fmla="*/ 211 w 146" name="T112"/>
                  <a:gd fmla="*/ 155 h 213" name="T113"/>
                  <a:gd fmla="*/ 221 w 146" name="T114"/>
                  <a:gd fmla="*/ 133 h 213" name="T115"/>
                  <a:gd fmla="*/ 227 w 146" name="T116"/>
                  <a:gd fmla="*/ 119 h 213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w 146" name="T177"/>
                  <a:gd fmla="*/ 0 h 213" name="T178"/>
                  <a:gd fmla="*/ 146 w 146" name="T179"/>
                  <a:gd fmla="*/ 213 h 213" name="T180"/>
                </a:gdLst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b="T180" l="T177" r="T179" t="T178"/>
                <a:pathLst>
                  <a:path h="213" w="146">
                    <a:moveTo>
                      <a:pt x="68" y="23"/>
                    </a:moveTo>
                    <a:cubicBezTo>
                      <a:pt x="67" y="26"/>
                      <a:pt x="67" y="39"/>
                      <a:pt x="67" y="39"/>
                    </a:cubicBezTo>
                    <a:cubicBezTo>
                      <a:pt x="66" y="42"/>
                      <a:pt x="64" y="45"/>
                      <a:pt x="63" y="47"/>
                    </a:cubicBezTo>
                    <a:cubicBezTo>
                      <a:pt x="63" y="48"/>
                      <a:pt x="60" y="58"/>
                      <a:pt x="60" y="60"/>
                    </a:cubicBezTo>
                    <a:cubicBezTo>
                      <a:pt x="60" y="61"/>
                      <a:pt x="60" y="63"/>
                      <a:pt x="58" y="71"/>
                    </a:cubicBezTo>
                    <a:cubicBezTo>
                      <a:pt x="55" y="79"/>
                      <a:pt x="45" y="104"/>
                      <a:pt x="45" y="111"/>
                    </a:cubicBezTo>
                    <a:cubicBezTo>
                      <a:pt x="46" y="117"/>
                      <a:pt x="41" y="133"/>
                      <a:pt x="41" y="133"/>
                    </a:cubicBezTo>
                    <a:cubicBezTo>
                      <a:pt x="37" y="145"/>
                      <a:pt x="19" y="171"/>
                      <a:pt x="0" y="195"/>
                    </a:cubicBezTo>
                    <a:cubicBezTo>
                      <a:pt x="45" y="213"/>
                      <a:pt x="45" y="213"/>
                      <a:pt x="45" y="213"/>
                    </a:cubicBezTo>
                    <a:cubicBezTo>
                      <a:pt x="61" y="192"/>
                      <a:pt x="75" y="173"/>
                      <a:pt x="76" y="171"/>
                    </a:cubicBezTo>
                    <a:cubicBezTo>
                      <a:pt x="78" y="166"/>
                      <a:pt x="81" y="161"/>
                      <a:pt x="84" y="157"/>
                    </a:cubicBezTo>
                    <a:cubicBezTo>
                      <a:pt x="87" y="154"/>
                      <a:pt x="86" y="153"/>
                      <a:pt x="89" y="150"/>
                    </a:cubicBezTo>
                    <a:cubicBezTo>
                      <a:pt x="91" y="147"/>
                      <a:pt x="97" y="144"/>
                      <a:pt x="103" y="137"/>
                    </a:cubicBezTo>
                    <a:cubicBezTo>
                      <a:pt x="109" y="131"/>
                      <a:pt x="117" y="118"/>
                      <a:pt x="120" y="115"/>
                    </a:cubicBezTo>
                    <a:cubicBezTo>
                      <a:pt x="122" y="112"/>
                      <a:pt x="125" y="109"/>
                      <a:pt x="127" y="106"/>
                    </a:cubicBezTo>
                    <a:cubicBezTo>
                      <a:pt x="129" y="102"/>
                      <a:pt x="134" y="97"/>
                      <a:pt x="137" y="94"/>
                    </a:cubicBezTo>
                    <a:cubicBezTo>
                      <a:pt x="139" y="92"/>
                      <a:pt x="144" y="85"/>
                      <a:pt x="145" y="84"/>
                    </a:cubicBezTo>
                    <a:cubicBezTo>
                      <a:pt x="146" y="83"/>
                      <a:pt x="145" y="83"/>
                      <a:pt x="145" y="80"/>
                    </a:cubicBezTo>
                    <a:cubicBezTo>
                      <a:pt x="146" y="76"/>
                      <a:pt x="146" y="70"/>
                      <a:pt x="146" y="68"/>
                    </a:cubicBezTo>
                    <a:cubicBezTo>
                      <a:pt x="146" y="67"/>
                      <a:pt x="146" y="66"/>
                      <a:pt x="145" y="64"/>
                    </a:cubicBezTo>
                    <a:cubicBezTo>
                      <a:pt x="144" y="62"/>
                      <a:pt x="143" y="59"/>
                      <a:pt x="143" y="59"/>
                    </a:cubicBezTo>
                    <a:cubicBezTo>
                      <a:pt x="142" y="53"/>
                      <a:pt x="142" y="50"/>
                      <a:pt x="142" y="50"/>
                    </a:cubicBezTo>
                    <a:cubicBezTo>
                      <a:pt x="141" y="50"/>
                      <a:pt x="140" y="49"/>
                      <a:pt x="139" y="49"/>
                    </a:cubicBezTo>
                    <a:cubicBezTo>
                      <a:pt x="140" y="43"/>
                      <a:pt x="140" y="30"/>
                      <a:pt x="140" y="30"/>
                    </a:cubicBezTo>
                    <a:cubicBezTo>
                      <a:pt x="140" y="30"/>
                      <a:pt x="140" y="24"/>
                      <a:pt x="140" y="22"/>
                    </a:cubicBezTo>
                    <a:cubicBezTo>
                      <a:pt x="140" y="21"/>
                      <a:pt x="141" y="18"/>
                      <a:pt x="139" y="17"/>
                    </a:cubicBezTo>
                    <a:cubicBezTo>
                      <a:pt x="136" y="15"/>
                      <a:pt x="133" y="18"/>
                      <a:pt x="133" y="18"/>
                    </a:cubicBezTo>
                    <a:cubicBezTo>
                      <a:pt x="133" y="18"/>
                      <a:pt x="133" y="14"/>
                      <a:pt x="133" y="13"/>
                    </a:cubicBezTo>
                    <a:cubicBezTo>
                      <a:pt x="133" y="12"/>
                      <a:pt x="136" y="6"/>
                      <a:pt x="134" y="3"/>
                    </a:cubicBezTo>
                    <a:cubicBezTo>
                      <a:pt x="132" y="1"/>
                      <a:pt x="129" y="3"/>
                      <a:pt x="129" y="3"/>
                    </a:cubicBezTo>
                    <a:cubicBezTo>
                      <a:pt x="129" y="3"/>
                      <a:pt x="128" y="1"/>
                      <a:pt x="125" y="3"/>
                    </a:cubicBezTo>
                    <a:cubicBezTo>
                      <a:pt x="123" y="5"/>
                      <a:pt x="124" y="7"/>
                      <a:pt x="121" y="13"/>
                    </a:cubicBezTo>
                    <a:cubicBezTo>
                      <a:pt x="119" y="19"/>
                      <a:pt x="118" y="29"/>
                      <a:pt x="117" y="33"/>
                    </a:cubicBezTo>
                    <a:cubicBezTo>
                      <a:pt x="117" y="36"/>
                      <a:pt x="114" y="40"/>
                      <a:pt x="114" y="42"/>
                    </a:cubicBezTo>
                    <a:cubicBezTo>
                      <a:pt x="113" y="42"/>
                      <a:pt x="110" y="48"/>
                      <a:pt x="108" y="53"/>
                    </a:cubicBezTo>
                    <a:cubicBezTo>
                      <a:pt x="110" y="48"/>
                      <a:pt x="111" y="43"/>
                      <a:pt x="113" y="39"/>
                    </a:cubicBezTo>
                    <a:cubicBezTo>
                      <a:pt x="116" y="34"/>
                      <a:pt x="115" y="32"/>
                      <a:pt x="115" y="30"/>
                    </a:cubicBezTo>
                    <a:cubicBezTo>
                      <a:pt x="115" y="28"/>
                      <a:pt x="115" y="26"/>
                      <a:pt x="115" y="26"/>
                    </a:cubicBezTo>
                    <a:cubicBezTo>
                      <a:pt x="114" y="23"/>
                      <a:pt x="114" y="18"/>
                      <a:pt x="115" y="12"/>
                    </a:cubicBezTo>
                    <a:cubicBezTo>
                      <a:pt x="118" y="4"/>
                      <a:pt x="115" y="2"/>
                      <a:pt x="115" y="2"/>
                    </a:cubicBezTo>
                    <a:cubicBezTo>
                      <a:pt x="113" y="0"/>
                      <a:pt x="111" y="2"/>
                      <a:pt x="110" y="3"/>
                    </a:cubicBezTo>
                    <a:cubicBezTo>
                      <a:pt x="105" y="3"/>
                      <a:pt x="104" y="10"/>
                      <a:pt x="102" y="15"/>
                    </a:cubicBezTo>
                    <a:cubicBezTo>
                      <a:pt x="100" y="20"/>
                      <a:pt x="101" y="26"/>
                      <a:pt x="99" y="30"/>
                    </a:cubicBezTo>
                    <a:cubicBezTo>
                      <a:pt x="97" y="34"/>
                      <a:pt x="93" y="40"/>
                      <a:pt x="93" y="40"/>
                    </a:cubicBezTo>
                    <a:cubicBezTo>
                      <a:pt x="91" y="44"/>
                      <a:pt x="90" y="48"/>
                      <a:pt x="87" y="52"/>
                    </a:cubicBezTo>
                    <a:cubicBezTo>
                      <a:pt x="80" y="62"/>
                      <a:pt x="75" y="70"/>
                      <a:pt x="75" y="70"/>
                    </a:cubicBezTo>
                    <a:cubicBezTo>
                      <a:pt x="75" y="70"/>
                      <a:pt x="75" y="68"/>
                      <a:pt x="76" y="65"/>
                    </a:cubicBezTo>
                    <a:cubicBezTo>
                      <a:pt x="77" y="62"/>
                      <a:pt x="78" y="52"/>
                      <a:pt x="78" y="51"/>
                    </a:cubicBezTo>
                    <a:cubicBezTo>
                      <a:pt x="79" y="49"/>
                      <a:pt x="80" y="45"/>
                      <a:pt x="79" y="34"/>
                    </a:cubicBezTo>
                    <a:cubicBezTo>
                      <a:pt x="77" y="24"/>
                      <a:pt x="72" y="25"/>
                      <a:pt x="72" y="25"/>
                    </a:cubicBezTo>
                    <a:cubicBezTo>
                      <a:pt x="70" y="23"/>
                      <a:pt x="70" y="23"/>
                      <a:pt x="68" y="23"/>
                    </a:cubicBezTo>
                    <a:close/>
                    <a:moveTo>
                      <a:pt x="135" y="67"/>
                    </a:moveTo>
                    <a:cubicBezTo>
                      <a:pt x="135" y="67"/>
                      <a:pt x="135" y="67"/>
                      <a:pt x="135" y="67"/>
                    </a:cubicBezTo>
                    <a:cubicBezTo>
                      <a:pt x="135" y="67"/>
                      <a:pt x="135" y="67"/>
                      <a:pt x="135" y="67"/>
                    </a:cubicBezTo>
                    <a:cubicBezTo>
                      <a:pt x="135" y="68"/>
                      <a:pt x="134" y="72"/>
                      <a:pt x="135" y="76"/>
                    </a:cubicBezTo>
                    <a:cubicBezTo>
                      <a:pt x="133" y="78"/>
                      <a:pt x="129" y="82"/>
                      <a:pt x="126" y="87"/>
                    </a:cubicBezTo>
                    <a:cubicBezTo>
                      <a:pt x="125" y="87"/>
                      <a:pt x="125" y="87"/>
                      <a:pt x="125" y="87"/>
                    </a:cubicBezTo>
                    <a:cubicBezTo>
                      <a:pt x="125" y="87"/>
                      <a:pt x="127" y="81"/>
                      <a:pt x="131" y="75"/>
                    </a:cubicBezTo>
                    <a:cubicBezTo>
                      <a:pt x="134" y="70"/>
                      <a:pt x="135" y="67"/>
                      <a:pt x="135" y="67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5" name="Freeform 248"/>
              <p:cNvSpPr>
                <a:spLocks noChangeArrowheads="1"/>
              </p:cNvSpPr>
              <p:nvPr/>
            </p:nvSpPr>
            <p:spPr bwMode="auto">
              <a:xfrm>
                <a:off x="1742" y="2305"/>
                <a:ext cx="1" cy="1"/>
              </a:xfrm>
              <a:custGeom>
                <a:gdLst>
                  <a:gd fmla="*/ 0 w 1" name="T0"/>
                  <a:gd fmla="*/ 0 h 1" name="T1"/>
                  <a:gd fmla="*/ 0 w 1" name="T2"/>
                  <a:gd fmla="*/ 0 h 1" name="T3"/>
                  <a:gd fmla="*/ 0 w 1" name="T4"/>
                  <a:gd fmla="*/ 0 h 1" name="T5"/>
                  <a:gd fmla="*/ 0 60000 65536" name="T6"/>
                  <a:gd fmla="*/ 0 60000 65536" name="T7"/>
                  <a:gd fmla="*/ 0 60000 65536" name="T8"/>
                  <a:gd fmla="*/ 0 w 1" name="T9"/>
                  <a:gd fmla="*/ 0 h 1" name="T10"/>
                  <a:gd fmla="*/ 1 w 1" name="T11"/>
                  <a:gd fmla="*/ 1 h 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" w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6" name="Freeform 249"/>
              <p:cNvSpPr>
                <a:spLocks noChangeArrowheads="1"/>
              </p:cNvSpPr>
              <p:nvPr/>
            </p:nvSpPr>
            <p:spPr bwMode="auto">
              <a:xfrm>
                <a:off x="1714" y="2218"/>
                <a:ext cx="25" cy="107"/>
              </a:xfrm>
              <a:custGeom>
                <a:gdLst>
                  <a:gd fmla="*/ 0 w 15" name="T0"/>
                  <a:gd fmla="*/ 107 h 60" name="T1"/>
                  <a:gd fmla="*/ 17 w 15" name="T2"/>
                  <a:gd fmla="*/ 55 h 60" name="T3"/>
                  <a:gd fmla="*/ 20 w 15" name="T4"/>
                  <a:gd fmla="*/ 45 h 60" name="T5"/>
                  <a:gd fmla="*/ 25 w 15" name="T6"/>
                  <a:gd fmla="*/ 0 h 60" name="T7"/>
                  <a:gd fmla="*/ 22 w 15" name="T8"/>
                  <a:gd fmla="*/ 50 h 60" name="T9"/>
                  <a:gd fmla="*/ 0 w 15" name="T10"/>
                  <a:gd fmla="*/ 107 h 6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5" name="T18"/>
                  <a:gd fmla="*/ 0 h 60" name="T19"/>
                  <a:gd fmla="*/ 15 w 15" name="T20"/>
                  <a:gd fmla="*/ 60 h 6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0" w="15">
                    <a:moveTo>
                      <a:pt x="0" y="60"/>
                    </a:moveTo>
                    <a:cubicBezTo>
                      <a:pt x="0" y="60"/>
                      <a:pt x="0" y="50"/>
                      <a:pt x="10" y="31"/>
                    </a:cubicBezTo>
                    <a:cubicBezTo>
                      <a:pt x="12" y="28"/>
                      <a:pt x="12" y="25"/>
                      <a:pt x="12" y="25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5" y="0"/>
                      <a:pt x="14" y="24"/>
                      <a:pt x="13" y="28"/>
                    </a:cubicBezTo>
                    <a:cubicBezTo>
                      <a:pt x="12" y="32"/>
                      <a:pt x="0" y="52"/>
                      <a:pt x="0" y="60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7" name="Freeform 250"/>
              <p:cNvSpPr>
                <a:spLocks noChangeArrowheads="1"/>
              </p:cNvSpPr>
              <p:nvPr/>
            </p:nvSpPr>
            <p:spPr bwMode="auto">
              <a:xfrm>
                <a:off x="1690" y="2243"/>
                <a:ext cx="25" cy="59"/>
              </a:xfrm>
              <a:custGeom>
                <a:gdLst>
                  <a:gd fmla="*/ 2 w 15" name="T0"/>
                  <a:gd fmla="*/ 59 h 33" name="T1"/>
                  <a:gd fmla="*/ 0 w 15" name="T2"/>
                  <a:gd fmla="*/ 50 h 33" name="T3"/>
                  <a:gd fmla="*/ 22 w 15" name="T4"/>
                  <a:gd fmla="*/ 4 h 33" name="T5"/>
                  <a:gd fmla="*/ 2 w 15" name="T6"/>
                  <a:gd fmla="*/ 59 h 3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33" name="T13"/>
                  <a:gd fmla="*/ 15 w 15" name="T14"/>
                  <a:gd fmla="*/ 33 h 3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3" w="15">
                    <a:moveTo>
                      <a:pt x="1" y="33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12" y="5"/>
                      <a:pt x="13" y="2"/>
                    </a:cubicBezTo>
                    <a:cubicBezTo>
                      <a:pt x="15" y="0"/>
                      <a:pt x="2" y="27"/>
                      <a:pt x="1" y="33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8" name="Freeform 251"/>
              <p:cNvSpPr>
                <a:spLocks noChangeArrowheads="1"/>
              </p:cNvSpPr>
              <p:nvPr/>
            </p:nvSpPr>
            <p:spPr bwMode="auto">
              <a:xfrm>
                <a:off x="1742" y="2273"/>
                <a:ext cx="9" cy="32"/>
              </a:xfrm>
              <a:custGeom>
                <a:gdLst>
                  <a:gd fmla="*/ 7 w 5" name="T0"/>
                  <a:gd fmla="*/ 0 h 18" name="T1"/>
                  <a:gd fmla="*/ 7 w 5" name="T2"/>
                  <a:gd fmla="*/ 16 h 18" name="T3"/>
                  <a:gd fmla="*/ 0 w 5" name="T4"/>
                  <a:gd fmla="*/ 32 h 18" name="T5"/>
                  <a:gd fmla="*/ 7 w 5" name="T6"/>
                  <a:gd fmla="*/ 18 h 18" name="T7"/>
                  <a:gd fmla="*/ 7 w 5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18" name="T16"/>
                  <a:gd fmla="*/ 5 w 5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5">
                    <a:moveTo>
                      <a:pt x="4" y="0"/>
                    </a:moveTo>
                    <a:cubicBezTo>
                      <a:pt x="4" y="0"/>
                      <a:pt x="5" y="6"/>
                      <a:pt x="4" y="9"/>
                    </a:cubicBezTo>
                    <a:cubicBezTo>
                      <a:pt x="3" y="12"/>
                      <a:pt x="1" y="15"/>
                      <a:pt x="0" y="18"/>
                    </a:cubicBezTo>
                    <a:cubicBezTo>
                      <a:pt x="2" y="15"/>
                      <a:pt x="3" y="12"/>
                      <a:pt x="4" y="10"/>
                    </a:cubicBezTo>
                    <a:cubicBezTo>
                      <a:pt x="5" y="8"/>
                      <a:pt x="4" y="1"/>
                      <a:pt x="4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99" name="Freeform 252"/>
              <p:cNvSpPr>
                <a:spLocks noChangeArrowheads="1"/>
              </p:cNvSpPr>
              <p:nvPr/>
            </p:nvSpPr>
            <p:spPr bwMode="auto">
              <a:xfrm>
                <a:off x="1299" y="1872"/>
                <a:ext cx="48" cy="32"/>
              </a:xfrm>
              <a:custGeom>
                <a:gdLst>
                  <a:gd fmla="*/ 48 w 29" name="T0"/>
                  <a:gd fmla="*/ 2 h 18" name="T1"/>
                  <a:gd fmla="*/ 38 w 29" name="T2"/>
                  <a:gd fmla="*/ 18 h 18" name="T3"/>
                  <a:gd fmla="*/ 22 w 29" name="T4"/>
                  <a:gd fmla="*/ 27 h 18" name="T5"/>
                  <a:gd fmla="*/ 0 w 29" name="T6"/>
                  <a:gd fmla="*/ 25 h 18" name="T7"/>
                  <a:gd fmla="*/ 0 w 29" name="T8"/>
                  <a:gd fmla="*/ 21 h 18" name="T9"/>
                  <a:gd fmla="*/ 46 w 29" name="T10"/>
                  <a:gd fmla="*/ 0 h 18" name="T11"/>
                  <a:gd fmla="*/ 48 w 29" name="T12"/>
                  <a:gd fmla="*/ 2 h 1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9" name="T21"/>
                  <a:gd fmla="*/ 0 h 18" name="T22"/>
                  <a:gd fmla="*/ 29 w 29" name="T23"/>
                  <a:gd fmla="*/ 18 h 1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8" w="28">
                    <a:moveTo>
                      <a:pt x="29" y="1"/>
                    </a:moveTo>
                    <a:cubicBezTo>
                      <a:pt x="29" y="1"/>
                      <a:pt x="26" y="7"/>
                      <a:pt x="23" y="10"/>
                    </a:cubicBezTo>
                    <a:cubicBezTo>
                      <a:pt x="20" y="12"/>
                      <a:pt x="16" y="13"/>
                      <a:pt x="13" y="15"/>
                    </a:cubicBezTo>
                    <a:cubicBezTo>
                      <a:pt x="9" y="18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D2947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0" name="Freeform 253"/>
              <p:cNvSpPr>
                <a:spLocks noChangeArrowheads="1"/>
              </p:cNvSpPr>
              <p:nvPr/>
            </p:nvSpPr>
            <p:spPr bwMode="auto">
              <a:xfrm>
                <a:off x="988" y="1803"/>
                <a:ext cx="396" cy="255"/>
              </a:xfrm>
              <a:custGeom>
                <a:gdLst>
                  <a:gd fmla="*/ 0 w 236" name="T0"/>
                  <a:gd fmla="*/ 255 h 144" name="T1"/>
                  <a:gd fmla="*/ 161 w 236" name="T2"/>
                  <a:gd fmla="*/ 154 h 144" name="T3"/>
                  <a:gd fmla="*/ 195 w 236" name="T4"/>
                  <a:gd fmla="*/ 140 h 144" name="T5"/>
                  <a:gd fmla="*/ 225 w 236" name="T6"/>
                  <a:gd fmla="*/ 131 h 144" name="T7"/>
                  <a:gd fmla="*/ 252 w 236" name="T8"/>
                  <a:gd fmla="*/ 133 h 144" name="T9"/>
                  <a:gd fmla="*/ 304 w 236" name="T10"/>
                  <a:gd fmla="*/ 129 h 144" name="T11"/>
                  <a:gd fmla="*/ 320 w 236" name="T12"/>
                  <a:gd fmla="*/ 124 h 144" name="T13"/>
                  <a:gd fmla="*/ 344 w 236" name="T14"/>
                  <a:gd fmla="*/ 122 h 144" name="T15"/>
                  <a:gd fmla="*/ 357 w 236" name="T16"/>
                  <a:gd fmla="*/ 119 h 144" name="T17"/>
                  <a:gd fmla="*/ 369 w 236" name="T18"/>
                  <a:gd fmla="*/ 115 h 144" name="T19"/>
                  <a:gd fmla="*/ 394 w 236" name="T20"/>
                  <a:gd fmla="*/ 112 h 144" name="T21"/>
                  <a:gd fmla="*/ 391 w 236" name="T22"/>
                  <a:gd fmla="*/ 104 h 144" name="T23"/>
                  <a:gd fmla="*/ 389 w 236" name="T24"/>
                  <a:gd fmla="*/ 101 h 144" name="T25"/>
                  <a:gd fmla="*/ 378 w 236" name="T26"/>
                  <a:gd fmla="*/ 94 h 144" name="T27"/>
                  <a:gd fmla="*/ 351 w 236" name="T28"/>
                  <a:gd fmla="*/ 96 h 144" name="T29"/>
                  <a:gd fmla="*/ 327 w 236" name="T30"/>
                  <a:gd fmla="*/ 97 h 144" name="T31"/>
                  <a:gd fmla="*/ 312 w 236" name="T32"/>
                  <a:gd fmla="*/ 92 h 144" name="T33"/>
                  <a:gd fmla="*/ 322 w 236" name="T34"/>
                  <a:gd fmla="*/ 89 h 144" name="T35"/>
                  <a:gd fmla="*/ 346 w 236" name="T36"/>
                  <a:gd fmla="*/ 76 h 144" name="T37"/>
                  <a:gd fmla="*/ 354 w 236" name="T38"/>
                  <a:gd fmla="*/ 71 h 144" name="T39"/>
                  <a:gd fmla="*/ 366 w 236" name="T40"/>
                  <a:gd fmla="*/ 71 h 144" name="T41"/>
                  <a:gd fmla="*/ 361 w 236" name="T42"/>
                  <a:gd fmla="*/ 83 h 144" name="T43"/>
                  <a:gd fmla="*/ 364 w 236" name="T44"/>
                  <a:gd fmla="*/ 92 h 144" name="T45"/>
                  <a:gd fmla="*/ 378 w 236" name="T46"/>
                  <a:gd fmla="*/ 94 h 144" name="T47"/>
                  <a:gd fmla="*/ 388 w 236" name="T48"/>
                  <a:gd fmla="*/ 78 h 144" name="T49"/>
                  <a:gd fmla="*/ 389 w 236" name="T50"/>
                  <a:gd fmla="*/ 66 h 144" name="T51"/>
                  <a:gd fmla="*/ 391 w 236" name="T52"/>
                  <a:gd fmla="*/ 46 h 144" name="T53"/>
                  <a:gd fmla="*/ 384 w 236" name="T54"/>
                  <a:gd fmla="*/ 37 h 144" name="T55"/>
                  <a:gd fmla="*/ 371 w 236" name="T56"/>
                  <a:gd fmla="*/ 37 h 144" name="T57"/>
                  <a:gd fmla="*/ 367 w 236" name="T58"/>
                  <a:gd fmla="*/ 34 h 144" name="T59"/>
                  <a:gd fmla="*/ 351 w 236" name="T60"/>
                  <a:gd fmla="*/ 28 h 144" name="T61"/>
                  <a:gd fmla="*/ 337 w 236" name="T62"/>
                  <a:gd fmla="*/ 27 h 144" name="T63"/>
                  <a:gd fmla="*/ 326 w 236" name="T64"/>
                  <a:gd fmla="*/ 21 h 144" name="T65"/>
                  <a:gd fmla="*/ 305 w 236" name="T66"/>
                  <a:gd fmla="*/ 16 h 144" name="T67"/>
                  <a:gd fmla="*/ 294 w 236" name="T68"/>
                  <a:gd fmla="*/ 11 h 144" name="T69"/>
                  <a:gd fmla="*/ 285 w 236" name="T70"/>
                  <a:gd fmla="*/ 5 h 144" name="T71"/>
                  <a:gd fmla="*/ 275 w 236" name="T72"/>
                  <a:gd fmla="*/ 2 h 144" name="T73"/>
                  <a:gd fmla="*/ 265 w 236" name="T74"/>
                  <a:gd fmla="*/ 5 h 144" name="T75"/>
                  <a:gd fmla="*/ 247 w 236" name="T76"/>
                  <a:gd fmla="*/ 19 h 144" name="T77"/>
                  <a:gd fmla="*/ 220 w 236" name="T78"/>
                  <a:gd fmla="*/ 35 h 144" name="T79"/>
                  <a:gd fmla="*/ 203 w 236" name="T80"/>
                  <a:gd fmla="*/ 51 h 144" name="T81"/>
                  <a:gd fmla="*/ 188 w 236" name="T82"/>
                  <a:gd fmla="*/ 58 h 144" name="T83"/>
                  <a:gd fmla="*/ 176 w 236" name="T84"/>
                  <a:gd fmla="*/ 64 h 144" name="T85"/>
                  <a:gd fmla="*/ 163 w 236" name="T86"/>
                  <a:gd fmla="*/ 67 h 144" name="T87"/>
                  <a:gd fmla="*/ 15 w 236" name="T88"/>
                  <a:gd fmla="*/ 124 h 144" name="T89"/>
                  <a:gd fmla="*/ 0 w 236" name="T90"/>
                  <a:gd fmla="*/ 255 h 144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w 236" name="T138"/>
                  <a:gd fmla="*/ 0 h 144" name="T139"/>
                  <a:gd fmla="*/ 236 w 236" name="T140"/>
                  <a:gd fmla="*/ 144 h 144" name="T141"/>
                </a:gdLst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b="T141" l="T138" r="T140" t="T139"/>
                <a:pathLst>
                  <a:path h="144" w="236">
                    <a:moveTo>
                      <a:pt x="0" y="144"/>
                    </a:moveTo>
                    <a:cubicBezTo>
                      <a:pt x="13" y="137"/>
                      <a:pt x="86" y="92"/>
                      <a:pt x="96" y="87"/>
                    </a:cubicBezTo>
                    <a:cubicBezTo>
                      <a:pt x="111" y="79"/>
                      <a:pt x="109" y="81"/>
                      <a:pt x="116" y="79"/>
                    </a:cubicBezTo>
                    <a:cubicBezTo>
                      <a:pt x="124" y="76"/>
                      <a:pt x="129" y="75"/>
                      <a:pt x="134" y="74"/>
                    </a:cubicBezTo>
                    <a:cubicBezTo>
                      <a:pt x="139" y="74"/>
                      <a:pt x="150" y="75"/>
                      <a:pt x="150" y="75"/>
                    </a:cubicBezTo>
                    <a:cubicBezTo>
                      <a:pt x="150" y="75"/>
                      <a:pt x="175" y="74"/>
                      <a:pt x="181" y="73"/>
                    </a:cubicBezTo>
                    <a:cubicBezTo>
                      <a:pt x="186" y="72"/>
                      <a:pt x="186" y="72"/>
                      <a:pt x="191" y="70"/>
                    </a:cubicBezTo>
                    <a:cubicBezTo>
                      <a:pt x="195" y="69"/>
                      <a:pt x="198" y="70"/>
                      <a:pt x="205" y="69"/>
                    </a:cubicBezTo>
                    <a:cubicBezTo>
                      <a:pt x="212" y="68"/>
                      <a:pt x="210" y="68"/>
                      <a:pt x="213" y="67"/>
                    </a:cubicBezTo>
                    <a:cubicBezTo>
                      <a:pt x="215" y="66"/>
                      <a:pt x="218" y="65"/>
                      <a:pt x="220" y="65"/>
                    </a:cubicBezTo>
                    <a:cubicBezTo>
                      <a:pt x="222" y="64"/>
                      <a:pt x="235" y="63"/>
                      <a:pt x="235" y="63"/>
                    </a:cubicBezTo>
                    <a:cubicBezTo>
                      <a:pt x="235" y="63"/>
                      <a:pt x="236" y="62"/>
                      <a:pt x="233" y="59"/>
                    </a:cubicBezTo>
                    <a:cubicBezTo>
                      <a:pt x="233" y="59"/>
                      <a:pt x="233" y="58"/>
                      <a:pt x="232" y="57"/>
                    </a:cubicBezTo>
                    <a:cubicBezTo>
                      <a:pt x="232" y="57"/>
                      <a:pt x="231" y="55"/>
                      <a:pt x="225" y="53"/>
                    </a:cubicBezTo>
                    <a:cubicBezTo>
                      <a:pt x="218" y="50"/>
                      <a:pt x="209" y="54"/>
                      <a:pt x="209" y="54"/>
                    </a:cubicBezTo>
                    <a:cubicBezTo>
                      <a:pt x="208" y="54"/>
                      <a:pt x="200" y="54"/>
                      <a:pt x="195" y="55"/>
                    </a:cubicBezTo>
                    <a:cubicBezTo>
                      <a:pt x="191" y="55"/>
                      <a:pt x="187" y="53"/>
                      <a:pt x="186" y="52"/>
                    </a:cubicBezTo>
                    <a:cubicBezTo>
                      <a:pt x="188" y="52"/>
                      <a:pt x="189" y="51"/>
                      <a:pt x="192" y="50"/>
                    </a:cubicBezTo>
                    <a:cubicBezTo>
                      <a:pt x="192" y="50"/>
                      <a:pt x="194" y="50"/>
                      <a:pt x="206" y="43"/>
                    </a:cubicBezTo>
                    <a:cubicBezTo>
                      <a:pt x="208" y="41"/>
                      <a:pt x="211" y="40"/>
                      <a:pt x="211" y="40"/>
                    </a:cubicBezTo>
                    <a:cubicBezTo>
                      <a:pt x="211" y="40"/>
                      <a:pt x="215" y="40"/>
                      <a:pt x="218" y="40"/>
                    </a:cubicBezTo>
                    <a:cubicBezTo>
                      <a:pt x="217" y="43"/>
                      <a:pt x="216" y="44"/>
                      <a:pt x="215" y="47"/>
                    </a:cubicBezTo>
                    <a:cubicBezTo>
                      <a:pt x="215" y="49"/>
                      <a:pt x="217" y="52"/>
                      <a:pt x="217" y="52"/>
                    </a:cubicBezTo>
                    <a:cubicBezTo>
                      <a:pt x="217" y="52"/>
                      <a:pt x="222" y="52"/>
                      <a:pt x="225" y="53"/>
                    </a:cubicBezTo>
                    <a:cubicBezTo>
                      <a:pt x="228" y="49"/>
                      <a:pt x="228" y="46"/>
                      <a:pt x="231" y="44"/>
                    </a:cubicBezTo>
                    <a:cubicBezTo>
                      <a:pt x="231" y="44"/>
                      <a:pt x="233" y="40"/>
                      <a:pt x="232" y="37"/>
                    </a:cubicBezTo>
                    <a:cubicBezTo>
                      <a:pt x="232" y="33"/>
                      <a:pt x="234" y="28"/>
                      <a:pt x="233" y="26"/>
                    </a:cubicBezTo>
                    <a:cubicBezTo>
                      <a:pt x="231" y="24"/>
                      <a:pt x="231" y="22"/>
                      <a:pt x="229" y="21"/>
                    </a:cubicBezTo>
                    <a:cubicBezTo>
                      <a:pt x="227" y="19"/>
                      <a:pt x="221" y="21"/>
                      <a:pt x="221" y="21"/>
                    </a:cubicBezTo>
                    <a:cubicBezTo>
                      <a:pt x="221" y="21"/>
                      <a:pt x="220" y="20"/>
                      <a:pt x="219" y="19"/>
                    </a:cubicBezTo>
                    <a:cubicBezTo>
                      <a:pt x="219" y="18"/>
                      <a:pt x="216" y="17"/>
                      <a:pt x="209" y="16"/>
                    </a:cubicBezTo>
                    <a:cubicBezTo>
                      <a:pt x="203" y="15"/>
                      <a:pt x="202" y="15"/>
                      <a:pt x="201" y="15"/>
                    </a:cubicBezTo>
                    <a:cubicBezTo>
                      <a:pt x="201" y="15"/>
                      <a:pt x="198" y="13"/>
                      <a:pt x="194" y="12"/>
                    </a:cubicBezTo>
                    <a:cubicBezTo>
                      <a:pt x="190" y="10"/>
                      <a:pt x="184" y="10"/>
                      <a:pt x="182" y="9"/>
                    </a:cubicBezTo>
                    <a:cubicBezTo>
                      <a:pt x="180" y="8"/>
                      <a:pt x="177" y="6"/>
                      <a:pt x="175" y="6"/>
                    </a:cubicBezTo>
                    <a:cubicBezTo>
                      <a:pt x="173" y="5"/>
                      <a:pt x="172" y="4"/>
                      <a:pt x="170" y="3"/>
                    </a:cubicBezTo>
                    <a:cubicBezTo>
                      <a:pt x="170" y="3"/>
                      <a:pt x="168" y="1"/>
                      <a:pt x="164" y="1"/>
                    </a:cubicBezTo>
                    <a:cubicBezTo>
                      <a:pt x="161" y="0"/>
                      <a:pt x="158" y="3"/>
                      <a:pt x="158" y="3"/>
                    </a:cubicBezTo>
                    <a:cubicBezTo>
                      <a:pt x="158" y="3"/>
                      <a:pt x="150" y="9"/>
                      <a:pt x="147" y="11"/>
                    </a:cubicBezTo>
                    <a:cubicBezTo>
                      <a:pt x="144" y="13"/>
                      <a:pt x="135" y="17"/>
                      <a:pt x="131" y="20"/>
                    </a:cubicBezTo>
                    <a:cubicBezTo>
                      <a:pt x="128" y="23"/>
                      <a:pt x="125" y="26"/>
                      <a:pt x="121" y="29"/>
                    </a:cubicBezTo>
                    <a:cubicBezTo>
                      <a:pt x="116" y="31"/>
                      <a:pt x="113" y="32"/>
                      <a:pt x="112" y="33"/>
                    </a:cubicBezTo>
                    <a:cubicBezTo>
                      <a:pt x="111" y="33"/>
                      <a:pt x="107" y="35"/>
                      <a:pt x="105" y="36"/>
                    </a:cubicBezTo>
                    <a:cubicBezTo>
                      <a:pt x="104" y="36"/>
                      <a:pt x="99" y="37"/>
                      <a:pt x="97" y="38"/>
                    </a:cubicBezTo>
                    <a:cubicBezTo>
                      <a:pt x="95" y="39"/>
                      <a:pt x="9" y="70"/>
                      <a:pt x="9" y="70"/>
                    </a:cubicBez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1" name="Freeform 254"/>
              <p:cNvSpPr>
                <a:spLocks noChangeArrowheads="1"/>
              </p:cNvSpPr>
              <p:nvPr/>
            </p:nvSpPr>
            <p:spPr bwMode="auto">
              <a:xfrm>
                <a:off x="1319" y="1836"/>
                <a:ext cx="49" cy="13"/>
              </a:xfrm>
              <a:custGeom>
                <a:gdLst>
                  <a:gd fmla="*/ 0 w 29" name="T0"/>
                  <a:gd fmla="*/ 9 h 7" name="T1"/>
                  <a:gd fmla="*/ 5 w 29" name="T2"/>
                  <a:gd fmla="*/ 11 h 7" name="T3"/>
                  <a:gd fmla="*/ 41 w 29" name="T4"/>
                  <a:gd fmla="*/ 4 h 7" name="T5"/>
                  <a:gd fmla="*/ 0 w 29" name="T6"/>
                  <a:gd fmla="*/ 9 h 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7" name="T13"/>
                  <a:gd fmla="*/ 29 w 29" name="T14"/>
                  <a:gd fmla="*/ 7 h 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" w="28">
                    <a:moveTo>
                      <a:pt x="0" y="5"/>
                    </a:moveTo>
                    <a:cubicBezTo>
                      <a:pt x="0" y="5"/>
                      <a:pt x="2" y="6"/>
                      <a:pt x="3" y="6"/>
                    </a:cubicBezTo>
                    <a:cubicBezTo>
                      <a:pt x="3" y="7"/>
                      <a:pt x="18" y="3"/>
                      <a:pt x="24" y="2"/>
                    </a:cubicBezTo>
                    <a:cubicBezTo>
                      <a:pt x="29" y="0"/>
                      <a:pt x="4" y="6"/>
                      <a:pt x="0" y="5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2" name="Freeform 255"/>
              <p:cNvSpPr>
                <a:spLocks noChangeArrowheads="1"/>
              </p:cNvSpPr>
              <p:nvPr/>
            </p:nvSpPr>
            <p:spPr bwMode="auto">
              <a:xfrm>
                <a:off x="1295" y="1824"/>
                <a:ext cx="32" cy="5"/>
              </a:xfrm>
              <a:custGeom>
                <a:gdLst>
                  <a:gd fmla="*/ 0 w 19" name="T0"/>
                  <a:gd fmla="*/ 0 h 3" name="T1"/>
                  <a:gd fmla="*/ 13 w 19" name="T2"/>
                  <a:gd fmla="*/ 3 h 3" name="T3"/>
                  <a:gd fmla="*/ 30 w 19" name="T4"/>
                  <a:gd fmla="*/ 5 h 3" name="T5"/>
                  <a:gd fmla="*/ 0 w 19" name="T6"/>
                  <a:gd fmla="*/ 0 h 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9" name="T12"/>
                  <a:gd fmla="*/ 0 h 3" name="T13"/>
                  <a:gd fmla="*/ 19 w 19" name="T14"/>
                  <a:gd fmla="*/ 3 h 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" w="19">
                    <a:moveTo>
                      <a:pt x="0" y="0"/>
                    </a:moveTo>
                    <a:cubicBezTo>
                      <a:pt x="0" y="0"/>
                      <a:pt x="5" y="1"/>
                      <a:pt x="8" y="2"/>
                    </a:cubicBezTo>
                    <a:cubicBezTo>
                      <a:pt x="10" y="2"/>
                      <a:pt x="17" y="3"/>
                      <a:pt x="18" y="3"/>
                    </a:cubicBezTo>
                    <a:cubicBezTo>
                      <a:pt x="19" y="3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3" name="Freeform 256"/>
              <p:cNvSpPr>
                <a:spLocks noChangeArrowheads="1"/>
              </p:cNvSpPr>
              <p:nvPr/>
            </p:nvSpPr>
            <p:spPr bwMode="auto">
              <a:xfrm>
                <a:off x="1354" y="1867"/>
                <a:ext cx="15" cy="7"/>
              </a:xfrm>
              <a:custGeom>
                <a:gdLst>
                  <a:gd fmla="*/ 15 w 9" name="T0"/>
                  <a:gd fmla="*/ 0 h 4" name="T1"/>
                  <a:gd fmla="*/ 0 w 9" name="T2"/>
                  <a:gd fmla="*/ 5 h 4" name="T3"/>
                  <a:gd fmla="*/ 0 w 9" name="T4"/>
                  <a:gd fmla="*/ 7 h 4" name="T5"/>
                  <a:gd fmla="*/ 15 w 9" name="T6"/>
                  <a:gd fmla="*/ 0 h 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4" name="T13"/>
                  <a:gd fmla="*/ 9 w 9" name="T14"/>
                  <a:gd fmla="*/ 4 h 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" w="9">
                    <a:moveTo>
                      <a:pt x="9" y="0"/>
                    </a:moveTo>
                    <a:cubicBezTo>
                      <a:pt x="9" y="0"/>
                      <a:pt x="4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6" y="2"/>
                      <a:pt x="9" y="0"/>
                    </a:cubicBezTo>
                    <a:close/>
                  </a:path>
                </a:pathLst>
              </a:custGeom>
              <a:solidFill>
                <a:srgbClr val="B8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4" name="Freeform 257"/>
              <p:cNvSpPr>
                <a:spLocks noChangeArrowheads="1"/>
              </p:cNvSpPr>
              <p:nvPr/>
            </p:nvSpPr>
            <p:spPr bwMode="auto">
              <a:xfrm>
                <a:off x="1354" y="1874"/>
                <a:ext cx="17" cy="9"/>
              </a:xfrm>
              <a:custGeom>
                <a:gdLst>
                  <a:gd fmla="*/ 17 w 10" name="T0"/>
                  <a:gd fmla="*/ 7 h 5" name="T1"/>
                  <a:gd fmla="*/ 0 w 10" name="T2"/>
                  <a:gd fmla="*/ 0 h 5" name="T3"/>
                  <a:gd fmla="*/ 0 w 10" name="T4"/>
                  <a:gd fmla="*/ 0 h 5" name="T5"/>
                  <a:gd fmla="*/ 17 w 10" name="T6"/>
                  <a:gd fmla="*/ 7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5" name="T13"/>
                  <a:gd fmla="*/ 10 w 10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10">
                    <a:moveTo>
                      <a:pt x="10" y="4"/>
                    </a:moveTo>
                    <a:cubicBezTo>
                      <a:pt x="10" y="4"/>
                      <a:pt x="5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4" y="5"/>
                      <a:pt x="10" y="4"/>
                    </a:cubicBezTo>
                    <a:close/>
                  </a:path>
                </a:pathLst>
              </a:custGeom>
              <a:solidFill>
                <a:srgbClr val="B8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5" name="Freeform 258"/>
              <p:cNvSpPr>
                <a:spLocks noChangeArrowheads="1"/>
              </p:cNvSpPr>
              <p:nvPr/>
            </p:nvSpPr>
            <p:spPr bwMode="auto">
              <a:xfrm>
                <a:off x="802" y="2275"/>
                <a:ext cx="472" cy="522"/>
              </a:xfrm>
              <a:custGeom>
                <a:gdLst>
                  <a:gd fmla="*/ 371 w 281" name="T0"/>
                  <a:gd fmla="*/ 522 h 294" name="T1"/>
                  <a:gd fmla="*/ 0 w 281" name="T2"/>
                  <a:gd fmla="*/ 83 h 294" name="T3"/>
                  <a:gd fmla="*/ 178 w 281" name="T4"/>
                  <a:gd fmla="*/ 0 h 294" name="T5"/>
                  <a:gd fmla="*/ 472 w 281" name="T6"/>
                  <a:gd fmla="*/ 334 h 294" name="T7"/>
                  <a:gd fmla="*/ 371 w 281" name="T8"/>
                  <a:gd fmla="*/ 522 h 29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81" name="T15"/>
                  <a:gd fmla="*/ 0 h 294" name="T16"/>
                  <a:gd fmla="*/ 281 w 281" name="T17"/>
                  <a:gd fmla="*/ 294 h 29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94" w="281">
                    <a:moveTo>
                      <a:pt x="221" y="294"/>
                    </a:move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68" y="33"/>
                      <a:pt x="106" y="0"/>
                    </a:cubicBezTo>
                    <a:cubicBezTo>
                      <a:pt x="281" y="188"/>
                      <a:pt x="281" y="188"/>
                      <a:pt x="281" y="188"/>
                    </a:cubicBezTo>
                    <a:cubicBezTo>
                      <a:pt x="250" y="210"/>
                      <a:pt x="221" y="294"/>
                      <a:pt x="221" y="294"/>
                    </a:cubicBezTo>
                    <a:close/>
                  </a:path>
                </a:pathLst>
              </a:custGeom>
              <a:solidFill>
                <a:srgbClr val="03213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6" name="Freeform 259"/>
              <p:cNvSpPr>
                <a:spLocks noChangeArrowheads="1"/>
              </p:cNvSpPr>
              <p:nvPr/>
            </p:nvSpPr>
            <p:spPr bwMode="auto">
              <a:xfrm>
                <a:off x="1069" y="1868"/>
                <a:ext cx="102" cy="128"/>
              </a:xfrm>
              <a:custGeom>
                <a:gdLst>
                  <a:gd fmla="*/ 0 w 102" name="T0"/>
                  <a:gd fmla="*/ 29 h 128" name="T1"/>
                  <a:gd fmla="*/ 57 w 102" name="T2"/>
                  <a:gd fmla="*/ 0 h 128" name="T3"/>
                  <a:gd fmla="*/ 102 w 102" name="T4"/>
                  <a:gd fmla="*/ 102 h 128" name="T5"/>
                  <a:gd fmla="*/ 40 w 102" name="T6"/>
                  <a:gd fmla="*/ 128 h 128" name="T7"/>
                  <a:gd fmla="*/ 0 w 102" name="T8"/>
                  <a:gd fmla="*/ 29 h 12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2" name="T15"/>
                  <a:gd fmla="*/ 0 h 128" name="T16"/>
                  <a:gd fmla="*/ 102 w 102" name="T17"/>
                  <a:gd fmla="*/ 128 h 12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8" w="102">
                    <a:moveTo>
                      <a:pt x="0" y="29"/>
                    </a:moveTo>
                    <a:lnTo>
                      <a:pt x="57" y="0"/>
                    </a:lnTo>
                    <a:lnTo>
                      <a:pt x="102" y="102"/>
                    </a:lnTo>
                    <a:lnTo>
                      <a:pt x="40" y="12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7" name="Freeform 260"/>
              <p:cNvSpPr>
                <a:spLocks noChangeArrowheads="1"/>
              </p:cNvSpPr>
              <p:nvPr/>
            </p:nvSpPr>
            <p:spPr bwMode="auto">
              <a:xfrm>
                <a:off x="1069" y="1884"/>
                <a:ext cx="60" cy="112"/>
              </a:xfrm>
              <a:custGeom>
                <a:gdLst>
                  <a:gd fmla="*/ 0 w 60" name="T0"/>
                  <a:gd fmla="*/ 13 h 112" name="T1"/>
                  <a:gd fmla="*/ 25 w 60" name="T2"/>
                  <a:gd fmla="*/ 0 h 112" name="T3"/>
                  <a:gd fmla="*/ 60 w 60" name="T4"/>
                  <a:gd fmla="*/ 103 h 112" name="T5"/>
                  <a:gd fmla="*/ 40 w 60" name="T6"/>
                  <a:gd fmla="*/ 112 h 112" name="T7"/>
                  <a:gd fmla="*/ 0 w 60" name="T8"/>
                  <a:gd fmla="*/ 13 h 1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0" name="T15"/>
                  <a:gd fmla="*/ 0 h 112" name="T16"/>
                  <a:gd fmla="*/ 60 w 60" name="T17"/>
                  <a:gd fmla="*/ 112 h 1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2" w="60">
                    <a:moveTo>
                      <a:pt x="0" y="13"/>
                    </a:moveTo>
                    <a:lnTo>
                      <a:pt x="25" y="0"/>
                    </a:lnTo>
                    <a:lnTo>
                      <a:pt x="60" y="103"/>
                    </a:lnTo>
                    <a:lnTo>
                      <a:pt x="40" y="112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8" name="Freeform 261"/>
              <p:cNvSpPr>
                <a:spLocks noChangeArrowheads="1"/>
              </p:cNvSpPr>
              <p:nvPr/>
            </p:nvSpPr>
            <p:spPr bwMode="auto">
              <a:xfrm>
                <a:off x="1539" y="2417"/>
                <a:ext cx="124" cy="116"/>
              </a:xfrm>
              <a:custGeom>
                <a:gdLst>
                  <a:gd fmla="*/ 0 w 124" name="T0"/>
                  <a:gd fmla="*/ 57 h 116" name="T1"/>
                  <a:gd fmla="*/ 34 w 124" name="T2"/>
                  <a:gd fmla="*/ 0 h 116" name="T3"/>
                  <a:gd fmla="*/ 124 w 124" name="T4"/>
                  <a:gd fmla="*/ 57 h 116" name="T5"/>
                  <a:gd fmla="*/ 87 w 124" name="T6"/>
                  <a:gd fmla="*/ 116 h 116" name="T7"/>
                  <a:gd fmla="*/ 0 w 124" name="T8"/>
                  <a:gd fmla="*/ 57 h 1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4" name="T15"/>
                  <a:gd fmla="*/ 0 h 116" name="T16"/>
                  <a:gd fmla="*/ 124 w 124" name="T17"/>
                  <a:gd fmla="*/ 116 h 1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5" w="124">
                    <a:moveTo>
                      <a:pt x="0" y="57"/>
                    </a:moveTo>
                    <a:lnTo>
                      <a:pt x="34" y="0"/>
                    </a:lnTo>
                    <a:lnTo>
                      <a:pt x="124" y="57"/>
                    </a:lnTo>
                    <a:lnTo>
                      <a:pt x="87" y="116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09" name="Freeform 262"/>
              <p:cNvSpPr>
                <a:spLocks noChangeArrowheads="1"/>
              </p:cNvSpPr>
              <p:nvPr/>
            </p:nvSpPr>
            <p:spPr bwMode="auto">
              <a:xfrm>
                <a:off x="1542" y="2456"/>
                <a:ext cx="86" cy="78"/>
              </a:xfrm>
              <a:custGeom>
                <a:gdLst>
                  <a:gd fmla="*/ 86 w 86" name="T0"/>
                  <a:gd fmla="*/ 75 h 78" name="T1"/>
                  <a:gd fmla="*/ 7 w 86" name="T2"/>
                  <a:gd fmla="*/ 0 h 78" name="T3"/>
                  <a:gd fmla="*/ 0 w 86" name="T4"/>
                  <a:gd fmla="*/ 15 h 78" name="T5"/>
                  <a:gd fmla="*/ 83 w 86" name="T6"/>
                  <a:gd fmla="*/ 78 h 78" name="T7"/>
                  <a:gd fmla="*/ 86 w 86" name="T8"/>
                  <a:gd fmla="*/ 75 h 7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6" name="T15"/>
                  <a:gd fmla="*/ 0 h 78" name="T16"/>
                  <a:gd fmla="*/ 86 w 86" name="T17"/>
                  <a:gd fmla="*/ 78 h 7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8" w="86">
                    <a:moveTo>
                      <a:pt x="86" y="75"/>
                    </a:moveTo>
                    <a:lnTo>
                      <a:pt x="7" y="0"/>
                    </a:lnTo>
                    <a:lnTo>
                      <a:pt x="0" y="15"/>
                    </a:lnTo>
                    <a:lnTo>
                      <a:pt x="83" y="78"/>
                    </a:lnTo>
                    <a:lnTo>
                      <a:pt x="86" y="75"/>
                    </a:lnTo>
                    <a:close/>
                  </a:path>
                </a:pathLst>
              </a:cu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0" name="Freeform 263"/>
              <p:cNvSpPr>
                <a:spLocks noChangeArrowheads="1"/>
              </p:cNvSpPr>
              <p:nvPr/>
            </p:nvSpPr>
            <p:spPr bwMode="auto">
              <a:xfrm>
                <a:off x="612" y="1881"/>
                <a:ext cx="1023" cy="1089"/>
              </a:xfrm>
              <a:custGeom>
                <a:gdLst>
                  <a:gd fmla="*/ 1023 w 609" name="T0"/>
                  <a:gd fmla="*/ 657 h 613" name="T1"/>
                  <a:gd fmla="*/ 924 w 609" name="T2"/>
                  <a:gd fmla="*/ 581 h 613" name="T3"/>
                  <a:gd fmla="*/ 675 w 609" name="T4"/>
                  <a:gd fmla="*/ 865 h 613" name="T5"/>
                  <a:gd fmla="*/ 610 w 609" name="T6"/>
                  <a:gd fmla="*/ 883 h 613" name="T7"/>
                  <a:gd fmla="*/ 526 w 609" name="T8"/>
                  <a:gd fmla="*/ 789 h 613" name="T9"/>
                  <a:gd fmla="*/ 417 w 609" name="T10"/>
                  <a:gd fmla="*/ 645 h 613" name="T11"/>
                  <a:gd fmla="*/ 289 w 609" name="T12"/>
                  <a:gd fmla="*/ 519 h 613" name="T13"/>
                  <a:gd fmla="*/ 207 w 609" name="T14"/>
                  <a:gd fmla="*/ 425 h 613" name="T15"/>
                  <a:gd fmla="*/ 228 w 609" name="T16"/>
                  <a:gd fmla="*/ 357 h 613" name="T17"/>
                  <a:gd fmla="*/ 516 w 609" name="T18"/>
                  <a:gd fmla="*/ 114 h 613" name="T19"/>
                  <a:gd fmla="*/ 464 w 609" name="T20"/>
                  <a:gd fmla="*/ 0 h 613" name="T21"/>
                  <a:gd fmla="*/ 121 w 609" name="T22"/>
                  <a:gd fmla="*/ 231 h 613" name="T23"/>
                  <a:gd fmla="*/ 3 w 609" name="T24"/>
                  <a:gd fmla="*/ 570 h 613" name="T25"/>
                  <a:gd fmla="*/ 0 w 609" name="T26"/>
                  <a:gd fmla="*/ 581 h 613" name="T27"/>
                  <a:gd fmla="*/ 175 w 609" name="T28"/>
                  <a:gd fmla="*/ 828 h 613" name="T29"/>
                  <a:gd fmla="*/ 173 w 609" name="T30"/>
                  <a:gd fmla="*/ 828 h 613" name="T31"/>
                  <a:gd fmla="*/ 200 w 609" name="T32"/>
                  <a:gd fmla="*/ 858 h 613" name="T33"/>
                  <a:gd fmla="*/ 227 w 609" name="T34"/>
                  <a:gd fmla="*/ 888 h 613" name="T35"/>
                  <a:gd fmla="*/ 228 w 609" name="T36"/>
                  <a:gd fmla="*/ 888 h 613" name="T37"/>
                  <a:gd fmla="*/ 447 w 609" name="T38"/>
                  <a:gd fmla="*/ 1089 h 613" name="T39"/>
                  <a:gd fmla="*/ 459 w 609" name="T40"/>
                  <a:gd fmla="*/ 1087 h 613" name="T41"/>
                  <a:gd fmla="*/ 786 w 609" name="T42"/>
                  <a:gd fmla="*/ 988 h 613" name="T43"/>
                  <a:gd fmla="*/ 1023 w 609" name="T44"/>
                  <a:gd fmla="*/ 657 h 613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609" name="T69"/>
                  <a:gd fmla="*/ 0 h 613" name="T70"/>
                  <a:gd fmla="*/ 609 w 609" name="T71"/>
                  <a:gd fmla="*/ 613 h 613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613" w="609">
                    <a:moveTo>
                      <a:pt x="609" y="370"/>
                    </a:moveTo>
                    <a:cubicBezTo>
                      <a:pt x="550" y="327"/>
                      <a:pt x="550" y="327"/>
                      <a:pt x="550" y="327"/>
                    </a:cubicBezTo>
                    <a:cubicBezTo>
                      <a:pt x="550" y="327"/>
                      <a:pt x="459" y="465"/>
                      <a:pt x="402" y="487"/>
                    </a:cubicBezTo>
                    <a:cubicBezTo>
                      <a:pt x="389" y="492"/>
                      <a:pt x="375" y="495"/>
                      <a:pt x="363" y="497"/>
                    </a:cubicBezTo>
                    <a:cubicBezTo>
                      <a:pt x="338" y="494"/>
                      <a:pt x="327" y="468"/>
                      <a:pt x="313" y="444"/>
                    </a:cubicBezTo>
                    <a:cubicBezTo>
                      <a:pt x="297" y="415"/>
                      <a:pt x="272" y="388"/>
                      <a:pt x="248" y="363"/>
                    </a:cubicBezTo>
                    <a:cubicBezTo>
                      <a:pt x="225" y="337"/>
                      <a:pt x="200" y="311"/>
                      <a:pt x="172" y="292"/>
                    </a:cubicBezTo>
                    <a:cubicBezTo>
                      <a:pt x="149" y="277"/>
                      <a:pt x="124" y="264"/>
                      <a:pt x="123" y="239"/>
                    </a:cubicBezTo>
                    <a:cubicBezTo>
                      <a:pt x="126" y="227"/>
                      <a:pt x="130" y="213"/>
                      <a:pt x="136" y="201"/>
                    </a:cubicBezTo>
                    <a:cubicBezTo>
                      <a:pt x="162" y="146"/>
                      <a:pt x="307" y="64"/>
                      <a:pt x="307" y="64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6" y="0"/>
                      <a:pt x="123" y="69"/>
                      <a:pt x="72" y="130"/>
                    </a:cubicBezTo>
                    <a:cubicBezTo>
                      <a:pt x="27" y="184"/>
                      <a:pt x="6" y="296"/>
                      <a:pt x="2" y="321"/>
                    </a:cubicBezTo>
                    <a:cubicBezTo>
                      <a:pt x="1" y="323"/>
                      <a:pt x="1" y="325"/>
                      <a:pt x="0" y="327"/>
                    </a:cubicBezTo>
                    <a:cubicBezTo>
                      <a:pt x="40" y="391"/>
                      <a:pt x="74" y="432"/>
                      <a:pt x="104" y="466"/>
                    </a:cubicBezTo>
                    <a:cubicBezTo>
                      <a:pt x="103" y="466"/>
                      <a:pt x="103" y="466"/>
                      <a:pt x="103" y="466"/>
                    </a:cubicBezTo>
                    <a:cubicBezTo>
                      <a:pt x="109" y="472"/>
                      <a:pt x="114" y="477"/>
                      <a:pt x="119" y="483"/>
                    </a:cubicBezTo>
                    <a:cubicBezTo>
                      <a:pt x="125" y="489"/>
                      <a:pt x="130" y="495"/>
                      <a:pt x="135" y="500"/>
                    </a:cubicBezTo>
                    <a:cubicBezTo>
                      <a:pt x="136" y="500"/>
                      <a:pt x="136" y="500"/>
                      <a:pt x="136" y="500"/>
                    </a:cubicBezTo>
                    <a:cubicBezTo>
                      <a:pt x="167" y="532"/>
                      <a:pt x="206" y="569"/>
                      <a:pt x="266" y="613"/>
                    </a:cubicBezTo>
                    <a:cubicBezTo>
                      <a:pt x="268" y="613"/>
                      <a:pt x="270" y="612"/>
                      <a:pt x="273" y="612"/>
                    </a:cubicBezTo>
                    <a:cubicBezTo>
                      <a:pt x="299" y="609"/>
                      <a:pt x="411" y="597"/>
                      <a:pt x="468" y="556"/>
                    </a:cubicBezTo>
                    <a:cubicBezTo>
                      <a:pt x="533" y="509"/>
                      <a:pt x="609" y="370"/>
                      <a:pt x="609" y="370"/>
                    </a:cubicBezTo>
                    <a:close/>
                  </a:path>
                </a:pathLst>
              </a:custGeom>
              <a:solidFill>
                <a:srgbClr val="213C5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1" name="Freeform 264"/>
              <p:cNvSpPr>
                <a:spLocks noChangeArrowheads="1"/>
              </p:cNvSpPr>
              <p:nvPr/>
            </p:nvSpPr>
            <p:spPr bwMode="auto">
              <a:xfrm>
                <a:off x="612" y="1881"/>
                <a:ext cx="490" cy="838"/>
              </a:xfrm>
              <a:custGeom>
                <a:gdLst>
                  <a:gd fmla="*/ 240 w 292" name="T0"/>
                  <a:gd fmla="*/ 597 h 472" name="T1"/>
                  <a:gd fmla="*/ 111 w 292" name="T2"/>
                  <a:gd fmla="*/ 481 h 472" name="T3"/>
                  <a:gd fmla="*/ 190 w 292" name="T4"/>
                  <a:gd fmla="*/ 272 h 472" name="T5"/>
                  <a:gd fmla="*/ 490 w 292" name="T6"/>
                  <a:gd fmla="*/ 60 h 472" name="T7"/>
                  <a:gd fmla="*/ 463 w 292" name="T8"/>
                  <a:gd fmla="*/ 0 h 472" name="T9"/>
                  <a:gd fmla="*/ 121 w 292" name="T10"/>
                  <a:gd fmla="*/ 231 h 472" name="T11"/>
                  <a:gd fmla="*/ 3 w 292" name="T12"/>
                  <a:gd fmla="*/ 570 h 472" name="T13"/>
                  <a:gd fmla="*/ 0 w 292" name="T14"/>
                  <a:gd fmla="*/ 581 h 472" name="T15"/>
                  <a:gd fmla="*/ 175 w 292" name="T16"/>
                  <a:gd fmla="*/ 827 h 472" name="T17"/>
                  <a:gd fmla="*/ 173 w 292" name="T18"/>
                  <a:gd fmla="*/ 827 h 472" name="T19"/>
                  <a:gd fmla="*/ 240 w 292" name="T20"/>
                  <a:gd fmla="*/ 597 h 472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292" name="T33"/>
                  <a:gd fmla="*/ 0 h 472" name="T34"/>
                  <a:gd fmla="*/ 292 w 292" name="T35"/>
                  <a:gd fmla="*/ 472 h 472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72" w="292">
                    <a:moveTo>
                      <a:pt x="143" y="336"/>
                    </a:moveTo>
                    <a:cubicBezTo>
                      <a:pt x="122" y="316"/>
                      <a:pt x="68" y="296"/>
                      <a:pt x="66" y="271"/>
                    </a:cubicBezTo>
                    <a:cubicBezTo>
                      <a:pt x="66" y="249"/>
                      <a:pt x="105" y="162"/>
                      <a:pt x="113" y="153"/>
                    </a:cubicBezTo>
                    <a:cubicBezTo>
                      <a:pt x="164" y="92"/>
                      <a:pt x="292" y="34"/>
                      <a:pt x="292" y="34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6" y="0"/>
                      <a:pt x="123" y="69"/>
                      <a:pt x="72" y="130"/>
                    </a:cubicBezTo>
                    <a:cubicBezTo>
                      <a:pt x="27" y="184"/>
                      <a:pt x="6" y="296"/>
                      <a:pt x="2" y="321"/>
                    </a:cubicBezTo>
                    <a:cubicBezTo>
                      <a:pt x="1" y="323"/>
                      <a:pt x="1" y="325"/>
                      <a:pt x="0" y="327"/>
                    </a:cubicBezTo>
                    <a:cubicBezTo>
                      <a:pt x="40" y="391"/>
                      <a:pt x="74" y="432"/>
                      <a:pt x="104" y="466"/>
                    </a:cubicBezTo>
                    <a:cubicBezTo>
                      <a:pt x="103" y="466"/>
                      <a:pt x="103" y="466"/>
                      <a:pt x="103" y="466"/>
                    </a:cubicBezTo>
                    <a:cubicBezTo>
                      <a:pt x="109" y="472"/>
                      <a:pt x="167" y="359"/>
                      <a:pt x="143" y="336"/>
                    </a:cubicBezTo>
                    <a:close/>
                  </a:path>
                </a:pathLst>
              </a:custGeom>
              <a:solidFill>
                <a:srgbClr val="04233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2" name="Freeform 265"/>
              <p:cNvSpPr>
                <a:spLocks noChangeArrowheads="1"/>
              </p:cNvSpPr>
              <p:nvPr/>
            </p:nvSpPr>
            <p:spPr bwMode="auto">
              <a:xfrm>
                <a:off x="1200" y="2462"/>
                <a:ext cx="389" cy="387"/>
              </a:xfrm>
              <a:custGeom>
                <a:gdLst>
                  <a:gd fmla="*/ 389 w 232" name="T0"/>
                  <a:gd fmla="*/ 41 h 218" name="T1"/>
                  <a:gd fmla="*/ 335 w 232" name="T2"/>
                  <a:gd fmla="*/ 0 h 218" name="T3"/>
                  <a:gd fmla="*/ 87 w 232" name="T4"/>
                  <a:gd fmla="*/ 284 h 218" name="T5"/>
                  <a:gd fmla="*/ 22 w 232" name="T6"/>
                  <a:gd fmla="*/ 302 h 218" name="T7"/>
                  <a:gd fmla="*/ 146 w 232" name="T8"/>
                  <a:gd fmla="*/ 316 h 218" name="T9"/>
                  <a:gd fmla="*/ 389 w 232" name="T10"/>
                  <a:gd fmla="*/ 41 h 21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32" name="T18"/>
                  <a:gd fmla="*/ 0 h 218" name="T19"/>
                  <a:gd fmla="*/ 232 w 232" name="T20"/>
                  <a:gd fmla="*/ 218 h 21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18" w="231">
                    <a:moveTo>
                      <a:pt x="232" y="23"/>
                    </a:move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09" y="138"/>
                      <a:pt x="52" y="160"/>
                    </a:cubicBezTo>
                    <a:cubicBezTo>
                      <a:pt x="39" y="165"/>
                      <a:pt x="25" y="168"/>
                      <a:pt x="13" y="170"/>
                    </a:cubicBezTo>
                    <a:cubicBezTo>
                      <a:pt x="0" y="169"/>
                      <a:pt x="30" y="218"/>
                      <a:pt x="87" y="178"/>
                    </a:cubicBezTo>
                    <a:cubicBezTo>
                      <a:pt x="152" y="131"/>
                      <a:pt x="232" y="23"/>
                      <a:pt x="232" y="23"/>
                    </a:cubicBezTo>
                    <a:close/>
                  </a:path>
                </a:pathLst>
              </a:custGeom>
              <a:solidFill>
                <a:srgbClr val="04233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3" name="Freeform 266"/>
              <p:cNvSpPr>
                <a:spLocks noChangeArrowheads="1"/>
              </p:cNvSpPr>
              <p:nvPr/>
            </p:nvSpPr>
            <p:spPr bwMode="auto">
              <a:xfrm>
                <a:off x="587" y="2455"/>
                <a:ext cx="478" cy="541"/>
              </a:xfrm>
              <a:custGeom>
                <a:gdLst>
                  <a:gd fmla="*/ 7 w 285" name="T0"/>
                  <a:gd fmla="*/ 7 h 305" name="T1"/>
                  <a:gd fmla="*/ 42 w 285" name="T2"/>
                  <a:gd fmla="*/ 20 h 305" name="T3"/>
                  <a:gd fmla="*/ 225 w 285" name="T4"/>
                  <a:gd fmla="*/ 287 h 305" name="T5"/>
                  <a:gd fmla="*/ 461 w 285" name="T6"/>
                  <a:gd fmla="*/ 497 h 305" name="T7"/>
                  <a:gd fmla="*/ 471 w 285" name="T8"/>
                  <a:gd fmla="*/ 536 h 305" name="T9"/>
                  <a:gd fmla="*/ 438 w 285" name="T10"/>
                  <a:gd fmla="*/ 521 h 305" name="T11"/>
                  <a:gd fmla="*/ 205 w 285" name="T12"/>
                  <a:gd fmla="*/ 309 h 305" name="T13"/>
                  <a:gd fmla="*/ 17 w 285" name="T14"/>
                  <a:gd fmla="*/ 44 h 305" name="T15"/>
                  <a:gd fmla="*/ 7 w 285" name="T16"/>
                  <a:gd fmla="*/ 7 h 30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85" name="T27"/>
                  <a:gd fmla="*/ 0 h 305" name="T28"/>
                  <a:gd fmla="*/ 285 w 285" name="T29"/>
                  <a:gd fmla="*/ 305 h 30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05" w="285">
                    <a:moveTo>
                      <a:pt x="4" y="4"/>
                    </a:moveTo>
                    <a:cubicBezTo>
                      <a:pt x="8" y="0"/>
                      <a:pt x="18" y="3"/>
                      <a:pt x="25" y="11"/>
                    </a:cubicBezTo>
                    <a:cubicBezTo>
                      <a:pt x="25" y="11"/>
                      <a:pt x="58" y="80"/>
                      <a:pt x="134" y="162"/>
                    </a:cubicBezTo>
                    <a:cubicBezTo>
                      <a:pt x="211" y="244"/>
                      <a:pt x="275" y="280"/>
                      <a:pt x="275" y="280"/>
                    </a:cubicBezTo>
                    <a:cubicBezTo>
                      <a:pt x="283" y="288"/>
                      <a:pt x="285" y="298"/>
                      <a:pt x="281" y="302"/>
                    </a:cubicBezTo>
                    <a:cubicBezTo>
                      <a:pt x="277" y="305"/>
                      <a:pt x="268" y="302"/>
                      <a:pt x="261" y="294"/>
                    </a:cubicBezTo>
                    <a:cubicBezTo>
                      <a:pt x="261" y="294"/>
                      <a:pt x="195" y="252"/>
                      <a:pt x="122" y="174"/>
                    </a:cubicBezTo>
                    <a:cubicBezTo>
                      <a:pt x="49" y="95"/>
                      <a:pt x="10" y="25"/>
                      <a:pt x="10" y="25"/>
                    </a:cubicBezTo>
                    <a:cubicBezTo>
                      <a:pt x="3" y="17"/>
                      <a:pt x="0" y="7"/>
                      <a:pt x="4" y="4"/>
                    </a:cubicBezTo>
                    <a:close/>
                  </a:path>
                </a:pathLst>
              </a:custGeom>
              <a:solidFill>
                <a:srgbClr val="6038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4" name="Freeform 267"/>
              <p:cNvSpPr>
                <a:spLocks noChangeArrowheads="1"/>
              </p:cNvSpPr>
              <p:nvPr/>
            </p:nvSpPr>
            <p:spPr bwMode="auto">
              <a:xfrm>
                <a:off x="672" y="2382"/>
                <a:ext cx="526" cy="509"/>
              </a:xfrm>
              <a:custGeom>
                <a:gdLst>
                  <a:gd fmla="*/ 363 w 313" name="T0"/>
                  <a:gd fmla="*/ 426 h 287" name="T1"/>
                  <a:gd fmla="*/ 81 w 313" name="T2"/>
                  <a:gd fmla="*/ 408 h 287" name="T3"/>
                  <a:gd fmla="*/ 143 w 313" name="T4"/>
                  <a:gd fmla="*/ 96 h 287" name="T5"/>
                  <a:gd fmla="*/ 380 w 313" name="T6"/>
                  <a:gd fmla="*/ 69 h 287" name="T7"/>
                  <a:gd fmla="*/ 474 w 313" name="T8"/>
                  <a:gd fmla="*/ 119 h 287" name="T9"/>
                  <a:gd fmla="*/ 363 w 313" name="T10"/>
                  <a:gd fmla="*/ 426 h 28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13" name="T18"/>
                  <a:gd fmla="*/ 0 h 287" name="T19"/>
                  <a:gd fmla="*/ 313 w 313" name="T20"/>
                  <a:gd fmla="*/ 287 h 28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87" w="313">
                    <a:moveTo>
                      <a:pt x="216" y="240"/>
                    </a:moveTo>
                    <a:cubicBezTo>
                      <a:pt x="151" y="287"/>
                      <a:pt x="79" y="273"/>
                      <a:pt x="48" y="230"/>
                    </a:cubicBezTo>
                    <a:cubicBezTo>
                      <a:pt x="18" y="187"/>
                      <a:pt x="0" y="111"/>
                      <a:pt x="85" y="54"/>
                    </a:cubicBezTo>
                    <a:cubicBezTo>
                      <a:pt x="127" y="26"/>
                      <a:pt x="215" y="0"/>
                      <a:pt x="226" y="39"/>
                    </a:cubicBezTo>
                    <a:cubicBezTo>
                      <a:pt x="244" y="17"/>
                      <a:pt x="270" y="52"/>
                      <a:pt x="282" y="67"/>
                    </a:cubicBezTo>
                    <a:cubicBezTo>
                      <a:pt x="313" y="110"/>
                      <a:pt x="282" y="192"/>
                      <a:pt x="216" y="240"/>
                    </a:cubicBezTo>
                    <a:close/>
                  </a:path>
                </a:pathLst>
              </a:custGeom>
              <a:solidFill>
                <a:srgbClr val="A2815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5" name="Freeform 268"/>
              <p:cNvSpPr>
                <a:spLocks noChangeArrowheads="1"/>
              </p:cNvSpPr>
              <p:nvPr/>
            </p:nvSpPr>
            <p:spPr bwMode="auto">
              <a:xfrm>
                <a:off x="672" y="2382"/>
                <a:ext cx="380" cy="408"/>
              </a:xfrm>
              <a:custGeom>
                <a:gdLst>
                  <a:gd fmla="*/ 81 w 226" name="T0"/>
                  <a:gd fmla="*/ 408 h 230" name="T1"/>
                  <a:gd fmla="*/ 143 w 226" name="T2"/>
                  <a:gd fmla="*/ 96 h 230" name="T3"/>
                  <a:gd fmla="*/ 380 w 226" name="T4"/>
                  <a:gd fmla="*/ 69 h 230" name="T5"/>
                  <a:gd fmla="*/ 81 w 226" name="T6"/>
                  <a:gd fmla="*/ 408 h 23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6" name="T12"/>
                  <a:gd fmla="*/ 0 h 230" name="T13"/>
                  <a:gd fmla="*/ 226 w 226" name="T14"/>
                  <a:gd fmla="*/ 230 h 23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0" w="226">
                    <a:moveTo>
                      <a:pt x="48" y="230"/>
                    </a:moveTo>
                    <a:cubicBezTo>
                      <a:pt x="18" y="187"/>
                      <a:pt x="0" y="111"/>
                      <a:pt x="85" y="54"/>
                    </a:cubicBezTo>
                    <a:cubicBezTo>
                      <a:pt x="127" y="26"/>
                      <a:pt x="215" y="0"/>
                      <a:pt x="226" y="39"/>
                    </a:cubicBezTo>
                    <a:cubicBezTo>
                      <a:pt x="156" y="41"/>
                      <a:pt x="12" y="164"/>
                      <a:pt x="48" y="230"/>
                    </a:cubicBezTo>
                    <a:close/>
                  </a:path>
                </a:pathLst>
              </a:custGeom>
              <a:solidFill>
                <a:srgbClr val="95693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6" name="Freeform 269"/>
              <p:cNvSpPr>
                <a:spLocks noChangeArrowheads="1"/>
              </p:cNvSpPr>
              <p:nvPr/>
            </p:nvSpPr>
            <p:spPr bwMode="auto">
              <a:xfrm>
                <a:off x="2291" y="2215"/>
                <a:ext cx="496" cy="557"/>
              </a:xfrm>
              <a:custGeom>
                <a:gdLst>
                  <a:gd fmla="*/ 496 w 496" name="T0"/>
                  <a:gd fmla="*/ 375 h 557" name="T1"/>
                  <a:gd fmla="*/ 246 w 496" name="T2"/>
                  <a:gd fmla="*/ 557 h 557" name="T3"/>
                  <a:gd fmla="*/ 0 w 496" name="T4"/>
                  <a:gd fmla="*/ 181 h 557" name="T5"/>
                  <a:gd fmla="*/ 252 w 496" name="T6"/>
                  <a:gd fmla="*/ 0 h 557" name="T7"/>
                  <a:gd fmla="*/ 496 w 496" name="T8"/>
                  <a:gd fmla="*/ 375 h 55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96" name="T15"/>
                  <a:gd fmla="*/ 0 h 557" name="T16"/>
                  <a:gd fmla="*/ 496 w 496" name="T17"/>
                  <a:gd fmla="*/ 557 h 55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57" w="496">
                    <a:moveTo>
                      <a:pt x="496" y="375"/>
                    </a:moveTo>
                    <a:lnTo>
                      <a:pt x="246" y="557"/>
                    </a:lnTo>
                    <a:lnTo>
                      <a:pt x="0" y="181"/>
                    </a:lnTo>
                    <a:lnTo>
                      <a:pt x="252" y="0"/>
                    </a:lnTo>
                    <a:lnTo>
                      <a:pt x="496" y="3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7" name="Freeform 270"/>
              <p:cNvSpPr>
                <a:spLocks noChangeArrowheads="1"/>
              </p:cNvSpPr>
              <p:nvPr/>
            </p:nvSpPr>
            <p:spPr bwMode="auto">
              <a:xfrm>
                <a:off x="2369" y="2305"/>
                <a:ext cx="190" cy="141"/>
              </a:xfrm>
              <a:custGeom>
                <a:gdLst>
                  <a:gd fmla="*/ 190 w 190" name="T0"/>
                  <a:gd fmla="*/ 4 h 141" name="T1"/>
                  <a:gd fmla="*/ 3 w 190" name="T2"/>
                  <a:gd fmla="*/ 141 h 141" name="T3"/>
                  <a:gd fmla="*/ 0 w 190" name="T4"/>
                  <a:gd fmla="*/ 137 h 141" name="T5"/>
                  <a:gd fmla="*/ 188 w 190" name="T6"/>
                  <a:gd fmla="*/ 0 h 141" name="T7"/>
                  <a:gd fmla="*/ 190 w 190" name="T8"/>
                  <a:gd fmla="*/ 4 h 1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1" name="T16"/>
                  <a:gd fmla="*/ 190 w 190" name="T17"/>
                  <a:gd fmla="*/ 141 h 1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1" w="190">
                    <a:moveTo>
                      <a:pt x="190" y="4"/>
                    </a:moveTo>
                    <a:lnTo>
                      <a:pt x="3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8" name="Freeform 271"/>
              <p:cNvSpPr>
                <a:spLocks noChangeArrowheads="1"/>
              </p:cNvSpPr>
              <p:nvPr/>
            </p:nvSpPr>
            <p:spPr bwMode="auto">
              <a:xfrm>
                <a:off x="2414" y="2327"/>
                <a:ext cx="81" cy="64"/>
              </a:xfrm>
              <a:custGeom>
                <a:gdLst>
                  <a:gd fmla="*/ 81 w 81" name="T0"/>
                  <a:gd fmla="*/ 7 h 64" name="T1"/>
                  <a:gd fmla="*/ 5 w 81" name="T2"/>
                  <a:gd fmla="*/ 64 h 64" name="T3"/>
                  <a:gd fmla="*/ 0 w 81" name="T4"/>
                  <a:gd fmla="*/ 57 h 64" name="T5"/>
                  <a:gd fmla="*/ 76 w 81" name="T6"/>
                  <a:gd fmla="*/ 0 h 64" name="T7"/>
                  <a:gd fmla="*/ 81 w 81" name="T8"/>
                  <a:gd fmla="*/ 7 h 6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1" name="T15"/>
                  <a:gd fmla="*/ 0 h 64" name="T16"/>
                  <a:gd fmla="*/ 81 w 81" name="T17"/>
                  <a:gd fmla="*/ 64 h 6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4" w="81">
                    <a:moveTo>
                      <a:pt x="81" y="7"/>
                    </a:moveTo>
                    <a:lnTo>
                      <a:pt x="5" y="64"/>
                    </a:lnTo>
                    <a:lnTo>
                      <a:pt x="0" y="57"/>
                    </a:lnTo>
                    <a:lnTo>
                      <a:pt x="76" y="0"/>
                    </a:lnTo>
                    <a:lnTo>
                      <a:pt x="81" y="7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19" name="Freeform 272"/>
              <p:cNvSpPr>
                <a:spLocks noChangeArrowheads="1"/>
              </p:cNvSpPr>
              <p:nvPr/>
            </p:nvSpPr>
            <p:spPr bwMode="auto">
              <a:xfrm>
                <a:off x="2375" y="2314"/>
                <a:ext cx="190" cy="141"/>
              </a:xfrm>
              <a:custGeom>
                <a:gdLst>
                  <a:gd fmla="*/ 190 w 190" name="T0"/>
                  <a:gd fmla="*/ 4 h 141" name="T1"/>
                  <a:gd fmla="*/ 2 w 190" name="T2"/>
                  <a:gd fmla="*/ 141 h 141" name="T3"/>
                  <a:gd fmla="*/ 0 w 190" name="T4"/>
                  <a:gd fmla="*/ 137 h 141" name="T5"/>
                  <a:gd fmla="*/ 189 w 190" name="T6"/>
                  <a:gd fmla="*/ 0 h 141" name="T7"/>
                  <a:gd fmla="*/ 190 w 190" name="T8"/>
                  <a:gd fmla="*/ 4 h 1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1" name="T16"/>
                  <a:gd fmla="*/ 190 w 190" name="T17"/>
                  <a:gd fmla="*/ 141 h 1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1" w="190">
                    <a:moveTo>
                      <a:pt x="190" y="4"/>
                    </a:moveTo>
                    <a:lnTo>
                      <a:pt x="2" y="141"/>
                    </a:lnTo>
                    <a:lnTo>
                      <a:pt x="0" y="137"/>
                    </a:lnTo>
                    <a:lnTo>
                      <a:pt x="189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0" name="Freeform 273"/>
              <p:cNvSpPr>
                <a:spLocks noChangeArrowheads="1"/>
              </p:cNvSpPr>
              <p:nvPr/>
            </p:nvSpPr>
            <p:spPr bwMode="auto">
              <a:xfrm>
                <a:off x="2382" y="2323"/>
                <a:ext cx="190" cy="142"/>
              </a:xfrm>
              <a:custGeom>
                <a:gdLst>
                  <a:gd fmla="*/ 190 w 190" name="T0"/>
                  <a:gd fmla="*/ 5 h 142" name="T1"/>
                  <a:gd fmla="*/ 2 w 190" name="T2"/>
                  <a:gd fmla="*/ 142 h 142" name="T3"/>
                  <a:gd fmla="*/ 0 w 190" name="T4"/>
                  <a:gd fmla="*/ 137 h 142" name="T5"/>
                  <a:gd fmla="*/ 187 w 190" name="T6"/>
                  <a:gd fmla="*/ 0 h 142" name="T7"/>
                  <a:gd fmla="*/ 190 w 190" name="T8"/>
                  <a:gd fmla="*/ 5 h 1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2" name="T16"/>
                  <a:gd fmla="*/ 190 w 190" name="T17"/>
                  <a:gd fmla="*/ 142 h 1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2" w="190">
                    <a:moveTo>
                      <a:pt x="190" y="5"/>
                    </a:moveTo>
                    <a:lnTo>
                      <a:pt x="2" y="142"/>
                    </a:lnTo>
                    <a:lnTo>
                      <a:pt x="0" y="137"/>
                    </a:lnTo>
                    <a:lnTo>
                      <a:pt x="187" y="0"/>
                    </a:lnTo>
                    <a:lnTo>
                      <a:pt x="190" y="5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1" name="Freeform 274"/>
              <p:cNvSpPr>
                <a:spLocks noChangeArrowheads="1"/>
              </p:cNvSpPr>
              <p:nvPr/>
            </p:nvSpPr>
            <p:spPr bwMode="auto">
              <a:xfrm>
                <a:off x="2387" y="2362"/>
                <a:ext cx="153" cy="112"/>
              </a:xfrm>
              <a:custGeom>
                <a:gdLst>
                  <a:gd fmla="*/ 153 w 153" name="T0"/>
                  <a:gd fmla="*/ 4 h 112" name="T1"/>
                  <a:gd fmla="*/ 4 w 153" name="T2"/>
                  <a:gd fmla="*/ 112 h 112" name="T3"/>
                  <a:gd fmla="*/ 0 w 153" name="T4"/>
                  <a:gd fmla="*/ 109 h 112" name="T5"/>
                  <a:gd fmla="*/ 150 w 153" name="T6"/>
                  <a:gd fmla="*/ 0 h 112" name="T7"/>
                  <a:gd fmla="*/ 153 w 153" name="T8"/>
                  <a:gd fmla="*/ 4 h 1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3" name="T15"/>
                  <a:gd fmla="*/ 0 h 112" name="T16"/>
                  <a:gd fmla="*/ 153 w 153" name="T17"/>
                  <a:gd fmla="*/ 112 h 1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2" w="153">
                    <a:moveTo>
                      <a:pt x="153" y="4"/>
                    </a:moveTo>
                    <a:lnTo>
                      <a:pt x="4" y="112"/>
                    </a:lnTo>
                    <a:lnTo>
                      <a:pt x="0" y="109"/>
                    </a:lnTo>
                    <a:lnTo>
                      <a:pt x="150" y="0"/>
                    </a:lnTo>
                    <a:lnTo>
                      <a:pt x="153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2" name="Freeform 275"/>
              <p:cNvSpPr>
                <a:spLocks noChangeArrowheads="1"/>
              </p:cNvSpPr>
              <p:nvPr/>
            </p:nvSpPr>
            <p:spPr bwMode="auto">
              <a:xfrm>
                <a:off x="2394" y="2343"/>
                <a:ext cx="190" cy="140"/>
              </a:xfrm>
              <a:custGeom>
                <a:gdLst>
                  <a:gd fmla="*/ 190 w 190" name="T0"/>
                  <a:gd fmla="*/ 3 h 140" name="T1"/>
                  <a:gd fmla="*/ 3 w 190" name="T2"/>
                  <a:gd fmla="*/ 140 h 140" name="T3"/>
                  <a:gd fmla="*/ 0 w 190" name="T4"/>
                  <a:gd fmla="*/ 136 h 140" name="T5"/>
                  <a:gd fmla="*/ 188 w 190" name="T6"/>
                  <a:gd fmla="*/ 0 h 140" name="T7"/>
                  <a:gd fmla="*/ 190 w 190" name="T8"/>
                  <a:gd fmla="*/ 3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3"/>
                    </a:moveTo>
                    <a:lnTo>
                      <a:pt x="3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3" name="Freeform 276"/>
              <p:cNvSpPr>
                <a:spLocks noChangeArrowheads="1"/>
              </p:cNvSpPr>
              <p:nvPr/>
            </p:nvSpPr>
            <p:spPr bwMode="auto">
              <a:xfrm>
                <a:off x="2401" y="2353"/>
                <a:ext cx="189" cy="141"/>
              </a:xfrm>
              <a:custGeom>
                <a:gdLst>
                  <a:gd fmla="*/ 189 w 189" name="T0"/>
                  <a:gd fmla="*/ 4 h 141" name="T1"/>
                  <a:gd fmla="*/ 1 w 189" name="T2"/>
                  <a:gd fmla="*/ 141 h 141" name="T3"/>
                  <a:gd fmla="*/ 0 w 189" name="T4"/>
                  <a:gd fmla="*/ 137 h 141" name="T5"/>
                  <a:gd fmla="*/ 188 w 189" name="T6"/>
                  <a:gd fmla="*/ 0 h 141" name="T7"/>
                  <a:gd fmla="*/ 189 w 189" name="T8"/>
                  <a:gd fmla="*/ 4 h 1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9" name="T15"/>
                  <a:gd fmla="*/ 0 h 141" name="T16"/>
                  <a:gd fmla="*/ 189 w 189" name="T17"/>
                  <a:gd fmla="*/ 141 h 1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1" w="189">
                    <a:moveTo>
                      <a:pt x="189" y="4"/>
                    </a:moveTo>
                    <a:lnTo>
                      <a:pt x="1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4" name="Freeform 277"/>
              <p:cNvSpPr>
                <a:spLocks noChangeArrowheads="1"/>
              </p:cNvSpPr>
              <p:nvPr/>
            </p:nvSpPr>
            <p:spPr bwMode="auto">
              <a:xfrm>
                <a:off x="2407" y="2362"/>
                <a:ext cx="190" cy="140"/>
              </a:xfrm>
              <a:custGeom>
                <a:gdLst>
                  <a:gd fmla="*/ 190 w 190" name="T0"/>
                  <a:gd fmla="*/ 4 h 140" name="T1"/>
                  <a:gd fmla="*/ 2 w 190" name="T2"/>
                  <a:gd fmla="*/ 140 h 140" name="T3"/>
                  <a:gd fmla="*/ 0 w 190" name="T4"/>
                  <a:gd fmla="*/ 137 h 140" name="T5"/>
                  <a:gd fmla="*/ 187 w 190" name="T6"/>
                  <a:gd fmla="*/ 0 h 140" name="T7"/>
                  <a:gd fmla="*/ 190 w 190" name="T8"/>
                  <a:gd fmla="*/ 4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4"/>
                    </a:moveTo>
                    <a:lnTo>
                      <a:pt x="2" y="140"/>
                    </a:lnTo>
                    <a:lnTo>
                      <a:pt x="0" y="137"/>
                    </a:lnTo>
                    <a:lnTo>
                      <a:pt x="187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5" name="Freeform 278"/>
              <p:cNvSpPr>
                <a:spLocks noChangeArrowheads="1"/>
              </p:cNvSpPr>
              <p:nvPr/>
            </p:nvSpPr>
            <p:spPr bwMode="auto">
              <a:xfrm>
                <a:off x="2412" y="2371"/>
                <a:ext cx="192" cy="142"/>
              </a:xfrm>
              <a:custGeom>
                <a:gdLst>
                  <a:gd fmla="*/ 192 w 192" name="T0"/>
                  <a:gd fmla="*/ 5 h 142" name="T1"/>
                  <a:gd fmla="*/ 4 w 192" name="T2"/>
                  <a:gd fmla="*/ 142 h 142" name="T3"/>
                  <a:gd fmla="*/ 0 w 192" name="T4"/>
                  <a:gd fmla="*/ 137 h 142" name="T5"/>
                  <a:gd fmla="*/ 189 w 192" name="T6"/>
                  <a:gd fmla="*/ 0 h 142" name="T7"/>
                  <a:gd fmla="*/ 192 w 192" name="T8"/>
                  <a:gd fmla="*/ 5 h 1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2" name="T15"/>
                  <a:gd fmla="*/ 0 h 142" name="T16"/>
                  <a:gd fmla="*/ 192 w 192" name="T17"/>
                  <a:gd fmla="*/ 142 h 1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2" w="192">
                    <a:moveTo>
                      <a:pt x="192" y="5"/>
                    </a:moveTo>
                    <a:lnTo>
                      <a:pt x="4" y="142"/>
                    </a:lnTo>
                    <a:lnTo>
                      <a:pt x="0" y="137"/>
                    </a:lnTo>
                    <a:lnTo>
                      <a:pt x="189" y="0"/>
                    </a:lnTo>
                    <a:lnTo>
                      <a:pt x="192" y="5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6" name="Freeform 279"/>
              <p:cNvSpPr>
                <a:spLocks noChangeArrowheads="1"/>
              </p:cNvSpPr>
              <p:nvPr/>
            </p:nvSpPr>
            <p:spPr bwMode="auto">
              <a:xfrm>
                <a:off x="2419" y="2382"/>
                <a:ext cx="190" cy="140"/>
              </a:xfrm>
              <a:custGeom>
                <a:gdLst>
                  <a:gd fmla="*/ 190 w 190" name="T0"/>
                  <a:gd fmla="*/ 3 h 140" name="T1"/>
                  <a:gd fmla="*/ 2 w 190" name="T2"/>
                  <a:gd fmla="*/ 140 h 140" name="T3"/>
                  <a:gd fmla="*/ 0 w 190" name="T4"/>
                  <a:gd fmla="*/ 136 h 140" name="T5"/>
                  <a:gd fmla="*/ 188 w 190" name="T6"/>
                  <a:gd fmla="*/ 0 h 140" name="T7"/>
                  <a:gd fmla="*/ 190 w 190" name="T8"/>
                  <a:gd fmla="*/ 3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7" name="Freeform 280"/>
              <p:cNvSpPr>
                <a:spLocks noChangeArrowheads="1"/>
              </p:cNvSpPr>
              <p:nvPr/>
            </p:nvSpPr>
            <p:spPr bwMode="auto">
              <a:xfrm>
                <a:off x="2426" y="2435"/>
                <a:ext cx="129" cy="96"/>
              </a:xfrm>
              <a:custGeom>
                <a:gdLst>
                  <a:gd fmla="*/ 129 w 129" name="T0"/>
                  <a:gd fmla="*/ 5 h 96" name="T1"/>
                  <a:gd fmla="*/ 2 w 129" name="T2"/>
                  <a:gd fmla="*/ 96 h 96" name="T3"/>
                  <a:gd fmla="*/ 0 w 129" name="T4"/>
                  <a:gd fmla="*/ 92 h 96" name="T5"/>
                  <a:gd fmla="*/ 126 w 129" name="T6"/>
                  <a:gd fmla="*/ 0 h 96" name="T7"/>
                  <a:gd fmla="*/ 129 w 129" name="T8"/>
                  <a:gd fmla="*/ 5 h 9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9" name="T15"/>
                  <a:gd fmla="*/ 0 h 96" name="T16"/>
                  <a:gd fmla="*/ 129 w 129" name="T17"/>
                  <a:gd fmla="*/ 96 h 9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6" w="129">
                    <a:moveTo>
                      <a:pt x="129" y="5"/>
                    </a:moveTo>
                    <a:lnTo>
                      <a:pt x="2" y="96"/>
                    </a:lnTo>
                    <a:lnTo>
                      <a:pt x="0" y="92"/>
                    </a:lnTo>
                    <a:lnTo>
                      <a:pt x="126" y="0"/>
                    </a:lnTo>
                    <a:lnTo>
                      <a:pt x="129" y="5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8" name="Freeform 281"/>
              <p:cNvSpPr>
                <a:spLocks noChangeArrowheads="1"/>
              </p:cNvSpPr>
              <p:nvPr/>
            </p:nvSpPr>
            <p:spPr bwMode="auto">
              <a:xfrm>
                <a:off x="2431" y="2401"/>
                <a:ext cx="191" cy="141"/>
              </a:xfrm>
              <a:custGeom>
                <a:gdLst>
                  <a:gd fmla="*/ 191 w 191" name="T0"/>
                  <a:gd fmla="*/ 4 h 141" name="T1"/>
                  <a:gd fmla="*/ 3 w 191" name="T2"/>
                  <a:gd fmla="*/ 141 h 141" name="T3"/>
                  <a:gd fmla="*/ 0 w 191" name="T4"/>
                  <a:gd fmla="*/ 137 h 141" name="T5"/>
                  <a:gd fmla="*/ 188 w 191" name="T6"/>
                  <a:gd fmla="*/ 0 h 141" name="T7"/>
                  <a:gd fmla="*/ 191 w 191" name="T8"/>
                  <a:gd fmla="*/ 4 h 1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1" name="T15"/>
                  <a:gd fmla="*/ 0 h 141" name="T16"/>
                  <a:gd fmla="*/ 191 w 191" name="T17"/>
                  <a:gd fmla="*/ 141 h 1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1" w="191">
                    <a:moveTo>
                      <a:pt x="191" y="4"/>
                    </a:moveTo>
                    <a:lnTo>
                      <a:pt x="3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1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29" name="Freeform 282"/>
              <p:cNvSpPr>
                <a:spLocks noChangeArrowheads="1"/>
              </p:cNvSpPr>
              <p:nvPr/>
            </p:nvSpPr>
            <p:spPr bwMode="auto">
              <a:xfrm>
                <a:off x="2438" y="2410"/>
                <a:ext cx="189" cy="140"/>
              </a:xfrm>
              <a:custGeom>
                <a:gdLst>
                  <a:gd fmla="*/ 189 w 189" name="T0"/>
                  <a:gd fmla="*/ 4 h 140" name="T1"/>
                  <a:gd fmla="*/ 3 w 189" name="T2"/>
                  <a:gd fmla="*/ 140 h 140" name="T3"/>
                  <a:gd fmla="*/ 0 w 189" name="T4"/>
                  <a:gd fmla="*/ 137 h 140" name="T5"/>
                  <a:gd fmla="*/ 188 w 189" name="T6"/>
                  <a:gd fmla="*/ 0 h 140" name="T7"/>
                  <a:gd fmla="*/ 189 w 189" name="T8"/>
                  <a:gd fmla="*/ 4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9" name="T15"/>
                  <a:gd fmla="*/ 0 h 140" name="T16"/>
                  <a:gd fmla="*/ 189 w 189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89">
                    <a:moveTo>
                      <a:pt x="189" y="4"/>
                    </a:moveTo>
                    <a:lnTo>
                      <a:pt x="3" y="140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0" name="Freeform 283"/>
              <p:cNvSpPr>
                <a:spLocks noChangeArrowheads="1"/>
              </p:cNvSpPr>
              <p:nvPr/>
            </p:nvSpPr>
            <p:spPr bwMode="auto">
              <a:xfrm>
                <a:off x="2444" y="2419"/>
                <a:ext cx="190" cy="142"/>
              </a:xfrm>
              <a:custGeom>
                <a:gdLst>
                  <a:gd fmla="*/ 190 w 190" name="T0"/>
                  <a:gd fmla="*/ 5 h 142" name="T1"/>
                  <a:gd fmla="*/ 2 w 190" name="T2"/>
                  <a:gd fmla="*/ 142 h 142" name="T3"/>
                  <a:gd fmla="*/ 0 w 190" name="T4"/>
                  <a:gd fmla="*/ 137 h 142" name="T5"/>
                  <a:gd fmla="*/ 188 w 190" name="T6"/>
                  <a:gd fmla="*/ 0 h 142" name="T7"/>
                  <a:gd fmla="*/ 190 w 190" name="T8"/>
                  <a:gd fmla="*/ 5 h 1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2" name="T16"/>
                  <a:gd fmla="*/ 190 w 190" name="T17"/>
                  <a:gd fmla="*/ 142 h 1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2" w="190">
                    <a:moveTo>
                      <a:pt x="190" y="5"/>
                    </a:moveTo>
                    <a:lnTo>
                      <a:pt x="2" y="142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0" y="5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1" name="Freeform 284"/>
              <p:cNvSpPr>
                <a:spLocks noChangeArrowheads="1"/>
              </p:cNvSpPr>
              <p:nvPr/>
            </p:nvSpPr>
            <p:spPr bwMode="auto">
              <a:xfrm>
                <a:off x="2451" y="2430"/>
                <a:ext cx="190" cy="140"/>
              </a:xfrm>
              <a:custGeom>
                <a:gdLst>
                  <a:gd fmla="*/ 190 w 190" name="T0"/>
                  <a:gd fmla="*/ 3 h 140" name="T1"/>
                  <a:gd fmla="*/ 2 w 190" name="T2"/>
                  <a:gd fmla="*/ 140 h 140" name="T3"/>
                  <a:gd fmla="*/ 0 w 190" name="T4"/>
                  <a:gd fmla="*/ 136 h 140" name="T5"/>
                  <a:gd fmla="*/ 187 w 190" name="T6"/>
                  <a:gd fmla="*/ 0 h 140" name="T7"/>
                  <a:gd fmla="*/ 190 w 190" name="T8"/>
                  <a:gd fmla="*/ 3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7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2" name="Freeform 285"/>
              <p:cNvSpPr>
                <a:spLocks noChangeArrowheads="1"/>
              </p:cNvSpPr>
              <p:nvPr/>
            </p:nvSpPr>
            <p:spPr bwMode="auto">
              <a:xfrm>
                <a:off x="2456" y="2469"/>
                <a:ext cx="151" cy="110"/>
              </a:xfrm>
              <a:custGeom>
                <a:gdLst>
                  <a:gd fmla="*/ 151 w 151" name="T0"/>
                  <a:gd fmla="*/ 3 h 110" name="T1"/>
                  <a:gd fmla="*/ 3 w 151" name="T2"/>
                  <a:gd fmla="*/ 110 h 110" name="T3"/>
                  <a:gd fmla="*/ 0 w 151" name="T4"/>
                  <a:gd fmla="*/ 106 h 110" name="T5"/>
                  <a:gd fmla="*/ 148 w 151" name="T6"/>
                  <a:gd fmla="*/ 0 h 110" name="T7"/>
                  <a:gd fmla="*/ 151 w 151" name="T8"/>
                  <a:gd fmla="*/ 3 h 11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1" name="T15"/>
                  <a:gd fmla="*/ 0 h 110" name="T16"/>
                  <a:gd fmla="*/ 151 w 151" name="T17"/>
                  <a:gd fmla="*/ 110 h 11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0" w="151">
                    <a:moveTo>
                      <a:pt x="151" y="3"/>
                    </a:moveTo>
                    <a:lnTo>
                      <a:pt x="3" y="110"/>
                    </a:lnTo>
                    <a:lnTo>
                      <a:pt x="0" y="106"/>
                    </a:lnTo>
                    <a:lnTo>
                      <a:pt x="148" y="0"/>
                    </a:lnTo>
                    <a:lnTo>
                      <a:pt x="151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3" name="Freeform 286"/>
              <p:cNvSpPr>
                <a:spLocks noChangeArrowheads="1"/>
              </p:cNvSpPr>
              <p:nvPr/>
            </p:nvSpPr>
            <p:spPr bwMode="auto">
              <a:xfrm>
                <a:off x="2463" y="2458"/>
                <a:ext cx="176" cy="132"/>
              </a:xfrm>
              <a:custGeom>
                <a:gdLst>
                  <a:gd fmla="*/ 176 w 176" name="T0"/>
                  <a:gd fmla="*/ 4 h 132" name="T1"/>
                  <a:gd fmla="*/ 3 w 176" name="T2"/>
                  <a:gd fmla="*/ 132 h 132" name="T3"/>
                  <a:gd fmla="*/ 0 w 176" name="T4"/>
                  <a:gd fmla="*/ 128 h 132" name="T5"/>
                  <a:gd fmla="*/ 175 w 176" name="T6"/>
                  <a:gd fmla="*/ 0 h 132" name="T7"/>
                  <a:gd fmla="*/ 176 w 176" name="T8"/>
                  <a:gd fmla="*/ 4 h 13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6" name="T15"/>
                  <a:gd fmla="*/ 0 h 132" name="T16"/>
                  <a:gd fmla="*/ 176 w 176" name="T17"/>
                  <a:gd fmla="*/ 132 h 13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2" w="176">
                    <a:moveTo>
                      <a:pt x="176" y="4"/>
                    </a:moveTo>
                    <a:lnTo>
                      <a:pt x="3" y="132"/>
                    </a:lnTo>
                    <a:lnTo>
                      <a:pt x="0" y="128"/>
                    </a:lnTo>
                    <a:lnTo>
                      <a:pt x="175" y="0"/>
                    </a:lnTo>
                    <a:lnTo>
                      <a:pt x="176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4" name="Freeform 287"/>
              <p:cNvSpPr>
                <a:spLocks noChangeArrowheads="1"/>
              </p:cNvSpPr>
              <p:nvPr/>
            </p:nvSpPr>
            <p:spPr bwMode="auto">
              <a:xfrm>
                <a:off x="2470" y="2458"/>
                <a:ext cx="189" cy="140"/>
              </a:xfrm>
              <a:custGeom>
                <a:gdLst>
                  <a:gd fmla="*/ 189 w 189" name="T0"/>
                  <a:gd fmla="*/ 4 h 140" name="T1"/>
                  <a:gd fmla="*/ 1 w 189" name="T2"/>
                  <a:gd fmla="*/ 140 h 140" name="T3"/>
                  <a:gd fmla="*/ 0 w 189" name="T4"/>
                  <a:gd fmla="*/ 137 h 140" name="T5"/>
                  <a:gd fmla="*/ 186 w 189" name="T6"/>
                  <a:gd fmla="*/ 0 h 140" name="T7"/>
                  <a:gd fmla="*/ 189 w 189" name="T8"/>
                  <a:gd fmla="*/ 4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9" name="T15"/>
                  <a:gd fmla="*/ 0 h 140" name="T16"/>
                  <a:gd fmla="*/ 189 w 189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89">
                    <a:moveTo>
                      <a:pt x="189" y="4"/>
                    </a:moveTo>
                    <a:lnTo>
                      <a:pt x="1" y="140"/>
                    </a:lnTo>
                    <a:lnTo>
                      <a:pt x="0" y="137"/>
                    </a:lnTo>
                    <a:lnTo>
                      <a:pt x="186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5" name="Freeform 288"/>
              <p:cNvSpPr>
                <a:spLocks noChangeArrowheads="1"/>
              </p:cNvSpPr>
              <p:nvPr/>
            </p:nvSpPr>
            <p:spPr bwMode="auto">
              <a:xfrm>
                <a:off x="2475" y="2467"/>
                <a:ext cx="191" cy="142"/>
              </a:xfrm>
              <a:custGeom>
                <a:gdLst>
                  <a:gd fmla="*/ 191 w 191" name="T0"/>
                  <a:gd fmla="*/ 5 h 142" name="T1"/>
                  <a:gd fmla="*/ 3 w 191" name="T2"/>
                  <a:gd fmla="*/ 142 h 142" name="T3"/>
                  <a:gd fmla="*/ 0 w 191" name="T4"/>
                  <a:gd fmla="*/ 137 h 142" name="T5"/>
                  <a:gd fmla="*/ 188 w 191" name="T6"/>
                  <a:gd fmla="*/ 0 h 142" name="T7"/>
                  <a:gd fmla="*/ 191 w 191" name="T8"/>
                  <a:gd fmla="*/ 5 h 1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1" name="T15"/>
                  <a:gd fmla="*/ 0 h 142" name="T16"/>
                  <a:gd fmla="*/ 191 w 191" name="T17"/>
                  <a:gd fmla="*/ 142 h 1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2" w="191">
                    <a:moveTo>
                      <a:pt x="191" y="5"/>
                    </a:moveTo>
                    <a:lnTo>
                      <a:pt x="3" y="142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1" y="5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6" name="Freeform 289"/>
              <p:cNvSpPr>
                <a:spLocks noChangeArrowheads="1"/>
              </p:cNvSpPr>
              <p:nvPr/>
            </p:nvSpPr>
            <p:spPr bwMode="auto">
              <a:xfrm>
                <a:off x="2481" y="2478"/>
                <a:ext cx="190" cy="140"/>
              </a:xfrm>
              <a:custGeom>
                <a:gdLst>
                  <a:gd fmla="*/ 190 w 190" name="T0"/>
                  <a:gd fmla="*/ 3 h 140" name="T1"/>
                  <a:gd fmla="*/ 4 w 190" name="T2"/>
                  <a:gd fmla="*/ 140 h 140" name="T3"/>
                  <a:gd fmla="*/ 0 w 190" name="T4"/>
                  <a:gd fmla="*/ 136 h 140" name="T5"/>
                  <a:gd fmla="*/ 188 w 190" name="T6"/>
                  <a:gd fmla="*/ 0 h 140" name="T7"/>
                  <a:gd fmla="*/ 190 w 190" name="T8"/>
                  <a:gd fmla="*/ 3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3"/>
                    </a:moveTo>
                    <a:lnTo>
                      <a:pt x="4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7" name="Freeform 290"/>
              <p:cNvSpPr>
                <a:spLocks noChangeArrowheads="1"/>
              </p:cNvSpPr>
              <p:nvPr/>
            </p:nvSpPr>
            <p:spPr bwMode="auto">
              <a:xfrm>
                <a:off x="2488" y="2487"/>
                <a:ext cx="190" cy="140"/>
              </a:xfrm>
              <a:custGeom>
                <a:gdLst>
                  <a:gd fmla="*/ 190 w 190" name="T0"/>
                  <a:gd fmla="*/ 3 h 140" name="T1"/>
                  <a:gd fmla="*/ 2 w 190" name="T2"/>
                  <a:gd fmla="*/ 140 h 140" name="T3"/>
                  <a:gd fmla="*/ 0 w 190" name="T4"/>
                  <a:gd fmla="*/ 136 h 140" name="T5"/>
                  <a:gd fmla="*/ 188 w 190" name="T6"/>
                  <a:gd fmla="*/ 0 h 140" name="T7"/>
                  <a:gd fmla="*/ 190 w 190" name="T8"/>
                  <a:gd fmla="*/ 3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8" name="Freeform 291"/>
              <p:cNvSpPr>
                <a:spLocks noChangeArrowheads="1"/>
              </p:cNvSpPr>
              <p:nvPr/>
            </p:nvSpPr>
            <p:spPr bwMode="auto">
              <a:xfrm>
                <a:off x="2495" y="2497"/>
                <a:ext cx="190" cy="140"/>
              </a:xfrm>
              <a:custGeom>
                <a:gdLst>
                  <a:gd fmla="*/ 190 w 190" name="T0"/>
                  <a:gd fmla="*/ 4 h 140" name="T1"/>
                  <a:gd fmla="*/ 1 w 190" name="T2"/>
                  <a:gd fmla="*/ 140 h 140" name="T3"/>
                  <a:gd fmla="*/ 0 w 190" name="T4"/>
                  <a:gd fmla="*/ 137 h 140" name="T5"/>
                  <a:gd fmla="*/ 186 w 190" name="T6"/>
                  <a:gd fmla="*/ 0 h 140" name="T7"/>
                  <a:gd fmla="*/ 190 w 190" name="T8"/>
                  <a:gd fmla="*/ 4 h 1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0" name="T15"/>
                  <a:gd fmla="*/ 0 h 140" name="T16"/>
                  <a:gd fmla="*/ 190 w 190" name="T17"/>
                  <a:gd fmla="*/ 140 h 1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0" w="190">
                    <a:moveTo>
                      <a:pt x="190" y="4"/>
                    </a:moveTo>
                    <a:lnTo>
                      <a:pt x="1" y="140"/>
                    </a:lnTo>
                    <a:lnTo>
                      <a:pt x="0" y="137"/>
                    </a:lnTo>
                    <a:lnTo>
                      <a:pt x="186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39" name="Freeform 292"/>
              <p:cNvSpPr>
                <a:spLocks noChangeArrowheads="1"/>
              </p:cNvSpPr>
              <p:nvPr/>
            </p:nvSpPr>
            <p:spPr bwMode="auto">
              <a:xfrm>
                <a:off x="2500" y="2552"/>
                <a:ext cx="126" cy="94"/>
              </a:xfrm>
              <a:custGeom>
                <a:gdLst>
                  <a:gd fmla="*/ 126 w 126" name="T0"/>
                  <a:gd fmla="*/ 6 h 94" name="T1"/>
                  <a:gd fmla="*/ 3 w 126" name="T2"/>
                  <a:gd fmla="*/ 94 h 94" name="T3"/>
                  <a:gd fmla="*/ 0 w 126" name="T4"/>
                  <a:gd fmla="*/ 91 h 94" name="T5"/>
                  <a:gd fmla="*/ 124 w 126" name="T6"/>
                  <a:gd fmla="*/ 0 h 94" name="T7"/>
                  <a:gd fmla="*/ 126 w 126" name="T8"/>
                  <a:gd fmla="*/ 6 h 9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6" name="T15"/>
                  <a:gd fmla="*/ 0 h 94" name="T16"/>
                  <a:gd fmla="*/ 126 w 126" name="T17"/>
                  <a:gd fmla="*/ 94 h 9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4" w="125">
                    <a:moveTo>
                      <a:pt x="126" y="6"/>
                    </a:moveTo>
                    <a:lnTo>
                      <a:pt x="3" y="94"/>
                    </a:lnTo>
                    <a:lnTo>
                      <a:pt x="0" y="91"/>
                    </a:lnTo>
                    <a:lnTo>
                      <a:pt x="124" y="0"/>
                    </a:lnTo>
                    <a:lnTo>
                      <a:pt x="126" y="6"/>
                    </a:lnTo>
                    <a:close/>
                  </a:path>
                </a:pathLst>
              </a:custGeom>
              <a:solidFill>
                <a:srgbClr val="BBBBB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0" name="Freeform 293"/>
              <p:cNvSpPr>
                <a:spLocks noChangeArrowheads="1"/>
              </p:cNvSpPr>
              <p:nvPr/>
            </p:nvSpPr>
            <p:spPr bwMode="auto">
              <a:xfrm>
                <a:off x="731" y="1179"/>
                <a:ext cx="490" cy="217"/>
              </a:xfrm>
              <a:custGeom>
                <a:gdLst>
                  <a:gd fmla="*/ 391 w 292" name="T0"/>
                  <a:gd fmla="*/ 18 h 122" name="T1"/>
                  <a:gd fmla="*/ 359 w 292" name="T2"/>
                  <a:gd fmla="*/ 32 h 122" name="T3"/>
                  <a:gd fmla="*/ 356 w 292" name="T4"/>
                  <a:gd fmla="*/ 32 h 122" name="T5"/>
                  <a:gd fmla="*/ 332 w 292" name="T6"/>
                  <a:gd fmla="*/ 41 h 122" name="T7"/>
                  <a:gd fmla="*/ 324 w 292" name="T8"/>
                  <a:gd fmla="*/ 50 h 122" name="T9"/>
                  <a:gd fmla="*/ 378 w 292" name="T10"/>
                  <a:gd fmla="*/ 43 h 122" name="T11"/>
                  <a:gd fmla="*/ 406 w 292" name="T12"/>
                  <a:gd fmla="*/ 34 h 122" name="T13"/>
                  <a:gd fmla="*/ 433 w 292" name="T14"/>
                  <a:gd fmla="*/ 23 h 122" name="T15"/>
                  <a:gd fmla="*/ 461 w 292" name="T16"/>
                  <a:gd fmla="*/ 20 h 122" name="T17"/>
                  <a:gd fmla="*/ 470 w 292" name="T18"/>
                  <a:gd fmla="*/ 27 h 122" name="T19"/>
                  <a:gd fmla="*/ 456 w 292" name="T20"/>
                  <a:gd fmla="*/ 39 h 122" name="T21"/>
                  <a:gd fmla="*/ 430 w 292" name="T22"/>
                  <a:gd fmla="*/ 52 h 122" name="T23"/>
                  <a:gd fmla="*/ 416 w 292" name="T24"/>
                  <a:gd fmla="*/ 62 h 122" name="T25"/>
                  <a:gd fmla="*/ 378 w 292" name="T26"/>
                  <a:gd fmla="*/ 75 h 122" name="T27"/>
                  <a:gd fmla="*/ 379 w 292" name="T28"/>
                  <a:gd fmla="*/ 84 h 122" name="T29"/>
                  <a:gd fmla="*/ 408 w 292" name="T30"/>
                  <a:gd fmla="*/ 80 h 122" name="T31"/>
                  <a:gd fmla="*/ 423 w 292" name="T32"/>
                  <a:gd fmla="*/ 76 h 122" name="T33"/>
                  <a:gd fmla="*/ 458 w 292" name="T34"/>
                  <a:gd fmla="*/ 62 h 122" name="T35"/>
                  <a:gd fmla="*/ 478 w 292" name="T36"/>
                  <a:gd fmla="*/ 66 h 122" name="T37"/>
                  <a:gd fmla="*/ 483 w 292" name="T38"/>
                  <a:gd fmla="*/ 69 h 122" name="T39"/>
                  <a:gd fmla="*/ 478 w 292" name="T40"/>
                  <a:gd fmla="*/ 78 h 122" name="T41"/>
                  <a:gd fmla="*/ 451 w 292" name="T42"/>
                  <a:gd fmla="*/ 91 h 122" name="T43"/>
                  <a:gd fmla="*/ 458 w 292" name="T44"/>
                  <a:gd fmla="*/ 94 h 122" name="T45"/>
                  <a:gd fmla="*/ 463 w 292" name="T46"/>
                  <a:gd fmla="*/ 101 h 122" name="T47"/>
                  <a:gd fmla="*/ 445 w 292" name="T48"/>
                  <a:gd fmla="*/ 112 h 122" name="T49"/>
                  <a:gd fmla="*/ 431 w 292" name="T50"/>
                  <a:gd fmla="*/ 121 h 122" name="T51"/>
                  <a:gd fmla="*/ 421 w 292" name="T52"/>
                  <a:gd fmla="*/ 130 h 122" name="T53"/>
                  <a:gd fmla="*/ 409 w 292" name="T54"/>
                  <a:gd fmla="*/ 141 h 122" name="T55"/>
                  <a:gd fmla="*/ 386 w 292" name="T56"/>
                  <a:gd fmla="*/ 153 h 122" name="T57"/>
                  <a:gd fmla="*/ 344 w 292" name="T58"/>
                  <a:gd fmla="*/ 155 h 122" name="T59"/>
                  <a:gd fmla="*/ 253 w 292" name="T60"/>
                  <a:gd fmla="*/ 151 h 122" name="T61"/>
                  <a:gd fmla="*/ 164 w 292" name="T62"/>
                  <a:gd fmla="*/ 169 h 122" name="T63"/>
                  <a:gd fmla="*/ 34 w 292" name="T64"/>
                  <a:gd fmla="*/ 217 h 122" name="T65"/>
                  <a:gd fmla="*/ 23 w 292" name="T66"/>
                  <a:gd fmla="*/ 181 h 122" name="T67"/>
                  <a:gd fmla="*/ 15 w 292" name="T68"/>
                  <a:gd fmla="*/ 146 h 122" name="T69"/>
                  <a:gd fmla="*/ 13 w 292" name="T70"/>
                  <a:gd fmla="*/ 117 h 122" name="T71"/>
                  <a:gd fmla="*/ 72 w 292" name="T72"/>
                  <a:gd fmla="*/ 112 h 122" name="T73"/>
                  <a:gd fmla="*/ 188 w 292" name="T74"/>
                  <a:gd fmla="*/ 82 h 122" name="T75"/>
                  <a:gd fmla="*/ 225 w 292" name="T76"/>
                  <a:gd fmla="*/ 71 h 122" name="T77"/>
                  <a:gd fmla="*/ 272 w 292" name="T78"/>
                  <a:gd fmla="*/ 41 h 122" name="T79"/>
                  <a:gd fmla="*/ 307 w 292" name="T80"/>
                  <a:gd fmla="*/ 20 h 122" name="T81"/>
                  <a:gd fmla="*/ 319 w 292" name="T82"/>
                  <a:gd fmla="*/ 16 h 122" name="T83"/>
                  <a:gd fmla="*/ 344 w 292" name="T84"/>
                  <a:gd fmla="*/ 7 h 122" name="T85"/>
                  <a:gd fmla="*/ 354 w 292" name="T86"/>
                  <a:gd fmla="*/ 4 h 122" name="T87"/>
                  <a:gd fmla="*/ 376 w 292" name="T88"/>
                  <a:gd fmla="*/ 5 h 122" name="T89"/>
                  <a:gd fmla="*/ 391 w 292" name="T90"/>
                  <a:gd fmla="*/ 0 h 122" name="T91"/>
                  <a:gd fmla="*/ 391 w 292" name="T92"/>
                  <a:gd fmla="*/ 18 h 122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w 292" name="T141"/>
                  <a:gd fmla="*/ 0 h 122" name="T142"/>
                  <a:gd fmla="*/ 292 w 292" name="T143"/>
                  <a:gd fmla="*/ 122 h 122" name="T144"/>
                </a:gdLst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b="T144" l="T141" r="T143" t="T142"/>
                <a:pathLst>
                  <a:path h="122" w="292">
                    <a:moveTo>
                      <a:pt x="233" y="10"/>
                    </a:moveTo>
                    <a:cubicBezTo>
                      <a:pt x="233" y="10"/>
                      <a:pt x="222" y="16"/>
                      <a:pt x="214" y="18"/>
                    </a:cubicBezTo>
                    <a:cubicBezTo>
                      <a:pt x="214" y="18"/>
                      <a:pt x="212" y="18"/>
                      <a:pt x="212" y="18"/>
                    </a:cubicBezTo>
                    <a:cubicBezTo>
                      <a:pt x="205" y="23"/>
                      <a:pt x="198" y="23"/>
                      <a:pt x="198" y="23"/>
                    </a:cubicBezTo>
                    <a:cubicBezTo>
                      <a:pt x="198" y="23"/>
                      <a:pt x="197" y="25"/>
                      <a:pt x="193" y="28"/>
                    </a:cubicBezTo>
                    <a:cubicBezTo>
                      <a:pt x="208" y="25"/>
                      <a:pt x="215" y="27"/>
                      <a:pt x="225" y="24"/>
                    </a:cubicBezTo>
                    <a:cubicBezTo>
                      <a:pt x="232" y="21"/>
                      <a:pt x="242" y="19"/>
                      <a:pt x="242" y="19"/>
                    </a:cubicBezTo>
                    <a:cubicBezTo>
                      <a:pt x="242" y="19"/>
                      <a:pt x="245" y="19"/>
                      <a:pt x="258" y="13"/>
                    </a:cubicBezTo>
                    <a:cubicBezTo>
                      <a:pt x="272" y="8"/>
                      <a:pt x="275" y="11"/>
                      <a:pt x="275" y="11"/>
                    </a:cubicBezTo>
                    <a:cubicBezTo>
                      <a:pt x="275" y="11"/>
                      <a:pt x="280" y="12"/>
                      <a:pt x="280" y="15"/>
                    </a:cubicBezTo>
                    <a:cubicBezTo>
                      <a:pt x="280" y="19"/>
                      <a:pt x="275" y="20"/>
                      <a:pt x="272" y="22"/>
                    </a:cubicBezTo>
                    <a:cubicBezTo>
                      <a:pt x="269" y="24"/>
                      <a:pt x="260" y="27"/>
                      <a:pt x="256" y="29"/>
                    </a:cubicBezTo>
                    <a:cubicBezTo>
                      <a:pt x="253" y="31"/>
                      <a:pt x="250" y="34"/>
                      <a:pt x="248" y="35"/>
                    </a:cubicBezTo>
                    <a:cubicBezTo>
                      <a:pt x="245" y="36"/>
                      <a:pt x="225" y="42"/>
                      <a:pt x="225" y="42"/>
                    </a:cubicBezTo>
                    <a:cubicBezTo>
                      <a:pt x="225" y="42"/>
                      <a:pt x="223" y="45"/>
                      <a:pt x="226" y="47"/>
                    </a:cubicBezTo>
                    <a:cubicBezTo>
                      <a:pt x="232" y="46"/>
                      <a:pt x="242" y="45"/>
                      <a:pt x="243" y="45"/>
                    </a:cubicBezTo>
                    <a:cubicBezTo>
                      <a:pt x="243" y="45"/>
                      <a:pt x="247" y="46"/>
                      <a:pt x="252" y="43"/>
                    </a:cubicBezTo>
                    <a:cubicBezTo>
                      <a:pt x="257" y="41"/>
                      <a:pt x="264" y="37"/>
                      <a:pt x="273" y="35"/>
                    </a:cubicBezTo>
                    <a:cubicBezTo>
                      <a:pt x="283" y="33"/>
                      <a:pt x="285" y="37"/>
                      <a:pt x="285" y="37"/>
                    </a:cubicBezTo>
                    <a:cubicBezTo>
                      <a:pt x="285" y="37"/>
                      <a:pt x="288" y="38"/>
                      <a:pt x="288" y="39"/>
                    </a:cubicBezTo>
                    <a:cubicBezTo>
                      <a:pt x="288" y="40"/>
                      <a:pt x="292" y="41"/>
                      <a:pt x="285" y="44"/>
                    </a:cubicBezTo>
                    <a:cubicBezTo>
                      <a:pt x="279" y="46"/>
                      <a:pt x="267" y="52"/>
                      <a:pt x="269" y="51"/>
                    </a:cubicBezTo>
                    <a:cubicBezTo>
                      <a:pt x="271" y="51"/>
                      <a:pt x="272" y="53"/>
                      <a:pt x="273" y="53"/>
                    </a:cubicBezTo>
                    <a:cubicBezTo>
                      <a:pt x="273" y="53"/>
                      <a:pt x="277" y="55"/>
                      <a:pt x="276" y="57"/>
                    </a:cubicBezTo>
                    <a:cubicBezTo>
                      <a:pt x="274" y="58"/>
                      <a:pt x="269" y="61"/>
                      <a:pt x="265" y="63"/>
                    </a:cubicBezTo>
                    <a:cubicBezTo>
                      <a:pt x="261" y="66"/>
                      <a:pt x="257" y="68"/>
                      <a:pt x="257" y="68"/>
                    </a:cubicBezTo>
                    <a:cubicBezTo>
                      <a:pt x="256" y="70"/>
                      <a:pt x="253" y="71"/>
                      <a:pt x="251" y="73"/>
                    </a:cubicBezTo>
                    <a:cubicBezTo>
                      <a:pt x="248" y="75"/>
                      <a:pt x="244" y="79"/>
                      <a:pt x="244" y="79"/>
                    </a:cubicBezTo>
                    <a:cubicBezTo>
                      <a:pt x="240" y="81"/>
                      <a:pt x="234" y="85"/>
                      <a:pt x="230" y="86"/>
                    </a:cubicBezTo>
                    <a:cubicBezTo>
                      <a:pt x="225" y="87"/>
                      <a:pt x="217" y="85"/>
                      <a:pt x="205" y="87"/>
                    </a:cubicBezTo>
                    <a:cubicBezTo>
                      <a:pt x="193" y="88"/>
                      <a:pt x="151" y="85"/>
                      <a:pt x="151" y="85"/>
                    </a:cubicBezTo>
                    <a:cubicBezTo>
                      <a:pt x="122" y="84"/>
                      <a:pt x="114" y="93"/>
                      <a:pt x="98" y="95"/>
                    </a:cubicBezTo>
                    <a:cubicBezTo>
                      <a:pt x="61" y="101"/>
                      <a:pt x="20" y="122"/>
                      <a:pt x="20" y="122"/>
                    </a:cubicBezTo>
                    <a:cubicBezTo>
                      <a:pt x="14" y="102"/>
                      <a:pt x="14" y="102"/>
                      <a:pt x="14" y="102"/>
                    </a:cubicBezTo>
                    <a:cubicBezTo>
                      <a:pt x="9" y="82"/>
                      <a:pt x="9" y="82"/>
                      <a:pt x="9" y="82"/>
                    </a:cubicBezTo>
                    <a:cubicBezTo>
                      <a:pt x="8" y="66"/>
                      <a:pt x="8" y="66"/>
                      <a:pt x="8" y="66"/>
                    </a:cubicBezTo>
                    <a:cubicBezTo>
                      <a:pt x="8" y="66"/>
                      <a:pt x="0" y="73"/>
                      <a:pt x="43" y="63"/>
                    </a:cubicBezTo>
                    <a:cubicBezTo>
                      <a:pt x="86" y="53"/>
                      <a:pt x="107" y="48"/>
                      <a:pt x="112" y="46"/>
                    </a:cubicBezTo>
                    <a:cubicBezTo>
                      <a:pt x="117" y="44"/>
                      <a:pt x="129" y="42"/>
                      <a:pt x="134" y="40"/>
                    </a:cubicBezTo>
                    <a:cubicBezTo>
                      <a:pt x="140" y="38"/>
                      <a:pt x="157" y="25"/>
                      <a:pt x="162" y="23"/>
                    </a:cubicBezTo>
                    <a:cubicBezTo>
                      <a:pt x="167" y="20"/>
                      <a:pt x="178" y="13"/>
                      <a:pt x="183" y="11"/>
                    </a:cubicBezTo>
                    <a:cubicBezTo>
                      <a:pt x="187" y="9"/>
                      <a:pt x="190" y="9"/>
                      <a:pt x="190" y="9"/>
                    </a:cubicBezTo>
                    <a:cubicBezTo>
                      <a:pt x="195" y="8"/>
                      <a:pt x="201" y="7"/>
                      <a:pt x="205" y="4"/>
                    </a:cubicBezTo>
                    <a:cubicBezTo>
                      <a:pt x="209" y="2"/>
                      <a:pt x="211" y="2"/>
                      <a:pt x="211" y="2"/>
                    </a:cubicBezTo>
                    <a:cubicBezTo>
                      <a:pt x="212" y="2"/>
                      <a:pt x="218" y="3"/>
                      <a:pt x="224" y="3"/>
                    </a:cubicBezTo>
                    <a:cubicBezTo>
                      <a:pt x="228" y="1"/>
                      <a:pt x="233" y="0"/>
                      <a:pt x="233" y="0"/>
                    </a:cubicBezTo>
                    <a:cubicBezTo>
                      <a:pt x="233" y="0"/>
                      <a:pt x="238" y="4"/>
                      <a:pt x="233" y="10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1" name="Freeform 294"/>
              <p:cNvSpPr>
                <a:spLocks noChangeArrowheads="1"/>
              </p:cNvSpPr>
              <p:nvPr/>
            </p:nvSpPr>
            <p:spPr bwMode="auto">
              <a:xfrm>
                <a:off x="1096" y="1272"/>
                <a:ext cx="83" cy="25"/>
              </a:xfrm>
              <a:custGeom>
                <a:gdLst>
                  <a:gd fmla="*/ 83 w 50" name="T0"/>
                  <a:gd fmla="*/ 0 h 14" name="T1"/>
                  <a:gd fmla="*/ 68 w 50" name="T2"/>
                  <a:gd fmla="*/ 7 h 14" name="T3"/>
                  <a:gd fmla="*/ 56 w 50" name="T4"/>
                  <a:gd fmla="*/ 13 h 14" name="T5"/>
                  <a:gd fmla="*/ 13 w 50" name="T6"/>
                  <a:gd fmla="*/ 18 h 14" name="T7"/>
                  <a:gd fmla="*/ 3 w 50" name="T8"/>
                  <a:gd fmla="*/ 25 h 14" name="T9"/>
                  <a:gd fmla="*/ 35 w 50" name="T10"/>
                  <a:gd fmla="*/ 18 h 14" name="T11"/>
                  <a:gd fmla="*/ 42 w 50" name="T12"/>
                  <a:gd fmla="*/ 18 h 14" name="T13"/>
                  <a:gd fmla="*/ 50 w 50" name="T14"/>
                  <a:gd fmla="*/ 14 h 14" name="T15"/>
                  <a:gd fmla="*/ 58 w 50" name="T16"/>
                  <a:gd fmla="*/ 14 h 14" name="T17"/>
                  <a:gd fmla="*/ 83 w 50" name="T18"/>
                  <a:gd fmla="*/ 0 h 14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50" name="T30"/>
                  <a:gd fmla="*/ 0 h 14" name="T31"/>
                  <a:gd fmla="*/ 50 w 50" name="T32"/>
                  <a:gd fmla="*/ 14 h 14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14" w="50">
                    <a:moveTo>
                      <a:pt x="50" y="0"/>
                    </a:moveTo>
                    <a:cubicBezTo>
                      <a:pt x="50" y="0"/>
                      <a:pt x="43" y="3"/>
                      <a:pt x="41" y="4"/>
                    </a:cubicBezTo>
                    <a:cubicBezTo>
                      <a:pt x="39" y="5"/>
                      <a:pt x="36" y="7"/>
                      <a:pt x="34" y="7"/>
                    </a:cubicBezTo>
                    <a:cubicBezTo>
                      <a:pt x="32" y="8"/>
                      <a:pt x="13" y="10"/>
                      <a:pt x="8" y="10"/>
                    </a:cubicBezTo>
                    <a:cubicBezTo>
                      <a:pt x="4" y="11"/>
                      <a:pt x="4" y="13"/>
                      <a:pt x="2" y="14"/>
                    </a:cubicBezTo>
                    <a:cubicBezTo>
                      <a:pt x="0" y="14"/>
                      <a:pt x="9" y="11"/>
                      <a:pt x="21" y="10"/>
                    </a:cubicBezTo>
                    <a:cubicBezTo>
                      <a:pt x="24" y="10"/>
                      <a:pt x="25" y="10"/>
                      <a:pt x="25" y="10"/>
                    </a:cubicBezTo>
                    <a:cubicBezTo>
                      <a:pt x="25" y="10"/>
                      <a:pt x="27" y="9"/>
                      <a:pt x="30" y="8"/>
                    </a:cubicBezTo>
                    <a:cubicBezTo>
                      <a:pt x="34" y="7"/>
                      <a:pt x="35" y="8"/>
                      <a:pt x="35" y="8"/>
                    </a:cubicBezTo>
                    <a:cubicBezTo>
                      <a:pt x="35" y="8"/>
                      <a:pt x="48" y="1"/>
                      <a:pt x="50" y="0"/>
                    </a:cubicBezTo>
                    <a:close/>
                  </a:path>
                </a:pathLst>
              </a:custGeom>
              <a:solidFill>
                <a:srgbClr val="A97E4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2" name="Freeform 295"/>
              <p:cNvSpPr>
                <a:spLocks noChangeArrowheads="1"/>
              </p:cNvSpPr>
              <p:nvPr/>
            </p:nvSpPr>
            <p:spPr bwMode="auto">
              <a:xfrm>
                <a:off x="1082" y="1298"/>
                <a:ext cx="84" cy="22"/>
              </a:xfrm>
              <a:custGeom>
                <a:gdLst>
                  <a:gd fmla="*/ 0 w 50" name="T0"/>
                  <a:gd fmla="*/ 22 h 12" name="T1"/>
                  <a:gd fmla="*/ 30 w 50" name="T2"/>
                  <a:gd fmla="*/ 17 h 12" name="T3"/>
                  <a:gd fmla="*/ 57 w 50" name="T4"/>
                  <a:gd fmla="*/ 15 h 12" name="T5"/>
                  <a:gd fmla="*/ 81 w 50" name="T6"/>
                  <a:gd fmla="*/ 2 h 12" name="T7"/>
                  <a:gd fmla="*/ 54 w 50" name="T8"/>
                  <a:gd fmla="*/ 18 h 12" name="T9"/>
                  <a:gd fmla="*/ 0 w 50" name="T10"/>
                  <a:gd fmla="*/ 22 h 1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0" name="T18"/>
                  <a:gd fmla="*/ 0 h 12" name="T19"/>
                  <a:gd fmla="*/ 50 w 50" name="T20"/>
                  <a:gd fmla="*/ 12 h 1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2" w="50">
                    <a:moveTo>
                      <a:pt x="0" y="12"/>
                    </a:moveTo>
                    <a:cubicBezTo>
                      <a:pt x="0" y="12"/>
                      <a:pt x="4" y="9"/>
                      <a:pt x="18" y="9"/>
                    </a:cubicBezTo>
                    <a:cubicBezTo>
                      <a:pt x="31" y="9"/>
                      <a:pt x="30" y="10"/>
                      <a:pt x="34" y="8"/>
                    </a:cubicBezTo>
                    <a:cubicBezTo>
                      <a:pt x="38" y="6"/>
                      <a:pt x="46" y="3"/>
                      <a:pt x="48" y="1"/>
                    </a:cubicBezTo>
                    <a:cubicBezTo>
                      <a:pt x="50" y="0"/>
                      <a:pt x="40" y="7"/>
                      <a:pt x="32" y="10"/>
                    </a:cubicBezTo>
                    <a:cubicBezTo>
                      <a:pt x="23" y="12"/>
                      <a:pt x="17" y="7"/>
                      <a:pt x="0" y="12"/>
                    </a:cubicBezTo>
                    <a:close/>
                  </a:path>
                </a:pathLst>
              </a:custGeom>
              <a:solidFill>
                <a:srgbClr val="A97E4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3" name="Freeform 296"/>
              <p:cNvSpPr>
                <a:spLocks noChangeArrowheads="1"/>
              </p:cNvSpPr>
              <p:nvPr/>
            </p:nvSpPr>
            <p:spPr bwMode="auto">
              <a:xfrm>
                <a:off x="1033" y="1226"/>
                <a:ext cx="22" cy="3"/>
              </a:xfrm>
              <a:custGeom>
                <a:gdLst>
                  <a:gd fmla="*/ 22 w 13" name="T0"/>
                  <a:gd fmla="*/ 3 h 2" name="T1"/>
                  <a:gd fmla="*/ 0 w 13" name="T2"/>
                  <a:gd fmla="*/ 0 h 2" name="T3"/>
                  <a:gd fmla="*/ 22 w 13" name="T4"/>
                  <a:gd fmla="*/ 3 h 2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2" name="T10"/>
                  <a:gd fmla="*/ 13 w 13" name="T11"/>
                  <a:gd fmla="*/ 2 h 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" w="13">
                    <a:moveTo>
                      <a:pt x="13" y="2"/>
                    </a:moveTo>
                    <a:cubicBezTo>
                      <a:pt x="13" y="2"/>
                      <a:pt x="4" y="2"/>
                      <a:pt x="0" y="0"/>
                    </a:cubicBezTo>
                    <a:cubicBezTo>
                      <a:pt x="6" y="1"/>
                      <a:pt x="13" y="2"/>
                      <a:pt x="13" y="2"/>
                    </a:cubicBezTo>
                    <a:close/>
                  </a:path>
                </a:pathLst>
              </a:custGeom>
              <a:solidFill>
                <a:srgbClr val="A97E4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4" name="Freeform 297"/>
              <p:cNvSpPr>
                <a:spLocks noChangeArrowheads="1" noEditPoints="1"/>
              </p:cNvSpPr>
              <p:nvPr/>
            </p:nvSpPr>
            <p:spPr bwMode="auto">
              <a:xfrm>
                <a:off x="837" y="460"/>
                <a:ext cx="379" cy="236"/>
              </a:xfrm>
              <a:custGeom>
                <a:gdLst>
                  <a:gd fmla="*/ 275 w 226" name="T0"/>
                  <a:gd fmla="*/ 229 h 133" name="T1"/>
                  <a:gd fmla="*/ 273 w 226" name="T2"/>
                  <a:gd fmla="*/ 208 h 133" name="T3"/>
                  <a:gd fmla="*/ 255 w 226" name="T4"/>
                  <a:gd fmla="*/ 185 h 133" name="T5"/>
                  <a:gd fmla="*/ 238 w 226" name="T6"/>
                  <a:gd fmla="*/ 169 h 133" name="T7"/>
                  <a:gd fmla="*/ 231 w 226" name="T8"/>
                  <a:gd fmla="*/ 161 h 133" name="T9"/>
                  <a:gd fmla="*/ 265 w 226" name="T10"/>
                  <a:gd fmla="*/ 174 h 133" name="T11"/>
                  <a:gd fmla="*/ 285 w 226" name="T12"/>
                  <a:gd fmla="*/ 183 h 133" name="T13"/>
                  <a:gd fmla="*/ 304 w 226" name="T14"/>
                  <a:gd fmla="*/ 190 h 133" name="T15"/>
                  <a:gd fmla="*/ 324 w 226" name="T16"/>
                  <a:gd fmla="*/ 208 h 133" name="T17"/>
                  <a:gd fmla="*/ 347 w 226" name="T18"/>
                  <a:gd fmla="*/ 216 h 133" name="T19"/>
                  <a:gd fmla="*/ 356 w 226" name="T20"/>
                  <a:gd fmla="*/ 211 h 133" name="T21"/>
                  <a:gd fmla="*/ 344 w 226" name="T22"/>
                  <a:gd fmla="*/ 197 h 133" name="T23"/>
                  <a:gd fmla="*/ 329 w 226" name="T24"/>
                  <a:gd fmla="*/ 177 h 133" name="T25"/>
                  <a:gd fmla="*/ 325 w 226" name="T26"/>
                  <a:gd fmla="*/ 172 h 133" name="T27"/>
                  <a:gd fmla="*/ 312 w 226" name="T28"/>
                  <a:gd fmla="*/ 161 h 133" name="T29"/>
                  <a:gd fmla="*/ 292 w 226" name="T30"/>
                  <a:gd fmla="*/ 149 h 133" name="T31"/>
                  <a:gd fmla="*/ 310 w 226" name="T32"/>
                  <a:gd fmla="*/ 158 h 133" name="T33"/>
                  <a:gd fmla="*/ 325 w 226" name="T34"/>
                  <a:gd fmla="*/ 165 h 133" name="T35"/>
                  <a:gd fmla="*/ 350 w 226" name="T36"/>
                  <a:gd fmla="*/ 188 h 133" name="T37"/>
                  <a:gd fmla="*/ 367 w 226" name="T38"/>
                  <a:gd fmla="*/ 197 h 133" name="T39"/>
                  <a:gd fmla="*/ 372 w 226" name="T40"/>
                  <a:gd fmla="*/ 193 h 133" name="T41"/>
                  <a:gd fmla="*/ 377 w 226" name="T42"/>
                  <a:gd fmla="*/ 186 h 133" name="T43"/>
                  <a:gd fmla="*/ 366 w 226" name="T44"/>
                  <a:gd fmla="*/ 176 h 133" name="T45"/>
                  <a:gd fmla="*/ 361 w 226" name="T46"/>
                  <a:gd fmla="*/ 169 h 133" name="T47"/>
                  <a:gd fmla="*/ 369 w 226" name="T48"/>
                  <a:gd fmla="*/ 165 h 133" name="T49"/>
                  <a:gd fmla="*/ 366 w 226" name="T50"/>
                  <a:gd fmla="*/ 154 h 133" name="T51"/>
                  <a:gd fmla="*/ 357 w 226" name="T52"/>
                  <a:gd fmla="*/ 144 h 133" name="T53"/>
                  <a:gd fmla="*/ 335 w 226" name="T54"/>
                  <a:gd fmla="*/ 119 h 133" name="T55"/>
                  <a:gd fmla="*/ 339 w 226" name="T56"/>
                  <a:gd fmla="*/ 115 h 133" name="T57"/>
                  <a:gd fmla="*/ 330 w 226" name="T58"/>
                  <a:gd fmla="*/ 101 h 133" name="T59"/>
                  <a:gd fmla="*/ 327 w 226" name="T60"/>
                  <a:gd fmla="*/ 92 h 133" name="T61"/>
                  <a:gd fmla="*/ 325 w 226" name="T62"/>
                  <a:gd fmla="*/ 85 h 133" name="T63"/>
                  <a:gd fmla="*/ 312 w 226" name="T64"/>
                  <a:gd fmla="*/ 71 h 133" name="T65"/>
                  <a:gd fmla="*/ 307 w 226" name="T66"/>
                  <a:gd fmla="*/ 64 h 133" name="T67"/>
                  <a:gd fmla="*/ 285 w 226" name="T68"/>
                  <a:gd fmla="*/ 59 h 133" name="T69"/>
                  <a:gd fmla="*/ 260 w 226" name="T70"/>
                  <a:gd fmla="*/ 55 h 133" name="T71"/>
                  <a:gd fmla="*/ 240 w 226" name="T72"/>
                  <a:gd fmla="*/ 50 h 133" name="T73"/>
                  <a:gd fmla="*/ 196 w 226" name="T74"/>
                  <a:gd fmla="*/ 37 h 133" name="T75"/>
                  <a:gd fmla="*/ 163 w 226" name="T76"/>
                  <a:gd fmla="*/ 37 h 133" name="T77"/>
                  <a:gd fmla="*/ 149 w 226" name="T78"/>
                  <a:gd fmla="*/ 32 h 133" name="T79"/>
                  <a:gd fmla="*/ 124 w 226" name="T80"/>
                  <a:gd fmla="*/ 23 h 133" name="T81"/>
                  <a:gd fmla="*/ 39 w 226" name="T82"/>
                  <a:gd fmla="*/ 0 h 133" name="T83"/>
                  <a:gd fmla="*/ 0 w 226" name="T84"/>
                  <a:gd fmla="*/ 75 h 133" name="T85"/>
                  <a:gd fmla="*/ 119 w 226" name="T86"/>
                  <a:gd fmla="*/ 115 h 133" name="T87"/>
                  <a:gd fmla="*/ 149 w 226" name="T88"/>
                  <a:gd fmla="*/ 140 h 133" name="T89"/>
                  <a:gd fmla="*/ 206 w 226" name="T90"/>
                  <a:gd fmla="*/ 181 h 133" name="T91"/>
                  <a:gd fmla="*/ 221 w 226" name="T92"/>
                  <a:gd fmla="*/ 193 h 133" name="T93"/>
                  <a:gd fmla="*/ 238 w 226" name="T94"/>
                  <a:gd fmla="*/ 208 h 133" name="T95"/>
                  <a:gd fmla="*/ 253 w 226" name="T96"/>
                  <a:gd fmla="*/ 215 h 133" name="T97"/>
                  <a:gd fmla="*/ 272 w 226" name="T98"/>
                  <a:gd fmla="*/ 236 h 133" name="T99"/>
                  <a:gd fmla="*/ 275 w 226" name="T100"/>
                  <a:gd fmla="*/ 229 h 133" name="T101"/>
                  <a:gd fmla="*/ 299 w 226" name="T102"/>
                  <a:gd fmla="*/ 92 h 133" name="T103"/>
                  <a:gd fmla="*/ 277 w 226" name="T104"/>
                  <a:gd fmla="*/ 83 h 133" name="T105"/>
                  <a:gd fmla="*/ 278 w 226" name="T106"/>
                  <a:gd fmla="*/ 82 h 133" name="T107"/>
                  <a:gd fmla="*/ 302 w 226" name="T108"/>
                  <a:gd fmla="*/ 87 h 133" name="T109"/>
                  <a:gd fmla="*/ 312 w 226" name="T110"/>
                  <a:gd fmla="*/ 99 h 133" name="T111"/>
                  <a:gd fmla="*/ 312 w 226" name="T112"/>
                  <a:gd fmla="*/ 99 h 133" name="T113"/>
                  <a:gd fmla="*/ 312 w 226" name="T114"/>
                  <a:gd fmla="*/ 99 h 133" name="T115"/>
                  <a:gd fmla="*/ 299 w 226" name="T116"/>
                  <a:gd fmla="*/ 92 h 133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w 226" name="T177"/>
                  <a:gd fmla="*/ 0 h 133" name="T178"/>
                  <a:gd fmla="*/ 226 w 226" name="T179"/>
                  <a:gd fmla="*/ 133 h 133" name="T180"/>
                </a:gdLst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b="T180" l="T177" r="T179" t="T178"/>
                <a:pathLst>
                  <a:path h="133" w="226">
                    <a:moveTo>
                      <a:pt x="164" y="129"/>
                    </a:moveTo>
                    <a:cubicBezTo>
                      <a:pt x="164" y="129"/>
                      <a:pt x="169" y="126"/>
                      <a:pt x="163" y="117"/>
                    </a:cubicBezTo>
                    <a:cubicBezTo>
                      <a:pt x="158" y="108"/>
                      <a:pt x="154" y="105"/>
                      <a:pt x="152" y="104"/>
                    </a:cubicBezTo>
                    <a:cubicBezTo>
                      <a:pt x="151" y="103"/>
                      <a:pt x="144" y="97"/>
                      <a:pt x="142" y="95"/>
                    </a:cubicBezTo>
                    <a:cubicBezTo>
                      <a:pt x="139" y="93"/>
                      <a:pt x="138" y="91"/>
                      <a:pt x="138" y="91"/>
                    </a:cubicBezTo>
                    <a:cubicBezTo>
                      <a:pt x="138" y="91"/>
                      <a:pt x="146" y="95"/>
                      <a:pt x="158" y="98"/>
                    </a:cubicBezTo>
                    <a:cubicBezTo>
                      <a:pt x="163" y="99"/>
                      <a:pt x="166" y="101"/>
                      <a:pt x="170" y="103"/>
                    </a:cubicBezTo>
                    <a:cubicBezTo>
                      <a:pt x="170" y="103"/>
                      <a:pt x="177" y="106"/>
                      <a:pt x="181" y="107"/>
                    </a:cubicBezTo>
                    <a:cubicBezTo>
                      <a:pt x="186" y="109"/>
                      <a:pt x="188" y="114"/>
                      <a:pt x="193" y="117"/>
                    </a:cubicBezTo>
                    <a:cubicBezTo>
                      <a:pt x="198" y="120"/>
                      <a:pt x="203" y="124"/>
                      <a:pt x="207" y="122"/>
                    </a:cubicBezTo>
                    <a:cubicBezTo>
                      <a:pt x="208" y="122"/>
                      <a:pt x="212" y="122"/>
                      <a:pt x="212" y="119"/>
                    </a:cubicBezTo>
                    <a:cubicBezTo>
                      <a:pt x="212" y="119"/>
                      <a:pt x="213" y="116"/>
                      <a:pt x="205" y="111"/>
                    </a:cubicBezTo>
                    <a:cubicBezTo>
                      <a:pt x="201" y="107"/>
                      <a:pt x="198" y="103"/>
                      <a:pt x="196" y="100"/>
                    </a:cubicBezTo>
                    <a:cubicBezTo>
                      <a:pt x="196" y="100"/>
                      <a:pt x="195" y="98"/>
                      <a:pt x="194" y="97"/>
                    </a:cubicBezTo>
                    <a:cubicBezTo>
                      <a:pt x="193" y="95"/>
                      <a:pt x="192" y="94"/>
                      <a:pt x="186" y="91"/>
                    </a:cubicBezTo>
                    <a:cubicBezTo>
                      <a:pt x="182" y="89"/>
                      <a:pt x="179" y="87"/>
                      <a:pt x="174" y="84"/>
                    </a:cubicBezTo>
                    <a:cubicBezTo>
                      <a:pt x="179" y="86"/>
                      <a:pt x="185" y="89"/>
                      <a:pt x="185" y="89"/>
                    </a:cubicBezTo>
                    <a:cubicBezTo>
                      <a:pt x="187" y="90"/>
                      <a:pt x="191" y="91"/>
                      <a:pt x="194" y="93"/>
                    </a:cubicBezTo>
                    <a:cubicBezTo>
                      <a:pt x="196" y="96"/>
                      <a:pt x="204" y="103"/>
                      <a:pt x="209" y="106"/>
                    </a:cubicBezTo>
                    <a:cubicBezTo>
                      <a:pt x="215" y="109"/>
                      <a:pt x="216" y="112"/>
                      <a:pt x="219" y="111"/>
                    </a:cubicBezTo>
                    <a:cubicBezTo>
                      <a:pt x="222" y="111"/>
                      <a:pt x="222" y="109"/>
                      <a:pt x="222" y="109"/>
                    </a:cubicBezTo>
                    <a:cubicBezTo>
                      <a:pt x="222" y="109"/>
                      <a:pt x="225" y="108"/>
                      <a:pt x="225" y="105"/>
                    </a:cubicBezTo>
                    <a:cubicBezTo>
                      <a:pt x="226" y="103"/>
                      <a:pt x="219" y="99"/>
                      <a:pt x="218" y="99"/>
                    </a:cubicBezTo>
                    <a:cubicBezTo>
                      <a:pt x="218" y="98"/>
                      <a:pt x="215" y="95"/>
                      <a:pt x="215" y="95"/>
                    </a:cubicBezTo>
                    <a:cubicBezTo>
                      <a:pt x="215" y="95"/>
                      <a:pt x="219" y="95"/>
                      <a:pt x="220" y="93"/>
                    </a:cubicBezTo>
                    <a:cubicBezTo>
                      <a:pt x="221" y="90"/>
                      <a:pt x="219" y="88"/>
                      <a:pt x="218" y="87"/>
                    </a:cubicBezTo>
                    <a:cubicBezTo>
                      <a:pt x="217" y="86"/>
                      <a:pt x="213" y="81"/>
                      <a:pt x="213" y="81"/>
                    </a:cubicBezTo>
                    <a:cubicBezTo>
                      <a:pt x="213" y="81"/>
                      <a:pt x="205" y="71"/>
                      <a:pt x="200" y="67"/>
                    </a:cubicBezTo>
                    <a:cubicBezTo>
                      <a:pt x="201" y="66"/>
                      <a:pt x="202" y="65"/>
                      <a:pt x="202" y="65"/>
                    </a:cubicBezTo>
                    <a:cubicBezTo>
                      <a:pt x="202" y="64"/>
                      <a:pt x="200" y="62"/>
                      <a:pt x="197" y="57"/>
                    </a:cubicBezTo>
                    <a:cubicBezTo>
                      <a:pt x="197" y="57"/>
                      <a:pt x="196" y="54"/>
                      <a:pt x="195" y="52"/>
                    </a:cubicBezTo>
                    <a:cubicBezTo>
                      <a:pt x="195" y="50"/>
                      <a:pt x="195" y="49"/>
                      <a:pt x="194" y="48"/>
                    </a:cubicBezTo>
                    <a:cubicBezTo>
                      <a:pt x="193" y="47"/>
                      <a:pt x="188" y="42"/>
                      <a:pt x="186" y="40"/>
                    </a:cubicBezTo>
                    <a:cubicBezTo>
                      <a:pt x="184" y="37"/>
                      <a:pt x="184" y="37"/>
                      <a:pt x="183" y="36"/>
                    </a:cubicBezTo>
                    <a:cubicBezTo>
                      <a:pt x="181" y="36"/>
                      <a:pt x="173" y="34"/>
                      <a:pt x="170" y="33"/>
                    </a:cubicBezTo>
                    <a:cubicBezTo>
                      <a:pt x="166" y="33"/>
                      <a:pt x="159" y="32"/>
                      <a:pt x="155" y="31"/>
                    </a:cubicBezTo>
                    <a:cubicBezTo>
                      <a:pt x="152" y="29"/>
                      <a:pt x="147" y="29"/>
                      <a:pt x="143" y="28"/>
                    </a:cubicBezTo>
                    <a:cubicBezTo>
                      <a:pt x="140" y="27"/>
                      <a:pt x="126" y="23"/>
                      <a:pt x="117" y="21"/>
                    </a:cubicBezTo>
                    <a:cubicBezTo>
                      <a:pt x="108" y="20"/>
                      <a:pt x="101" y="22"/>
                      <a:pt x="97" y="21"/>
                    </a:cubicBezTo>
                    <a:cubicBezTo>
                      <a:pt x="93" y="20"/>
                      <a:pt x="94" y="19"/>
                      <a:pt x="89" y="18"/>
                    </a:cubicBezTo>
                    <a:cubicBezTo>
                      <a:pt x="84" y="17"/>
                      <a:pt x="79" y="16"/>
                      <a:pt x="74" y="13"/>
                    </a:cubicBezTo>
                    <a:cubicBezTo>
                      <a:pt x="72" y="12"/>
                      <a:pt x="50" y="6"/>
                      <a:pt x="23" y="0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31" y="49"/>
                      <a:pt x="61" y="58"/>
                      <a:pt x="71" y="65"/>
                    </a:cubicBezTo>
                    <a:cubicBezTo>
                      <a:pt x="71" y="65"/>
                      <a:pt x="85" y="73"/>
                      <a:pt x="89" y="79"/>
                    </a:cubicBezTo>
                    <a:cubicBezTo>
                      <a:pt x="93" y="84"/>
                      <a:pt x="116" y="97"/>
                      <a:pt x="123" y="102"/>
                    </a:cubicBezTo>
                    <a:cubicBezTo>
                      <a:pt x="130" y="106"/>
                      <a:pt x="131" y="108"/>
                      <a:pt x="132" y="109"/>
                    </a:cubicBezTo>
                    <a:cubicBezTo>
                      <a:pt x="133" y="110"/>
                      <a:pt x="142" y="117"/>
                      <a:pt x="142" y="117"/>
                    </a:cubicBezTo>
                    <a:cubicBezTo>
                      <a:pt x="145" y="118"/>
                      <a:pt x="148" y="119"/>
                      <a:pt x="151" y="121"/>
                    </a:cubicBezTo>
                    <a:cubicBezTo>
                      <a:pt x="151" y="121"/>
                      <a:pt x="159" y="131"/>
                      <a:pt x="162" y="133"/>
                    </a:cubicBezTo>
                    <a:cubicBezTo>
                      <a:pt x="164" y="131"/>
                      <a:pt x="164" y="131"/>
                      <a:pt x="164" y="129"/>
                    </a:cubicBezTo>
                    <a:close/>
                    <a:moveTo>
                      <a:pt x="178" y="52"/>
                    </a:moveTo>
                    <a:cubicBezTo>
                      <a:pt x="170" y="50"/>
                      <a:pt x="165" y="47"/>
                      <a:pt x="165" y="47"/>
                    </a:cubicBezTo>
                    <a:cubicBezTo>
                      <a:pt x="166" y="46"/>
                      <a:pt x="166" y="46"/>
                      <a:pt x="166" y="46"/>
                    </a:cubicBezTo>
                    <a:cubicBezTo>
                      <a:pt x="172" y="48"/>
                      <a:pt x="178" y="48"/>
                      <a:pt x="180" y="49"/>
                    </a:cubicBezTo>
                    <a:cubicBezTo>
                      <a:pt x="182" y="52"/>
                      <a:pt x="185" y="55"/>
                      <a:pt x="186" y="56"/>
                    </a:cubicBezTo>
                    <a:cubicBezTo>
                      <a:pt x="186" y="56"/>
                      <a:pt x="186" y="56"/>
                      <a:pt x="186" y="56"/>
                    </a:cubicBezTo>
                    <a:cubicBezTo>
                      <a:pt x="186" y="56"/>
                      <a:pt x="186" y="56"/>
                      <a:pt x="186" y="56"/>
                    </a:cubicBezTo>
                    <a:cubicBezTo>
                      <a:pt x="186" y="56"/>
                      <a:pt x="184" y="54"/>
                      <a:pt x="178" y="52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5" name="Freeform 298"/>
              <p:cNvSpPr>
                <a:spLocks noChangeArrowheads="1"/>
              </p:cNvSpPr>
              <p:nvPr/>
            </p:nvSpPr>
            <p:spPr bwMode="auto">
              <a:xfrm>
                <a:off x="1149" y="560"/>
                <a:ext cx="1" cy="1"/>
              </a:xfrm>
              <a:custGeom>
                <a:gdLst>
                  <a:gd fmla="*/ 0 w 1" name="T0"/>
                  <a:gd fmla="*/ 0 h 1" name="T1"/>
                  <a:gd fmla="*/ 0 w 1" name="T2"/>
                  <a:gd fmla="*/ 0 h 1" name="T3"/>
                  <a:gd fmla="*/ 0 w 1" name="T4"/>
                  <a:gd fmla="*/ 0 h 1" name="T5"/>
                  <a:gd fmla="*/ 0 60000 65536" name="T6"/>
                  <a:gd fmla="*/ 0 60000 65536" name="T7"/>
                  <a:gd fmla="*/ 0 60000 65536" name="T8"/>
                  <a:gd fmla="*/ 0 w 1" name="T9"/>
                  <a:gd fmla="*/ 0 h 1" name="T10"/>
                  <a:gd fmla="*/ 1 w 1" name="T11"/>
                  <a:gd fmla="*/ 1 h 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" w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6" name="Freeform 299"/>
              <p:cNvSpPr>
                <a:spLocks noChangeArrowheads="1"/>
              </p:cNvSpPr>
              <p:nvPr/>
            </p:nvSpPr>
            <p:spPr bwMode="auto">
              <a:xfrm>
                <a:off x="1116" y="563"/>
                <a:ext cx="82" cy="66"/>
              </a:xfrm>
              <a:custGeom>
                <a:gdLst>
                  <a:gd fmla="*/ 0 w 49" name="T0"/>
                  <a:gd fmla="*/ 0 h 37" name="T1"/>
                  <a:gd fmla="*/ 44 w 49" name="T2"/>
                  <a:gd fmla="*/ 29 h 37" name="T3"/>
                  <a:gd fmla="*/ 52 w 49" name="T4"/>
                  <a:gd fmla="*/ 34 h 37" name="T5"/>
                  <a:gd fmla="*/ 82 w 49" name="T6"/>
                  <a:gd fmla="*/ 66 h 37" name="T7"/>
                  <a:gd fmla="*/ 50 w 49" name="T8"/>
                  <a:gd fmla="*/ 30 h 37" name="T9"/>
                  <a:gd fmla="*/ 0 w 49" name="T10"/>
                  <a:gd fmla="*/ 0 h 3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9" name="T18"/>
                  <a:gd fmla="*/ 0 h 37" name="T19"/>
                  <a:gd fmla="*/ 49 w 49" name="T20"/>
                  <a:gd fmla="*/ 37 h 3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7" w="49">
                    <a:moveTo>
                      <a:pt x="0" y="0"/>
                    </a:moveTo>
                    <a:cubicBezTo>
                      <a:pt x="0" y="0"/>
                      <a:pt x="6" y="8"/>
                      <a:pt x="26" y="16"/>
                    </a:cubicBezTo>
                    <a:cubicBezTo>
                      <a:pt x="29" y="17"/>
                      <a:pt x="31" y="19"/>
                      <a:pt x="31" y="19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9" y="37"/>
                      <a:pt x="33" y="20"/>
                      <a:pt x="30" y="17"/>
                    </a:cubicBezTo>
                    <a:cubicBezTo>
                      <a:pt x="27" y="14"/>
                      <a:pt x="5" y="6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7" name="Freeform 300"/>
              <p:cNvSpPr>
                <a:spLocks noChangeArrowheads="1"/>
              </p:cNvSpPr>
              <p:nvPr/>
            </p:nvSpPr>
            <p:spPr bwMode="auto">
              <a:xfrm>
                <a:off x="1112" y="595"/>
                <a:ext cx="52" cy="30"/>
              </a:xfrm>
              <a:custGeom>
                <a:gdLst>
                  <a:gd fmla="*/ 0 w 31" name="T0"/>
                  <a:gd fmla="*/ 0 h 17" name="T1"/>
                  <a:gd fmla="*/ 3 w 31" name="T2"/>
                  <a:gd fmla="*/ 9 h 17" name="T3"/>
                  <a:gd fmla="*/ 49 w 31" name="T4"/>
                  <a:gd fmla="*/ 28 h 17" name="T5"/>
                  <a:gd fmla="*/ 0 w 31" name="T6"/>
                  <a:gd fmla="*/ 0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17" name="T13"/>
                  <a:gd fmla="*/ 31 w 31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31">
                    <a:moveTo>
                      <a:pt x="0" y="0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6" y="16"/>
                      <a:pt x="29" y="16"/>
                    </a:cubicBezTo>
                    <a:cubicBezTo>
                      <a:pt x="31" y="17"/>
                      <a:pt x="4" y="4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8" name="Freeform 301"/>
              <p:cNvSpPr>
                <a:spLocks noChangeArrowheads="1"/>
              </p:cNvSpPr>
              <p:nvPr/>
            </p:nvSpPr>
            <p:spPr bwMode="auto">
              <a:xfrm>
                <a:off x="1149" y="560"/>
                <a:ext cx="24" cy="19"/>
              </a:xfrm>
              <a:custGeom>
                <a:gdLst>
                  <a:gd fmla="*/ 24 w 14" name="T0"/>
                  <a:gd fmla="*/ 19 h 11" name="T1"/>
                  <a:gd fmla="*/ 14 w 14" name="T2"/>
                  <a:gd fmla="*/ 9 h 11" name="T3"/>
                  <a:gd fmla="*/ 0 w 14" name="T4"/>
                  <a:gd fmla="*/ 0 h 11" name="T5"/>
                  <a:gd fmla="*/ 14 w 14" name="T6"/>
                  <a:gd fmla="*/ 5 h 11" name="T7"/>
                  <a:gd fmla="*/ 24 w 14" name="T8"/>
                  <a:gd fmla="*/ 19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11" name="T16"/>
                  <a:gd fmla="*/ 14 w 14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4">
                    <a:moveTo>
                      <a:pt x="14" y="11"/>
                    </a:moveTo>
                    <a:cubicBezTo>
                      <a:pt x="14" y="11"/>
                      <a:pt x="11" y="6"/>
                      <a:pt x="8" y="5"/>
                    </a:cubicBezTo>
                    <a:cubicBezTo>
                      <a:pt x="6" y="3"/>
                      <a:pt x="2" y="1"/>
                      <a:pt x="0" y="0"/>
                    </a:cubicBezTo>
                    <a:cubicBezTo>
                      <a:pt x="3" y="1"/>
                      <a:pt x="6" y="2"/>
                      <a:pt x="8" y="3"/>
                    </a:cubicBezTo>
                    <a:cubicBezTo>
                      <a:pt x="10" y="4"/>
                      <a:pt x="14" y="10"/>
                      <a:pt x="14" y="11"/>
                    </a:cubicBezTo>
                    <a:close/>
                  </a:path>
                </a:pathLst>
              </a:custGeom>
              <a:solidFill>
                <a:srgbClr val="CA6D4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49" name="Freeform 302"/>
              <p:cNvSpPr>
                <a:spLocks noChangeArrowheads="1"/>
              </p:cNvSpPr>
              <p:nvPr/>
            </p:nvSpPr>
            <p:spPr bwMode="auto">
              <a:xfrm>
                <a:off x="901" y="460"/>
                <a:ext cx="75" cy="123"/>
              </a:xfrm>
              <a:custGeom>
                <a:gdLst>
                  <a:gd fmla="*/ 0 w 75" name="T0"/>
                  <a:gd fmla="*/ 110 h 123" name="T1"/>
                  <a:gd fmla="*/ 40 w 75" name="T2"/>
                  <a:gd fmla="*/ 123 h 123" name="T3"/>
                  <a:gd fmla="*/ 75 w 75" name="T4"/>
                  <a:gd fmla="*/ 14 h 123" name="T5"/>
                  <a:gd fmla="*/ 35 w 75" name="T6"/>
                  <a:gd fmla="*/ 0 h 123" name="T7"/>
                  <a:gd fmla="*/ 0 w 75" name="T8"/>
                  <a:gd fmla="*/ 110 h 12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5" name="T15"/>
                  <a:gd fmla="*/ 0 h 123" name="T16"/>
                  <a:gd fmla="*/ 75 w 75" name="T17"/>
                  <a:gd fmla="*/ 123 h 12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3" w="75">
                    <a:moveTo>
                      <a:pt x="0" y="110"/>
                    </a:moveTo>
                    <a:lnTo>
                      <a:pt x="40" y="123"/>
                    </a:lnTo>
                    <a:lnTo>
                      <a:pt x="75" y="14"/>
                    </a:lnTo>
                    <a:lnTo>
                      <a:pt x="35" y="0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FAFAF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0" name="Freeform 303"/>
              <p:cNvSpPr>
                <a:spLocks noChangeArrowheads="1"/>
              </p:cNvSpPr>
              <p:nvPr/>
            </p:nvSpPr>
            <p:spPr bwMode="auto">
              <a:xfrm>
                <a:off x="889" y="1242"/>
                <a:ext cx="67" cy="124"/>
              </a:xfrm>
              <a:custGeom>
                <a:gdLst>
                  <a:gd fmla="*/ 27 w 67" name="T0"/>
                  <a:gd fmla="*/ 124 h 124" name="T1"/>
                  <a:gd fmla="*/ 67 w 67" name="T2"/>
                  <a:gd fmla="*/ 110 h 124" name="T3"/>
                  <a:gd fmla="*/ 39 w 67" name="T4"/>
                  <a:gd fmla="*/ 0 h 124" name="T5"/>
                  <a:gd fmla="*/ 0 w 67" name="T6"/>
                  <a:gd fmla="*/ 10 h 124" name="T7"/>
                  <a:gd fmla="*/ 27 w 67" name="T8"/>
                  <a:gd fmla="*/ 124 h 1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7" name="T15"/>
                  <a:gd fmla="*/ 0 h 124" name="T16"/>
                  <a:gd fmla="*/ 67 w 67" name="T17"/>
                  <a:gd fmla="*/ 124 h 1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4" w="67">
                    <a:moveTo>
                      <a:pt x="27" y="124"/>
                    </a:moveTo>
                    <a:lnTo>
                      <a:pt x="67" y="110"/>
                    </a:lnTo>
                    <a:lnTo>
                      <a:pt x="39" y="0"/>
                    </a:lnTo>
                    <a:lnTo>
                      <a:pt x="0" y="10"/>
                    </a:lnTo>
                    <a:lnTo>
                      <a:pt x="27" y="124"/>
                    </a:lnTo>
                    <a:close/>
                  </a:path>
                </a:pathLst>
              </a:custGeom>
              <a:solidFill>
                <a:srgbClr val="FAFAF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1" name="Freeform 304"/>
              <p:cNvSpPr>
                <a:spLocks noChangeArrowheads="1"/>
              </p:cNvSpPr>
              <p:nvPr/>
            </p:nvSpPr>
            <p:spPr bwMode="auto">
              <a:xfrm>
                <a:off x="894" y="1250"/>
                <a:ext cx="50" cy="114"/>
              </a:xfrm>
              <a:custGeom>
                <a:gdLst>
                  <a:gd fmla="*/ 0 w 50" name="T0"/>
                  <a:gd fmla="*/ 0 h 114" name="T1"/>
                  <a:gd fmla="*/ 50 w 50" name="T2"/>
                  <a:gd fmla="*/ 105 h 114" name="T3"/>
                  <a:gd fmla="*/ 27 w 50" name="T4"/>
                  <a:gd fmla="*/ 114 h 114" name="T5"/>
                  <a:gd fmla="*/ 0 w 50" name="T6"/>
                  <a:gd fmla="*/ 0 h 1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0" name="T12"/>
                  <a:gd fmla="*/ 0 h 114" name="T13"/>
                  <a:gd fmla="*/ 50 w 50" name="T14"/>
                  <a:gd fmla="*/ 114 h 1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4" w="50">
                    <a:moveTo>
                      <a:pt x="0" y="0"/>
                    </a:moveTo>
                    <a:lnTo>
                      <a:pt x="50" y="105"/>
                    </a:lnTo>
                    <a:lnTo>
                      <a:pt x="27" y="1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C1C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2" name="Freeform 305"/>
              <p:cNvSpPr>
                <a:spLocks noChangeArrowheads="1"/>
              </p:cNvSpPr>
              <p:nvPr/>
            </p:nvSpPr>
            <p:spPr bwMode="auto">
              <a:xfrm>
                <a:off x="356" y="631"/>
                <a:ext cx="232" cy="555"/>
              </a:xfrm>
              <a:custGeom>
                <a:gdLst>
                  <a:gd fmla="*/ 0 w 138" name="T0"/>
                  <a:gd fmla="*/ 555 h 313" name="T1"/>
                  <a:gd fmla="*/ 20 w 138" name="T2"/>
                  <a:gd fmla="*/ 0 h 313" name="T3"/>
                  <a:gd fmla="*/ 232 w 138" name="T4"/>
                  <a:gd fmla="*/ 35 h 313" name="T5"/>
                  <a:gd fmla="*/ 208 w 138" name="T6"/>
                  <a:gd fmla="*/ 266 h 313" name="T7"/>
                  <a:gd fmla="*/ 212 w 138" name="T8"/>
                  <a:gd fmla="*/ 511 h 313" name="T9"/>
                  <a:gd fmla="*/ 0 w 138" name="T10"/>
                  <a:gd fmla="*/ 555 h 31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38" name="T18"/>
                  <a:gd fmla="*/ 0 h 313" name="T19"/>
                  <a:gd fmla="*/ 138 w 138" name="T20"/>
                  <a:gd fmla="*/ 313 h 31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13" w="138">
                    <a:moveTo>
                      <a:pt x="0" y="313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85" y="17"/>
                      <a:pt x="138" y="20"/>
                    </a:cubicBezTo>
                    <a:cubicBezTo>
                      <a:pt x="138" y="20"/>
                      <a:pt x="127" y="79"/>
                      <a:pt x="124" y="150"/>
                    </a:cubicBezTo>
                    <a:cubicBezTo>
                      <a:pt x="121" y="219"/>
                      <a:pt x="126" y="288"/>
                      <a:pt x="126" y="288"/>
                    </a:cubicBezTo>
                    <a:cubicBezTo>
                      <a:pt x="86" y="282"/>
                      <a:pt x="0" y="313"/>
                      <a:pt x="0" y="313"/>
                    </a:cubicBezTo>
                    <a:close/>
                  </a:path>
                </a:pathLst>
              </a:custGeom>
              <a:solidFill>
                <a:srgbClr val="C253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3" name="Freeform 306"/>
              <p:cNvSpPr>
                <a:spLocks noChangeArrowheads="1"/>
              </p:cNvSpPr>
              <p:nvPr/>
            </p:nvSpPr>
            <p:spPr bwMode="auto">
              <a:xfrm>
                <a:off x="121" y="343"/>
                <a:ext cx="823" cy="1128"/>
              </a:xfrm>
              <a:custGeom>
                <a:gdLst>
                  <a:gd fmla="*/ 380 w 490" name="T0"/>
                  <a:gd fmla="*/ 14 h 635" name="T1"/>
                  <a:gd fmla="*/ 60 w 490" name="T2"/>
                  <a:gd fmla="*/ 215 h 635" name="T3"/>
                  <a:gd fmla="*/ 7 w 490" name="T4"/>
                  <a:gd fmla="*/ 506 h 635" name="T5"/>
                  <a:gd fmla="*/ 2 w 490" name="T6"/>
                  <a:gd fmla="*/ 552 h 635" name="T7"/>
                  <a:gd fmla="*/ 3 w 490" name="T8"/>
                  <a:gd fmla="*/ 595 h 635" name="T9"/>
                  <a:gd fmla="*/ 42 w 490" name="T10"/>
                  <a:gd fmla="*/ 879 h 635" name="T11"/>
                  <a:gd fmla="*/ 353 w 490" name="T12"/>
                  <a:gd fmla="*/ 1105 h 635" name="T13"/>
                  <a:gd fmla="*/ 801 w 490" name="T14"/>
                  <a:gd fmla="*/ 1032 h 635" name="T15"/>
                  <a:gd fmla="*/ 778 w 490" name="T16"/>
                  <a:gd fmla="*/ 897 h 635" name="T17"/>
                  <a:gd fmla="*/ 378 w 490" name="T18"/>
                  <a:gd fmla="*/ 934 h 635" name="T19"/>
                  <a:gd fmla="*/ 354 w 490" name="T20"/>
                  <a:gd fmla="*/ 927 h 635" name="T21"/>
                  <a:gd fmla="*/ 292 w 490" name="T22"/>
                  <a:gd fmla="*/ 888 h 635" name="T23"/>
                  <a:gd fmla="*/ 296 w 490" name="T24"/>
                  <a:gd fmla="*/ 753 h 635" name="T25"/>
                  <a:gd fmla="*/ 314 w 490" name="T26"/>
                  <a:gd fmla="*/ 560 h 635" name="T27"/>
                  <a:gd fmla="*/ 304 w 490" name="T28"/>
                  <a:gd fmla="*/ 364 h 635" name="T29"/>
                  <a:gd fmla="*/ 307 w 490" name="T30"/>
                  <a:gd fmla="*/ 227 h 635" name="T31"/>
                  <a:gd fmla="*/ 373 w 490" name="T32"/>
                  <a:gd fmla="*/ 194 h 635" name="T33"/>
                  <a:gd fmla="*/ 783 w 490" name="T34"/>
                  <a:gd fmla="*/ 238 h 635" name="T35"/>
                  <a:gd fmla="*/ 823 w 490" name="T36"/>
                  <a:gd fmla="*/ 112 h 635" name="T37"/>
                  <a:gd fmla="*/ 380 w 490" name="T38"/>
                  <a:gd fmla="*/ 14 h 635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490" name="T60"/>
                  <a:gd fmla="*/ 0 h 635" name="T61"/>
                  <a:gd fmla="*/ 490 w 490" name="T62"/>
                  <a:gd fmla="*/ 635 h 635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635" w="490">
                    <a:moveTo>
                      <a:pt x="226" y="8"/>
                    </a:moveTo>
                    <a:cubicBezTo>
                      <a:pt x="141" y="17"/>
                      <a:pt x="36" y="121"/>
                      <a:pt x="36" y="121"/>
                    </a:cubicBezTo>
                    <a:cubicBezTo>
                      <a:pt x="20" y="197"/>
                      <a:pt x="9" y="243"/>
                      <a:pt x="4" y="285"/>
                    </a:cubicBezTo>
                    <a:cubicBezTo>
                      <a:pt x="4" y="285"/>
                      <a:pt x="1" y="302"/>
                      <a:pt x="1" y="311"/>
                    </a:cubicBezTo>
                    <a:cubicBezTo>
                      <a:pt x="0" y="319"/>
                      <a:pt x="2" y="335"/>
                      <a:pt x="2" y="335"/>
                    </a:cubicBezTo>
                    <a:cubicBezTo>
                      <a:pt x="5" y="375"/>
                      <a:pt x="12" y="419"/>
                      <a:pt x="25" y="495"/>
                    </a:cubicBezTo>
                    <a:cubicBezTo>
                      <a:pt x="25" y="495"/>
                      <a:pt x="127" y="610"/>
                      <a:pt x="210" y="622"/>
                    </a:cubicBezTo>
                    <a:cubicBezTo>
                      <a:pt x="294" y="635"/>
                      <a:pt x="477" y="581"/>
                      <a:pt x="477" y="581"/>
                    </a:cubicBezTo>
                    <a:cubicBezTo>
                      <a:pt x="463" y="505"/>
                      <a:pt x="463" y="505"/>
                      <a:pt x="463" y="505"/>
                    </a:cubicBezTo>
                    <a:cubicBezTo>
                      <a:pt x="463" y="505"/>
                      <a:pt x="295" y="542"/>
                      <a:pt x="225" y="526"/>
                    </a:cubicBezTo>
                    <a:cubicBezTo>
                      <a:pt x="220" y="525"/>
                      <a:pt x="215" y="524"/>
                      <a:pt x="211" y="522"/>
                    </a:cubicBezTo>
                    <a:cubicBezTo>
                      <a:pt x="198" y="516"/>
                      <a:pt x="185" y="508"/>
                      <a:pt x="174" y="500"/>
                    </a:cubicBezTo>
                    <a:cubicBezTo>
                      <a:pt x="157" y="479"/>
                      <a:pt x="168" y="452"/>
                      <a:pt x="176" y="424"/>
                    </a:cubicBezTo>
                    <a:cubicBezTo>
                      <a:pt x="185" y="390"/>
                      <a:pt x="186" y="351"/>
                      <a:pt x="187" y="315"/>
                    </a:cubicBezTo>
                    <a:cubicBezTo>
                      <a:pt x="188" y="278"/>
                      <a:pt x="189" y="239"/>
                      <a:pt x="181" y="205"/>
                    </a:cubicBezTo>
                    <a:cubicBezTo>
                      <a:pt x="175" y="176"/>
                      <a:pt x="165" y="148"/>
                      <a:pt x="183" y="128"/>
                    </a:cubicBezTo>
                    <a:cubicBezTo>
                      <a:pt x="195" y="121"/>
                      <a:pt x="208" y="114"/>
                      <a:pt x="222" y="109"/>
                    </a:cubicBezTo>
                    <a:cubicBezTo>
                      <a:pt x="282" y="86"/>
                      <a:pt x="466" y="134"/>
                      <a:pt x="466" y="134"/>
                    </a:cubicBezTo>
                    <a:cubicBezTo>
                      <a:pt x="490" y="63"/>
                      <a:pt x="490" y="63"/>
                      <a:pt x="490" y="63"/>
                    </a:cubicBezTo>
                    <a:cubicBezTo>
                      <a:pt x="490" y="63"/>
                      <a:pt x="310" y="0"/>
                      <a:pt x="226" y="8"/>
                    </a:cubicBezTo>
                    <a:close/>
                  </a:path>
                </a:pathLst>
              </a:custGeom>
              <a:solidFill>
                <a:srgbClr val="E1740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4" name="Freeform 307"/>
              <p:cNvSpPr>
                <a:spLocks noChangeArrowheads="1"/>
              </p:cNvSpPr>
              <p:nvPr/>
            </p:nvSpPr>
            <p:spPr bwMode="auto">
              <a:xfrm>
                <a:off x="906" y="462"/>
                <a:ext cx="37" cy="117"/>
              </a:xfrm>
              <a:custGeom>
                <a:gdLst>
                  <a:gd fmla="*/ 37 w 37" name="T0"/>
                  <a:gd fmla="*/ 0 h 117" name="T1"/>
                  <a:gd fmla="*/ 23 w 37" name="T2"/>
                  <a:gd fmla="*/ 117 h 117" name="T3"/>
                  <a:gd fmla="*/ 0 w 37" name="T4"/>
                  <a:gd fmla="*/ 112 h 117" name="T5"/>
                  <a:gd fmla="*/ 37 w 37" name="T6"/>
                  <a:gd fmla="*/ 0 h 1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7" name="T12"/>
                  <a:gd fmla="*/ 0 h 117" name="T13"/>
                  <a:gd fmla="*/ 37 w 37" name="T14"/>
                  <a:gd fmla="*/ 117 h 1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7" w="37">
                    <a:moveTo>
                      <a:pt x="37" y="0"/>
                    </a:moveTo>
                    <a:lnTo>
                      <a:pt x="23" y="117"/>
                    </a:lnTo>
                    <a:lnTo>
                      <a:pt x="0" y="11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C1C1C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5" name="Freeform 308"/>
              <p:cNvSpPr>
                <a:spLocks noChangeArrowheads="1"/>
              </p:cNvSpPr>
              <p:nvPr/>
            </p:nvSpPr>
            <p:spPr bwMode="auto">
              <a:xfrm>
                <a:off x="395" y="467"/>
                <a:ext cx="527" cy="183"/>
              </a:xfrm>
              <a:custGeom>
                <a:gdLst>
                  <a:gd fmla="*/ 116 w 314" name="T0"/>
                  <a:gd fmla="*/ 16 h 103" name="T1"/>
                  <a:gd fmla="*/ 20 w 314" name="T2"/>
                  <a:gd fmla="*/ 75 h 103" name="T3"/>
                  <a:gd fmla="*/ 20 w 314" name="T4"/>
                  <a:gd fmla="*/ 183 h 103" name="T5"/>
                  <a:gd fmla="*/ 34 w 314" name="T6"/>
                  <a:gd fmla="*/ 103 h 103" name="T7"/>
                  <a:gd fmla="*/ 99 w 314" name="T8"/>
                  <a:gd fmla="*/ 69 h 103" name="T9"/>
                  <a:gd fmla="*/ 509 w 314" name="T10"/>
                  <a:gd fmla="*/ 114 h 103" name="T11"/>
                  <a:gd fmla="*/ 527 w 314" name="T12"/>
                  <a:gd fmla="*/ 53 h 103" name="T13"/>
                  <a:gd fmla="*/ 116 w 314" name="T14"/>
                  <a:gd fmla="*/ 16 h 10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14" name="T24"/>
                  <a:gd fmla="*/ 0 h 103" name="T25"/>
                  <a:gd fmla="*/ 314 w 314" name="T26"/>
                  <a:gd fmla="*/ 103 h 103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03" w="314">
                    <a:moveTo>
                      <a:pt x="69" y="9"/>
                    </a:moveTo>
                    <a:cubicBezTo>
                      <a:pt x="36" y="12"/>
                      <a:pt x="20" y="26"/>
                      <a:pt x="12" y="42"/>
                    </a:cubicBezTo>
                    <a:cubicBezTo>
                      <a:pt x="0" y="66"/>
                      <a:pt x="12" y="103"/>
                      <a:pt x="12" y="103"/>
                    </a:cubicBezTo>
                    <a:cubicBezTo>
                      <a:pt x="11" y="82"/>
                      <a:pt x="6" y="74"/>
                      <a:pt x="20" y="58"/>
                    </a:cubicBezTo>
                    <a:cubicBezTo>
                      <a:pt x="32" y="51"/>
                      <a:pt x="45" y="44"/>
                      <a:pt x="59" y="39"/>
                    </a:cubicBezTo>
                    <a:cubicBezTo>
                      <a:pt x="119" y="16"/>
                      <a:pt x="303" y="64"/>
                      <a:pt x="303" y="64"/>
                    </a:cubicBezTo>
                    <a:cubicBezTo>
                      <a:pt x="314" y="30"/>
                      <a:pt x="314" y="30"/>
                      <a:pt x="314" y="30"/>
                    </a:cubicBezTo>
                    <a:cubicBezTo>
                      <a:pt x="314" y="30"/>
                      <a:pt x="153" y="0"/>
                      <a:pt x="69" y="9"/>
                    </a:cubicBezTo>
                    <a:close/>
                  </a:path>
                </a:pathLst>
              </a:custGeom>
              <a:solidFill>
                <a:srgbClr val="C253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6" name="Freeform 309"/>
              <p:cNvSpPr>
                <a:spLocks noChangeArrowheads="1"/>
              </p:cNvSpPr>
              <p:nvPr/>
            </p:nvSpPr>
            <p:spPr bwMode="auto">
              <a:xfrm>
                <a:off x="121" y="712"/>
                <a:ext cx="801" cy="759"/>
              </a:xfrm>
              <a:custGeom>
                <a:gdLst>
                  <a:gd fmla="*/ 55 w 477" name="T0"/>
                  <a:gd fmla="*/ 0 h 427" name="T1"/>
                  <a:gd fmla="*/ 7 w 477" name="T2"/>
                  <a:gd fmla="*/ 137 h 427" name="T3"/>
                  <a:gd fmla="*/ 2 w 477" name="T4"/>
                  <a:gd fmla="*/ 183 h 427" name="T5"/>
                  <a:gd fmla="*/ 3 w 477" name="T6"/>
                  <a:gd fmla="*/ 226 h 427" name="T7"/>
                  <a:gd fmla="*/ 42 w 477" name="T8"/>
                  <a:gd fmla="*/ 510 h 427" name="T9"/>
                  <a:gd fmla="*/ 353 w 477" name="T10"/>
                  <a:gd fmla="*/ 736 h 427" name="T11"/>
                  <a:gd fmla="*/ 801 w 477" name="T12"/>
                  <a:gd fmla="*/ 663 h 427" name="T13"/>
                  <a:gd fmla="*/ 788 w 477" name="T14"/>
                  <a:gd fmla="*/ 590 h 427" name="T15"/>
                  <a:gd fmla="*/ 334 w 477" name="T16"/>
                  <a:gd fmla="*/ 627 h 427" name="T17"/>
                  <a:gd fmla="*/ 312 w 477" name="T18"/>
                  <a:gd fmla="*/ 620 h 427" name="T19"/>
                  <a:gd fmla="*/ 153 w 477" name="T20"/>
                  <a:gd fmla="*/ 483 h 427" name="T21"/>
                  <a:gd fmla="*/ 166 w 477" name="T22"/>
                  <a:gd fmla="*/ 254 h 427" name="T23"/>
                  <a:gd fmla="*/ 160 w 477" name="T24"/>
                  <a:gd fmla="*/ 55 h 427" name="T25"/>
                  <a:gd fmla="*/ 55 w 477" name="T26"/>
                  <a:gd fmla="*/ 0 h 427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477" name="T42"/>
                  <a:gd fmla="*/ 0 h 427" name="T43"/>
                  <a:gd fmla="*/ 477 w 477" name="T44"/>
                  <a:gd fmla="*/ 427 h 427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427" w="477">
                    <a:moveTo>
                      <a:pt x="33" y="0"/>
                    </a:moveTo>
                    <a:cubicBezTo>
                      <a:pt x="19" y="27"/>
                      <a:pt x="7" y="56"/>
                      <a:pt x="4" y="77"/>
                    </a:cubicBezTo>
                    <a:cubicBezTo>
                      <a:pt x="4" y="77"/>
                      <a:pt x="1" y="94"/>
                      <a:pt x="1" y="103"/>
                    </a:cubicBezTo>
                    <a:cubicBezTo>
                      <a:pt x="0" y="111"/>
                      <a:pt x="2" y="127"/>
                      <a:pt x="2" y="127"/>
                    </a:cubicBezTo>
                    <a:cubicBezTo>
                      <a:pt x="5" y="167"/>
                      <a:pt x="12" y="211"/>
                      <a:pt x="25" y="287"/>
                    </a:cubicBezTo>
                    <a:cubicBezTo>
                      <a:pt x="25" y="287"/>
                      <a:pt x="127" y="402"/>
                      <a:pt x="210" y="414"/>
                    </a:cubicBezTo>
                    <a:cubicBezTo>
                      <a:pt x="294" y="427"/>
                      <a:pt x="477" y="373"/>
                      <a:pt x="477" y="373"/>
                    </a:cubicBezTo>
                    <a:cubicBezTo>
                      <a:pt x="469" y="332"/>
                      <a:pt x="469" y="332"/>
                      <a:pt x="469" y="332"/>
                    </a:cubicBezTo>
                    <a:cubicBezTo>
                      <a:pt x="469" y="332"/>
                      <a:pt x="337" y="388"/>
                      <a:pt x="199" y="353"/>
                    </a:cubicBezTo>
                    <a:cubicBezTo>
                      <a:pt x="194" y="352"/>
                      <a:pt x="190" y="350"/>
                      <a:pt x="186" y="349"/>
                    </a:cubicBezTo>
                    <a:cubicBezTo>
                      <a:pt x="172" y="343"/>
                      <a:pt x="90" y="289"/>
                      <a:pt x="91" y="272"/>
                    </a:cubicBezTo>
                    <a:cubicBezTo>
                      <a:pt x="83" y="241"/>
                      <a:pt x="102" y="226"/>
                      <a:pt x="99" y="143"/>
                    </a:cubicBezTo>
                    <a:cubicBezTo>
                      <a:pt x="98" y="112"/>
                      <a:pt x="108" y="82"/>
                      <a:pt x="95" y="31"/>
                    </a:cubicBezTo>
                    <a:cubicBezTo>
                      <a:pt x="95" y="31"/>
                      <a:pt x="35" y="2"/>
                      <a:pt x="33" y="0"/>
                    </a:cubicBezTo>
                    <a:close/>
                  </a:path>
                </a:pathLst>
              </a:custGeom>
              <a:solidFill>
                <a:srgbClr val="C253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7" name="Freeform 310"/>
              <p:cNvSpPr>
                <a:spLocks noChangeArrowheads="1"/>
              </p:cNvSpPr>
              <p:nvPr/>
            </p:nvSpPr>
            <p:spPr bwMode="auto">
              <a:xfrm>
                <a:off x="104" y="526"/>
                <a:ext cx="79" cy="723"/>
              </a:xfrm>
              <a:custGeom>
                <a:gdLst>
                  <a:gd fmla="*/ 64 w 47" name="T0"/>
                  <a:gd fmla="*/ 0 h 407" name="T1"/>
                  <a:gd fmla="*/ 79 w 47" name="T2"/>
                  <a:gd fmla="*/ 36 h 407" name="T3"/>
                  <a:gd fmla="*/ 34 w 47" name="T4"/>
                  <a:gd fmla="*/ 362 h 407" name="T5"/>
                  <a:gd fmla="*/ 64 w 47" name="T6"/>
                  <a:gd fmla="*/ 689 h 407" name="T7"/>
                  <a:gd fmla="*/ 47 w 47" name="T8"/>
                  <a:gd fmla="*/ 723 h 407" name="T9"/>
                  <a:gd fmla="*/ 30 w 47" name="T10"/>
                  <a:gd fmla="*/ 687 h 407" name="T11"/>
                  <a:gd fmla="*/ 3 w 47" name="T12"/>
                  <a:gd fmla="*/ 362 h 407" name="T13"/>
                  <a:gd fmla="*/ 45 w 47" name="T14"/>
                  <a:gd fmla="*/ 34 h 407" name="T15"/>
                  <a:gd fmla="*/ 64 w 47" name="T16"/>
                  <a:gd fmla="*/ 0 h 40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7" name="T27"/>
                  <a:gd fmla="*/ 0 h 407" name="T28"/>
                  <a:gd fmla="*/ 47 w 47" name="T29"/>
                  <a:gd fmla="*/ 407 h 40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07" w="47">
                    <a:moveTo>
                      <a:pt x="38" y="0"/>
                    </a:moveTo>
                    <a:cubicBezTo>
                      <a:pt x="43" y="0"/>
                      <a:pt x="47" y="9"/>
                      <a:pt x="47" y="20"/>
                    </a:cubicBezTo>
                    <a:cubicBezTo>
                      <a:pt x="47" y="20"/>
                      <a:pt x="23" y="92"/>
                      <a:pt x="20" y="204"/>
                    </a:cubicBezTo>
                    <a:cubicBezTo>
                      <a:pt x="17" y="316"/>
                      <a:pt x="38" y="388"/>
                      <a:pt x="38" y="388"/>
                    </a:cubicBezTo>
                    <a:cubicBezTo>
                      <a:pt x="38" y="398"/>
                      <a:pt x="33" y="407"/>
                      <a:pt x="28" y="407"/>
                    </a:cubicBezTo>
                    <a:cubicBezTo>
                      <a:pt x="22" y="407"/>
                      <a:pt x="18" y="398"/>
                      <a:pt x="18" y="387"/>
                    </a:cubicBezTo>
                    <a:cubicBezTo>
                      <a:pt x="18" y="387"/>
                      <a:pt x="0" y="311"/>
                      <a:pt x="2" y="204"/>
                    </a:cubicBezTo>
                    <a:cubicBezTo>
                      <a:pt x="5" y="97"/>
                      <a:pt x="27" y="19"/>
                      <a:pt x="27" y="19"/>
                    </a:cubicBezTo>
                    <a:cubicBezTo>
                      <a:pt x="27" y="8"/>
                      <a:pt x="32" y="0"/>
                      <a:pt x="38" y="0"/>
                    </a:cubicBezTo>
                    <a:close/>
                  </a:path>
                </a:pathLst>
              </a:custGeom>
              <a:solidFill>
                <a:srgbClr val="6038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8" name="Freeform 311"/>
              <p:cNvSpPr>
                <a:spLocks noChangeArrowheads="1"/>
              </p:cNvSpPr>
              <p:nvPr/>
            </p:nvSpPr>
            <p:spPr bwMode="auto">
              <a:xfrm>
                <a:off x="388" y="764"/>
                <a:ext cx="115" cy="85"/>
              </a:xfrm>
              <a:custGeom>
                <a:gdLst>
                  <a:gd fmla="*/ 115 w 115" name="T0"/>
                  <a:gd fmla="*/ 74 h 85" name="T1"/>
                  <a:gd fmla="*/ 12 w 115" name="T2"/>
                  <a:gd fmla="*/ 0 h 85" name="T3"/>
                  <a:gd fmla="*/ 0 w 115" name="T4"/>
                  <a:gd fmla="*/ 3 h 85" name="T5"/>
                  <a:gd fmla="*/ 84 w 115" name="T6"/>
                  <a:gd fmla="*/ 62 h 85" name="T7"/>
                  <a:gd fmla="*/ 86 w 115" name="T8"/>
                  <a:gd fmla="*/ 67 h 85" name="T9"/>
                  <a:gd fmla="*/ 111 w 115" name="T10"/>
                  <a:gd fmla="*/ 85 h 85" name="T11"/>
                  <a:gd fmla="*/ 115 w 115" name="T12"/>
                  <a:gd fmla="*/ 74 h 8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5" name="T21"/>
                  <a:gd fmla="*/ 0 h 85" name="T22"/>
                  <a:gd fmla="*/ 115 w 115" name="T23"/>
                  <a:gd fmla="*/ 85 h 8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5" w="115">
                    <a:moveTo>
                      <a:pt x="115" y="74"/>
                    </a:moveTo>
                    <a:lnTo>
                      <a:pt x="12" y="0"/>
                    </a:lnTo>
                    <a:lnTo>
                      <a:pt x="0" y="3"/>
                    </a:lnTo>
                    <a:lnTo>
                      <a:pt x="84" y="62"/>
                    </a:lnTo>
                    <a:lnTo>
                      <a:pt x="86" y="67"/>
                    </a:lnTo>
                    <a:lnTo>
                      <a:pt x="111" y="85"/>
                    </a:lnTo>
                    <a:lnTo>
                      <a:pt x="115" y="74"/>
                    </a:lnTo>
                    <a:close/>
                  </a:path>
                </a:pathLst>
              </a:custGeom>
              <a:solidFill>
                <a:srgbClr val="213C5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59" name="Freeform 312"/>
              <p:cNvSpPr>
                <a:spLocks noChangeArrowheads="1"/>
              </p:cNvSpPr>
              <p:nvPr/>
            </p:nvSpPr>
            <p:spPr bwMode="auto">
              <a:xfrm>
                <a:off x="288" y="1048"/>
                <a:ext cx="134" cy="27"/>
              </a:xfrm>
              <a:custGeom>
                <a:gdLst>
                  <a:gd fmla="*/ 131 w 134" name="T0"/>
                  <a:gd fmla="*/ 27 h 27" name="T1"/>
                  <a:gd fmla="*/ 6 w 134" name="T2"/>
                  <a:gd fmla="*/ 11 h 27" name="T3"/>
                  <a:gd fmla="*/ 0 w 134" name="T4"/>
                  <a:gd fmla="*/ 0 h 27" name="T5"/>
                  <a:gd fmla="*/ 99 w 134" name="T6"/>
                  <a:gd fmla="*/ 16 h 27" name="T7"/>
                  <a:gd fmla="*/ 104 w 134" name="T8"/>
                  <a:gd fmla="*/ 12 h 27" name="T9"/>
                  <a:gd fmla="*/ 134 w 134" name="T10"/>
                  <a:gd fmla="*/ 16 h 27" name="T11"/>
                  <a:gd fmla="*/ 131 w 134" name="T12"/>
                  <a:gd fmla="*/ 27 h 2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4" name="T21"/>
                  <a:gd fmla="*/ 0 h 27" name="T22"/>
                  <a:gd fmla="*/ 134 w 134" name="T23"/>
                  <a:gd fmla="*/ 27 h 2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7" w="134">
                    <a:moveTo>
                      <a:pt x="131" y="27"/>
                    </a:moveTo>
                    <a:lnTo>
                      <a:pt x="6" y="11"/>
                    </a:lnTo>
                    <a:lnTo>
                      <a:pt x="0" y="0"/>
                    </a:lnTo>
                    <a:lnTo>
                      <a:pt x="99" y="16"/>
                    </a:lnTo>
                    <a:lnTo>
                      <a:pt x="104" y="12"/>
                    </a:lnTo>
                    <a:lnTo>
                      <a:pt x="134" y="16"/>
                    </a:lnTo>
                    <a:lnTo>
                      <a:pt x="131" y="27"/>
                    </a:lnTo>
                    <a:close/>
                  </a:path>
                </a:pathLst>
              </a:custGeom>
              <a:solidFill>
                <a:srgbClr val="213C5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0" name="Freeform 313"/>
              <p:cNvSpPr>
                <a:spLocks noChangeArrowheads="1"/>
              </p:cNvSpPr>
              <p:nvPr/>
            </p:nvSpPr>
            <p:spPr bwMode="auto">
              <a:xfrm>
                <a:off x="424" y="917"/>
                <a:ext cx="77" cy="76"/>
              </a:xfrm>
              <a:custGeom>
                <a:gdLst>
                  <a:gd fmla="*/ 17 w 46" name="T0"/>
                  <a:gd fmla="*/ 69 h 43" name="T1"/>
                  <a:gd fmla="*/ 5 w 46" name="T2"/>
                  <a:gd fmla="*/ 28 h 43" name="T3"/>
                  <a:gd fmla="*/ 40 w 46" name="T4"/>
                  <a:gd fmla="*/ 5 h 43" name="T5"/>
                  <a:gd fmla="*/ 70 w 46" name="T6"/>
                  <a:gd fmla="*/ 53 h 43" name="T7"/>
                  <a:gd fmla="*/ 17 w 46" name="T8"/>
                  <a:gd fmla="*/ 69 h 4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6" name="T15"/>
                  <a:gd fmla="*/ 0 h 43" name="T16"/>
                  <a:gd fmla="*/ 46 w 46" name="T17"/>
                  <a:gd fmla="*/ 43 h 4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3" w="46">
                    <a:moveTo>
                      <a:pt x="10" y="39"/>
                    </a:moveTo>
                    <a:cubicBezTo>
                      <a:pt x="1" y="36"/>
                      <a:pt x="0" y="25"/>
                      <a:pt x="3" y="16"/>
                    </a:cubicBezTo>
                    <a:cubicBezTo>
                      <a:pt x="6" y="8"/>
                      <a:pt x="16" y="0"/>
                      <a:pt x="24" y="3"/>
                    </a:cubicBezTo>
                    <a:cubicBezTo>
                      <a:pt x="33" y="6"/>
                      <a:pt x="46" y="19"/>
                      <a:pt x="42" y="30"/>
                    </a:cubicBezTo>
                    <a:cubicBezTo>
                      <a:pt x="37" y="43"/>
                      <a:pt x="18" y="42"/>
                      <a:pt x="10" y="39"/>
                    </a:cubicBezTo>
                    <a:close/>
                  </a:path>
                </a:pathLst>
              </a:custGeom>
              <a:solidFill>
                <a:srgbClr val="E6B38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1" name="Freeform 314"/>
              <p:cNvSpPr>
                <a:spLocks noChangeArrowheads="1"/>
              </p:cNvSpPr>
              <p:nvPr/>
            </p:nvSpPr>
            <p:spPr bwMode="auto">
              <a:xfrm>
                <a:off x="163" y="696"/>
                <a:ext cx="308" cy="366"/>
              </a:xfrm>
              <a:custGeom>
                <a:gdLst>
                  <a:gd fmla="*/ 74 w 183" name="T0"/>
                  <a:gd fmla="*/ 350 h 206" name="T1"/>
                  <a:gd fmla="*/ 32 w 183" name="T2"/>
                  <a:gd fmla="*/ 151 h 206" name="T3"/>
                  <a:gd fmla="*/ 183 w 183" name="T4"/>
                  <a:gd fmla="*/ 30 h 206" name="T5"/>
                  <a:gd fmla="*/ 301 w 183" name="T6"/>
                  <a:gd fmla="*/ 149 h 206" name="T7"/>
                  <a:gd fmla="*/ 291 w 183" name="T8"/>
                  <a:gd fmla="*/ 256 h 206" name="T9"/>
                  <a:gd fmla="*/ 229 w 183" name="T10"/>
                  <a:gd fmla="*/ 346 h 206" name="T11"/>
                  <a:gd fmla="*/ 74 w 183" name="T12"/>
                  <a:gd fmla="*/ 350 h 20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83" name="T21"/>
                  <a:gd fmla="*/ 0 h 206" name="T22"/>
                  <a:gd fmla="*/ 183 w 183" name="T23"/>
                  <a:gd fmla="*/ 206 h 20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06" w="183">
                    <a:moveTo>
                      <a:pt x="44" y="197"/>
                    </a:moveTo>
                    <a:cubicBezTo>
                      <a:pt x="0" y="180"/>
                      <a:pt x="1" y="132"/>
                      <a:pt x="19" y="85"/>
                    </a:cubicBezTo>
                    <a:cubicBezTo>
                      <a:pt x="37" y="38"/>
                      <a:pt x="65" y="0"/>
                      <a:pt x="109" y="17"/>
                    </a:cubicBezTo>
                    <a:cubicBezTo>
                      <a:pt x="132" y="26"/>
                      <a:pt x="177" y="74"/>
                      <a:pt x="179" y="84"/>
                    </a:cubicBezTo>
                    <a:cubicBezTo>
                      <a:pt x="183" y="101"/>
                      <a:pt x="181" y="123"/>
                      <a:pt x="173" y="144"/>
                    </a:cubicBezTo>
                    <a:cubicBezTo>
                      <a:pt x="164" y="168"/>
                      <a:pt x="146" y="191"/>
                      <a:pt x="136" y="195"/>
                    </a:cubicBezTo>
                    <a:cubicBezTo>
                      <a:pt x="127" y="199"/>
                      <a:pt x="67" y="206"/>
                      <a:pt x="44" y="197"/>
                    </a:cubicBezTo>
                    <a:close/>
                  </a:path>
                </a:pathLst>
              </a:custGeom>
              <a:solidFill>
                <a:srgbClr val="E6B38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2" name="Freeform 315"/>
              <p:cNvSpPr>
                <a:spLocks noChangeArrowheads="1"/>
              </p:cNvSpPr>
              <p:nvPr/>
            </p:nvSpPr>
            <p:spPr bwMode="auto">
              <a:xfrm>
                <a:off x="0" y="632"/>
                <a:ext cx="440" cy="441"/>
              </a:xfrm>
              <a:custGeom>
                <a:gdLst>
                  <a:gd fmla="*/ 329 w 262" name="T0"/>
                  <a:gd fmla="*/ 421 h 248" name="T1"/>
                  <a:gd fmla="*/ 202 w 262" name="T2"/>
                  <a:gd fmla="*/ 405 h 248" name="T3"/>
                  <a:gd fmla="*/ 62 w 262" name="T4"/>
                  <a:gd fmla="*/ 162 h 248" name="T5"/>
                  <a:gd fmla="*/ 331 w 262" name="T6"/>
                  <a:gd fmla="*/ 80 h 248" name="T7"/>
                  <a:gd fmla="*/ 428 w 262" name="T8"/>
                  <a:gd fmla="*/ 160 h 248" name="T9"/>
                  <a:gd fmla="*/ 401 w 262" name="T10"/>
                  <a:gd fmla="*/ 301 h 248" name="T11"/>
                  <a:gd fmla="*/ 329 w 262" name="T12"/>
                  <a:gd fmla="*/ 421 h 24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62" name="T21"/>
                  <a:gd fmla="*/ 0 h 248" name="T22"/>
                  <a:gd fmla="*/ 262 w 262" name="T23"/>
                  <a:gd fmla="*/ 248 h 24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48" w="262">
                    <a:moveTo>
                      <a:pt x="196" y="237"/>
                    </a:moveTo>
                    <a:cubicBezTo>
                      <a:pt x="179" y="248"/>
                      <a:pt x="136" y="235"/>
                      <a:pt x="120" y="228"/>
                    </a:cubicBezTo>
                    <a:cubicBezTo>
                      <a:pt x="104" y="221"/>
                      <a:pt x="0" y="192"/>
                      <a:pt x="37" y="91"/>
                    </a:cubicBezTo>
                    <a:cubicBezTo>
                      <a:pt x="71" y="0"/>
                      <a:pt x="167" y="34"/>
                      <a:pt x="197" y="45"/>
                    </a:cubicBezTo>
                    <a:cubicBezTo>
                      <a:pt x="227" y="56"/>
                      <a:pt x="255" y="76"/>
                      <a:pt x="255" y="90"/>
                    </a:cubicBezTo>
                    <a:cubicBezTo>
                      <a:pt x="207" y="96"/>
                      <a:pt x="262" y="109"/>
                      <a:pt x="239" y="169"/>
                    </a:cubicBezTo>
                    <a:cubicBezTo>
                      <a:pt x="217" y="228"/>
                      <a:pt x="165" y="203"/>
                      <a:pt x="196" y="237"/>
                    </a:cubicBezTo>
                    <a:close/>
                  </a:path>
                </a:pathLst>
              </a:custGeom>
              <a:solidFill>
                <a:srgbClr val="494C4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3" name="Freeform 316"/>
              <p:cNvSpPr>
                <a:spLocks noChangeArrowheads="1"/>
              </p:cNvSpPr>
              <p:nvPr/>
            </p:nvSpPr>
            <p:spPr bwMode="auto">
              <a:xfrm>
                <a:off x="0" y="794"/>
                <a:ext cx="402" cy="279"/>
              </a:xfrm>
              <a:custGeom>
                <a:gdLst>
                  <a:gd fmla="*/ 330 w 239" name="T0"/>
                  <a:gd fmla="*/ 259 h 157" name="T1"/>
                  <a:gd fmla="*/ 202 w 239" name="T2"/>
                  <a:gd fmla="*/ 243 h 157" name="T3"/>
                  <a:gd fmla="*/ 62 w 239" name="T4"/>
                  <a:gd fmla="*/ 0 h 157" name="T5"/>
                  <a:gd fmla="*/ 402 w 239" name="T6"/>
                  <a:gd fmla="*/ 139 h 157" name="T7"/>
                  <a:gd fmla="*/ 330 w 239" name="T8"/>
                  <a:gd fmla="*/ 259 h 15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39" name="T15"/>
                  <a:gd fmla="*/ 0 h 157" name="T16"/>
                  <a:gd fmla="*/ 239 w 239" name="T17"/>
                  <a:gd fmla="*/ 157 h 15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7" w="239">
                    <a:moveTo>
                      <a:pt x="196" y="146"/>
                    </a:moveTo>
                    <a:cubicBezTo>
                      <a:pt x="179" y="157"/>
                      <a:pt x="136" y="144"/>
                      <a:pt x="120" y="137"/>
                    </a:cubicBezTo>
                    <a:cubicBezTo>
                      <a:pt x="104" y="130"/>
                      <a:pt x="0" y="101"/>
                      <a:pt x="37" y="0"/>
                    </a:cubicBezTo>
                    <a:cubicBezTo>
                      <a:pt x="36" y="67"/>
                      <a:pt x="164" y="133"/>
                      <a:pt x="239" y="78"/>
                    </a:cubicBezTo>
                    <a:cubicBezTo>
                      <a:pt x="217" y="137"/>
                      <a:pt x="165" y="112"/>
                      <a:pt x="196" y="146"/>
                    </a:cubicBezTo>
                    <a:close/>
                  </a:path>
                </a:pathLst>
              </a:custGeom>
              <a:solidFill>
                <a:srgbClr val="3235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4" name="Freeform 317"/>
              <p:cNvSpPr>
                <a:spLocks noChangeArrowheads="1"/>
              </p:cNvSpPr>
              <p:nvPr/>
            </p:nvSpPr>
            <p:spPr bwMode="auto">
              <a:xfrm>
                <a:off x="462" y="917"/>
                <a:ext cx="17" cy="30"/>
              </a:xfrm>
              <a:custGeom>
                <a:gdLst>
                  <a:gd fmla="*/ 0 w 10" name="T0"/>
                  <a:gd fmla="*/ 18 h 17" name="T1"/>
                  <a:gd fmla="*/ 5 w 10" name="T2"/>
                  <a:gd fmla="*/ 2 h 17" name="T3"/>
                  <a:gd fmla="*/ 15 w 10" name="T4"/>
                  <a:gd fmla="*/ 14 h 17" name="T5"/>
                  <a:gd fmla="*/ 10 w 10" name="T6"/>
                  <a:gd fmla="*/ 30 h 17" name="T7"/>
                  <a:gd fmla="*/ 0 w 10" name="T8"/>
                  <a:gd fmla="*/ 18 h 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17" name="T16"/>
                  <a:gd fmla="*/ 10 w 10" name="T17"/>
                  <a:gd fmla="*/ 17 h 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" w="10">
                    <a:moveTo>
                      <a:pt x="0" y="10"/>
                    </a:moveTo>
                    <a:cubicBezTo>
                      <a:pt x="0" y="5"/>
                      <a:pt x="1" y="1"/>
                      <a:pt x="3" y="1"/>
                    </a:cubicBezTo>
                    <a:cubicBezTo>
                      <a:pt x="6" y="0"/>
                      <a:pt x="8" y="3"/>
                      <a:pt x="9" y="8"/>
                    </a:cubicBezTo>
                    <a:cubicBezTo>
                      <a:pt x="10" y="13"/>
                      <a:pt x="9" y="17"/>
                      <a:pt x="6" y="17"/>
                    </a:cubicBezTo>
                    <a:cubicBezTo>
                      <a:pt x="4" y="17"/>
                      <a:pt x="1" y="14"/>
                      <a:pt x="0" y="10"/>
                    </a:cubicBezTo>
                    <a:close/>
                  </a:path>
                </a:pathLst>
              </a:custGeom>
              <a:solidFill>
                <a:srgbClr val="494C4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5" name="Freeform 318"/>
              <p:cNvSpPr>
                <a:spLocks noChangeArrowheads="1"/>
              </p:cNvSpPr>
              <p:nvPr/>
            </p:nvSpPr>
            <p:spPr bwMode="auto">
              <a:xfrm>
                <a:off x="439" y="972"/>
                <a:ext cx="27" cy="24"/>
              </a:xfrm>
              <a:custGeom>
                <a:gdLst>
                  <a:gd fmla="*/ 8 w 16" name="T0"/>
                  <a:gd fmla="*/ 5 h 14" name="T1"/>
                  <a:gd fmla="*/ 2 w 16" name="T2"/>
                  <a:gd fmla="*/ 21 h 14" name="T3"/>
                  <a:gd fmla="*/ 19 w 16" name="T4"/>
                  <a:gd fmla="*/ 17 h 14" name="T5"/>
                  <a:gd fmla="*/ 24 w 16" name="T6"/>
                  <a:gd fmla="*/ 3 h 14" name="T7"/>
                  <a:gd fmla="*/ 8 w 16" name="T8"/>
                  <a:gd fmla="*/ 5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4" name="T16"/>
                  <a:gd fmla="*/ 16 w 16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6">
                    <a:moveTo>
                      <a:pt x="5" y="3"/>
                    </a:moveTo>
                    <a:cubicBezTo>
                      <a:pt x="1" y="6"/>
                      <a:pt x="0" y="10"/>
                      <a:pt x="1" y="12"/>
                    </a:cubicBezTo>
                    <a:cubicBezTo>
                      <a:pt x="3" y="14"/>
                      <a:pt x="7" y="13"/>
                      <a:pt x="11" y="10"/>
                    </a:cubicBezTo>
                    <a:cubicBezTo>
                      <a:pt x="14" y="8"/>
                      <a:pt x="16" y="4"/>
                      <a:pt x="14" y="2"/>
                    </a:cubicBezTo>
                    <a:cubicBezTo>
                      <a:pt x="13" y="0"/>
                      <a:pt x="9" y="1"/>
                      <a:pt x="5" y="3"/>
                    </a:cubicBezTo>
                    <a:close/>
                  </a:path>
                </a:pathLst>
              </a:custGeom>
              <a:solidFill>
                <a:srgbClr val="494C4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6" name="Freeform 319"/>
              <p:cNvSpPr>
                <a:spLocks noChangeArrowheads="1"/>
              </p:cNvSpPr>
              <p:nvPr/>
            </p:nvSpPr>
            <p:spPr bwMode="auto">
              <a:xfrm>
                <a:off x="415" y="838"/>
                <a:ext cx="89" cy="237"/>
              </a:xfrm>
              <a:custGeom>
                <a:gdLst>
                  <a:gd fmla="*/ 2 w 53" name="T0"/>
                  <a:gd fmla="*/ 237 h 133" name="T1"/>
                  <a:gd fmla="*/ 2 w 53" name="T2"/>
                  <a:gd fmla="*/ 233 h 133" name="T3"/>
                  <a:gd fmla="*/ 49 w 53" name="T4"/>
                  <a:gd fmla="*/ 119 h 133" name="T5"/>
                  <a:gd fmla="*/ 84 w 53" name="T6"/>
                  <a:gd fmla="*/ 2 h 133" name="T7"/>
                  <a:gd fmla="*/ 87 w 53" name="T8"/>
                  <a:gd fmla="*/ 0 h 133" name="T9"/>
                  <a:gd fmla="*/ 89 w 53" name="T10"/>
                  <a:gd fmla="*/ 4 h 133" name="T11"/>
                  <a:gd fmla="*/ 55 w 53" name="T12"/>
                  <a:gd fmla="*/ 123 h 133" name="T13"/>
                  <a:gd fmla="*/ 5 w 53" name="T14"/>
                  <a:gd fmla="*/ 235 h 133" name="T15"/>
                  <a:gd fmla="*/ 2 w 53" name="T16"/>
                  <a:gd fmla="*/ 237 h 13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3" name="T27"/>
                  <a:gd fmla="*/ 0 h 133" name="T28"/>
                  <a:gd fmla="*/ 53 w 53" name="T29"/>
                  <a:gd fmla="*/ 133 h 13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33" w="52">
                    <a:moveTo>
                      <a:pt x="1" y="133"/>
                    </a:moveTo>
                    <a:cubicBezTo>
                      <a:pt x="1" y="133"/>
                      <a:pt x="0" y="132"/>
                      <a:pt x="1" y="131"/>
                    </a:cubicBezTo>
                    <a:cubicBezTo>
                      <a:pt x="1" y="131"/>
                      <a:pt x="17" y="97"/>
                      <a:pt x="29" y="67"/>
                    </a:cubicBezTo>
                    <a:cubicBezTo>
                      <a:pt x="40" y="37"/>
                      <a:pt x="50" y="1"/>
                      <a:pt x="50" y="1"/>
                    </a:cubicBezTo>
                    <a:cubicBezTo>
                      <a:pt x="50" y="0"/>
                      <a:pt x="51" y="0"/>
                      <a:pt x="52" y="0"/>
                    </a:cubicBezTo>
                    <a:cubicBezTo>
                      <a:pt x="53" y="1"/>
                      <a:pt x="53" y="1"/>
                      <a:pt x="53" y="2"/>
                    </a:cubicBezTo>
                    <a:cubicBezTo>
                      <a:pt x="53" y="2"/>
                      <a:pt x="49" y="29"/>
                      <a:pt x="33" y="69"/>
                    </a:cubicBezTo>
                    <a:cubicBezTo>
                      <a:pt x="18" y="109"/>
                      <a:pt x="3" y="132"/>
                      <a:pt x="3" y="132"/>
                    </a:cubicBezTo>
                    <a:cubicBezTo>
                      <a:pt x="3" y="133"/>
                      <a:pt x="2" y="133"/>
                      <a:pt x="1" y="133"/>
                    </a:cubicBezTo>
                    <a:close/>
                  </a:path>
                </a:pathLst>
              </a:custGeom>
              <a:solidFill>
                <a:srgbClr val="213C5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7" name="Freeform 320"/>
              <p:cNvSpPr>
                <a:spLocks noChangeArrowheads="1"/>
              </p:cNvSpPr>
              <p:nvPr/>
            </p:nvSpPr>
            <p:spPr bwMode="auto">
              <a:xfrm>
                <a:off x="2226" y="2433"/>
                <a:ext cx="39" cy="34"/>
              </a:xfrm>
              <a:custGeom>
                <a:gdLst>
                  <a:gd fmla="*/ 19 w 23" name="T0"/>
                  <a:gd fmla="*/ 34 h 19" name="T1"/>
                  <a:gd fmla="*/ 19 w 23" name="T2"/>
                  <a:gd fmla="*/ 30 h 19" name="T3"/>
                  <a:gd fmla="*/ 34 w 23" name="T4"/>
                  <a:gd fmla="*/ 16 h 19" name="T5"/>
                  <a:gd fmla="*/ 25 w 23" name="T6"/>
                  <a:gd fmla="*/ 2 h 19" name="T7"/>
                  <a:gd fmla="*/ 19 w 23" name="T8"/>
                  <a:gd fmla="*/ 2 h 19" name="T9"/>
                  <a:gd fmla="*/ 5 w 23" name="T10"/>
                  <a:gd fmla="*/ 9 h 19" name="T11"/>
                  <a:gd fmla="*/ 19 w 23" name="T12"/>
                  <a:gd fmla="*/ 34 h 1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3" name="T21"/>
                  <a:gd fmla="*/ 0 h 19" name="T22"/>
                  <a:gd fmla="*/ 23 w 23" name="T23"/>
                  <a:gd fmla="*/ 19 h 1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9" w="23">
                    <a:moveTo>
                      <a:pt x="11" y="19"/>
                    </a:moveTo>
                    <a:cubicBezTo>
                      <a:pt x="11" y="17"/>
                      <a:pt x="11" y="17"/>
                      <a:pt x="11" y="17"/>
                    </a:cubicBezTo>
                    <a:cubicBezTo>
                      <a:pt x="11" y="17"/>
                      <a:pt x="17" y="14"/>
                      <a:pt x="20" y="9"/>
                    </a:cubicBezTo>
                    <a:cubicBezTo>
                      <a:pt x="23" y="4"/>
                      <a:pt x="17" y="1"/>
                      <a:pt x="15" y="1"/>
                    </a:cubicBezTo>
                    <a:cubicBezTo>
                      <a:pt x="12" y="2"/>
                      <a:pt x="11" y="1"/>
                      <a:pt x="11" y="1"/>
                    </a:cubicBezTo>
                    <a:cubicBezTo>
                      <a:pt x="11" y="1"/>
                      <a:pt x="7" y="0"/>
                      <a:pt x="3" y="5"/>
                    </a:cubicBezTo>
                    <a:cubicBezTo>
                      <a:pt x="0" y="9"/>
                      <a:pt x="11" y="19"/>
                      <a:pt x="11" y="19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8" name="Freeform 321"/>
              <p:cNvSpPr>
                <a:spLocks noChangeArrowheads="1"/>
              </p:cNvSpPr>
              <p:nvPr/>
            </p:nvSpPr>
            <p:spPr bwMode="auto">
              <a:xfrm>
                <a:off x="2110" y="2373"/>
                <a:ext cx="176" cy="234"/>
              </a:xfrm>
              <a:custGeom>
                <a:gdLst>
                  <a:gd fmla="*/ 174 w 105" name="T0"/>
                  <a:gd fmla="*/ 177 h 132" name="T1"/>
                  <a:gd fmla="*/ 169 w 105" name="T2"/>
                  <a:gd fmla="*/ 193 h 132" name="T3"/>
                  <a:gd fmla="*/ 97 w 105" name="T4"/>
                  <a:gd fmla="*/ 230 h 132" name="T5"/>
                  <a:gd fmla="*/ 82 w 105" name="T6"/>
                  <a:gd fmla="*/ 225 h 132" name="T7"/>
                  <a:gd fmla="*/ 2 w 105" name="T8"/>
                  <a:gd fmla="*/ 57 h 132" name="T9"/>
                  <a:gd fmla="*/ 7 w 105" name="T10"/>
                  <a:gd fmla="*/ 41 h 132" name="T11"/>
                  <a:gd fmla="*/ 79 w 105" name="T12"/>
                  <a:gd fmla="*/ 2 h 132" name="T13"/>
                  <a:gd fmla="*/ 94 w 105" name="T14"/>
                  <a:gd fmla="*/ 7 h 132" name="T15"/>
                  <a:gd fmla="*/ 174 w 105" name="T16"/>
                  <a:gd fmla="*/ 177 h 13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05" name="T27"/>
                  <a:gd fmla="*/ 0 h 132" name="T28"/>
                  <a:gd fmla="*/ 105 w 105" name="T29"/>
                  <a:gd fmla="*/ 132 h 13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32" w="105">
                    <a:moveTo>
                      <a:pt x="104" y="100"/>
                    </a:moveTo>
                    <a:cubicBezTo>
                      <a:pt x="105" y="103"/>
                      <a:pt x="104" y="107"/>
                      <a:pt x="101" y="109"/>
                    </a:cubicBezTo>
                    <a:cubicBezTo>
                      <a:pt x="58" y="130"/>
                      <a:pt x="58" y="130"/>
                      <a:pt x="58" y="130"/>
                    </a:cubicBezTo>
                    <a:cubicBezTo>
                      <a:pt x="55" y="132"/>
                      <a:pt x="51" y="130"/>
                      <a:pt x="49" y="127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0" y="28"/>
                      <a:pt x="1" y="24"/>
                      <a:pt x="4" y="23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50" y="0"/>
                      <a:pt x="54" y="1"/>
                      <a:pt x="56" y="4"/>
                    </a:cubicBezTo>
                    <a:lnTo>
                      <a:pt x="104" y="100"/>
                    </a:lnTo>
                    <a:close/>
                  </a:path>
                </a:pathLst>
              </a:custGeom>
              <a:solidFill>
                <a:srgbClr val="F9F2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69" name="Freeform 322"/>
              <p:cNvSpPr>
                <a:spLocks noChangeArrowheads="1"/>
              </p:cNvSpPr>
              <p:nvPr/>
            </p:nvSpPr>
            <p:spPr bwMode="auto">
              <a:xfrm>
                <a:off x="2115" y="2387"/>
                <a:ext cx="163" cy="197"/>
              </a:xfrm>
              <a:custGeom>
                <a:gdLst>
                  <a:gd fmla="*/ 163 w 163" name="T0"/>
                  <a:gd fmla="*/ 149 h 197" name="T1"/>
                  <a:gd fmla="*/ 71 w 163" name="T2"/>
                  <a:gd fmla="*/ 197 h 197" name="T3"/>
                  <a:gd fmla="*/ 0 w 163" name="T4"/>
                  <a:gd fmla="*/ 48 h 197" name="T5"/>
                  <a:gd fmla="*/ 93 w 163" name="T6"/>
                  <a:gd fmla="*/ 0 h 197" name="T7"/>
                  <a:gd fmla="*/ 163 w 163" name="T8"/>
                  <a:gd fmla="*/ 149 h 19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3" name="T15"/>
                  <a:gd fmla="*/ 0 h 197" name="T16"/>
                  <a:gd fmla="*/ 163 w 163" name="T17"/>
                  <a:gd fmla="*/ 197 h 19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7" w="163">
                    <a:moveTo>
                      <a:pt x="163" y="149"/>
                    </a:moveTo>
                    <a:lnTo>
                      <a:pt x="71" y="197"/>
                    </a:lnTo>
                    <a:lnTo>
                      <a:pt x="0" y="48"/>
                    </a:lnTo>
                    <a:lnTo>
                      <a:pt x="93" y="0"/>
                    </a:lnTo>
                    <a:lnTo>
                      <a:pt x="163" y="149"/>
                    </a:ln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0" name="Freeform 323"/>
              <p:cNvSpPr>
                <a:spLocks noChangeArrowheads="1"/>
              </p:cNvSpPr>
              <p:nvPr/>
            </p:nvSpPr>
            <p:spPr bwMode="auto">
              <a:xfrm>
                <a:off x="2186" y="2387"/>
                <a:ext cx="92" cy="197"/>
              </a:xfrm>
              <a:custGeom>
                <a:gdLst>
                  <a:gd fmla="*/ 92 w 92" name="T0"/>
                  <a:gd fmla="*/ 149 h 197" name="T1"/>
                  <a:gd fmla="*/ 0 w 92" name="T2"/>
                  <a:gd fmla="*/ 197 h 197" name="T3"/>
                  <a:gd fmla="*/ 22 w 92" name="T4"/>
                  <a:gd fmla="*/ 0 h 197" name="T5"/>
                  <a:gd fmla="*/ 92 w 92" name="T6"/>
                  <a:gd fmla="*/ 149 h 19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2" name="T12"/>
                  <a:gd fmla="*/ 0 h 197" name="T13"/>
                  <a:gd fmla="*/ 92 w 92" name="T14"/>
                  <a:gd fmla="*/ 197 h 19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97" w="92">
                    <a:moveTo>
                      <a:pt x="92" y="149"/>
                    </a:moveTo>
                    <a:lnTo>
                      <a:pt x="0" y="197"/>
                    </a:lnTo>
                    <a:lnTo>
                      <a:pt x="22" y="0"/>
                    </a:lnTo>
                    <a:lnTo>
                      <a:pt x="92" y="149"/>
                    </a:ln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1" name="Freeform 324"/>
              <p:cNvSpPr>
                <a:spLocks noChangeArrowheads="1"/>
              </p:cNvSpPr>
              <p:nvPr/>
            </p:nvSpPr>
            <p:spPr bwMode="auto">
              <a:xfrm>
                <a:off x="2129" y="2405"/>
                <a:ext cx="20" cy="14"/>
              </a:xfrm>
              <a:custGeom>
                <a:gdLst>
                  <a:gd fmla="*/ 20 w 12" name="T0"/>
                  <a:gd fmla="*/ 2 h 8" name="T1"/>
                  <a:gd fmla="*/ 20 w 12" name="T2"/>
                  <a:gd fmla="*/ 5 h 8" name="T3"/>
                  <a:gd fmla="*/ 3 w 12" name="T4"/>
                  <a:gd fmla="*/ 14 h 8" name="T5"/>
                  <a:gd fmla="*/ 0 w 12" name="T6"/>
                  <a:gd fmla="*/ 12 h 8" name="T7"/>
                  <a:gd fmla="*/ 2 w 12" name="T8"/>
                  <a:gd fmla="*/ 11 h 8" name="T9"/>
                  <a:gd fmla="*/ 18 w 12" name="T10"/>
                  <a:gd fmla="*/ 2 h 8" name="T11"/>
                  <a:gd fmla="*/ 20 w 12" name="T12"/>
                  <a:gd fmla="*/ 2 h 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2" name="T21"/>
                  <a:gd fmla="*/ 0 h 8" name="T22"/>
                  <a:gd fmla="*/ 12 w 12" name="T23"/>
                  <a:gd fmla="*/ 8 h 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" w="12">
                    <a:moveTo>
                      <a:pt x="12" y="1"/>
                    </a:moveTo>
                    <a:cubicBezTo>
                      <a:pt x="12" y="2"/>
                      <a:pt x="12" y="3"/>
                      <a:pt x="12" y="3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8"/>
                      <a:pt x="0" y="7"/>
                    </a:cubicBezTo>
                    <a:cubicBezTo>
                      <a:pt x="0" y="7"/>
                      <a:pt x="0" y="6"/>
                      <a:pt x="1" y="6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0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rgbClr val="C3BDA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2" name="Freeform 325"/>
              <p:cNvSpPr>
                <a:spLocks noChangeArrowheads="1"/>
              </p:cNvSpPr>
              <p:nvPr/>
            </p:nvSpPr>
            <p:spPr bwMode="auto">
              <a:xfrm>
                <a:off x="2177" y="2385"/>
                <a:ext cx="9" cy="9"/>
              </a:xfrm>
              <a:custGeom>
                <a:gdLst>
                  <a:gd fmla="*/ 9 w 5" name="T0"/>
                  <a:gd fmla="*/ 4 h 5" name="T1"/>
                  <a:gd fmla="*/ 7 w 5" name="T2"/>
                  <a:gd fmla="*/ 9 h 5" name="T3"/>
                  <a:gd fmla="*/ 2 w 5" name="T4"/>
                  <a:gd fmla="*/ 7 h 5" name="T5"/>
                  <a:gd fmla="*/ 4 w 5" name="T6"/>
                  <a:gd fmla="*/ 2 h 5" name="T7"/>
                  <a:gd fmla="*/ 9 w 5" name="T8"/>
                  <a:gd fmla="*/ 4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5" y="2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C3BDA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3" name="Freeform 326"/>
              <p:cNvSpPr>
                <a:spLocks noChangeArrowheads="1"/>
              </p:cNvSpPr>
              <p:nvPr/>
            </p:nvSpPr>
            <p:spPr bwMode="auto">
              <a:xfrm>
                <a:off x="2223" y="2559"/>
                <a:ext cx="28" cy="23"/>
              </a:xfrm>
              <a:custGeom>
                <a:gdLst>
                  <a:gd fmla="*/ 26 w 17" name="T0"/>
                  <a:gd fmla="*/ 5 h 13" name="T1"/>
                  <a:gd fmla="*/ 23 w 17" name="T2"/>
                  <a:gd fmla="*/ 14 h 13" name="T3"/>
                  <a:gd fmla="*/ 10 w 17" name="T4"/>
                  <a:gd fmla="*/ 21 h 13" name="T5"/>
                  <a:gd fmla="*/ 2 w 17" name="T6"/>
                  <a:gd fmla="*/ 18 h 13" name="T7"/>
                  <a:gd fmla="*/ 5 w 17" name="T8"/>
                  <a:gd fmla="*/ 9 h 13" name="T9"/>
                  <a:gd fmla="*/ 18 w 17" name="T10"/>
                  <a:gd fmla="*/ 2 h 13" name="T11"/>
                  <a:gd fmla="*/ 26 w 17" name="T12"/>
                  <a:gd fmla="*/ 5 h 1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7" name="T21"/>
                  <a:gd fmla="*/ 0 h 13" name="T22"/>
                  <a:gd fmla="*/ 17 w 17" name="T23"/>
                  <a:gd fmla="*/ 13 h 1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3" w="17">
                    <a:moveTo>
                      <a:pt x="16" y="3"/>
                    </a:moveTo>
                    <a:cubicBezTo>
                      <a:pt x="17" y="5"/>
                      <a:pt x="16" y="7"/>
                      <a:pt x="14" y="8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4" y="13"/>
                      <a:pt x="2" y="12"/>
                      <a:pt x="1" y="10"/>
                    </a:cubicBezTo>
                    <a:cubicBezTo>
                      <a:pt x="0" y="8"/>
                      <a:pt x="1" y="6"/>
                      <a:pt x="3" y="5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2" y="0"/>
                      <a:pt x="15" y="1"/>
                      <a:pt x="16" y="3"/>
                    </a:cubicBezTo>
                    <a:close/>
                  </a:path>
                </a:pathLst>
              </a:custGeom>
              <a:solidFill>
                <a:srgbClr val="C3BDA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4" name="Freeform 327"/>
              <p:cNvSpPr>
                <a:spLocks noChangeArrowheads="1"/>
              </p:cNvSpPr>
              <p:nvPr/>
            </p:nvSpPr>
            <p:spPr bwMode="auto">
              <a:xfrm>
                <a:off x="2233" y="2559"/>
                <a:ext cx="18" cy="22"/>
              </a:xfrm>
              <a:custGeom>
                <a:gdLst>
                  <a:gd fmla="*/ 16 w 11" name="T0"/>
                  <a:gd fmla="*/ 6 h 12" name="T1"/>
                  <a:gd fmla="*/ 13 w 11" name="T2"/>
                  <a:gd fmla="*/ 15 h 12" name="T3"/>
                  <a:gd fmla="*/ 0 w 11" name="T4"/>
                  <a:gd fmla="*/ 22 h 12" name="T5"/>
                  <a:gd fmla="*/ 8 w 11" name="T6"/>
                  <a:gd fmla="*/ 2 h 12" name="T7"/>
                  <a:gd fmla="*/ 16 w 11" name="T8"/>
                  <a:gd fmla="*/ 6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2" name="T16"/>
                  <a:gd fmla="*/ 11 w 11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11">
                    <a:moveTo>
                      <a:pt x="10" y="3"/>
                    </a:moveTo>
                    <a:cubicBezTo>
                      <a:pt x="11" y="5"/>
                      <a:pt x="10" y="7"/>
                      <a:pt x="8" y="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0"/>
                      <a:pt x="9" y="1"/>
                      <a:pt x="10" y="3"/>
                    </a:cubicBezTo>
                    <a:close/>
                  </a:path>
                </a:pathLst>
              </a:custGeom>
              <a:solidFill>
                <a:srgbClr val="AEB2A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5" name="Freeform 328"/>
              <p:cNvSpPr>
                <a:spLocks noChangeArrowheads="1"/>
              </p:cNvSpPr>
              <p:nvPr/>
            </p:nvSpPr>
            <p:spPr bwMode="auto">
              <a:xfrm>
                <a:off x="2108" y="2453"/>
                <a:ext cx="157" cy="424"/>
              </a:xfrm>
              <a:custGeom>
                <a:gdLst>
                  <a:gd fmla="*/ 44 w 93" name="T0"/>
                  <a:gd fmla="*/ 183 h 239" name="T1"/>
                  <a:gd fmla="*/ 35 w 93" name="T2"/>
                  <a:gd fmla="*/ 163 h 239" name="T3"/>
                  <a:gd fmla="*/ 14 w 93" name="T4"/>
                  <a:gd fmla="*/ 106 h 239" name="T5"/>
                  <a:gd fmla="*/ 14 w 93" name="T6"/>
                  <a:gd fmla="*/ 92 h 239" name="T7"/>
                  <a:gd fmla="*/ 14 w 93" name="T8"/>
                  <a:gd fmla="*/ 59 h 239" name="T9"/>
                  <a:gd fmla="*/ 14 w 93" name="T10"/>
                  <a:gd fmla="*/ 46 h 239" name="T11"/>
                  <a:gd fmla="*/ 19 w 93" name="T12"/>
                  <a:gd fmla="*/ 25 h 239" name="T13"/>
                  <a:gd fmla="*/ 17 w 93" name="T14"/>
                  <a:gd fmla="*/ 4 h 239" name="T15"/>
                  <a:gd fmla="*/ 27 w 93" name="T16"/>
                  <a:gd fmla="*/ 2 h 239" name="T17"/>
                  <a:gd fmla="*/ 41 w 93" name="T18"/>
                  <a:gd fmla="*/ 51 h 239" name="T19"/>
                  <a:gd fmla="*/ 42 w 93" name="T20"/>
                  <a:gd fmla="*/ 80 h 239" name="T21"/>
                  <a:gd fmla="*/ 47 w 93" name="T22"/>
                  <a:gd fmla="*/ 90 h 239" name="T23"/>
                  <a:gd fmla="*/ 52 w 93" name="T24"/>
                  <a:gd fmla="*/ 78 h 239" name="T25"/>
                  <a:gd fmla="*/ 84 w 93" name="T26"/>
                  <a:gd fmla="*/ 147 h 239" name="T27"/>
                  <a:gd fmla="*/ 96 w 93" name="T28"/>
                  <a:gd fmla="*/ 151 h 239" name="T29"/>
                  <a:gd fmla="*/ 157 w 93" name="T30"/>
                  <a:gd fmla="*/ 121 h 239" name="T31"/>
                  <a:gd fmla="*/ 145 w 93" name="T32"/>
                  <a:gd fmla="*/ 158 h 239" name="T33"/>
                  <a:gd fmla="*/ 130 w 93" name="T34"/>
                  <a:gd fmla="*/ 188 h 239" name="T35"/>
                  <a:gd fmla="*/ 120 w 93" name="T36"/>
                  <a:gd fmla="*/ 209 h 239" name="T37"/>
                  <a:gd fmla="*/ 116 w 93" name="T38"/>
                  <a:gd fmla="*/ 231 h 239" name="T39"/>
                  <a:gd fmla="*/ 101 w 93" name="T40"/>
                  <a:gd fmla="*/ 385 h 239" name="T41"/>
                  <a:gd fmla="*/ 83 w 93" name="T42"/>
                  <a:gd fmla="*/ 410 h 239" name="T43"/>
                  <a:gd fmla="*/ 0 w 93" name="T44"/>
                  <a:gd fmla="*/ 412 h 239" name="T45"/>
                  <a:gd fmla="*/ 29 w 93" name="T46"/>
                  <a:gd fmla="*/ 280 h 239" name="T47"/>
                  <a:gd fmla="*/ 44 w 93" name="T48"/>
                  <a:gd fmla="*/ 183 h 239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w 93" name="T75"/>
                  <a:gd fmla="*/ 0 h 239" name="T76"/>
                  <a:gd fmla="*/ 93 w 93" name="T77"/>
                  <a:gd fmla="*/ 239 h 239" name="T78"/>
                </a:gdLst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b="T78" l="T75" r="T77" t="T76"/>
                <a:pathLst>
                  <a:path h="239" w="93">
                    <a:moveTo>
                      <a:pt x="26" y="103"/>
                    </a:moveTo>
                    <a:cubicBezTo>
                      <a:pt x="26" y="103"/>
                      <a:pt x="25" y="97"/>
                      <a:pt x="21" y="92"/>
                    </a:cubicBezTo>
                    <a:cubicBezTo>
                      <a:pt x="18" y="87"/>
                      <a:pt x="8" y="63"/>
                      <a:pt x="8" y="60"/>
                    </a:cubicBezTo>
                    <a:cubicBezTo>
                      <a:pt x="7" y="56"/>
                      <a:pt x="8" y="54"/>
                      <a:pt x="8" y="52"/>
                    </a:cubicBezTo>
                    <a:cubicBezTo>
                      <a:pt x="9" y="50"/>
                      <a:pt x="8" y="36"/>
                      <a:pt x="8" y="33"/>
                    </a:cubicBezTo>
                    <a:cubicBezTo>
                      <a:pt x="8" y="31"/>
                      <a:pt x="7" y="30"/>
                      <a:pt x="8" y="26"/>
                    </a:cubicBezTo>
                    <a:cubicBezTo>
                      <a:pt x="9" y="22"/>
                      <a:pt x="11" y="16"/>
                      <a:pt x="11" y="14"/>
                    </a:cubicBezTo>
                    <a:cubicBezTo>
                      <a:pt x="11" y="12"/>
                      <a:pt x="10" y="5"/>
                      <a:pt x="10" y="2"/>
                    </a:cubicBezTo>
                    <a:cubicBezTo>
                      <a:pt x="10" y="0"/>
                      <a:pt x="15" y="0"/>
                      <a:pt x="16" y="1"/>
                    </a:cubicBezTo>
                    <a:cubicBezTo>
                      <a:pt x="16" y="1"/>
                      <a:pt x="27" y="5"/>
                      <a:pt x="24" y="29"/>
                    </a:cubicBezTo>
                    <a:cubicBezTo>
                      <a:pt x="24" y="33"/>
                      <a:pt x="25" y="37"/>
                      <a:pt x="25" y="45"/>
                    </a:cubicBezTo>
                    <a:cubicBezTo>
                      <a:pt x="25" y="45"/>
                      <a:pt x="27" y="49"/>
                      <a:pt x="28" y="51"/>
                    </a:cubicBezTo>
                    <a:cubicBezTo>
                      <a:pt x="28" y="52"/>
                      <a:pt x="30" y="48"/>
                      <a:pt x="31" y="44"/>
                    </a:cubicBezTo>
                    <a:cubicBezTo>
                      <a:pt x="50" y="83"/>
                      <a:pt x="50" y="83"/>
                      <a:pt x="50" y="83"/>
                    </a:cubicBezTo>
                    <a:cubicBezTo>
                      <a:pt x="50" y="83"/>
                      <a:pt x="52" y="86"/>
                      <a:pt x="57" y="85"/>
                    </a:cubicBezTo>
                    <a:cubicBezTo>
                      <a:pt x="93" y="68"/>
                      <a:pt x="93" y="68"/>
                      <a:pt x="93" y="68"/>
                    </a:cubicBezTo>
                    <a:cubicBezTo>
                      <a:pt x="93" y="68"/>
                      <a:pt x="91" y="81"/>
                      <a:pt x="86" y="89"/>
                    </a:cubicBezTo>
                    <a:cubicBezTo>
                      <a:pt x="81" y="98"/>
                      <a:pt x="78" y="103"/>
                      <a:pt x="77" y="106"/>
                    </a:cubicBezTo>
                    <a:cubicBezTo>
                      <a:pt x="76" y="110"/>
                      <a:pt x="74" y="114"/>
                      <a:pt x="71" y="118"/>
                    </a:cubicBezTo>
                    <a:cubicBezTo>
                      <a:pt x="69" y="122"/>
                      <a:pt x="69" y="128"/>
                      <a:pt x="69" y="130"/>
                    </a:cubicBezTo>
                    <a:cubicBezTo>
                      <a:pt x="68" y="133"/>
                      <a:pt x="62" y="208"/>
                      <a:pt x="60" y="217"/>
                    </a:cubicBezTo>
                    <a:cubicBezTo>
                      <a:pt x="58" y="225"/>
                      <a:pt x="50" y="224"/>
                      <a:pt x="49" y="231"/>
                    </a:cubicBezTo>
                    <a:cubicBezTo>
                      <a:pt x="47" y="239"/>
                      <a:pt x="0" y="232"/>
                      <a:pt x="0" y="232"/>
                    </a:cubicBezTo>
                    <a:cubicBezTo>
                      <a:pt x="0" y="232"/>
                      <a:pt x="14" y="174"/>
                      <a:pt x="17" y="158"/>
                    </a:cubicBezTo>
                    <a:cubicBezTo>
                      <a:pt x="19" y="141"/>
                      <a:pt x="24" y="123"/>
                      <a:pt x="26" y="103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6" name="Freeform 329"/>
              <p:cNvSpPr>
                <a:spLocks noChangeArrowheads="1"/>
              </p:cNvSpPr>
              <p:nvPr/>
            </p:nvSpPr>
            <p:spPr bwMode="auto">
              <a:xfrm>
                <a:off x="2209" y="2378"/>
                <a:ext cx="24" cy="45"/>
              </a:xfrm>
              <a:custGeom>
                <a:gdLst>
                  <a:gd fmla="*/ 0 w 14" name="T0"/>
                  <a:gd fmla="*/ 14 h 25" name="T1"/>
                  <a:gd fmla="*/ 15 w 14" name="T2"/>
                  <a:gd fmla="*/ 5 h 25" name="T3"/>
                  <a:gd fmla="*/ 21 w 14" name="T4"/>
                  <a:gd fmla="*/ 27 h 25" name="T5"/>
                  <a:gd fmla="*/ 14 w 14" name="T6"/>
                  <a:gd fmla="*/ 43 h 25" name="T7"/>
                  <a:gd fmla="*/ 0 w 14" name="T8"/>
                  <a:gd fmla="*/ 14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25" name="T16"/>
                  <a:gd fmla="*/ 14 w 14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14">
                    <a:moveTo>
                      <a:pt x="0" y="8"/>
                    </a:moveTo>
                    <a:cubicBezTo>
                      <a:pt x="0" y="8"/>
                      <a:pt x="5" y="0"/>
                      <a:pt x="9" y="3"/>
                    </a:cubicBezTo>
                    <a:cubicBezTo>
                      <a:pt x="14" y="5"/>
                      <a:pt x="14" y="10"/>
                      <a:pt x="12" y="15"/>
                    </a:cubicBezTo>
                    <a:cubicBezTo>
                      <a:pt x="10" y="20"/>
                      <a:pt x="9" y="24"/>
                      <a:pt x="8" y="24"/>
                    </a:cubicBezTo>
                    <a:cubicBezTo>
                      <a:pt x="7" y="25"/>
                      <a:pt x="0" y="8"/>
                      <a:pt x="0" y="8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7" name="Freeform 330"/>
              <p:cNvSpPr>
                <a:spLocks noChangeArrowheads="1"/>
              </p:cNvSpPr>
              <p:nvPr/>
            </p:nvSpPr>
            <p:spPr bwMode="auto">
              <a:xfrm>
                <a:off x="2238" y="2471"/>
                <a:ext cx="35" cy="40"/>
              </a:xfrm>
              <a:custGeom>
                <a:gdLst>
                  <a:gd fmla="*/ 22 w 21" name="T0"/>
                  <a:gd fmla="*/ 37 h 23" name="T1"/>
                  <a:gd fmla="*/ 23 w 21" name="T2"/>
                  <a:gd fmla="*/ 33 h 23" name="T3"/>
                  <a:gd fmla="*/ 25 w 21" name="T4"/>
                  <a:gd fmla="*/ 33 h 23" name="T5"/>
                  <a:gd fmla="*/ 28 w 21" name="T6"/>
                  <a:gd fmla="*/ 28 h 23" name="T7"/>
                  <a:gd fmla="*/ 33 w 21" name="T8"/>
                  <a:gd fmla="*/ 12 h 23" name="T9"/>
                  <a:gd fmla="*/ 23 w 21" name="T10"/>
                  <a:gd fmla="*/ 3 h 23" name="T11"/>
                  <a:gd fmla="*/ 12 w 21" name="T12"/>
                  <a:gd fmla="*/ 5 h 23" name="T13"/>
                  <a:gd fmla="*/ 12 w 21" name="T14"/>
                  <a:gd fmla="*/ 9 h 23" name="T15"/>
                  <a:gd fmla="*/ 8 w 21" name="T16"/>
                  <a:gd fmla="*/ 19 h 23" name="T17"/>
                  <a:gd fmla="*/ 10 w 21" name="T18"/>
                  <a:gd fmla="*/ 37 h 23" name="T19"/>
                  <a:gd fmla="*/ 22 w 21" name="T20"/>
                  <a:gd fmla="*/ 37 h 2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21" name="T33"/>
                  <a:gd fmla="*/ 0 h 23" name="T34"/>
                  <a:gd fmla="*/ 21 w 21" name="T35"/>
                  <a:gd fmla="*/ 23 h 23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23" w="21">
                    <a:moveTo>
                      <a:pt x="13" y="21"/>
                    </a:move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8"/>
                      <a:pt x="17" y="16"/>
                    </a:cubicBezTo>
                    <a:cubicBezTo>
                      <a:pt x="19" y="13"/>
                      <a:pt x="21" y="10"/>
                      <a:pt x="20" y="7"/>
                    </a:cubicBezTo>
                    <a:cubicBezTo>
                      <a:pt x="19" y="4"/>
                      <a:pt x="16" y="2"/>
                      <a:pt x="14" y="2"/>
                    </a:cubicBezTo>
                    <a:cubicBezTo>
                      <a:pt x="11" y="2"/>
                      <a:pt x="11" y="0"/>
                      <a:pt x="7" y="3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5"/>
                      <a:pt x="10" y="6"/>
                      <a:pt x="5" y="11"/>
                    </a:cubicBezTo>
                    <a:cubicBezTo>
                      <a:pt x="0" y="16"/>
                      <a:pt x="4" y="20"/>
                      <a:pt x="6" y="21"/>
                    </a:cubicBezTo>
                    <a:cubicBezTo>
                      <a:pt x="10" y="23"/>
                      <a:pt x="13" y="21"/>
                      <a:pt x="13" y="21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8" name="Freeform 331"/>
              <p:cNvSpPr>
                <a:spLocks noChangeArrowheads="1"/>
              </p:cNvSpPr>
              <p:nvPr/>
            </p:nvSpPr>
            <p:spPr bwMode="auto">
              <a:xfrm>
                <a:off x="2249" y="2502"/>
                <a:ext cx="41" cy="38"/>
              </a:xfrm>
              <a:custGeom>
                <a:gdLst>
                  <a:gd fmla="*/ 26 w 24" name="T0"/>
                  <a:gd fmla="*/ 31 h 21" name="T1"/>
                  <a:gd fmla="*/ 19 w 24" name="T2"/>
                  <a:gd fmla="*/ 36 h 21" name="T3"/>
                  <a:gd fmla="*/ 3 w 24" name="T4"/>
                  <a:gd fmla="*/ 33 h 21" name="T5"/>
                  <a:gd fmla="*/ 5 w 24" name="T6"/>
                  <a:gd fmla="*/ 22 h 21" name="T7"/>
                  <a:gd fmla="*/ 14 w 24" name="T8"/>
                  <a:gd fmla="*/ 11 h 21" name="T9"/>
                  <a:gd fmla="*/ 15 w 24" name="T10"/>
                  <a:gd fmla="*/ 7 h 21" name="T11"/>
                  <a:gd fmla="*/ 22 w 24" name="T12"/>
                  <a:gd fmla="*/ 5 h 21" name="T13"/>
                  <a:gd fmla="*/ 36 w 24" name="T14"/>
                  <a:gd fmla="*/ 5 h 21" name="T15"/>
                  <a:gd fmla="*/ 38 w 24" name="T16"/>
                  <a:gd fmla="*/ 22 h 21" name="T17"/>
                  <a:gd fmla="*/ 29 w 24" name="T18"/>
                  <a:gd fmla="*/ 36 h 21" name="T19"/>
                  <a:gd fmla="*/ 26 w 24" name="T20"/>
                  <a:gd fmla="*/ 31 h 21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24" name="T33"/>
                  <a:gd fmla="*/ 0 h 21" name="T34"/>
                  <a:gd fmla="*/ 24 w 24" name="T35"/>
                  <a:gd fmla="*/ 21 h 21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21" w="24">
                    <a:moveTo>
                      <a:pt x="15" y="17"/>
                    </a:moveTo>
                    <a:cubicBezTo>
                      <a:pt x="15" y="17"/>
                      <a:pt x="12" y="19"/>
                      <a:pt x="11" y="20"/>
                    </a:cubicBezTo>
                    <a:cubicBezTo>
                      <a:pt x="9" y="20"/>
                      <a:pt x="5" y="21"/>
                      <a:pt x="2" y="18"/>
                    </a:cubicBezTo>
                    <a:cubicBezTo>
                      <a:pt x="0" y="15"/>
                      <a:pt x="3" y="12"/>
                      <a:pt x="3" y="12"/>
                    </a:cubicBezTo>
                    <a:cubicBezTo>
                      <a:pt x="3" y="12"/>
                      <a:pt x="7" y="8"/>
                      <a:pt x="8" y="6"/>
                    </a:cubicBezTo>
                    <a:cubicBezTo>
                      <a:pt x="10" y="5"/>
                      <a:pt x="9" y="4"/>
                      <a:pt x="9" y="4"/>
                    </a:cubicBezTo>
                    <a:cubicBezTo>
                      <a:pt x="9" y="4"/>
                      <a:pt x="11" y="4"/>
                      <a:pt x="13" y="3"/>
                    </a:cubicBezTo>
                    <a:cubicBezTo>
                      <a:pt x="14" y="2"/>
                      <a:pt x="17" y="0"/>
                      <a:pt x="21" y="3"/>
                    </a:cubicBezTo>
                    <a:cubicBezTo>
                      <a:pt x="24" y="7"/>
                      <a:pt x="23" y="10"/>
                      <a:pt x="22" y="12"/>
                    </a:cubicBezTo>
                    <a:cubicBezTo>
                      <a:pt x="21" y="14"/>
                      <a:pt x="18" y="19"/>
                      <a:pt x="17" y="20"/>
                    </a:cubicBez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79" name="Freeform 332"/>
              <p:cNvSpPr>
                <a:spLocks noChangeArrowheads="1"/>
              </p:cNvSpPr>
              <p:nvPr/>
            </p:nvSpPr>
            <p:spPr bwMode="auto">
              <a:xfrm>
                <a:off x="2624" y="2465"/>
                <a:ext cx="54" cy="80"/>
              </a:xfrm>
              <a:custGeom>
                <a:gdLst>
                  <a:gd fmla="*/ 41 w 32" name="T0"/>
                  <a:gd fmla="*/ 80 h 45" name="T1"/>
                  <a:gd fmla="*/ 37 w 32" name="T2"/>
                  <a:gd fmla="*/ 62 h 45" name="T3"/>
                  <a:gd fmla="*/ 39 w 32" name="T4"/>
                  <a:gd fmla="*/ 43 h 45" name="T5"/>
                  <a:gd fmla="*/ 54 w 32" name="T6"/>
                  <a:gd fmla="*/ 41 h 45" name="T7"/>
                  <a:gd fmla="*/ 27 w 32" name="T8"/>
                  <a:gd fmla="*/ 0 h 45" name="T9"/>
                  <a:gd fmla="*/ 0 w 32" name="T10"/>
                  <a:gd fmla="*/ 12 h 45" name="T11"/>
                  <a:gd fmla="*/ 37 w 32" name="T12"/>
                  <a:gd fmla="*/ 80 h 45" name="T13"/>
                  <a:gd fmla="*/ 41 w 32" name="T14"/>
                  <a:gd fmla="*/ 80 h 45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2" name="T24"/>
                  <a:gd fmla="*/ 0 h 45" name="T25"/>
                  <a:gd fmla="*/ 32 w 32" name="T26"/>
                  <a:gd fmla="*/ 45 h 45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5" w="32">
                    <a:moveTo>
                      <a:pt x="24" y="45"/>
                    </a:moveTo>
                    <a:cubicBezTo>
                      <a:pt x="26" y="44"/>
                      <a:pt x="25" y="38"/>
                      <a:pt x="22" y="35"/>
                    </a:cubicBezTo>
                    <a:cubicBezTo>
                      <a:pt x="23" y="32"/>
                      <a:pt x="23" y="27"/>
                      <a:pt x="23" y="24"/>
                    </a:cubicBezTo>
                    <a:cubicBezTo>
                      <a:pt x="27" y="26"/>
                      <a:pt x="32" y="23"/>
                      <a:pt x="32" y="23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2" y="45"/>
                      <a:pt x="22" y="45"/>
                      <a:pt x="22" y="45"/>
                    </a:cubicBezTo>
                    <a:lnTo>
                      <a:pt x="24" y="45"/>
                    </a:lnTo>
                    <a:close/>
                  </a:path>
                </a:pathLst>
              </a:custGeom>
              <a:solidFill>
                <a:srgbClr val="CC745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0" name="Freeform 333"/>
              <p:cNvSpPr>
                <a:spLocks noChangeArrowheads="1"/>
              </p:cNvSpPr>
              <p:nvPr/>
            </p:nvSpPr>
            <p:spPr bwMode="auto">
              <a:xfrm>
                <a:off x="2599" y="2467"/>
                <a:ext cx="304" cy="336"/>
              </a:xfrm>
              <a:custGeom>
                <a:gdLst>
                  <a:gd fmla="*/ 138 w 181" name="T0"/>
                  <a:gd fmla="*/ 213 h 189" name="T1"/>
                  <a:gd fmla="*/ 121 w 181" name="T2"/>
                  <a:gd fmla="*/ 188 h 189" name="T3"/>
                  <a:gd fmla="*/ 81 w 181" name="T4"/>
                  <a:gd fmla="*/ 156 h 189" name="T5"/>
                  <a:gd fmla="*/ 55 w 181" name="T6"/>
                  <a:gd fmla="*/ 128 h 189" name="T7"/>
                  <a:gd fmla="*/ 45 w 181" name="T8"/>
                  <a:gd fmla="*/ 114 h 189" name="T9"/>
                  <a:gd fmla="*/ 30 w 181" name="T10"/>
                  <a:gd fmla="*/ 85 h 189" name="T11"/>
                  <a:gd fmla="*/ 20 w 181" name="T12"/>
                  <a:gd fmla="*/ 68 h 189" name="T13"/>
                  <a:gd fmla="*/ 13 w 181" name="T14"/>
                  <a:gd fmla="*/ 57 h 189" name="T15"/>
                  <a:gd fmla="*/ 7 w 181" name="T16"/>
                  <a:gd fmla="*/ 30 h 189" name="T17"/>
                  <a:gd fmla="*/ 2 w 181" name="T18"/>
                  <a:gd fmla="*/ 18 h 189" name="T19"/>
                  <a:gd fmla="*/ 7 w 181" name="T20"/>
                  <a:gd fmla="*/ 7 h 189" name="T21"/>
                  <a:gd fmla="*/ 25 w 181" name="T22"/>
                  <a:gd fmla="*/ 7 h 189" name="T23"/>
                  <a:gd fmla="*/ 37 w 181" name="T24"/>
                  <a:gd fmla="*/ 21 h 189" name="T25"/>
                  <a:gd fmla="*/ 44 w 181" name="T26"/>
                  <a:gd fmla="*/ 39 h 189" name="T27"/>
                  <a:gd fmla="*/ 49 w 181" name="T28"/>
                  <a:gd fmla="*/ 53 h 189" name="T29"/>
                  <a:gd fmla="*/ 62 w 181" name="T30"/>
                  <a:gd fmla="*/ 75 h 189" name="T31"/>
                  <a:gd fmla="*/ 69 w 181" name="T32"/>
                  <a:gd fmla="*/ 80 h 189" name="T33"/>
                  <a:gd fmla="*/ 81 w 181" name="T34"/>
                  <a:gd fmla="*/ 75 h 189" name="T35"/>
                  <a:gd fmla="*/ 86 w 181" name="T36"/>
                  <a:gd fmla="*/ 69 h 189" name="T37"/>
                  <a:gd fmla="*/ 87 w 181" name="T38"/>
                  <a:gd fmla="*/ 62 h 189" name="T39"/>
                  <a:gd fmla="*/ 81 w 181" name="T40"/>
                  <a:gd fmla="*/ 46 h 189" name="T41"/>
                  <a:gd fmla="*/ 72 w 181" name="T42"/>
                  <a:gd fmla="*/ 32 h 189" name="T43"/>
                  <a:gd fmla="*/ 64 w 181" name="T44"/>
                  <a:gd fmla="*/ 21 h 189" name="T45"/>
                  <a:gd fmla="*/ 99 w 181" name="T46"/>
                  <a:gd fmla="*/ 11 h 189" name="T47"/>
                  <a:gd fmla="*/ 113 w 181" name="T48"/>
                  <a:gd fmla="*/ 7 h 189" name="T49"/>
                  <a:gd fmla="*/ 133 w 181" name="T50"/>
                  <a:gd fmla="*/ 14 h 189" name="T51"/>
                  <a:gd fmla="*/ 143 w 181" name="T52"/>
                  <a:gd fmla="*/ 30 h 189" name="T53"/>
                  <a:gd fmla="*/ 160 w 181" name="T54"/>
                  <a:gd fmla="*/ 98 h 189" name="T55"/>
                  <a:gd fmla="*/ 183 w 181" name="T56"/>
                  <a:gd fmla="*/ 162 h 189" name="T57"/>
                  <a:gd fmla="*/ 200 w 181" name="T58"/>
                  <a:gd fmla="*/ 181 h 189" name="T59"/>
                  <a:gd fmla="*/ 227 w 181" name="T60"/>
                  <a:gd fmla="*/ 226 h 189" name="T61"/>
                  <a:gd fmla="*/ 304 w 181" name="T62"/>
                  <a:gd fmla="*/ 325 h 189" name="T63"/>
                  <a:gd fmla="*/ 210 w 181" name="T64"/>
                  <a:gd fmla="*/ 336 h 189" name="T65"/>
                  <a:gd fmla="*/ 175 w 181" name="T66"/>
                  <a:gd fmla="*/ 268 h 189" name="T67"/>
                  <a:gd fmla="*/ 138 w 181" name="T68"/>
                  <a:gd fmla="*/ 213 h 189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w 181" name="T105"/>
                  <a:gd fmla="*/ 0 h 189" name="T106"/>
                  <a:gd fmla="*/ 181 w 181" name="T107"/>
                  <a:gd fmla="*/ 189 h 189" name="T108"/>
                </a:gdLst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b="T108" l="T105" r="T107" t="T106"/>
                <a:pathLst>
                  <a:path h="189" w="181">
                    <a:moveTo>
                      <a:pt x="82" y="120"/>
                    </a:moveTo>
                    <a:cubicBezTo>
                      <a:pt x="82" y="120"/>
                      <a:pt x="77" y="111"/>
                      <a:pt x="72" y="106"/>
                    </a:cubicBezTo>
                    <a:cubicBezTo>
                      <a:pt x="67" y="102"/>
                      <a:pt x="53" y="92"/>
                      <a:pt x="48" y="88"/>
                    </a:cubicBezTo>
                    <a:cubicBezTo>
                      <a:pt x="44" y="84"/>
                      <a:pt x="36" y="75"/>
                      <a:pt x="33" y="72"/>
                    </a:cubicBezTo>
                    <a:cubicBezTo>
                      <a:pt x="30" y="69"/>
                      <a:pt x="29" y="67"/>
                      <a:pt x="27" y="64"/>
                    </a:cubicBezTo>
                    <a:cubicBezTo>
                      <a:pt x="25" y="61"/>
                      <a:pt x="20" y="51"/>
                      <a:pt x="18" y="48"/>
                    </a:cubicBezTo>
                    <a:cubicBezTo>
                      <a:pt x="16" y="44"/>
                      <a:pt x="14" y="41"/>
                      <a:pt x="12" y="38"/>
                    </a:cubicBezTo>
                    <a:cubicBezTo>
                      <a:pt x="10" y="34"/>
                      <a:pt x="9" y="33"/>
                      <a:pt x="8" y="32"/>
                    </a:cubicBezTo>
                    <a:cubicBezTo>
                      <a:pt x="8" y="30"/>
                      <a:pt x="5" y="21"/>
                      <a:pt x="4" y="17"/>
                    </a:cubicBezTo>
                    <a:cubicBezTo>
                      <a:pt x="3" y="14"/>
                      <a:pt x="2" y="12"/>
                      <a:pt x="1" y="10"/>
                    </a:cubicBezTo>
                    <a:cubicBezTo>
                      <a:pt x="0" y="8"/>
                      <a:pt x="3" y="5"/>
                      <a:pt x="4" y="4"/>
                    </a:cubicBezTo>
                    <a:cubicBezTo>
                      <a:pt x="5" y="4"/>
                      <a:pt x="9" y="0"/>
                      <a:pt x="15" y="4"/>
                    </a:cubicBezTo>
                    <a:cubicBezTo>
                      <a:pt x="21" y="8"/>
                      <a:pt x="20" y="11"/>
                      <a:pt x="22" y="12"/>
                    </a:cubicBezTo>
                    <a:cubicBezTo>
                      <a:pt x="23" y="13"/>
                      <a:pt x="25" y="20"/>
                      <a:pt x="26" y="22"/>
                    </a:cubicBezTo>
                    <a:cubicBezTo>
                      <a:pt x="27" y="23"/>
                      <a:pt x="28" y="28"/>
                      <a:pt x="29" y="30"/>
                    </a:cubicBezTo>
                    <a:cubicBezTo>
                      <a:pt x="30" y="31"/>
                      <a:pt x="35" y="38"/>
                      <a:pt x="37" y="42"/>
                    </a:cubicBezTo>
                    <a:cubicBezTo>
                      <a:pt x="40" y="47"/>
                      <a:pt x="41" y="45"/>
                      <a:pt x="41" y="45"/>
                    </a:cubicBezTo>
                    <a:cubicBezTo>
                      <a:pt x="41" y="45"/>
                      <a:pt x="44" y="42"/>
                      <a:pt x="48" y="42"/>
                    </a:cubicBezTo>
                    <a:cubicBezTo>
                      <a:pt x="50" y="41"/>
                      <a:pt x="51" y="39"/>
                      <a:pt x="51" y="39"/>
                    </a:cubicBezTo>
                    <a:cubicBezTo>
                      <a:pt x="51" y="39"/>
                      <a:pt x="50" y="37"/>
                      <a:pt x="52" y="35"/>
                    </a:cubicBezTo>
                    <a:cubicBezTo>
                      <a:pt x="50" y="33"/>
                      <a:pt x="49" y="30"/>
                      <a:pt x="48" y="26"/>
                    </a:cubicBezTo>
                    <a:cubicBezTo>
                      <a:pt x="48" y="26"/>
                      <a:pt x="45" y="22"/>
                      <a:pt x="43" y="18"/>
                    </a:cubicBezTo>
                    <a:cubicBezTo>
                      <a:pt x="41" y="13"/>
                      <a:pt x="38" y="12"/>
                      <a:pt x="38" y="12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67" y="4"/>
                      <a:pt x="67" y="4"/>
                      <a:pt x="67" y="4"/>
                    </a:cubicBezTo>
                    <a:cubicBezTo>
                      <a:pt x="67" y="4"/>
                      <a:pt x="72" y="7"/>
                      <a:pt x="79" y="8"/>
                    </a:cubicBezTo>
                    <a:cubicBezTo>
                      <a:pt x="84" y="9"/>
                      <a:pt x="85" y="17"/>
                      <a:pt x="85" y="17"/>
                    </a:cubicBezTo>
                    <a:cubicBezTo>
                      <a:pt x="85" y="17"/>
                      <a:pt x="90" y="45"/>
                      <a:pt x="95" y="55"/>
                    </a:cubicBezTo>
                    <a:cubicBezTo>
                      <a:pt x="99" y="66"/>
                      <a:pt x="105" y="85"/>
                      <a:pt x="109" y="91"/>
                    </a:cubicBezTo>
                    <a:cubicBezTo>
                      <a:pt x="113" y="97"/>
                      <a:pt x="117" y="98"/>
                      <a:pt x="119" y="102"/>
                    </a:cubicBezTo>
                    <a:cubicBezTo>
                      <a:pt x="121" y="106"/>
                      <a:pt x="131" y="122"/>
                      <a:pt x="135" y="127"/>
                    </a:cubicBezTo>
                    <a:cubicBezTo>
                      <a:pt x="139" y="131"/>
                      <a:pt x="181" y="183"/>
                      <a:pt x="181" y="183"/>
                    </a:cubicBezTo>
                    <a:cubicBezTo>
                      <a:pt x="125" y="189"/>
                      <a:pt x="125" y="189"/>
                      <a:pt x="125" y="189"/>
                    </a:cubicBezTo>
                    <a:cubicBezTo>
                      <a:pt x="118" y="175"/>
                      <a:pt x="109" y="158"/>
                      <a:pt x="104" y="151"/>
                    </a:cubicBezTo>
                    <a:cubicBezTo>
                      <a:pt x="95" y="135"/>
                      <a:pt x="82" y="120"/>
                      <a:pt x="82" y="120"/>
                    </a:cubicBez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1" name="Freeform 334"/>
              <p:cNvSpPr>
                <a:spLocks noChangeArrowheads="1"/>
              </p:cNvSpPr>
              <p:nvPr/>
            </p:nvSpPr>
            <p:spPr bwMode="auto">
              <a:xfrm>
                <a:off x="2585" y="2431"/>
                <a:ext cx="110" cy="61"/>
              </a:xfrm>
              <a:custGeom>
                <a:gdLst>
                  <a:gd fmla="*/ 110 w 65" name="T0"/>
                  <a:gd fmla="*/ 31 h 34" name="T1"/>
                  <a:gd fmla="*/ 80 w 65" name="T2"/>
                  <a:gd fmla="*/ 5 h 34" name="T3"/>
                  <a:gd fmla="*/ 68 w 65" name="T4"/>
                  <a:gd fmla="*/ 2 h 34" name="T5"/>
                  <a:gd fmla="*/ 63 w 65" name="T6"/>
                  <a:gd fmla="*/ 7 h 34" name="T7"/>
                  <a:gd fmla="*/ 30 w 65" name="T8"/>
                  <a:gd fmla="*/ 25 h 34" name="T9"/>
                  <a:gd fmla="*/ 15 w 65" name="T10"/>
                  <a:gd fmla="*/ 39 h 34" name="T11"/>
                  <a:gd fmla="*/ 0 w 65" name="T12"/>
                  <a:gd fmla="*/ 50 h 34" name="T13"/>
                  <a:gd fmla="*/ 2 w 65" name="T14"/>
                  <a:gd fmla="*/ 52 h 34" name="T15"/>
                  <a:gd fmla="*/ 17 w 65" name="T16"/>
                  <a:gd fmla="*/ 59 h 34" name="T17"/>
                  <a:gd fmla="*/ 42 w 65" name="T18"/>
                  <a:gd fmla="*/ 47 h 34" name="T19"/>
                  <a:gd fmla="*/ 64 w 65" name="T20"/>
                  <a:gd fmla="*/ 38 h 34" name="T21"/>
                  <a:gd fmla="*/ 68 w 65" name="T22"/>
                  <a:gd fmla="*/ 43 h 34" name="T23"/>
                  <a:gd fmla="*/ 110 w 65" name="T24"/>
                  <a:gd fmla="*/ 31 h 34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65" name="T39"/>
                  <a:gd fmla="*/ 0 h 34" name="T40"/>
                  <a:gd fmla="*/ 65 w 65" name="T41"/>
                  <a:gd fmla="*/ 34 h 34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34" w="65">
                    <a:moveTo>
                      <a:pt x="65" y="17"/>
                    </a:moveTo>
                    <a:cubicBezTo>
                      <a:pt x="65" y="17"/>
                      <a:pt x="50" y="5"/>
                      <a:pt x="47" y="3"/>
                    </a:cubicBezTo>
                    <a:cubicBezTo>
                      <a:pt x="45" y="0"/>
                      <a:pt x="40" y="1"/>
                      <a:pt x="40" y="1"/>
                    </a:cubicBezTo>
                    <a:cubicBezTo>
                      <a:pt x="40" y="1"/>
                      <a:pt x="39" y="2"/>
                      <a:pt x="37" y="4"/>
                    </a:cubicBezTo>
                    <a:cubicBezTo>
                      <a:pt x="35" y="6"/>
                      <a:pt x="22" y="11"/>
                      <a:pt x="18" y="14"/>
                    </a:cubicBezTo>
                    <a:cubicBezTo>
                      <a:pt x="14" y="17"/>
                      <a:pt x="11" y="20"/>
                      <a:pt x="9" y="22"/>
                    </a:cubicBezTo>
                    <a:cubicBezTo>
                      <a:pt x="8" y="23"/>
                      <a:pt x="3" y="25"/>
                      <a:pt x="0" y="28"/>
                    </a:cubicBezTo>
                    <a:cubicBezTo>
                      <a:pt x="0" y="30"/>
                      <a:pt x="1" y="29"/>
                      <a:pt x="1" y="29"/>
                    </a:cubicBezTo>
                    <a:cubicBezTo>
                      <a:pt x="1" y="29"/>
                      <a:pt x="4" y="34"/>
                      <a:pt x="10" y="33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5" y="26"/>
                      <a:pt x="33" y="27"/>
                      <a:pt x="38" y="21"/>
                    </a:cubicBezTo>
                    <a:cubicBezTo>
                      <a:pt x="39" y="22"/>
                      <a:pt x="39" y="22"/>
                      <a:pt x="40" y="24"/>
                    </a:cubicBezTo>
                    <a:lnTo>
                      <a:pt x="65" y="17"/>
                    </a:ln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2" name="Freeform 335"/>
              <p:cNvSpPr>
                <a:spLocks noChangeArrowheads="1"/>
              </p:cNvSpPr>
              <p:nvPr/>
            </p:nvSpPr>
            <p:spPr bwMode="auto">
              <a:xfrm>
                <a:off x="2616" y="2533"/>
                <a:ext cx="15" cy="23"/>
              </a:xfrm>
              <a:custGeom>
                <a:gdLst>
                  <a:gd fmla="*/ 2 w 9" name="T0"/>
                  <a:gd fmla="*/ 0 h 13" name="T1"/>
                  <a:gd fmla="*/ 2 w 9" name="T2"/>
                  <a:gd fmla="*/ 21 h 13" name="T3"/>
                  <a:gd fmla="*/ 7 w 9" name="T4"/>
                  <a:gd fmla="*/ 19 h 13" name="T5"/>
                  <a:gd fmla="*/ 13 w 9" name="T6"/>
                  <a:gd fmla="*/ 18 h 13" name="T7"/>
                  <a:gd fmla="*/ 2 w 9" name="T8"/>
                  <a:gd fmla="*/ 0 h 1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13" name="T16"/>
                  <a:gd fmla="*/ 9 w 9" name="T17"/>
                  <a:gd fmla="*/ 13 h 1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" w="9">
                    <a:moveTo>
                      <a:pt x="1" y="0"/>
                    </a:moveTo>
                    <a:cubicBezTo>
                      <a:pt x="1" y="0"/>
                      <a:pt x="0" y="8"/>
                      <a:pt x="1" y="12"/>
                    </a:cubicBezTo>
                    <a:cubicBezTo>
                      <a:pt x="3" y="13"/>
                      <a:pt x="4" y="11"/>
                      <a:pt x="4" y="11"/>
                    </a:cubicBezTo>
                    <a:cubicBezTo>
                      <a:pt x="5" y="10"/>
                      <a:pt x="6" y="11"/>
                      <a:pt x="8" y="10"/>
                    </a:cubicBezTo>
                    <a:cubicBezTo>
                      <a:pt x="9" y="1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CC745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3" name="Freeform 336"/>
              <p:cNvSpPr>
                <a:spLocks noChangeArrowheads="1"/>
              </p:cNvSpPr>
              <p:nvPr/>
            </p:nvSpPr>
            <p:spPr bwMode="auto">
              <a:xfrm>
                <a:off x="2631" y="2455"/>
                <a:ext cx="94" cy="42"/>
              </a:xfrm>
              <a:custGeom>
                <a:gdLst>
                  <a:gd fmla="*/ 91 w 56" name="T0"/>
                  <a:gd fmla="*/ 16 h 24" name="T1"/>
                  <a:gd fmla="*/ 8 w 56" name="T2"/>
                  <a:gd fmla="*/ 42 h 24" name="T3"/>
                  <a:gd fmla="*/ 0 w 56" name="T4"/>
                  <a:gd fmla="*/ 26 h 24" name="T5"/>
                  <a:gd fmla="*/ 86 w 56" name="T6"/>
                  <a:gd fmla="*/ 0 h 24" name="T7"/>
                  <a:gd fmla="*/ 92 w 56" name="T8"/>
                  <a:gd fmla="*/ 7 h 24" name="T9"/>
                  <a:gd fmla="*/ 91 w 56" name="T10"/>
                  <a:gd fmla="*/ 16 h 2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6" name="T18"/>
                  <a:gd fmla="*/ 0 h 24" name="T19"/>
                  <a:gd fmla="*/ 56 w 56" name="T20"/>
                  <a:gd fmla="*/ 24 h 2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4" w="56">
                    <a:moveTo>
                      <a:pt x="54" y="9"/>
                    </a:moveTo>
                    <a:cubicBezTo>
                      <a:pt x="5" y="24"/>
                      <a:pt x="5" y="24"/>
                      <a:pt x="5" y="24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2" y="0"/>
                      <a:pt x="54" y="1"/>
                      <a:pt x="55" y="4"/>
                    </a:cubicBezTo>
                    <a:cubicBezTo>
                      <a:pt x="56" y="6"/>
                      <a:pt x="55" y="7"/>
                      <a:pt x="54" y="9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4" name="Freeform 337"/>
              <p:cNvSpPr>
                <a:spLocks noChangeArrowheads="1"/>
              </p:cNvSpPr>
              <p:nvPr/>
            </p:nvSpPr>
            <p:spPr bwMode="auto">
              <a:xfrm>
                <a:off x="2559" y="2494"/>
                <a:ext cx="33" cy="19"/>
              </a:xfrm>
              <a:custGeom>
                <a:gdLst>
                  <a:gd fmla="*/ 0 w 33" name="T0"/>
                  <a:gd fmla="*/ 19 h 19" name="T1"/>
                  <a:gd fmla="*/ 33 w 33" name="T2"/>
                  <a:gd fmla="*/ 17 h 19" name="T3"/>
                  <a:gd fmla="*/ 28 w 33" name="T4"/>
                  <a:gd fmla="*/ 0 h 19" name="T5"/>
                  <a:gd fmla="*/ 0 w 33" name="T6"/>
                  <a:gd fmla="*/ 19 h 1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19" name="T13"/>
                  <a:gd fmla="*/ 33 w 33" name="T14"/>
                  <a:gd fmla="*/ 19 h 1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9" w="33">
                    <a:moveTo>
                      <a:pt x="0" y="19"/>
                    </a:moveTo>
                    <a:lnTo>
                      <a:pt x="33" y="17"/>
                    </a:lnTo>
                    <a:lnTo>
                      <a:pt x="28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D5937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5" name="Freeform 338"/>
              <p:cNvSpPr>
                <a:spLocks noChangeArrowheads="1"/>
              </p:cNvSpPr>
              <p:nvPr/>
            </p:nvSpPr>
            <p:spPr bwMode="auto">
              <a:xfrm>
                <a:off x="2559" y="2499"/>
                <a:ext cx="33" cy="14"/>
              </a:xfrm>
              <a:custGeom>
                <a:gdLst>
                  <a:gd fmla="*/ 0 w 33" name="T0"/>
                  <a:gd fmla="*/ 14 h 14" name="T1"/>
                  <a:gd fmla="*/ 33 w 33" name="T2"/>
                  <a:gd fmla="*/ 9 h 14" name="T3"/>
                  <a:gd fmla="*/ 30 w 33" name="T4"/>
                  <a:gd fmla="*/ 0 h 14" name="T5"/>
                  <a:gd fmla="*/ 0 w 33" name="T6"/>
                  <a:gd fmla="*/ 14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14" name="T13"/>
                  <a:gd fmla="*/ 33 w 33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33">
                    <a:moveTo>
                      <a:pt x="0" y="14"/>
                    </a:moveTo>
                    <a:lnTo>
                      <a:pt x="33" y="9"/>
                    </a:lnTo>
                    <a:lnTo>
                      <a:pt x="3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DCAC9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6" name="Freeform 339"/>
              <p:cNvSpPr>
                <a:spLocks noChangeArrowheads="1"/>
              </p:cNvSpPr>
              <p:nvPr/>
            </p:nvSpPr>
            <p:spPr bwMode="auto">
              <a:xfrm>
                <a:off x="2585" y="2490"/>
                <a:ext cx="22" cy="21"/>
              </a:xfrm>
              <a:custGeom>
                <a:gdLst>
                  <a:gd fmla="*/ 7 w 13" name="T0"/>
                  <a:gd fmla="*/ 21 h 12" name="T1"/>
                  <a:gd fmla="*/ 22 w 13" name="T2"/>
                  <a:gd fmla="*/ 16 h 12" name="T3"/>
                  <a:gd fmla="*/ 19 w 13" name="T4"/>
                  <a:gd fmla="*/ 0 h 12" name="T5"/>
                  <a:gd fmla="*/ 2 w 13" name="T6"/>
                  <a:gd fmla="*/ 4 h 12" name="T7"/>
                  <a:gd fmla="*/ 2 w 13" name="T8"/>
                  <a:gd fmla="*/ 14 h 12" name="T9"/>
                  <a:gd fmla="*/ 7 w 13" name="T10"/>
                  <a:gd fmla="*/ 21 h 1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3" name="T18"/>
                  <a:gd fmla="*/ 0 h 12" name="T19"/>
                  <a:gd fmla="*/ 13 w 13" name="T20"/>
                  <a:gd fmla="*/ 12 h 1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2" w="13">
                    <a:moveTo>
                      <a:pt x="4" y="12"/>
                    </a:moveTo>
                    <a:cubicBezTo>
                      <a:pt x="13" y="9"/>
                      <a:pt x="13" y="9"/>
                      <a:pt x="13" y="9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5"/>
                      <a:pt x="1" y="8"/>
                    </a:cubicBezTo>
                    <a:cubicBezTo>
                      <a:pt x="2" y="11"/>
                      <a:pt x="4" y="12"/>
                      <a:pt x="4" y="12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7" name="Freeform 340"/>
              <p:cNvSpPr>
                <a:spLocks noChangeArrowheads="1"/>
              </p:cNvSpPr>
              <p:nvPr/>
            </p:nvSpPr>
            <p:spPr bwMode="auto">
              <a:xfrm>
                <a:off x="2631" y="2455"/>
                <a:ext cx="91" cy="30"/>
              </a:xfrm>
              <a:custGeom>
                <a:gdLst>
                  <a:gd fmla="*/ 86 w 54" name="T0"/>
                  <a:gd fmla="*/ 0 h 17" name="T1"/>
                  <a:gd fmla="*/ 0 w 54" name="T2"/>
                  <a:gd fmla="*/ 26 h 17" name="T3"/>
                  <a:gd fmla="*/ 2 w 54" name="T4"/>
                  <a:gd fmla="*/ 30 h 17" name="T5"/>
                  <a:gd fmla="*/ 91 w 54" name="T6"/>
                  <a:gd fmla="*/ 2 h 17" name="T7"/>
                  <a:gd fmla="*/ 86 w 54" name="T8"/>
                  <a:gd fmla="*/ 0 h 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4" name="T15"/>
                  <a:gd fmla="*/ 0 h 17" name="T16"/>
                  <a:gd fmla="*/ 54 w 54" name="T17"/>
                  <a:gd fmla="*/ 17 h 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" w="54">
                    <a:moveTo>
                      <a:pt x="51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9" y="15"/>
                      <a:pt x="45" y="4"/>
                      <a:pt x="54" y="1"/>
                    </a:cubicBezTo>
                    <a:cubicBezTo>
                      <a:pt x="53" y="1"/>
                      <a:pt x="51" y="0"/>
                      <a:pt x="51" y="0"/>
                    </a:cubicBezTo>
                    <a:close/>
                  </a:path>
                </a:pathLst>
              </a:custGeom>
              <a:solidFill>
                <a:srgbClr val="6D004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8" name="Freeform 341"/>
              <p:cNvSpPr>
                <a:spLocks noChangeArrowheads="1"/>
              </p:cNvSpPr>
              <p:nvPr/>
            </p:nvSpPr>
            <p:spPr bwMode="auto">
              <a:xfrm>
                <a:off x="2638" y="2465"/>
                <a:ext cx="85" cy="32"/>
              </a:xfrm>
              <a:custGeom>
                <a:gdLst>
                  <a:gd fmla="*/ 2 w 51" name="T0"/>
                  <a:gd fmla="*/ 32 h 18" name="T1"/>
                  <a:gd fmla="*/ 83 w 51" name="T2"/>
                  <a:gd fmla="*/ 5 h 18" name="T3"/>
                  <a:gd fmla="*/ 85 w 51" name="T4"/>
                  <a:gd fmla="*/ 0 h 18" name="T5"/>
                  <a:gd fmla="*/ 0 w 51" name="T6"/>
                  <a:gd fmla="*/ 28 h 18" name="T7"/>
                  <a:gd fmla="*/ 2 w 51" name="T8"/>
                  <a:gd fmla="*/ 32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1" name="T15"/>
                  <a:gd fmla="*/ 0 h 18" name="T16"/>
                  <a:gd fmla="*/ 51 w 51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51">
                    <a:moveTo>
                      <a:pt x="1" y="18"/>
                    </a:moveTo>
                    <a:cubicBezTo>
                      <a:pt x="50" y="3"/>
                      <a:pt x="50" y="3"/>
                      <a:pt x="50" y="3"/>
                    </a:cubicBezTo>
                    <a:cubicBezTo>
                      <a:pt x="51" y="2"/>
                      <a:pt x="51" y="1"/>
                      <a:pt x="51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8"/>
                      <a:pt x="1" y="18"/>
                    </a:cubicBezTo>
                    <a:close/>
                  </a:path>
                </a:pathLst>
              </a:custGeom>
              <a:solidFill>
                <a:srgbClr val="6D004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89" name="Freeform 342"/>
              <p:cNvSpPr>
                <a:spLocks noChangeArrowheads="1"/>
              </p:cNvSpPr>
              <p:nvPr/>
            </p:nvSpPr>
            <p:spPr bwMode="auto">
              <a:xfrm>
                <a:off x="2587" y="2490"/>
                <a:ext cx="17" cy="9"/>
              </a:xfrm>
              <a:custGeom>
                <a:gdLst>
                  <a:gd fmla="*/ 17 w 10" name="T0"/>
                  <a:gd fmla="*/ 0 h 5" name="T1"/>
                  <a:gd fmla="*/ 0 w 10" name="T2"/>
                  <a:gd fmla="*/ 4 h 5" name="T3"/>
                  <a:gd fmla="*/ 0 w 10" name="T4"/>
                  <a:gd fmla="*/ 9 h 5" name="T5"/>
                  <a:gd fmla="*/ 17 w 10" name="T6"/>
                  <a:gd fmla="*/ 4 h 5" name="T7"/>
                  <a:gd fmla="*/ 17 w 10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5" name="T16"/>
                  <a:gd fmla="*/ 10 w 10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10">
                    <a:moveTo>
                      <a:pt x="1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10" y="2"/>
                      <a:pt x="10" y="2"/>
                      <a:pt x="10" y="2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D004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0" name="Freeform 343"/>
              <p:cNvSpPr>
                <a:spLocks noChangeArrowheads="1"/>
              </p:cNvSpPr>
              <p:nvPr/>
            </p:nvSpPr>
            <p:spPr bwMode="auto">
              <a:xfrm>
                <a:off x="2589" y="2502"/>
                <a:ext cx="18" cy="9"/>
              </a:xfrm>
              <a:custGeom>
                <a:gdLst>
                  <a:gd fmla="*/ 3 w 11" name="T0"/>
                  <a:gd fmla="*/ 9 h 5" name="T1"/>
                  <a:gd fmla="*/ 18 w 11" name="T2"/>
                  <a:gd fmla="*/ 4 h 5" name="T3"/>
                  <a:gd fmla="*/ 18 w 11" name="T4"/>
                  <a:gd fmla="*/ 0 h 5" name="T5"/>
                  <a:gd fmla="*/ 0 w 11" name="T6"/>
                  <a:gd fmla="*/ 5 h 5" name="T7"/>
                  <a:gd fmla="*/ 3 w 11" name="T8"/>
                  <a:gd fmla="*/ 9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5" name="T16"/>
                  <a:gd fmla="*/ 11 w 11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11">
                    <a:moveTo>
                      <a:pt x="2" y="5"/>
                    </a:moveTo>
                    <a:cubicBezTo>
                      <a:pt x="11" y="2"/>
                      <a:pt x="11" y="2"/>
                      <a:pt x="11" y="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4"/>
                      <a:pt x="2" y="5"/>
                      <a:pt x="2" y="5"/>
                    </a:cubicBezTo>
                    <a:close/>
                  </a:path>
                </a:pathLst>
              </a:custGeom>
              <a:solidFill>
                <a:srgbClr val="6D004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1" name="Freeform 344"/>
              <p:cNvSpPr>
                <a:spLocks noChangeArrowheads="1"/>
              </p:cNvSpPr>
              <p:nvPr/>
            </p:nvSpPr>
            <p:spPr bwMode="auto">
              <a:xfrm>
                <a:off x="2559" y="2506"/>
                <a:ext cx="10" cy="7"/>
              </a:xfrm>
              <a:custGeom>
                <a:gdLst>
                  <a:gd fmla="*/ 0 w 6" name="T0"/>
                  <a:gd fmla="*/ 7 h 4" name="T1"/>
                  <a:gd fmla="*/ 10 w 6" name="T2"/>
                  <a:gd fmla="*/ 7 h 4" name="T3"/>
                  <a:gd fmla="*/ 8 w 6" name="T4"/>
                  <a:gd fmla="*/ 4 h 4" name="T5"/>
                  <a:gd fmla="*/ 8 w 6" name="T6"/>
                  <a:gd fmla="*/ 0 h 4" name="T7"/>
                  <a:gd fmla="*/ 0 w 6" name="T8"/>
                  <a:gd fmla="*/ 7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4" name="T16"/>
                  <a:gd fmla="*/ 6 w 6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6">
                    <a:moveTo>
                      <a:pt x="0" y="4"/>
                    </a:move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5" y="3"/>
                      <a:pt x="5" y="2"/>
                    </a:cubicBezTo>
                    <a:cubicBezTo>
                      <a:pt x="5" y="1"/>
                      <a:pt x="5" y="0"/>
                      <a:pt x="5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038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2" name="Freeform 345"/>
              <p:cNvSpPr>
                <a:spLocks noChangeArrowheads="1"/>
              </p:cNvSpPr>
              <p:nvPr/>
            </p:nvSpPr>
            <p:spPr bwMode="auto">
              <a:xfrm>
                <a:off x="2248" y="3501"/>
                <a:ext cx="683" cy="88"/>
              </a:xfrm>
              <a:custGeom>
                <a:gdLst>
                  <a:gd fmla="*/ 0 w 407" name="T0"/>
                  <a:gd fmla="*/ 40 h 50" name="T1"/>
                  <a:gd fmla="*/ 34 w 407" name="T2"/>
                  <a:gd fmla="*/ 21 h 50" name="T3"/>
                  <a:gd fmla="*/ 344 w 407" name="T4"/>
                  <a:gd fmla="*/ 51 h 50" name="T5"/>
                  <a:gd fmla="*/ 649 w 407" name="T6"/>
                  <a:gd fmla="*/ 0 h 50" name="T7"/>
                  <a:gd fmla="*/ 683 w 407" name="T8"/>
                  <a:gd fmla="*/ 18 h 50" name="T9"/>
                  <a:gd fmla="*/ 651 w 407" name="T10"/>
                  <a:gd fmla="*/ 35 h 50" name="T11"/>
                  <a:gd fmla="*/ 346 w 407" name="T12"/>
                  <a:gd fmla="*/ 81 h 50" name="T13"/>
                  <a:gd fmla="*/ 34 w 407" name="T14"/>
                  <a:gd fmla="*/ 56 h 50" name="T15"/>
                  <a:gd fmla="*/ 0 w 407" name="T16"/>
                  <a:gd fmla="*/ 40 h 5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07" name="T27"/>
                  <a:gd fmla="*/ 0 h 50" name="T28"/>
                  <a:gd fmla="*/ 407 w 407" name="T29"/>
                  <a:gd fmla="*/ 50 h 5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0" w="407">
                    <a:moveTo>
                      <a:pt x="0" y="23"/>
                    </a:moveTo>
                    <a:cubicBezTo>
                      <a:pt x="0" y="17"/>
                      <a:pt x="9" y="13"/>
                      <a:pt x="20" y="12"/>
                    </a:cubicBezTo>
                    <a:cubicBezTo>
                      <a:pt x="20" y="12"/>
                      <a:pt x="94" y="33"/>
                      <a:pt x="205" y="29"/>
                    </a:cubicBezTo>
                    <a:cubicBezTo>
                      <a:pt x="317" y="25"/>
                      <a:pt x="387" y="0"/>
                      <a:pt x="387" y="0"/>
                    </a:cubicBezTo>
                    <a:cubicBezTo>
                      <a:pt x="398" y="0"/>
                      <a:pt x="407" y="4"/>
                      <a:pt x="407" y="10"/>
                    </a:cubicBezTo>
                    <a:cubicBezTo>
                      <a:pt x="407" y="15"/>
                      <a:pt x="399" y="20"/>
                      <a:pt x="388" y="20"/>
                    </a:cubicBezTo>
                    <a:cubicBezTo>
                      <a:pt x="388" y="20"/>
                      <a:pt x="313" y="43"/>
                      <a:pt x="206" y="46"/>
                    </a:cubicBezTo>
                    <a:cubicBezTo>
                      <a:pt x="99" y="50"/>
                      <a:pt x="20" y="32"/>
                      <a:pt x="20" y="32"/>
                    </a:cubicBezTo>
                    <a:cubicBezTo>
                      <a:pt x="10" y="33"/>
                      <a:pt x="1" y="29"/>
                      <a:pt x="0" y="23"/>
                    </a:cubicBezTo>
                    <a:close/>
                  </a:path>
                </a:pathLst>
              </a:custGeom>
              <a:solidFill>
                <a:srgbClr val="6038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3" name="Freeform 346"/>
              <p:cNvSpPr>
                <a:spLocks noChangeArrowheads="1"/>
              </p:cNvSpPr>
              <p:nvPr/>
            </p:nvSpPr>
            <p:spPr bwMode="auto">
              <a:xfrm>
                <a:off x="2281" y="3069"/>
                <a:ext cx="588" cy="224"/>
              </a:xfrm>
              <a:custGeom>
                <a:gdLst>
                  <a:gd fmla="*/ 588 w 350" name="T0"/>
                  <a:gd fmla="*/ 215 h 126" name="T1"/>
                  <a:gd fmla="*/ 0 w 350" name="T2"/>
                  <a:gd fmla="*/ 224 h 126" name="T3"/>
                  <a:gd fmla="*/ 60 w 350" name="T4"/>
                  <a:gd fmla="*/ 14 h 126" name="T5"/>
                  <a:gd fmla="*/ 516 w 350" name="T6"/>
                  <a:gd fmla="*/ 0 h 126" name="T7"/>
                  <a:gd fmla="*/ 588 w 350" name="T8"/>
                  <a:gd fmla="*/ 215 h 1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50" name="T15"/>
                  <a:gd fmla="*/ 0 h 126" name="T16"/>
                  <a:gd fmla="*/ 350 w 350" name="T17"/>
                  <a:gd fmla="*/ 126 h 1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5" w="350">
                    <a:moveTo>
                      <a:pt x="350" y="121"/>
                    </a:moveTo>
                    <a:cubicBezTo>
                      <a:pt x="0" y="126"/>
                      <a:pt x="0" y="126"/>
                      <a:pt x="0" y="126"/>
                    </a:cubicBezTo>
                    <a:cubicBezTo>
                      <a:pt x="0" y="126"/>
                      <a:pt x="37" y="62"/>
                      <a:pt x="36" y="8"/>
                    </a:cubicBezTo>
                    <a:cubicBezTo>
                      <a:pt x="307" y="0"/>
                      <a:pt x="307" y="0"/>
                      <a:pt x="307" y="0"/>
                    </a:cubicBezTo>
                    <a:cubicBezTo>
                      <a:pt x="304" y="40"/>
                      <a:pt x="350" y="121"/>
                      <a:pt x="350" y="121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4" name="Freeform 347"/>
              <p:cNvSpPr>
                <a:spLocks noChangeArrowheads="1"/>
              </p:cNvSpPr>
              <p:nvPr/>
            </p:nvSpPr>
            <p:spPr bwMode="auto">
              <a:xfrm>
                <a:off x="2026" y="2664"/>
                <a:ext cx="1052" cy="886"/>
              </a:xfrm>
              <a:custGeom>
                <a:gdLst>
                  <a:gd fmla="*/ 709 w 626" name="T0"/>
                  <a:gd fmla="*/ 98 h 499" name="T1"/>
                  <a:gd fmla="*/ 889 w 626" name="T2"/>
                  <a:gd fmla="*/ 431 h 499" name="T3"/>
                  <a:gd fmla="*/ 840 w 626" name="T4"/>
                  <a:gd fmla="*/ 566 h 499" name="T5"/>
                  <a:gd fmla="*/ 724 w 626" name="T6"/>
                  <a:gd fmla="*/ 561 h 499" name="T7"/>
                  <a:gd fmla="*/ 539 w 626" name="T8"/>
                  <a:gd fmla="*/ 552 h 499" name="T9"/>
                  <a:gd fmla="*/ 356 w 626" name="T10"/>
                  <a:gd fmla="*/ 574 h 499" name="T11"/>
                  <a:gd fmla="*/ 227 w 626" name="T12"/>
                  <a:gd fmla="*/ 579 h 499" name="T13"/>
                  <a:gd fmla="*/ 190 w 626" name="T14"/>
                  <a:gd fmla="*/ 511 h 499" name="T15"/>
                  <a:gd fmla="*/ 210 w 626" name="T16"/>
                  <a:gd fmla="*/ 76 h 499" name="T17"/>
                  <a:gd fmla="*/ 87 w 626" name="T18"/>
                  <a:gd fmla="*/ 41 h 499" name="T19"/>
                  <a:gd fmla="*/ 22 w 626" name="T20"/>
                  <a:gd fmla="*/ 515 h 499" name="T21"/>
                  <a:gd fmla="*/ 197 w 626" name="T22"/>
                  <a:gd fmla="*/ 850 h 499" name="T23"/>
                  <a:gd fmla="*/ 202 w 626" name="T24"/>
                  <a:gd fmla="*/ 859 h 499" name="T25"/>
                  <a:gd fmla="*/ 508 w 626" name="T26"/>
                  <a:gd fmla="*/ 884 h 499" name="T27"/>
                  <a:gd fmla="*/ 508 w 626" name="T28"/>
                  <a:gd fmla="*/ 886 h 499" name="T29"/>
                  <a:gd fmla="*/ 550 w 626" name="T30"/>
                  <a:gd fmla="*/ 882 h 499" name="T31"/>
                  <a:gd fmla="*/ 592 w 626" name="T32"/>
                  <a:gd fmla="*/ 882 h 499" name="T33"/>
                  <a:gd fmla="*/ 592 w 626" name="T34"/>
                  <a:gd fmla="*/ 881 h 499" name="T35"/>
                  <a:gd fmla="*/ 896 w 626" name="T36"/>
                  <a:gd fmla="*/ 836 h 499" name="T37"/>
                  <a:gd fmla="*/ 904 w 626" name="T38"/>
                  <a:gd fmla="*/ 815 h 499" name="T39"/>
                  <a:gd fmla="*/ 1039 w 626" name="T40"/>
                  <a:gd fmla="*/ 444 h 499" name="T41"/>
                  <a:gd fmla="*/ 815 w 626" name="T42"/>
                  <a:gd fmla="*/ 0 h 499" name="T43"/>
                  <a:gd fmla="*/ 709 w 626" name="T44"/>
                  <a:gd fmla="*/ 98 h 499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626" name="T69"/>
                  <a:gd fmla="*/ 0 h 499" name="T70"/>
                  <a:gd fmla="*/ 626 w 626" name="T71"/>
                  <a:gd fmla="*/ 499 h 499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499" w="626">
                    <a:moveTo>
                      <a:pt x="422" y="55"/>
                    </a:moveTo>
                    <a:cubicBezTo>
                      <a:pt x="422" y="55"/>
                      <a:pt x="533" y="171"/>
                      <a:pt x="529" y="243"/>
                    </a:cubicBezTo>
                    <a:cubicBezTo>
                      <a:pt x="527" y="269"/>
                      <a:pt x="514" y="296"/>
                      <a:pt x="500" y="319"/>
                    </a:cubicBezTo>
                    <a:cubicBezTo>
                      <a:pt x="481" y="329"/>
                      <a:pt x="456" y="321"/>
                      <a:pt x="431" y="316"/>
                    </a:cubicBezTo>
                    <a:cubicBezTo>
                      <a:pt x="396" y="309"/>
                      <a:pt x="358" y="310"/>
                      <a:pt x="321" y="311"/>
                    </a:cubicBezTo>
                    <a:cubicBezTo>
                      <a:pt x="284" y="312"/>
                      <a:pt x="246" y="313"/>
                      <a:pt x="212" y="323"/>
                    </a:cubicBezTo>
                    <a:cubicBezTo>
                      <a:pt x="184" y="331"/>
                      <a:pt x="156" y="342"/>
                      <a:pt x="135" y="326"/>
                    </a:cubicBezTo>
                    <a:cubicBezTo>
                      <a:pt x="127" y="314"/>
                      <a:pt x="119" y="302"/>
                      <a:pt x="113" y="288"/>
                    </a:cubicBezTo>
                    <a:cubicBezTo>
                      <a:pt x="87" y="230"/>
                      <a:pt x="125" y="43"/>
                      <a:pt x="125" y="4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0" y="207"/>
                      <a:pt x="13" y="290"/>
                    </a:cubicBezTo>
                    <a:cubicBezTo>
                      <a:pt x="25" y="364"/>
                      <a:pt x="99" y="458"/>
                      <a:pt x="117" y="479"/>
                    </a:cubicBezTo>
                    <a:cubicBezTo>
                      <a:pt x="118" y="481"/>
                      <a:pt x="119" y="483"/>
                      <a:pt x="120" y="484"/>
                    </a:cubicBezTo>
                    <a:cubicBezTo>
                      <a:pt x="198" y="497"/>
                      <a:pt x="254" y="498"/>
                      <a:pt x="302" y="498"/>
                    </a:cubicBezTo>
                    <a:cubicBezTo>
                      <a:pt x="302" y="499"/>
                      <a:pt x="302" y="499"/>
                      <a:pt x="302" y="499"/>
                    </a:cubicBezTo>
                    <a:cubicBezTo>
                      <a:pt x="311" y="498"/>
                      <a:pt x="319" y="498"/>
                      <a:pt x="327" y="497"/>
                    </a:cubicBezTo>
                    <a:cubicBezTo>
                      <a:pt x="336" y="497"/>
                      <a:pt x="344" y="497"/>
                      <a:pt x="352" y="497"/>
                    </a:cubicBezTo>
                    <a:cubicBezTo>
                      <a:pt x="352" y="496"/>
                      <a:pt x="352" y="496"/>
                      <a:pt x="352" y="496"/>
                    </a:cubicBezTo>
                    <a:cubicBezTo>
                      <a:pt x="400" y="494"/>
                      <a:pt x="456" y="488"/>
                      <a:pt x="533" y="471"/>
                    </a:cubicBezTo>
                    <a:cubicBezTo>
                      <a:pt x="535" y="467"/>
                      <a:pt x="537" y="463"/>
                      <a:pt x="538" y="459"/>
                    </a:cubicBezTo>
                    <a:cubicBezTo>
                      <a:pt x="557" y="426"/>
                      <a:pt x="611" y="320"/>
                      <a:pt x="618" y="250"/>
                    </a:cubicBezTo>
                    <a:cubicBezTo>
                      <a:pt x="626" y="166"/>
                      <a:pt x="485" y="0"/>
                      <a:pt x="485" y="0"/>
                    </a:cubicBezTo>
                    <a:lnTo>
                      <a:pt x="422" y="55"/>
                    </a:lnTo>
                    <a:close/>
                  </a:path>
                </a:pathLst>
              </a:custGeom>
              <a:solidFill>
                <a:srgbClr val="FB5B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5" name="Freeform 348"/>
              <p:cNvSpPr>
                <a:spLocks noChangeArrowheads="1"/>
              </p:cNvSpPr>
              <p:nvPr/>
            </p:nvSpPr>
            <p:spPr bwMode="auto">
              <a:xfrm>
                <a:off x="2026" y="2664"/>
                <a:ext cx="1052" cy="886"/>
              </a:xfrm>
              <a:custGeom>
                <a:gdLst>
                  <a:gd fmla="*/ 976 w 626" name="T0"/>
                  <a:gd fmla="*/ 501 h 499" name="T1"/>
                  <a:gd fmla="*/ 847 w 626" name="T2"/>
                  <a:gd fmla="*/ 726 h 499" name="T3"/>
                  <a:gd fmla="*/ 543 w 626" name="T4"/>
                  <a:gd fmla="*/ 668 h 499" name="T5"/>
                  <a:gd fmla="*/ 244 w 626" name="T6"/>
                  <a:gd fmla="*/ 724 h 499" name="T7"/>
                  <a:gd fmla="*/ 103 w 626" name="T8"/>
                  <a:gd fmla="*/ 542 h 499" name="T9"/>
                  <a:gd fmla="*/ 87 w 626" name="T10"/>
                  <a:gd fmla="*/ 41 h 499" name="T11"/>
                  <a:gd fmla="*/ 22 w 626" name="T12"/>
                  <a:gd fmla="*/ 515 h 499" name="T13"/>
                  <a:gd fmla="*/ 197 w 626" name="T14"/>
                  <a:gd fmla="*/ 850 h 499" name="T15"/>
                  <a:gd fmla="*/ 202 w 626" name="T16"/>
                  <a:gd fmla="*/ 859 h 499" name="T17"/>
                  <a:gd fmla="*/ 508 w 626" name="T18"/>
                  <a:gd fmla="*/ 884 h 499" name="T19"/>
                  <a:gd fmla="*/ 508 w 626" name="T20"/>
                  <a:gd fmla="*/ 886 h 499" name="T21"/>
                  <a:gd fmla="*/ 550 w 626" name="T22"/>
                  <a:gd fmla="*/ 882 h 499" name="T23"/>
                  <a:gd fmla="*/ 592 w 626" name="T24"/>
                  <a:gd fmla="*/ 882 h 499" name="T25"/>
                  <a:gd fmla="*/ 592 w 626" name="T26"/>
                  <a:gd fmla="*/ 881 h 499" name="T27"/>
                  <a:gd fmla="*/ 896 w 626" name="T28"/>
                  <a:gd fmla="*/ 836 h 499" name="T29"/>
                  <a:gd fmla="*/ 904 w 626" name="T30"/>
                  <a:gd fmla="*/ 815 h 499" name="T31"/>
                  <a:gd fmla="*/ 1039 w 626" name="T32"/>
                  <a:gd fmla="*/ 444 h 499" name="T33"/>
                  <a:gd fmla="*/ 815 w 626" name="T34"/>
                  <a:gd fmla="*/ 0 h 499" name="T35"/>
                  <a:gd fmla="*/ 976 w 626" name="T36"/>
                  <a:gd fmla="*/ 501 h 499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626" name="T57"/>
                  <a:gd fmla="*/ 0 h 499" name="T58"/>
                  <a:gd fmla="*/ 626 w 626" name="T59"/>
                  <a:gd fmla="*/ 499 h 499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499" w="626">
                    <a:moveTo>
                      <a:pt x="581" y="282"/>
                    </a:moveTo>
                    <a:cubicBezTo>
                      <a:pt x="577" y="320"/>
                      <a:pt x="518" y="386"/>
                      <a:pt x="504" y="409"/>
                    </a:cubicBezTo>
                    <a:cubicBezTo>
                      <a:pt x="485" y="419"/>
                      <a:pt x="360" y="374"/>
                      <a:pt x="323" y="376"/>
                    </a:cubicBezTo>
                    <a:cubicBezTo>
                      <a:pt x="286" y="377"/>
                      <a:pt x="166" y="425"/>
                      <a:pt x="145" y="408"/>
                    </a:cubicBezTo>
                    <a:cubicBezTo>
                      <a:pt x="125" y="400"/>
                      <a:pt x="79" y="342"/>
                      <a:pt x="61" y="305"/>
                    </a:cubicBezTo>
                    <a:cubicBezTo>
                      <a:pt x="30" y="244"/>
                      <a:pt x="52" y="23"/>
                      <a:pt x="52" y="23"/>
                    </a:cubicBezTo>
                    <a:cubicBezTo>
                      <a:pt x="52" y="23"/>
                      <a:pt x="0" y="207"/>
                      <a:pt x="13" y="290"/>
                    </a:cubicBezTo>
                    <a:cubicBezTo>
                      <a:pt x="25" y="364"/>
                      <a:pt x="99" y="458"/>
                      <a:pt x="117" y="479"/>
                    </a:cubicBezTo>
                    <a:cubicBezTo>
                      <a:pt x="118" y="481"/>
                      <a:pt x="119" y="483"/>
                      <a:pt x="120" y="484"/>
                    </a:cubicBezTo>
                    <a:cubicBezTo>
                      <a:pt x="198" y="497"/>
                      <a:pt x="254" y="498"/>
                      <a:pt x="302" y="498"/>
                    </a:cubicBezTo>
                    <a:cubicBezTo>
                      <a:pt x="302" y="499"/>
                      <a:pt x="302" y="499"/>
                      <a:pt x="302" y="499"/>
                    </a:cubicBezTo>
                    <a:cubicBezTo>
                      <a:pt x="311" y="498"/>
                      <a:pt x="319" y="498"/>
                      <a:pt x="327" y="497"/>
                    </a:cubicBezTo>
                    <a:cubicBezTo>
                      <a:pt x="336" y="497"/>
                      <a:pt x="344" y="497"/>
                      <a:pt x="352" y="497"/>
                    </a:cubicBezTo>
                    <a:cubicBezTo>
                      <a:pt x="352" y="496"/>
                      <a:pt x="352" y="496"/>
                      <a:pt x="352" y="496"/>
                    </a:cubicBezTo>
                    <a:cubicBezTo>
                      <a:pt x="400" y="494"/>
                      <a:pt x="456" y="488"/>
                      <a:pt x="533" y="471"/>
                    </a:cubicBezTo>
                    <a:cubicBezTo>
                      <a:pt x="535" y="467"/>
                      <a:pt x="537" y="463"/>
                      <a:pt x="538" y="459"/>
                    </a:cubicBezTo>
                    <a:cubicBezTo>
                      <a:pt x="557" y="426"/>
                      <a:pt x="611" y="320"/>
                      <a:pt x="618" y="250"/>
                    </a:cubicBezTo>
                    <a:cubicBezTo>
                      <a:pt x="626" y="166"/>
                      <a:pt x="485" y="0"/>
                      <a:pt x="485" y="0"/>
                    </a:cubicBezTo>
                    <a:cubicBezTo>
                      <a:pt x="485" y="0"/>
                      <a:pt x="591" y="164"/>
                      <a:pt x="581" y="282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6" name="Freeform 349"/>
              <p:cNvSpPr>
                <a:spLocks noChangeArrowheads="1"/>
              </p:cNvSpPr>
              <p:nvPr/>
            </p:nvSpPr>
            <p:spPr bwMode="auto">
              <a:xfrm>
                <a:off x="2416" y="3184"/>
                <a:ext cx="300" cy="347"/>
              </a:xfrm>
              <a:custGeom>
                <a:gdLst>
                  <a:gd fmla="*/ 184 w 179" name="T0"/>
                  <a:gd fmla="*/ 52 h 195" name="T1"/>
                  <a:gd fmla="*/ 184 w 179" name="T2"/>
                  <a:gd fmla="*/ 52 h 195" name="T3"/>
                  <a:gd fmla="*/ 144 w 179" name="T4"/>
                  <a:gd fmla="*/ 2 h 195" name="T5"/>
                  <a:gd fmla="*/ 107 w 179" name="T6"/>
                  <a:gd fmla="*/ 53 h 195" name="T7"/>
                  <a:gd fmla="*/ 107 w 179" name="T8"/>
                  <a:gd fmla="*/ 55 h 195" name="T9"/>
                  <a:gd fmla="*/ 2 w 179" name="T10"/>
                  <a:gd fmla="*/ 203 h 195" name="T11"/>
                  <a:gd fmla="*/ 154 w 179" name="T12"/>
                  <a:gd fmla="*/ 345 h 195" name="T13"/>
                  <a:gd fmla="*/ 298 w 179" name="T14"/>
                  <a:gd fmla="*/ 192 h 195" name="T15"/>
                  <a:gd fmla="*/ 184 w 179" name="T16"/>
                  <a:gd fmla="*/ 52 h 19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9" name="T27"/>
                  <a:gd fmla="*/ 0 h 195" name="T28"/>
                  <a:gd fmla="*/ 179 w 179" name="T29"/>
                  <a:gd fmla="*/ 195 h 19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95" w="179">
                    <a:moveTo>
                      <a:pt x="110" y="29"/>
                    </a:moveTo>
                    <a:cubicBezTo>
                      <a:pt x="110" y="29"/>
                      <a:pt x="110" y="29"/>
                      <a:pt x="110" y="29"/>
                    </a:cubicBezTo>
                    <a:cubicBezTo>
                      <a:pt x="110" y="19"/>
                      <a:pt x="96" y="0"/>
                      <a:pt x="86" y="1"/>
                    </a:cubicBezTo>
                    <a:cubicBezTo>
                      <a:pt x="75" y="1"/>
                      <a:pt x="63" y="20"/>
                      <a:pt x="64" y="30"/>
                    </a:cubicBezTo>
                    <a:cubicBezTo>
                      <a:pt x="64" y="30"/>
                      <a:pt x="64" y="31"/>
                      <a:pt x="64" y="31"/>
                    </a:cubicBezTo>
                    <a:cubicBezTo>
                      <a:pt x="15" y="40"/>
                      <a:pt x="0" y="74"/>
                      <a:pt x="1" y="114"/>
                    </a:cubicBezTo>
                    <a:cubicBezTo>
                      <a:pt x="3" y="160"/>
                      <a:pt x="43" y="195"/>
                      <a:pt x="92" y="194"/>
                    </a:cubicBezTo>
                    <a:cubicBezTo>
                      <a:pt x="141" y="192"/>
                      <a:pt x="179" y="154"/>
                      <a:pt x="178" y="108"/>
                    </a:cubicBezTo>
                    <a:cubicBezTo>
                      <a:pt x="176" y="68"/>
                      <a:pt x="160" y="35"/>
                      <a:pt x="110" y="29"/>
                    </a:cubicBezTo>
                    <a:close/>
                  </a:path>
                </a:pathLst>
              </a:custGeom>
              <a:solidFill>
                <a:srgbClr val="E6B38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7" name="Freeform 350"/>
              <p:cNvSpPr>
                <a:spLocks noChangeArrowheads="1"/>
              </p:cNvSpPr>
              <p:nvPr/>
            </p:nvSpPr>
            <p:spPr bwMode="auto">
              <a:xfrm>
                <a:off x="2377" y="3240"/>
                <a:ext cx="387" cy="474"/>
              </a:xfrm>
              <a:custGeom>
                <a:gdLst>
                  <a:gd fmla="*/ 82 w 230" name="T0"/>
                  <a:gd fmla="*/ 32 h 267" name="T1"/>
                  <a:gd fmla="*/ 296 w 230" name="T2"/>
                  <a:gd fmla="*/ 78 h 267" name="T3"/>
                  <a:gd fmla="*/ 382 w 230" name="T4"/>
                  <a:gd fmla="*/ 215 h 267" name="T5"/>
                  <a:gd fmla="*/ 372 w 230" name="T6"/>
                  <a:gd fmla="*/ 204 h 267" name="T7"/>
                  <a:gd fmla="*/ 217 w 230" name="T8"/>
                  <a:gd fmla="*/ 469 h 267" name="T9"/>
                  <a:gd fmla="*/ 0 w 230" name="T10"/>
                  <a:gd fmla="*/ 243 h 267" name="T11"/>
                  <a:gd fmla="*/ 64 w 230" name="T12"/>
                  <a:gd fmla="*/ 69 h 267" name="T13"/>
                  <a:gd fmla="*/ 82 w 230" name="T14"/>
                  <a:gd fmla="*/ 32 h 26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30" name="T24"/>
                  <a:gd fmla="*/ 0 h 267" name="T25"/>
                  <a:gd fmla="*/ 230 w 230" name="T26"/>
                  <a:gd fmla="*/ 267 h 26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67" w="230">
                    <a:moveTo>
                      <a:pt x="49" y="18"/>
                    </a:moveTo>
                    <a:cubicBezTo>
                      <a:pt x="49" y="18"/>
                      <a:pt x="160" y="0"/>
                      <a:pt x="176" y="44"/>
                    </a:cubicBezTo>
                    <a:cubicBezTo>
                      <a:pt x="208" y="30"/>
                      <a:pt x="230" y="85"/>
                      <a:pt x="227" y="121"/>
                    </a:cubicBezTo>
                    <a:cubicBezTo>
                      <a:pt x="221" y="115"/>
                      <a:pt x="221" y="115"/>
                      <a:pt x="221" y="115"/>
                    </a:cubicBezTo>
                    <a:cubicBezTo>
                      <a:pt x="222" y="153"/>
                      <a:pt x="230" y="261"/>
                      <a:pt x="129" y="264"/>
                    </a:cubicBezTo>
                    <a:cubicBezTo>
                      <a:pt x="20" y="267"/>
                      <a:pt x="1" y="185"/>
                      <a:pt x="0" y="137"/>
                    </a:cubicBezTo>
                    <a:cubicBezTo>
                      <a:pt x="0" y="106"/>
                      <a:pt x="7" y="51"/>
                      <a:pt x="38" y="39"/>
                    </a:cubicBezTo>
                    <a:cubicBezTo>
                      <a:pt x="55" y="32"/>
                      <a:pt x="60" y="25"/>
                      <a:pt x="49" y="18"/>
                    </a:cubicBez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8" name="Freeform 351"/>
              <p:cNvSpPr>
                <a:spLocks noChangeArrowheads="1"/>
              </p:cNvSpPr>
              <p:nvPr/>
            </p:nvSpPr>
            <p:spPr bwMode="auto">
              <a:xfrm>
                <a:off x="2377" y="3444"/>
                <a:ext cx="387" cy="270"/>
              </a:xfrm>
              <a:custGeom>
                <a:gdLst>
                  <a:gd fmla="*/ 372 w 230" name="T0"/>
                  <a:gd fmla="*/ 0 h 152" name="T1"/>
                  <a:gd fmla="*/ 217 w 230" name="T2"/>
                  <a:gd fmla="*/ 265 h 152" name="T3"/>
                  <a:gd fmla="*/ 0 w 230" name="T4"/>
                  <a:gd fmla="*/ 39 h 152" name="T5"/>
                  <a:gd fmla="*/ 372 w 230" name="T6"/>
                  <a:gd fmla="*/ 0 h 15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30" name="T12"/>
                  <a:gd fmla="*/ 0 h 152" name="T13"/>
                  <a:gd fmla="*/ 230 w 230" name="T14"/>
                  <a:gd fmla="*/ 152 h 15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2" w="230">
                    <a:moveTo>
                      <a:pt x="221" y="0"/>
                    </a:moveTo>
                    <a:cubicBezTo>
                      <a:pt x="222" y="38"/>
                      <a:pt x="230" y="146"/>
                      <a:pt x="129" y="149"/>
                    </a:cubicBezTo>
                    <a:cubicBezTo>
                      <a:pt x="20" y="152"/>
                      <a:pt x="1" y="70"/>
                      <a:pt x="0" y="22"/>
                    </a:cubicBezTo>
                    <a:cubicBezTo>
                      <a:pt x="91" y="134"/>
                      <a:pt x="221" y="0"/>
                      <a:pt x="221" y="0"/>
                    </a:cubicBez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799" name="Freeform 352"/>
              <p:cNvSpPr>
                <a:spLocks noChangeArrowheads="1"/>
              </p:cNvSpPr>
              <p:nvPr/>
            </p:nvSpPr>
            <p:spPr bwMode="auto">
              <a:xfrm>
                <a:off x="1860" y="197"/>
                <a:ext cx="373" cy="384"/>
              </a:xfrm>
              <a:custGeom>
                <a:gdLst>
                  <a:gd fmla="*/ 151 w 222" name="T0"/>
                  <a:gd fmla="*/ 7 h 216" name="T1"/>
                  <a:gd fmla="*/ 129 w 222" name="T2"/>
                  <a:gd fmla="*/ 9 h 216" name="T3"/>
                  <a:gd fmla="*/ 5 w 222" name="T4"/>
                  <a:gd fmla="*/ 171 h 216" name="T5"/>
                  <a:gd fmla="*/ 7 w 222" name="T6"/>
                  <a:gd fmla="*/ 192 h 216" name="T7"/>
                  <a:gd fmla="*/ 222 w 222" name="T8"/>
                  <a:gd fmla="*/ 379 h 216" name="T9"/>
                  <a:gd fmla="*/ 242 w 222" name="T10"/>
                  <a:gd fmla="*/ 377 h 216" name="T11"/>
                  <a:gd fmla="*/ 368 w 222" name="T12"/>
                  <a:gd fmla="*/ 215 h 216" name="T13"/>
                  <a:gd fmla="*/ 365 w 222" name="T14"/>
                  <a:gd fmla="*/ 192 h 216" name="T15"/>
                  <a:gd fmla="*/ 151 w 222" name="T16"/>
                  <a:gd fmla="*/ 7 h 21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22" name="T27"/>
                  <a:gd fmla="*/ 0 h 216" name="T28"/>
                  <a:gd fmla="*/ 222 w 222" name="T29"/>
                  <a:gd fmla="*/ 216 h 21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6" w="221">
                    <a:moveTo>
                      <a:pt x="90" y="4"/>
                    </a:moveTo>
                    <a:cubicBezTo>
                      <a:pt x="86" y="0"/>
                      <a:pt x="80" y="1"/>
                      <a:pt x="77" y="5"/>
                    </a:cubicBezTo>
                    <a:cubicBezTo>
                      <a:pt x="3" y="96"/>
                      <a:pt x="3" y="96"/>
                      <a:pt x="3" y="96"/>
                    </a:cubicBezTo>
                    <a:cubicBezTo>
                      <a:pt x="0" y="99"/>
                      <a:pt x="0" y="105"/>
                      <a:pt x="4" y="108"/>
                    </a:cubicBezTo>
                    <a:cubicBezTo>
                      <a:pt x="132" y="213"/>
                      <a:pt x="132" y="213"/>
                      <a:pt x="132" y="213"/>
                    </a:cubicBezTo>
                    <a:cubicBezTo>
                      <a:pt x="135" y="216"/>
                      <a:pt x="141" y="216"/>
                      <a:pt x="144" y="212"/>
                    </a:cubicBezTo>
                    <a:cubicBezTo>
                      <a:pt x="219" y="121"/>
                      <a:pt x="219" y="121"/>
                      <a:pt x="219" y="121"/>
                    </a:cubicBezTo>
                    <a:cubicBezTo>
                      <a:pt x="222" y="117"/>
                      <a:pt x="221" y="111"/>
                      <a:pt x="217" y="108"/>
                    </a:cubicBez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FFFF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0" name="Freeform 353"/>
              <p:cNvSpPr>
                <a:spLocks noChangeArrowheads="1"/>
              </p:cNvSpPr>
              <p:nvPr/>
            </p:nvSpPr>
            <p:spPr bwMode="auto">
              <a:xfrm>
                <a:off x="1875" y="210"/>
                <a:ext cx="346" cy="362"/>
              </a:xfrm>
              <a:custGeom>
                <a:gdLst>
                  <a:gd fmla="*/ 143 w 346" name="T0"/>
                  <a:gd fmla="*/ 0 h 362" name="T1"/>
                  <a:gd fmla="*/ 0 w 346" name="T2"/>
                  <a:gd fmla="*/ 186 h 362" name="T3"/>
                  <a:gd fmla="*/ 201 w 346" name="T4"/>
                  <a:gd fmla="*/ 362 h 362" name="T5"/>
                  <a:gd fmla="*/ 346 w 346" name="T6"/>
                  <a:gd fmla="*/ 176 h 362" name="T7"/>
                  <a:gd fmla="*/ 143 w 346" name="T8"/>
                  <a:gd fmla="*/ 0 h 36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46" name="T15"/>
                  <a:gd fmla="*/ 0 h 362" name="T16"/>
                  <a:gd fmla="*/ 346 w 346" name="T17"/>
                  <a:gd fmla="*/ 362 h 36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62" w="346">
                    <a:moveTo>
                      <a:pt x="143" y="0"/>
                    </a:moveTo>
                    <a:lnTo>
                      <a:pt x="0" y="186"/>
                    </a:lnTo>
                    <a:lnTo>
                      <a:pt x="201" y="362"/>
                    </a:lnTo>
                    <a:lnTo>
                      <a:pt x="346" y="176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1" name="Freeform 354"/>
              <p:cNvSpPr>
                <a:spLocks noChangeArrowheads="1"/>
              </p:cNvSpPr>
              <p:nvPr/>
            </p:nvSpPr>
            <p:spPr bwMode="auto">
              <a:xfrm>
                <a:off x="1875" y="386"/>
                <a:ext cx="346" cy="186"/>
              </a:xfrm>
              <a:custGeom>
                <a:gdLst>
                  <a:gd fmla="*/ 346 w 346" name="T0"/>
                  <a:gd fmla="*/ 0 h 186" name="T1"/>
                  <a:gd fmla="*/ 0 w 346" name="T2"/>
                  <a:gd fmla="*/ 10 h 186" name="T3"/>
                  <a:gd fmla="*/ 201 w 346" name="T4"/>
                  <a:gd fmla="*/ 186 h 186" name="T5"/>
                  <a:gd fmla="*/ 346 w 346" name="T6"/>
                  <a:gd fmla="*/ 0 h 18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46" name="T12"/>
                  <a:gd fmla="*/ 0 h 186" name="T13"/>
                  <a:gd fmla="*/ 346 w 346" name="T14"/>
                  <a:gd fmla="*/ 186 h 18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6" w="346">
                    <a:moveTo>
                      <a:pt x="346" y="0"/>
                    </a:moveTo>
                    <a:lnTo>
                      <a:pt x="0" y="10"/>
                    </a:lnTo>
                    <a:lnTo>
                      <a:pt x="201" y="186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2" name="Freeform 355"/>
              <p:cNvSpPr>
                <a:spLocks noChangeArrowheads="1"/>
              </p:cNvSpPr>
              <p:nvPr/>
            </p:nvSpPr>
            <p:spPr bwMode="auto">
              <a:xfrm>
                <a:off x="1924" y="281"/>
                <a:ext cx="25" cy="28"/>
              </a:xfrm>
              <a:custGeom>
                <a:gdLst>
                  <a:gd fmla="*/ 23 w 15" name="T0"/>
                  <a:gd fmla="*/ 2 h 16" name="T1"/>
                  <a:gd fmla="*/ 13 w 15" name="T2"/>
                  <a:gd fmla="*/ 4 h 16" name="T3"/>
                  <a:gd fmla="*/ 3 w 15" name="T4"/>
                  <a:gd fmla="*/ 18 h 16" name="T5"/>
                  <a:gd fmla="*/ 3 w 15" name="T6"/>
                  <a:gd fmla="*/ 26 h 16" name="T7"/>
                  <a:gd fmla="*/ 12 w 15" name="T8"/>
                  <a:gd fmla="*/ 26 h 16" name="T9"/>
                  <a:gd fmla="*/ 23 w 15" name="T10"/>
                  <a:gd fmla="*/ 11 h 16" name="T11"/>
                  <a:gd fmla="*/ 23 w 15" name="T12"/>
                  <a:gd fmla="*/ 2 h 1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5" name="T21"/>
                  <a:gd fmla="*/ 0 h 16" name="T22"/>
                  <a:gd fmla="*/ 15 w 15" name="T23"/>
                  <a:gd fmla="*/ 16 h 1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" w="15">
                    <a:moveTo>
                      <a:pt x="14" y="1"/>
                    </a:moveTo>
                    <a:cubicBezTo>
                      <a:pt x="12" y="0"/>
                      <a:pt x="10" y="0"/>
                      <a:pt x="8" y="2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11"/>
                      <a:pt x="1" y="14"/>
                      <a:pt x="2" y="15"/>
                    </a:cubicBezTo>
                    <a:cubicBezTo>
                      <a:pt x="4" y="16"/>
                      <a:pt x="6" y="16"/>
                      <a:pt x="7" y="15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5" y="5"/>
                      <a:pt x="15" y="2"/>
                      <a:pt x="14" y="1"/>
                    </a:cubicBez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3" name="Freeform 356"/>
              <p:cNvSpPr>
                <a:spLocks noChangeArrowheads="1"/>
              </p:cNvSpPr>
              <p:nvPr/>
            </p:nvSpPr>
            <p:spPr bwMode="auto">
              <a:xfrm>
                <a:off x="1934" y="281"/>
                <a:ext cx="15" cy="21"/>
              </a:xfrm>
              <a:custGeom>
                <a:gdLst>
                  <a:gd fmla="*/ 13 w 9" name="T0"/>
                  <a:gd fmla="*/ 11 h 12" name="T1"/>
                  <a:gd fmla="*/ 5 w 9" name="T2"/>
                  <a:gd fmla="*/ 21 h 12" name="T3"/>
                  <a:gd fmla="*/ 0 w 9" name="T4"/>
                  <a:gd fmla="*/ 7 h 12" name="T5"/>
                  <a:gd fmla="*/ 3 w 9" name="T6"/>
                  <a:gd fmla="*/ 4 h 12" name="T7"/>
                  <a:gd fmla="*/ 13 w 9" name="T8"/>
                  <a:gd fmla="*/ 2 h 12" name="T9"/>
                  <a:gd fmla="*/ 13 w 9" name="T10"/>
                  <a:gd fmla="*/ 11 h 1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" name="T18"/>
                  <a:gd fmla="*/ 0 h 12" name="T19"/>
                  <a:gd fmla="*/ 9 w 9" name="T20"/>
                  <a:gd fmla="*/ 12 h 1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2" w="9">
                    <a:moveTo>
                      <a:pt x="8" y="6"/>
                    </a:moveTo>
                    <a:cubicBezTo>
                      <a:pt x="3" y="12"/>
                      <a:pt x="3" y="12"/>
                      <a:pt x="3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4" y="0"/>
                      <a:pt x="6" y="0"/>
                      <a:pt x="8" y="1"/>
                    </a:cubicBezTo>
                    <a:cubicBezTo>
                      <a:pt x="9" y="2"/>
                      <a:pt x="9" y="5"/>
                      <a:pt x="8" y="6"/>
                    </a:cubicBez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4" name="Freeform 357"/>
              <p:cNvSpPr>
                <a:spLocks noChangeArrowheads="1"/>
              </p:cNvSpPr>
              <p:nvPr/>
            </p:nvSpPr>
            <p:spPr bwMode="auto">
              <a:xfrm>
                <a:off x="2357" y="1581"/>
                <a:ext cx="307" cy="460"/>
              </a:xfrm>
              <a:custGeom>
                <a:gdLst>
                  <a:gd fmla="*/ 306 w 307" name="T0"/>
                  <a:gd fmla="*/ 460 h 460" name="T1"/>
                  <a:gd fmla="*/ 0 w 307" name="T2"/>
                  <a:gd fmla="*/ 460 h 460" name="T3"/>
                  <a:gd fmla="*/ 0 w 307" name="T4"/>
                  <a:gd fmla="*/ 0 h 460" name="T5"/>
                  <a:gd fmla="*/ 307 w 307" name="T6"/>
                  <a:gd fmla="*/ 2 h 460" name="T7"/>
                  <a:gd fmla="*/ 306 w 307" name="T8"/>
                  <a:gd fmla="*/ 460 h 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07" name="T15"/>
                  <a:gd fmla="*/ 0 h 460" name="T16"/>
                  <a:gd fmla="*/ 307 w 307" name="T17"/>
                  <a:gd fmla="*/ 460 h 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60" w="307">
                    <a:moveTo>
                      <a:pt x="306" y="460"/>
                    </a:moveTo>
                    <a:lnTo>
                      <a:pt x="0" y="460"/>
                    </a:lnTo>
                    <a:lnTo>
                      <a:pt x="0" y="0"/>
                    </a:lnTo>
                    <a:lnTo>
                      <a:pt x="307" y="2"/>
                    </a:lnTo>
                    <a:lnTo>
                      <a:pt x="306" y="460"/>
                    </a:lnTo>
                    <a:close/>
                  </a:path>
                </a:pathLst>
              </a:custGeom>
              <a:solidFill>
                <a:srgbClr val="EDEDD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5" name="Freeform 358"/>
              <p:cNvSpPr>
                <a:spLocks noChangeArrowheads="1"/>
              </p:cNvSpPr>
              <p:nvPr/>
            </p:nvSpPr>
            <p:spPr bwMode="auto">
              <a:xfrm>
                <a:off x="2357" y="1581"/>
                <a:ext cx="307" cy="460"/>
              </a:xfrm>
              <a:custGeom>
                <a:gdLst>
                  <a:gd fmla="*/ 306 w 307" name="T0"/>
                  <a:gd fmla="*/ 460 h 460" name="T1"/>
                  <a:gd fmla="*/ 0 w 307" name="T2"/>
                  <a:gd fmla="*/ 460 h 460" name="T3"/>
                  <a:gd fmla="*/ 0 w 307" name="T4"/>
                  <a:gd fmla="*/ 0 h 460" name="T5"/>
                  <a:gd fmla="*/ 307 w 307" name="T6"/>
                  <a:gd fmla="*/ 2 h 460" name="T7"/>
                  <a:gd fmla="*/ 306 w 307" name="T8"/>
                  <a:gd fmla="*/ 460 h 4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07" name="T15"/>
                  <a:gd fmla="*/ 0 h 460" name="T16"/>
                  <a:gd fmla="*/ 307 w 307" name="T17"/>
                  <a:gd fmla="*/ 460 h 4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60" w="307">
                    <a:moveTo>
                      <a:pt x="306" y="460"/>
                    </a:moveTo>
                    <a:lnTo>
                      <a:pt x="0" y="460"/>
                    </a:lnTo>
                    <a:lnTo>
                      <a:pt x="0" y="0"/>
                    </a:lnTo>
                    <a:lnTo>
                      <a:pt x="307" y="2"/>
                    </a:lnTo>
                    <a:lnTo>
                      <a:pt x="306" y="46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6" name="Freeform 359"/>
              <p:cNvSpPr>
                <a:spLocks noChangeArrowheads="1"/>
              </p:cNvSpPr>
              <p:nvPr/>
            </p:nvSpPr>
            <p:spPr bwMode="auto">
              <a:xfrm>
                <a:off x="2377" y="1410"/>
                <a:ext cx="427" cy="585"/>
              </a:xfrm>
              <a:custGeom>
                <a:gdLst>
                  <a:gd fmla="*/ 427 w 427" name="T0"/>
                  <a:gd fmla="*/ 533 h 585" name="T1"/>
                  <a:gd fmla="*/ 71 w 427" name="T2"/>
                  <a:gd fmla="*/ 585 h 585" name="T3"/>
                  <a:gd fmla="*/ 0 w 427" name="T4"/>
                  <a:gd fmla="*/ 52 h 585" name="T5"/>
                  <a:gd fmla="*/ 356 w 427" name="T6"/>
                  <a:gd fmla="*/ 0 h 585" name="T7"/>
                  <a:gd fmla="*/ 427 w 427" name="T8"/>
                  <a:gd fmla="*/ 533 h 58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27" name="T15"/>
                  <a:gd fmla="*/ 0 h 585" name="T16"/>
                  <a:gd fmla="*/ 427 w 427" name="T17"/>
                  <a:gd fmla="*/ 585 h 58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85" w="427">
                    <a:moveTo>
                      <a:pt x="427" y="533"/>
                    </a:moveTo>
                    <a:lnTo>
                      <a:pt x="71" y="585"/>
                    </a:lnTo>
                    <a:lnTo>
                      <a:pt x="0" y="52"/>
                    </a:lnTo>
                    <a:lnTo>
                      <a:pt x="356" y="0"/>
                    </a:lnTo>
                    <a:lnTo>
                      <a:pt x="427" y="5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7" name="Freeform 360"/>
              <p:cNvSpPr>
                <a:spLocks noChangeArrowheads="1"/>
              </p:cNvSpPr>
              <p:nvPr/>
            </p:nvSpPr>
            <p:spPr bwMode="auto">
              <a:xfrm>
                <a:off x="2377" y="1410"/>
                <a:ext cx="427" cy="585"/>
              </a:xfrm>
              <a:custGeom>
                <a:gdLst>
                  <a:gd fmla="*/ 427 w 427" name="T0"/>
                  <a:gd fmla="*/ 533 h 585" name="T1"/>
                  <a:gd fmla="*/ 71 w 427" name="T2"/>
                  <a:gd fmla="*/ 585 h 585" name="T3"/>
                  <a:gd fmla="*/ 0 w 427" name="T4"/>
                  <a:gd fmla="*/ 52 h 585" name="T5"/>
                  <a:gd fmla="*/ 356 w 427" name="T6"/>
                  <a:gd fmla="*/ 0 h 585" name="T7"/>
                  <a:gd fmla="*/ 427 w 427" name="T8"/>
                  <a:gd fmla="*/ 533 h 58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27" name="T15"/>
                  <a:gd fmla="*/ 0 h 585" name="T16"/>
                  <a:gd fmla="*/ 427 w 427" name="T17"/>
                  <a:gd fmla="*/ 585 h 58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85" w="427">
                    <a:moveTo>
                      <a:pt x="427" y="533"/>
                    </a:moveTo>
                    <a:lnTo>
                      <a:pt x="71" y="585"/>
                    </a:lnTo>
                    <a:lnTo>
                      <a:pt x="0" y="52"/>
                    </a:lnTo>
                    <a:lnTo>
                      <a:pt x="356" y="0"/>
                    </a:lnTo>
                    <a:lnTo>
                      <a:pt x="427" y="53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8" name="Freeform 361"/>
              <p:cNvSpPr>
                <a:spLocks noChangeArrowheads="1"/>
              </p:cNvSpPr>
              <p:nvPr/>
            </p:nvSpPr>
            <p:spPr bwMode="auto">
              <a:xfrm>
                <a:off x="2186" y="1297"/>
                <a:ext cx="490" cy="584"/>
              </a:xfrm>
              <a:custGeom>
                <a:gdLst>
                  <a:gd fmla="*/ 487 w 292" name="T0"/>
                  <a:gd fmla="*/ 422 h 329" name="T1"/>
                  <a:gd fmla="*/ 485 w 292" name="T2"/>
                  <a:gd fmla="*/ 433 h 329" name="T3"/>
                  <a:gd fmla="*/ 258 w 292" name="T4"/>
                  <a:gd fmla="*/ 584 h 329" name="T5"/>
                  <a:gd fmla="*/ 0 w 292" name="T6"/>
                  <a:gd fmla="*/ 154 h 329" name="T7"/>
                  <a:gd fmla="*/ 228 w 292" name="T8"/>
                  <a:gd fmla="*/ 2 h 329" name="T9"/>
                  <a:gd fmla="*/ 238 w 292" name="T10"/>
                  <a:gd fmla="*/ 4 h 329" name="T11"/>
                  <a:gd fmla="*/ 487 w 292" name="T12"/>
                  <a:gd fmla="*/ 422 h 3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92" name="T21"/>
                  <a:gd fmla="*/ 0 h 329" name="T22"/>
                  <a:gd fmla="*/ 292 w 292" name="T23"/>
                  <a:gd fmla="*/ 329 h 3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29" w="292">
                    <a:moveTo>
                      <a:pt x="290" y="238"/>
                    </a:moveTo>
                    <a:cubicBezTo>
                      <a:pt x="292" y="240"/>
                      <a:pt x="291" y="242"/>
                      <a:pt x="289" y="244"/>
                    </a:cubicBezTo>
                    <a:cubicBezTo>
                      <a:pt x="154" y="329"/>
                      <a:pt x="154" y="329"/>
                      <a:pt x="154" y="329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136" y="1"/>
                      <a:pt x="136" y="1"/>
                      <a:pt x="136" y="1"/>
                    </a:cubicBezTo>
                    <a:cubicBezTo>
                      <a:pt x="138" y="0"/>
                      <a:pt x="141" y="0"/>
                      <a:pt x="142" y="2"/>
                    </a:cubicBezTo>
                    <a:cubicBezTo>
                      <a:pt x="290" y="238"/>
                      <a:pt x="290" y="238"/>
                      <a:pt x="290" y="238"/>
                    </a:cubicBezTo>
                  </a:path>
                </a:pathLst>
              </a:custGeom>
              <a:solidFill>
                <a:srgbClr val="C7B29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09" name="Freeform 362"/>
              <p:cNvSpPr>
                <a:spLocks noChangeArrowheads="1"/>
              </p:cNvSpPr>
              <p:nvPr/>
            </p:nvSpPr>
            <p:spPr bwMode="auto">
              <a:xfrm>
                <a:off x="2414" y="1297"/>
                <a:ext cx="262" cy="584"/>
              </a:xfrm>
              <a:custGeom>
                <a:gdLst>
                  <a:gd fmla="*/ 259 w 156" name="T0"/>
                  <a:gd fmla="*/ 422 h 329" name="T1"/>
                  <a:gd fmla="*/ 257 w 156" name="T2"/>
                  <a:gd fmla="*/ 433 h 329" name="T3"/>
                  <a:gd fmla="*/ 30 w 156" name="T4"/>
                  <a:gd fmla="*/ 584 h 329" name="T5"/>
                  <a:gd fmla="*/ 0 w 156" name="T6"/>
                  <a:gd fmla="*/ 2 h 329" name="T7"/>
                  <a:gd fmla="*/ 10 w 156" name="T8"/>
                  <a:gd fmla="*/ 4 h 329" name="T9"/>
                  <a:gd fmla="*/ 259 w 156" name="T10"/>
                  <a:gd fmla="*/ 422 h 32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56" name="T18"/>
                  <a:gd fmla="*/ 0 h 329" name="T19"/>
                  <a:gd fmla="*/ 156 w 156" name="T20"/>
                  <a:gd fmla="*/ 329 h 32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29" w="156">
                    <a:moveTo>
                      <a:pt x="154" y="238"/>
                    </a:moveTo>
                    <a:cubicBezTo>
                      <a:pt x="156" y="240"/>
                      <a:pt x="155" y="242"/>
                      <a:pt x="153" y="244"/>
                    </a:cubicBezTo>
                    <a:cubicBezTo>
                      <a:pt x="18" y="329"/>
                      <a:pt x="18" y="329"/>
                      <a:pt x="18" y="329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5" y="0"/>
                      <a:pt x="6" y="2"/>
                    </a:cubicBezTo>
                    <a:cubicBezTo>
                      <a:pt x="154" y="238"/>
                      <a:pt x="154" y="238"/>
                      <a:pt x="154" y="238"/>
                    </a:cubicBezTo>
                  </a:path>
                </a:pathLst>
              </a:custGeom>
              <a:solidFill>
                <a:srgbClr val="B79D7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0" name="Freeform 363"/>
              <p:cNvSpPr>
                <a:spLocks noChangeArrowheads="1"/>
              </p:cNvSpPr>
              <p:nvPr/>
            </p:nvSpPr>
            <p:spPr bwMode="auto">
              <a:xfrm>
                <a:off x="2144" y="1451"/>
                <a:ext cx="299" cy="458"/>
              </a:xfrm>
              <a:custGeom>
                <a:gdLst>
                  <a:gd fmla="*/ 25 w 178" name="T0"/>
                  <a:gd fmla="*/ 16 h 258" name="T1"/>
                  <a:gd fmla="*/ 5 w 178" name="T2"/>
                  <a:gd fmla="*/ 25 h 258" name="T3"/>
                  <a:gd fmla="*/ 3 w 178" name="T4"/>
                  <a:gd fmla="*/ 36 h 258" name="T5"/>
                  <a:gd fmla="*/ 66 w 178" name="T6"/>
                  <a:gd fmla="*/ 142 h 258" name="T7"/>
                  <a:gd fmla="*/ 188 w 178" name="T8"/>
                  <a:gd fmla="*/ 346 h 258" name="T9"/>
                  <a:gd fmla="*/ 250 w 178" name="T10"/>
                  <a:gd fmla="*/ 453 h 258" name="T11"/>
                  <a:gd fmla="*/ 262 w 178" name="T12"/>
                  <a:gd fmla="*/ 454 h 258" name="T13"/>
                  <a:gd fmla="*/ 277 w 178" name="T14"/>
                  <a:gd fmla="*/ 440 h 258" name="T15"/>
                  <a:gd fmla="*/ 299 w 178" name="T16"/>
                  <a:gd fmla="*/ 430 h 258" name="T17"/>
                  <a:gd fmla="*/ 237 w 178" name="T18"/>
                  <a:gd fmla="*/ 325 h 258" name="T19"/>
                  <a:gd fmla="*/ 106 w 178" name="T20"/>
                  <a:gd fmla="*/ 105 h 258" name="T21"/>
                  <a:gd fmla="*/ 44 w 178" name="T22"/>
                  <a:gd fmla="*/ 0 h 258" name="T23"/>
                  <a:gd fmla="*/ 25 w 178" name="T24"/>
                  <a:gd fmla="*/ 16 h 258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178" name="T39"/>
                  <a:gd fmla="*/ 0 h 258" name="T40"/>
                  <a:gd fmla="*/ 178 w 178" name="T41"/>
                  <a:gd fmla="*/ 258 h 258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258" w="178">
                    <a:moveTo>
                      <a:pt x="15" y="9"/>
                    </a:moveTo>
                    <a:cubicBezTo>
                      <a:pt x="7" y="14"/>
                      <a:pt x="8" y="11"/>
                      <a:pt x="3" y="14"/>
                    </a:cubicBezTo>
                    <a:cubicBezTo>
                      <a:pt x="1" y="15"/>
                      <a:pt x="0" y="18"/>
                      <a:pt x="2" y="20"/>
                    </a:cubicBezTo>
                    <a:cubicBezTo>
                      <a:pt x="39" y="80"/>
                      <a:pt x="39" y="80"/>
                      <a:pt x="39" y="80"/>
                    </a:cubicBezTo>
                    <a:cubicBezTo>
                      <a:pt x="112" y="195"/>
                      <a:pt x="112" y="195"/>
                      <a:pt x="112" y="195"/>
                    </a:cubicBezTo>
                    <a:cubicBezTo>
                      <a:pt x="149" y="255"/>
                      <a:pt x="149" y="255"/>
                      <a:pt x="149" y="255"/>
                    </a:cubicBezTo>
                    <a:cubicBezTo>
                      <a:pt x="151" y="257"/>
                      <a:pt x="154" y="258"/>
                      <a:pt x="156" y="256"/>
                    </a:cubicBezTo>
                    <a:cubicBezTo>
                      <a:pt x="161" y="253"/>
                      <a:pt x="157" y="253"/>
                      <a:pt x="165" y="248"/>
                    </a:cubicBezTo>
                    <a:cubicBezTo>
                      <a:pt x="174" y="242"/>
                      <a:pt x="178" y="242"/>
                      <a:pt x="178" y="242"/>
                    </a:cubicBezTo>
                    <a:cubicBezTo>
                      <a:pt x="141" y="183"/>
                      <a:pt x="141" y="183"/>
                      <a:pt x="141" y="183"/>
                    </a:cubicBezTo>
                    <a:cubicBezTo>
                      <a:pt x="63" y="59"/>
                      <a:pt x="63" y="59"/>
                      <a:pt x="63" y="59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23" y="4"/>
                      <a:pt x="15" y="9"/>
                    </a:cubicBezTo>
                  </a:path>
                </a:pathLst>
              </a:custGeom>
              <a:solidFill>
                <a:srgbClr val="B11E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1" name="Freeform 364"/>
              <p:cNvSpPr>
                <a:spLocks noChangeArrowheads="1"/>
              </p:cNvSpPr>
              <p:nvPr/>
            </p:nvSpPr>
            <p:spPr bwMode="auto">
              <a:xfrm>
                <a:off x="2187" y="1451"/>
                <a:ext cx="256" cy="458"/>
              </a:xfrm>
              <a:custGeom>
                <a:gdLst>
                  <a:gd fmla="*/ 207 w 152" name="T0"/>
                  <a:gd fmla="*/ 453 h 258" name="T1"/>
                  <a:gd fmla="*/ 219 w 152" name="T2"/>
                  <a:gd fmla="*/ 454 h 258" name="T3"/>
                  <a:gd fmla="*/ 234 w 152" name="T4"/>
                  <a:gd fmla="*/ 440 h 258" name="T5"/>
                  <a:gd fmla="*/ 256 w 152" name="T6"/>
                  <a:gd fmla="*/ 430 h 258" name="T7"/>
                  <a:gd fmla="*/ 194 w 152" name="T8"/>
                  <a:gd fmla="*/ 325 h 258" name="T9"/>
                  <a:gd fmla="*/ 62 w 152" name="T10"/>
                  <a:gd fmla="*/ 105 h 258" name="T11"/>
                  <a:gd fmla="*/ 0 w 152" name="T12"/>
                  <a:gd fmla="*/ 0 h 258" name="T13"/>
                  <a:gd fmla="*/ 207 w 152" name="T14"/>
                  <a:gd fmla="*/ 453 h 25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2" name="T24"/>
                  <a:gd fmla="*/ 0 h 258" name="T25"/>
                  <a:gd fmla="*/ 152 w 152" name="T26"/>
                  <a:gd fmla="*/ 258 h 25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58" w="152">
                    <a:moveTo>
                      <a:pt x="123" y="255"/>
                    </a:moveTo>
                    <a:cubicBezTo>
                      <a:pt x="125" y="257"/>
                      <a:pt x="128" y="258"/>
                      <a:pt x="130" y="256"/>
                    </a:cubicBezTo>
                    <a:cubicBezTo>
                      <a:pt x="135" y="253"/>
                      <a:pt x="131" y="253"/>
                      <a:pt x="139" y="248"/>
                    </a:cubicBezTo>
                    <a:cubicBezTo>
                      <a:pt x="148" y="242"/>
                      <a:pt x="152" y="242"/>
                      <a:pt x="152" y="242"/>
                    </a:cubicBezTo>
                    <a:cubicBezTo>
                      <a:pt x="115" y="183"/>
                      <a:pt x="115" y="183"/>
                      <a:pt x="115" y="183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3" y="255"/>
                      <a:pt x="123" y="255"/>
                      <a:pt x="123" y="255"/>
                    </a:cubicBezTo>
                  </a:path>
                </a:pathLst>
              </a:custGeom>
              <a:solidFill>
                <a:srgbClr val="8B121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2" name="Freeform 365"/>
              <p:cNvSpPr>
                <a:spLocks noChangeArrowheads="1"/>
              </p:cNvSpPr>
              <p:nvPr/>
            </p:nvSpPr>
            <p:spPr bwMode="auto">
              <a:xfrm>
                <a:off x="2307" y="1432"/>
                <a:ext cx="90" cy="69"/>
              </a:xfrm>
              <a:custGeom>
                <a:gdLst>
                  <a:gd fmla="*/ 90 w 90" name="T0"/>
                  <a:gd fmla="*/ 14 h 69" name="T1"/>
                  <a:gd fmla="*/ 8 w 90" name="T2"/>
                  <a:gd fmla="*/ 69 h 69" name="T3"/>
                  <a:gd fmla="*/ 0 w 90" name="T4"/>
                  <a:gd fmla="*/ 55 h 69" name="T5"/>
                  <a:gd fmla="*/ 82 w 90" name="T6"/>
                  <a:gd fmla="*/ 0 h 69" name="T7"/>
                  <a:gd fmla="*/ 90 w 90" name="T8"/>
                  <a:gd fmla="*/ 14 h 6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0" name="T15"/>
                  <a:gd fmla="*/ 0 h 69" name="T16"/>
                  <a:gd fmla="*/ 90 w 90" name="T17"/>
                  <a:gd fmla="*/ 69 h 6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9" w="90">
                    <a:moveTo>
                      <a:pt x="90" y="14"/>
                    </a:moveTo>
                    <a:lnTo>
                      <a:pt x="8" y="69"/>
                    </a:lnTo>
                    <a:lnTo>
                      <a:pt x="0" y="55"/>
                    </a:lnTo>
                    <a:lnTo>
                      <a:pt x="82" y="0"/>
                    </a:lnTo>
                    <a:lnTo>
                      <a:pt x="90" y="14"/>
                    </a:lnTo>
                    <a:close/>
                  </a:path>
                </a:pathLst>
              </a:custGeom>
              <a:solidFill>
                <a:srgbClr val="5332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3" name="Freeform 366"/>
              <p:cNvSpPr>
                <a:spLocks noChangeArrowheads="1"/>
              </p:cNvSpPr>
              <p:nvPr/>
            </p:nvSpPr>
            <p:spPr bwMode="auto">
              <a:xfrm>
                <a:off x="2510" y="1749"/>
                <a:ext cx="44" cy="38"/>
              </a:xfrm>
              <a:custGeom>
                <a:gdLst>
                  <a:gd fmla="*/ 44 w 44" name="T0"/>
                  <a:gd fmla="*/ 15 h 38" name="T1"/>
                  <a:gd fmla="*/ 8 w 44" name="T2"/>
                  <a:gd fmla="*/ 38 h 38" name="T3"/>
                  <a:gd fmla="*/ 0 w 44" name="T4"/>
                  <a:gd fmla="*/ 24 h 38" name="T5"/>
                  <a:gd fmla="*/ 37 w 44" name="T6"/>
                  <a:gd fmla="*/ 0 h 38" name="T7"/>
                  <a:gd fmla="*/ 44 w 44" name="T8"/>
                  <a:gd fmla="*/ 15 h 3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4" name="T15"/>
                  <a:gd fmla="*/ 0 h 38" name="T16"/>
                  <a:gd fmla="*/ 44 w 44" name="T17"/>
                  <a:gd fmla="*/ 38 h 3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8" w="44">
                    <a:moveTo>
                      <a:pt x="44" y="15"/>
                    </a:moveTo>
                    <a:lnTo>
                      <a:pt x="8" y="38"/>
                    </a:lnTo>
                    <a:lnTo>
                      <a:pt x="0" y="24"/>
                    </a:lnTo>
                    <a:lnTo>
                      <a:pt x="37" y="0"/>
                    </a:lnTo>
                    <a:lnTo>
                      <a:pt x="44" y="15"/>
                    </a:lnTo>
                    <a:close/>
                  </a:path>
                </a:pathLst>
              </a:custGeom>
              <a:solidFill>
                <a:srgbClr val="5332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4" name="Freeform 367"/>
              <p:cNvSpPr>
                <a:spLocks noChangeArrowheads="1"/>
              </p:cNvSpPr>
              <p:nvPr/>
            </p:nvSpPr>
            <p:spPr bwMode="auto">
              <a:xfrm>
                <a:off x="2291" y="1442"/>
                <a:ext cx="170" cy="130"/>
              </a:xfrm>
              <a:custGeom>
                <a:gdLst>
                  <a:gd fmla="*/ 170 w 170" name="T0"/>
                  <a:gd fmla="*/ 25 h 130" name="T1"/>
                  <a:gd fmla="*/ 16 w 170" name="T2"/>
                  <a:gd fmla="*/ 130 h 130" name="T3"/>
                  <a:gd fmla="*/ 0 w 170" name="T4"/>
                  <a:gd fmla="*/ 103 h 130" name="T5"/>
                  <a:gd fmla="*/ 155 w 170" name="T6"/>
                  <a:gd fmla="*/ 0 h 130" name="T7"/>
                  <a:gd fmla="*/ 170 w 170" name="T8"/>
                  <a:gd fmla="*/ 25 h 1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0" name="T15"/>
                  <a:gd fmla="*/ 0 h 130" name="T16"/>
                  <a:gd fmla="*/ 170 w 170" name="T17"/>
                  <a:gd fmla="*/ 130 h 1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0" w="170">
                    <a:moveTo>
                      <a:pt x="170" y="25"/>
                    </a:moveTo>
                    <a:lnTo>
                      <a:pt x="16" y="130"/>
                    </a:lnTo>
                    <a:lnTo>
                      <a:pt x="0" y="103"/>
                    </a:lnTo>
                    <a:lnTo>
                      <a:pt x="155" y="0"/>
                    </a:lnTo>
                    <a:lnTo>
                      <a:pt x="170" y="25"/>
                    </a:lnTo>
                    <a:close/>
                  </a:path>
                </a:pathLst>
              </a:custGeom>
              <a:solidFill>
                <a:srgbClr val="5332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5" name="Freeform 368"/>
              <p:cNvSpPr>
                <a:spLocks noChangeArrowheads="1"/>
              </p:cNvSpPr>
              <p:nvPr/>
            </p:nvSpPr>
            <p:spPr bwMode="auto">
              <a:xfrm>
                <a:off x="2137" y="1272"/>
                <a:ext cx="521" cy="538"/>
              </a:xfrm>
              <a:custGeom>
                <a:gdLst>
                  <a:gd fmla="*/ 12 w 310" name="T0"/>
                  <a:gd fmla="*/ 252 h 303" name="T1"/>
                  <a:gd fmla="*/ 10 w 310" name="T2"/>
                  <a:gd fmla="*/ 211 h 303" name="T3"/>
                  <a:gd fmla="*/ 188 w 310" name="T4"/>
                  <a:gd fmla="*/ 0 h 303" name="T5"/>
                  <a:gd fmla="*/ 521 w 310" name="T6"/>
                  <a:gd fmla="*/ 313 h 303" name="T7"/>
                  <a:gd fmla="*/ 341 w 310" name="T8"/>
                  <a:gd fmla="*/ 526 h 303" name="T9"/>
                  <a:gd fmla="*/ 303 w 310" name="T10"/>
                  <a:gd fmla="*/ 527 h 303" name="T11"/>
                  <a:gd fmla="*/ 12 w 310" name="T12"/>
                  <a:gd fmla="*/ 252 h 30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10" name="T21"/>
                  <a:gd fmla="*/ 0 h 303" name="T22"/>
                  <a:gd fmla="*/ 310 w 310" name="T23"/>
                  <a:gd fmla="*/ 303 h 30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03" w="310">
                    <a:moveTo>
                      <a:pt x="7" y="142"/>
                    </a:moveTo>
                    <a:cubicBezTo>
                      <a:pt x="0" y="136"/>
                      <a:pt x="0" y="125"/>
                      <a:pt x="6" y="119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310" y="176"/>
                      <a:pt x="310" y="176"/>
                      <a:pt x="310" y="176"/>
                    </a:cubicBezTo>
                    <a:cubicBezTo>
                      <a:pt x="203" y="296"/>
                      <a:pt x="203" y="296"/>
                      <a:pt x="203" y="296"/>
                    </a:cubicBezTo>
                    <a:cubicBezTo>
                      <a:pt x="197" y="302"/>
                      <a:pt x="187" y="303"/>
                      <a:pt x="180" y="297"/>
                    </a:cubicBezTo>
                    <a:cubicBezTo>
                      <a:pt x="7" y="142"/>
                      <a:pt x="7" y="142"/>
                      <a:pt x="7" y="142"/>
                    </a:cubicBezTo>
                  </a:path>
                </a:pathLst>
              </a:custGeom>
              <a:solidFill>
                <a:srgbClr val="00465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6" name="Freeform 369"/>
              <p:cNvSpPr>
                <a:spLocks noChangeArrowheads="1"/>
              </p:cNvSpPr>
              <p:nvPr/>
            </p:nvSpPr>
            <p:spPr bwMode="auto">
              <a:xfrm>
                <a:off x="2137" y="1272"/>
                <a:ext cx="341" cy="538"/>
              </a:xfrm>
              <a:custGeom>
                <a:gdLst>
                  <a:gd fmla="*/ 12 w 203" name="T0"/>
                  <a:gd fmla="*/ 252 h 303" name="T1"/>
                  <a:gd fmla="*/ 10 w 203" name="T2"/>
                  <a:gd fmla="*/ 211 h 303" name="T3"/>
                  <a:gd fmla="*/ 188 w 203" name="T4"/>
                  <a:gd fmla="*/ 0 h 303" name="T5"/>
                  <a:gd fmla="*/ 341 w 203" name="T6"/>
                  <a:gd fmla="*/ 526 h 303" name="T7"/>
                  <a:gd fmla="*/ 302 w 203" name="T8"/>
                  <a:gd fmla="*/ 527 h 303" name="T9"/>
                  <a:gd fmla="*/ 12 w 203" name="T10"/>
                  <a:gd fmla="*/ 252 h 30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03" name="T18"/>
                  <a:gd fmla="*/ 0 h 303" name="T19"/>
                  <a:gd fmla="*/ 203 w 203" name="T20"/>
                  <a:gd fmla="*/ 303 h 30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03" w="203">
                    <a:moveTo>
                      <a:pt x="7" y="142"/>
                    </a:moveTo>
                    <a:cubicBezTo>
                      <a:pt x="0" y="136"/>
                      <a:pt x="0" y="125"/>
                      <a:pt x="6" y="119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203" y="296"/>
                      <a:pt x="203" y="296"/>
                      <a:pt x="203" y="296"/>
                    </a:cubicBezTo>
                    <a:cubicBezTo>
                      <a:pt x="197" y="302"/>
                      <a:pt x="187" y="303"/>
                      <a:pt x="180" y="297"/>
                    </a:cubicBezTo>
                    <a:cubicBezTo>
                      <a:pt x="7" y="142"/>
                      <a:pt x="7" y="142"/>
                      <a:pt x="7" y="142"/>
                    </a:cubicBezTo>
                  </a:path>
                </a:pathLst>
              </a:custGeom>
              <a:solidFill>
                <a:srgbClr val="00213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7" name="Freeform 370"/>
              <p:cNvSpPr>
                <a:spLocks noChangeArrowheads="1"/>
              </p:cNvSpPr>
              <p:nvPr/>
            </p:nvSpPr>
            <p:spPr bwMode="auto">
              <a:xfrm>
                <a:off x="2246" y="1384"/>
                <a:ext cx="316" cy="344"/>
              </a:xfrm>
              <a:custGeom>
                <a:gdLst>
                  <a:gd fmla="*/ 0 w 316" name="T0"/>
                  <a:gd fmla="*/ 232 h 344" name="T1"/>
                  <a:gd fmla="*/ 198 w 316" name="T2"/>
                  <a:gd fmla="*/ 0 h 344" name="T3"/>
                  <a:gd fmla="*/ 316 w 316" name="T4"/>
                  <a:gd fmla="*/ 112 h 344" name="T5"/>
                  <a:gd fmla="*/ 119 w 316" name="T6"/>
                  <a:gd fmla="*/ 344 h 344" name="T7"/>
                  <a:gd fmla="*/ 0 w 316" name="T8"/>
                  <a:gd fmla="*/ 232 h 34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16" name="T15"/>
                  <a:gd fmla="*/ 0 h 344" name="T16"/>
                  <a:gd fmla="*/ 316 w 316" name="T17"/>
                  <a:gd fmla="*/ 344 h 34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44" w="316">
                    <a:moveTo>
                      <a:pt x="0" y="232"/>
                    </a:moveTo>
                    <a:lnTo>
                      <a:pt x="198" y="0"/>
                    </a:lnTo>
                    <a:lnTo>
                      <a:pt x="316" y="112"/>
                    </a:lnTo>
                    <a:lnTo>
                      <a:pt x="119" y="344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6DC2C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8" name="Freeform 371"/>
              <p:cNvSpPr>
                <a:spLocks noChangeArrowheads="1"/>
              </p:cNvSpPr>
              <p:nvPr/>
            </p:nvSpPr>
            <p:spPr bwMode="auto">
              <a:xfrm>
                <a:off x="2246" y="1384"/>
                <a:ext cx="316" cy="344"/>
              </a:xfrm>
              <a:custGeom>
                <a:gdLst>
                  <a:gd fmla="*/ 0 w 316" name="T0"/>
                  <a:gd fmla="*/ 232 h 344" name="T1"/>
                  <a:gd fmla="*/ 198 w 316" name="T2"/>
                  <a:gd fmla="*/ 0 h 344" name="T3"/>
                  <a:gd fmla="*/ 316 w 316" name="T4"/>
                  <a:gd fmla="*/ 112 h 344" name="T5"/>
                  <a:gd fmla="*/ 119 w 316" name="T6"/>
                  <a:gd fmla="*/ 344 h 344" name="T7"/>
                  <a:gd fmla="*/ 0 w 316" name="T8"/>
                  <a:gd fmla="*/ 232 h 34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16" name="T15"/>
                  <a:gd fmla="*/ 0 h 344" name="T16"/>
                  <a:gd fmla="*/ 316 w 316" name="T17"/>
                  <a:gd fmla="*/ 344 h 34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44" w="316">
                    <a:moveTo>
                      <a:pt x="0" y="232"/>
                    </a:moveTo>
                    <a:lnTo>
                      <a:pt x="198" y="0"/>
                    </a:lnTo>
                    <a:lnTo>
                      <a:pt x="316" y="112"/>
                    </a:lnTo>
                    <a:lnTo>
                      <a:pt x="119" y="344"/>
                    </a:lnTo>
                    <a:lnTo>
                      <a:pt x="0" y="2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19" name="Freeform 372"/>
              <p:cNvSpPr>
                <a:spLocks noChangeArrowheads="1"/>
              </p:cNvSpPr>
              <p:nvPr/>
            </p:nvSpPr>
            <p:spPr bwMode="auto">
              <a:xfrm>
                <a:off x="2246" y="1458"/>
                <a:ext cx="188" cy="270"/>
              </a:xfrm>
              <a:custGeom>
                <a:gdLst>
                  <a:gd fmla="*/ 0 w 188" name="T0"/>
                  <a:gd fmla="*/ 158 h 270" name="T1"/>
                  <a:gd fmla="*/ 135 w 188" name="T2"/>
                  <a:gd fmla="*/ 0 h 270" name="T3"/>
                  <a:gd fmla="*/ 188 w 188" name="T4"/>
                  <a:gd fmla="*/ 188 h 270" name="T5"/>
                  <a:gd fmla="*/ 119 w 188" name="T6"/>
                  <a:gd fmla="*/ 270 h 270" name="T7"/>
                  <a:gd fmla="*/ 0 w 188" name="T8"/>
                  <a:gd fmla="*/ 158 h 27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8" name="T15"/>
                  <a:gd fmla="*/ 0 h 270" name="T16"/>
                  <a:gd fmla="*/ 188 w 188" name="T17"/>
                  <a:gd fmla="*/ 270 h 27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0" w="188">
                    <a:moveTo>
                      <a:pt x="0" y="158"/>
                    </a:moveTo>
                    <a:lnTo>
                      <a:pt x="135" y="0"/>
                    </a:lnTo>
                    <a:lnTo>
                      <a:pt x="188" y="188"/>
                    </a:lnTo>
                    <a:lnTo>
                      <a:pt x="119" y="270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2EA8A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0" name="Freeform 373"/>
              <p:cNvSpPr>
                <a:spLocks noChangeArrowheads="1"/>
              </p:cNvSpPr>
              <p:nvPr/>
            </p:nvSpPr>
            <p:spPr bwMode="auto">
              <a:xfrm>
                <a:off x="2246" y="1458"/>
                <a:ext cx="188" cy="270"/>
              </a:xfrm>
              <a:custGeom>
                <a:gdLst>
                  <a:gd fmla="*/ 0 w 188" name="T0"/>
                  <a:gd fmla="*/ 158 h 270" name="T1"/>
                  <a:gd fmla="*/ 135 w 188" name="T2"/>
                  <a:gd fmla="*/ 0 h 270" name="T3"/>
                  <a:gd fmla="*/ 188 w 188" name="T4"/>
                  <a:gd fmla="*/ 188 h 270" name="T5"/>
                  <a:gd fmla="*/ 119 w 188" name="T6"/>
                  <a:gd fmla="*/ 270 h 270" name="T7"/>
                  <a:gd fmla="*/ 0 w 188" name="T8"/>
                  <a:gd fmla="*/ 158 h 27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8" name="T15"/>
                  <a:gd fmla="*/ 0 h 270" name="T16"/>
                  <a:gd fmla="*/ 188 w 188" name="T17"/>
                  <a:gd fmla="*/ 270 h 27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0" w="188">
                    <a:moveTo>
                      <a:pt x="0" y="158"/>
                    </a:moveTo>
                    <a:lnTo>
                      <a:pt x="135" y="0"/>
                    </a:lnTo>
                    <a:lnTo>
                      <a:pt x="188" y="188"/>
                    </a:lnTo>
                    <a:lnTo>
                      <a:pt x="119" y="270"/>
                    </a:lnTo>
                    <a:lnTo>
                      <a:pt x="0" y="15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1" name="Freeform 374"/>
              <p:cNvSpPr>
                <a:spLocks noChangeArrowheads="1"/>
              </p:cNvSpPr>
              <p:nvPr/>
            </p:nvSpPr>
            <p:spPr bwMode="auto">
              <a:xfrm>
                <a:off x="2488" y="1778"/>
                <a:ext cx="7" cy="9"/>
              </a:xfrm>
              <a:custGeom>
                <a:gdLst>
                  <a:gd fmla="*/ 7 w 7" name="T0"/>
                  <a:gd fmla="*/ 0 h 9" name="T1"/>
                  <a:gd fmla="*/ 0 w 7" name="T2"/>
                  <a:gd fmla="*/ 9 h 9" name="T3"/>
                  <a:gd fmla="*/ 0 w 7" name="T4"/>
                  <a:gd fmla="*/ 9 h 9" name="T5"/>
                  <a:gd fmla="*/ 7 w 7" name="T6"/>
                  <a:gd fmla="*/ 0 h 9" name="T7"/>
                  <a:gd fmla="*/ 7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937C6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2" name="Freeform 375"/>
              <p:cNvSpPr>
                <a:spLocks noChangeArrowheads="1"/>
              </p:cNvSpPr>
              <p:nvPr/>
            </p:nvSpPr>
            <p:spPr bwMode="auto">
              <a:xfrm>
                <a:off x="2488" y="1778"/>
                <a:ext cx="7" cy="9"/>
              </a:xfrm>
              <a:custGeom>
                <a:gdLst>
                  <a:gd fmla="*/ 7 w 7" name="T0"/>
                  <a:gd fmla="*/ 0 h 9" name="T1"/>
                  <a:gd fmla="*/ 0 w 7" name="T2"/>
                  <a:gd fmla="*/ 9 h 9" name="T3"/>
                  <a:gd fmla="*/ 0 w 7" name="T4"/>
                  <a:gd fmla="*/ 9 h 9" name="T5"/>
                  <a:gd fmla="*/ 7 w 7" name="T6"/>
                  <a:gd fmla="*/ 0 h 9" name="T7"/>
                  <a:gd fmla="*/ 7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3" name="Freeform 376"/>
              <p:cNvSpPr>
                <a:spLocks noChangeArrowheads="1"/>
              </p:cNvSpPr>
              <p:nvPr/>
            </p:nvSpPr>
            <p:spPr bwMode="auto">
              <a:xfrm>
                <a:off x="2465" y="1751"/>
                <a:ext cx="30" cy="36"/>
              </a:xfrm>
              <a:custGeom>
                <a:gdLst>
                  <a:gd fmla="*/ 0 w 30" name="T0"/>
                  <a:gd fmla="*/ 0 h 36" name="T1"/>
                  <a:gd fmla="*/ 6 w 30" name="T2"/>
                  <a:gd fmla="*/ 20 h 36" name="T3"/>
                  <a:gd fmla="*/ 23 w 30" name="T4"/>
                  <a:gd fmla="*/ 36 h 36" name="T5"/>
                  <a:gd fmla="*/ 30 w 30" name="T6"/>
                  <a:gd fmla="*/ 27 h 36" name="T7"/>
                  <a:gd fmla="*/ 0 w 30" name="T8"/>
                  <a:gd fmla="*/ 0 h 3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0" name="T15"/>
                  <a:gd fmla="*/ 0 h 36" name="T16"/>
                  <a:gd fmla="*/ 30 w 30" name="T17"/>
                  <a:gd fmla="*/ 36 h 3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6" w="30">
                    <a:moveTo>
                      <a:pt x="0" y="0"/>
                    </a:moveTo>
                    <a:lnTo>
                      <a:pt x="6" y="20"/>
                    </a:lnTo>
                    <a:lnTo>
                      <a:pt x="23" y="36"/>
                    </a:lnTo>
                    <a:lnTo>
                      <a:pt x="30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74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4" name="Freeform 377"/>
              <p:cNvSpPr>
                <a:spLocks noChangeArrowheads="1"/>
              </p:cNvSpPr>
              <p:nvPr/>
            </p:nvSpPr>
            <p:spPr bwMode="auto">
              <a:xfrm>
                <a:off x="2465" y="1751"/>
                <a:ext cx="30" cy="36"/>
              </a:xfrm>
              <a:custGeom>
                <a:gdLst>
                  <a:gd fmla="*/ 0 w 30" name="T0"/>
                  <a:gd fmla="*/ 0 h 36" name="T1"/>
                  <a:gd fmla="*/ 6 w 30" name="T2"/>
                  <a:gd fmla="*/ 20 h 36" name="T3"/>
                  <a:gd fmla="*/ 23 w 30" name="T4"/>
                  <a:gd fmla="*/ 36 h 36" name="T5"/>
                  <a:gd fmla="*/ 30 w 30" name="T6"/>
                  <a:gd fmla="*/ 27 h 36" name="T7"/>
                  <a:gd fmla="*/ 0 w 30" name="T8"/>
                  <a:gd fmla="*/ 0 h 3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0" name="T15"/>
                  <a:gd fmla="*/ 0 h 36" name="T16"/>
                  <a:gd fmla="*/ 30 w 30" name="T17"/>
                  <a:gd fmla="*/ 36 h 3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6" w="30">
                    <a:moveTo>
                      <a:pt x="0" y="0"/>
                    </a:moveTo>
                    <a:lnTo>
                      <a:pt x="6" y="20"/>
                    </a:lnTo>
                    <a:lnTo>
                      <a:pt x="23" y="36"/>
                    </a:lnTo>
                    <a:lnTo>
                      <a:pt x="30" y="2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5" name="Freeform 378"/>
              <p:cNvSpPr>
                <a:spLocks noChangeArrowheads="1" noEditPoints="1"/>
              </p:cNvSpPr>
              <p:nvPr/>
            </p:nvSpPr>
            <p:spPr bwMode="auto">
              <a:xfrm>
                <a:off x="2155" y="1464"/>
                <a:ext cx="316" cy="307"/>
              </a:xfrm>
              <a:custGeom>
                <a:gdLst>
                  <a:gd fmla="*/ 244 w 316" name="T0"/>
                  <a:gd fmla="*/ 225 h 307" name="T1"/>
                  <a:gd fmla="*/ 237 w 316" name="T2"/>
                  <a:gd fmla="*/ 232 h 307" name="T3"/>
                  <a:gd fmla="*/ 316 w 316" name="T4"/>
                  <a:gd fmla="*/ 307 h 307" name="T5"/>
                  <a:gd fmla="*/ 310 w 316" name="T6"/>
                  <a:gd fmla="*/ 287 h 307" name="T7"/>
                  <a:gd fmla="*/ 244 w 316" name="T8"/>
                  <a:gd fmla="*/ 225 h 307" name="T9"/>
                  <a:gd fmla="*/ 7 w 316" name="T10"/>
                  <a:gd fmla="*/ 0 h 307" name="T11"/>
                  <a:gd fmla="*/ 0 w 316" name="T12"/>
                  <a:gd fmla="*/ 8 h 307" name="T13"/>
                  <a:gd fmla="*/ 118 w 316" name="T14"/>
                  <a:gd fmla="*/ 120 h 307" name="T15"/>
                  <a:gd fmla="*/ 125 w 316" name="T16"/>
                  <a:gd fmla="*/ 111 h 307" name="T17"/>
                  <a:gd fmla="*/ 7 w 316" name="T18"/>
                  <a:gd fmla="*/ 0 h 30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16" name="T30"/>
                  <a:gd fmla="*/ 0 h 307" name="T31"/>
                  <a:gd fmla="*/ 316 w 316" name="T32"/>
                  <a:gd fmla="*/ 307 h 30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307" w="316">
                    <a:moveTo>
                      <a:pt x="244" y="225"/>
                    </a:moveTo>
                    <a:lnTo>
                      <a:pt x="237" y="232"/>
                    </a:lnTo>
                    <a:lnTo>
                      <a:pt x="316" y="307"/>
                    </a:lnTo>
                    <a:lnTo>
                      <a:pt x="310" y="287"/>
                    </a:lnTo>
                    <a:lnTo>
                      <a:pt x="244" y="225"/>
                    </a:lnTo>
                    <a:close/>
                    <a:moveTo>
                      <a:pt x="7" y="0"/>
                    </a:moveTo>
                    <a:lnTo>
                      <a:pt x="0" y="8"/>
                    </a:lnTo>
                    <a:lnTo>
                      <a:pt x="118" y="120"/>
                    </a:lnTo>
                    <a:lnTo>
                      <a:pt x="125" y="11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1A3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6" name="Freeform 379"/>
              <p:cNvSpPr>
                <a:spLocks noChangeArrowheads="1" noEditPoints="1"/>
              </p:cNvSpPr>
              <p:nvPr/>
            </p:nvSpPr>
            <p:spPr bwMode="auto">
              <a:xfrm>
                <a:off x="2155" y="1464"/>
                <a:ext cx="316" cy="307"/>
              </a:xfrm>
              <a:custGeom>
                <a:gdLst>
                  <a:gd fmla="*/ 244 w 316" name="T0"/>
                  <a:gd fmla="*/ 225 h 307" name="T1"/>
                  <a:gd fmla="*/ 237 w 316" name="T2"/>
                  <a:gd fmla="*/ 232 h 307" name="T3"/>
                  <a:gd fmla="*/ 316 w 316" name="T4"/>
                  <a:gd fmla="*/ 307 h 307" name="T5"/>
                  <a:gd fmla="*/ 310 w 316" name="T6"/>
                  <a:gd fmla="*/ 287 h 307" name="T7"/>
                  <a:gd fmla="*/ 244 w 316" name="T8"/>
                  <a:gd fmla="*/ 225 h 307" name="T9"/>
                  <a:gd fmla="*/ 7 w 316" name="T10"/>
                  <a:gd fmla="*/ 0 h 307" name="T11"/>
                  <a:gd fmla="*/ 0 w 316" name="T12"/>
                  <a:gd fmla="*/ 8 h 307" name="T13"/>
                  <a:gd fmla="*/ 118 w 316" name="T14"/>
                  <a:gd fmla="*/ 120 h 307" name="T15"/>
                  <a:gd fmla="*/ 125 w 316" name="T16"/>
                  <a:gd fmla="*/ 111 h 307" name="T17"/>
                  <a:gd fmla="*/ 7 w 316" name="T18"/>
                  <a:gd fmla="*/ 0 h 30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16" name="T30"/>
                  <a:gd fmla="*/ 0 h 307" name="T31"/>
                  <a:gd fmla="*/ 316 w 316" name="T32"/>
                  <a:gd fmla="*/ 307 h 30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307" w="316">
                    <a:moveTo>
                      <a:pt x="244" y="225"/>
                    </a:moveTo>
                    <a:lnTo>
                      <a:pt x="237" y="232"/>
                    </a:lnTo>
                    <a:lnTo>
                      <a:pt x="316" y="307"/>
                    </a:lnTo>
                    <a:lnTo>
                      <a:pt x="310" y="287"/>
                    </a:lnTo>
                    <a:lnTo>
                      <a:pt x="244" y="225"/>
                    </a:lnTo>
                    <a:moveTo>
                      <a:pt x="7" y="0"/>
                    </a:moveTo>
                    <a:lnTo>
                      <a:pt x="0" y="8"/>
                    </a:lnTo>
                    <a:lnTo>
                      <a:pt x="118" y="120"/>
                    </a:lnTo>
                    <a:lnTo>
                      <a:pt x="125" y="111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7" name="Freeform 380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7" cy="9"/>
              </a:xfrm>
              <a:custGeom>
                <a:gdLst>
                  <a:gd fmla="*/ 7 w 7" name="T0"/>
                  <a:gd fmla="*/ 0 h 9" name="T1"/>
                  <a:gd fmla="*/ 0 w 7" name="T2"/>
                  <a:gd fmla="*/ 9 h 9" name="T3"/>
                  <a:gd fmla="*/ 0 w 7" name="T4"/>
                  <a:gd fmla="*/ 9 h 9" name="T5"/>
                  <a:gd fmla="*/ 7 w 7" name="T6"/>
                  <a:gd fmla="*/ 0 h 9" name="T7"/>
                  <a:gd fmla="*/ 7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589AA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8" name="Freeform 381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7" cy="9"/>
              </a:xfrm>
              <a:custGeom>
                <a:gdLst>
                  <a:gd fmla="*/ 7 w 7" name="T0"/>
                  <a:gd fmla="*/ 0 h 9" name="T1"/>
                  <a:gd fmla="*/ 0 w 7" name="T2"/>
                  <a:gd fmla="*/ 9 h 9" name="T3"/>
                  <a:gd fmla="*/ 0 w 7" name="T4"/>
                  <a:gd fmla="*/ 9 h 9" name="T5"/>
                  <a:gd fmla="*/ 7 w 7" name="T6"/>
                  <a:gd fmla="*/ 0 h 9" name="T7"/>
                  <a:gd fmla="*/ 7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29" name="Freeform 382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126" cy="121"/>
              </a:xfrm>
              <a:custGeom>
                <a:gdLst>
                  <a:gd fmla="*/ 7 w 126" name="T0"/>
                  <a:gd fmla="*/ 0 h 121" name="T1"/>
                  <a:gd fmla="*/ 0 w 126" name="T2"/>
                  <a:gd fmla="*/ 9 h 121" name="T3"/>
                  <a:gd fmla="*/ 119 w 126" name="T4"/>
                  <a:gd fmla="*/ 121 h 121" name="T5"/>
                  <a:gd fmla="*/ 126 w 126" name="T6"/>
                  <a:gd fmla="*/ 114 h 121" name="T7"/>
                  <a:gd fmla="*/ 7 w 126" name="T8"/>
                  <a:gd fmla="*/ 0 h 12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6" name="T15"/>
                  <a:gd fmla="*/ 0 h 121" name="T16"/>
                  <a:gd fmla="*/ 126 w 126" name="T17"/>
                  <a:gd fmla="*/ 121 h 12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0" w="125">
                    <a:moveTo>
                      <a:pt x="7" y="0"/>
                    </a:moveTo>
                    <a:lnTo>
                      <a:pt x="0" y="9"/>
                    </a:lnTo>
                    <a:lnTo>
                      <a:pt x="119" y="121"/>
                    </a:lnTo>
                    <a:lnTo>
                      <a:pt x="126" y="11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25858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0" name="Freeform 383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126" cy="121"/>
              </a:xfrm>
              <a:custGeom>
                <a:gdLst>
                  <a:gd fmla="*/ 7 w 126" name="T0"/>
                  <a:gd fmla="*/ 0 h 121" name="T1"/>
                  <a:gd fmla="*/ 0 w 126" name="T2"/>
                  <a:gd fmla="*/ 9 h 121" name="T3"/>
                  <a:gd fmla="*/ 119 w 126" name="T4"/>
                  <a:gd fmla="*/ 121 h 121" name="T5"/>
                  <a:gd fmla="*/ 126 w 126" name="T6"/>
                  <a:gd fmla="*/ 114 h 121" name="T7"/>
                  <a:gd fmla="*/ 7 w 126" name="T8"/>
                  <a:gd fmla="*/ 0 h 12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6" name="T15"/>
                  <a:gd fmla="*/ 0 h 121" name="T16"/>
                  <a:gd fmla="*/ 126 w 126" name="T17"/>
                  <a:gd fmla="*/ 121 h 12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0" w="125">
                    <a:moveTo>
                      <a:pt x="7" y="0"/>
                    </a:moveTo>
                    <a:lnTo>
                      <a:pt x="0" y="9"/>
                    </a:lnTo>
                    <a:lnTo>
                      <a:pt x="119" y="121"/>
                    </a:lnTo>
                    <a:lnTo>
                      <a:pt x="126" y="114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1" name="Freeform 384"/>
              <p:cNvSpPr>
                <a:spLocks noChangeArrowheads="1"/>
              </p:cNvSpPr>
              <p:nvPr/>
            </p:nvSpPr>
            <p:spPr bwMode="auto">
              <a:xfrm>
                <a:off x="2160" y="1455"/>
                <a:ext cx="343" cy="325"/>
              </a:xfrm>
              <a:custGeom>
                <a:gdLst>
                  <a:gd fmla="*/ 0 w 343" name="T0"/>
                  <a:gd fmla="*/ 10 h 325" name="T1"/>
                  <a:gd fmla="*/ 11 w 343" name="T2"/>
                  <a:gd fmla="*/ 0 h 325" name="T3"/>
                  <a:gd fmla="*/ 343 w 343" name="T4"/>
                  <a:gd fmla="*/ 314 h 325" name="T5"/>
                  <a:gd fmla="*/ 333 w 343" name="T6"/>
                  <a:gd fmla="*/ 325 h 325" name="T7"/>
                  <a:gd fmla="*/ 0 w 343" name="T8"/>
                  <a:gd fmla="*/ 10 h 3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43" name="T15"/>
                  <a:gd fmla="*/ 0 h 325" name="T16"/>
                  <a:gd fmla="*/ 343 w 343" name="T17"/>
                  <a:gd fmla="*/ 325 h 3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25" w="343">
                    <a:moveTo>
                      <a:pt x="0" y="10"/>
                    </a:moveTo>
                    <a:lnTo>
                      <a:pt x="11" y="0"/>
                    </a:lnTo>
                    <a:lnTo>
                      <a:pt x="343" y="314"/>
                    </a:lnTo>
                    <a:lnTo>
                      <a:pt x="333" y="325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4C093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2" name="Freeform 385"/>
              <p:cNvSpPr>
                <a:spLocks noChangeArrowheads="1"/>
              </p:cNvSpPr>
              <p:nvPr/>
            </p:nvSpPr>
            <p:spPr bwMode="auto">
              <a:xfrm>
                <a:off x="2162" y="1460"/>
                <a:ext cx="334" cy="318"/>
              </a:xfrm>
              <a:custGeom>
                <a:gdLst>
                  <a:gd fmla="*/ 0 w 334" name="T0"/>
                  <a:gd fmla="*/ 4 h 318" name="T1"/>
                  <a:gd fmla="*/ 2 w 334" name="T2"/>
                  <a:gd fmla="*/ 0 h 318" name="T3"/>
                  <a:gd fmla="*/ 334 w 334" name="T4"/>
                  <a:gd fmla="*/ 314 h 318" name="T5"/>
                  <a:gd fmla="*/ 333 w 334" name="T6"/>
                  <a:gd fmla="*/ 318 h 318" name="T7"/>
                  <a:gd fmla="*/ 0 w 334" name="T8"/>
                  <a:gd fmla="*/ 4 h 3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4" name="T15"/>
                  <a:gd fmla="*/ 0 h 318" name="T16"/>
                  <a:gd fmla="*/ 334 w 334" name="T17"/>
                  <a:gd fmla="*/ 318 h 3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18" w="334">
                    <a:moveTo>
                      <a:pt x="0" y="4"/>
                    </a:moveTo>
                    <a:lnTo>
                      <a:pt x="2" y="0"/>
                    </a:lnTo>
                    <a:lnTo>
                      <a:pt x="334" y="314"/>
                    </a:lnTo>
                    <a:lnTo>
                      <a:pt x="333" y="31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2284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3" name="Freeform 386"/>
              <p:cNvSpPr>
                <a:spLocks noChangeArrowheads="1"/>
              </p:cNvSpPr>
              <p:nvPr/>
            </p:nvSpPr>
            <p:spPr bwMode="auto">
              <a:xfrm>
                <a:off x="2167" y="1456"/>
                <a:ext cx="334" cy="317"/>
              </a:xfrm>
              <a:custGeom>
                <a:gdLst>
                  <a:gd fmla="*/ 0 w 334" name="T0"/>
                  <a:gd fmla="*/ 2 h 317" name="T1"/>
                  <a:gd fmla="*/ 2 w 334" name="T2"/>
                  <a:gd fmla="*/ 0 h 317" name="T3"/>
                  <a:gd fmla="*/ 334 w 334" name="T4"/>
                  <a:gd fmla="*/ 315 h 317" name="T5"/>
                  <a:gd fmla="*/ 331 w 334" name="T6"/>
                  <a:gd fmla="*/ 317 h 317" name="T7"/>
                  <a:gd fmla="*/ 0 w 334" name="T8"/>
                  <a:gd fmla="*/ 2 h 3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4" name="T15"/>
                  <a:gd fmla="*/ 0 h 317" name="T16"/>
                  <a:gd fmla="*/ 334 w 334" name="T17"/>
                  <a:gd fmla="*/ 317 h 3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17" w="334">
                    <a:moveTo>
                      <a:pt x="0" y="2"/>
                    </a:moveTo>
                    <a:lnTo>
                      <a:pt x="2" y="0"/>
                    </a:lnTo>
                    <a:lnTo>
                      <a:pt x="334" y="315"/>
                    </a:lnTo>
                    <a:lnTo>
                      <a:pt x="331" y="317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2284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4" name="Freeform 387"/>
              <p:cNvSpPr>
                <a:spLocks noChangeArrowheads="1"/>
              </p:cNvSpPr>
              <p:nvPr/>
            </p:nvSpPr>
            <p:spPr bwMode="auto">
              <a:xfrm>
                <a:off x="2199" y="1432"/>
                <a:ext cx="413" cy="380"/>
              </a:xfrm>
              <a:custGeom>
                <a:gdLst>
                  <a:gd fmla="*/ 39 w 246" name="T0"/>
                  <a:gd fmla="*/ 380 h 214" name="T1"/>
                  <a:gd fmla="*/ 32 w 246" name="T2"/>
                  <a:gd fmla="*/ 371 h 214" name="T3"/>
                  <a:gd fmla="*/ 0 w 246" name="T4"/>
                  <a:gd fmla="*/ 39 h 214" name="T5"/>
                  <a:gd fmla="*/ 383 w 246" name="T6"/>
                  <a:gd fmla="*/ 0 h 214" name="T7"/>
                  <a:gd fmla="*/ 413 w 246" name="T8"/>
                  <a:gd fmla="*/ 332 h 214" name="T9"/>
                  <a:gd fmla="*/ 408 w 246" name="T10"/>
                  <a:gd fmla="*/ 343 h 214" name="T11"/>
                  <a:gd fmla="*/ 39 w 246" name="T12"/>
                  <a:gd fmla="*/ 380 h 21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46" name="T21"/>
                  <a:gd fmla="*/ 0 h 214" name="T22"/>
                  <a:gd fmla="*/ 246 w 246" name="T23"/>
                  <a:gd fmla="*/ 214 h 21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4" w="246">
                    <a:moveTo>
                      <a:pt x="23" y="214"/>
                    </a:moveTo>
                    <a:cubicBezTo>
                      <a:pt x="21" y="214"/>
                      <a:pt x="19" y="212"/>
                      <a:pt x="19" y="209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8" y="0"/>
                      <a:pt x="228" y="0"/>
                      <a:pt x="228" y="0"/>
                    </a:cubicBezTo>
                    <a:cubicBezTo>
                      <a:pt x="246" y="187"/>
                      <a:pt x="246" y="187"/>
                      <a:pt x="246" y="187"/>
                    </a:cubicBezTo>
                    <a:cubicBezTo>
                      <a:pt x="246" y="190"/>
                      <a:pt x="245" y="192"/>
                      <a:pt x="243" y="193"/>
                    </a:cubicBezTo>
                    <a:lnTo>
                      <a:pt x="23" y="214"/>
                    </a:lnTo>
                    <a:close/>
                  </a:path>
                </a:pathLst>
              </a:custGeom>
              <a:solidFill>
                <a:srgbClr val="E1740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5" name="Freeform 388"/>
              <p:cNvSpPr>
                <a:spLocks noChangeArrowheads="1"/>
              </p:cNvSpPr>
              <p:nvPr/>
            </p:nvSpPr>
            <p:spPr bwMode="auto">
              <a:xfrm>
                <a:off x="2199" y="1471"/>
                <a:ext cx="413" cy="341"/>
              </a:xfrm>
              <a:custGeom>
                <a:gdLst>
                  <a:gd fmla="*/ 39 w 246" name="T0"/>
                  <a:gd fmla="*/ 341 h 192" name="T1"/>
                  <a:gd fmla="*/ 32 w 246" name="T2"/>
                  <a:gd fmla="*/ 332 h 192" name="T3"/>
                  <a:gd fmla="*/ 0 w 246" name="T4"/>
                  <a:gd fmla="*/ 0 h 192" name="T5"/>
                  <a:gd fmla="*/ 413 w 246" name="T6"/>
                  <a:gd fmla="*/ 293 h 192" name="T7"/>
                  <a:gd fmla="*/ 408 w 246" name="T8"/>
                  <a:gd fmla="*/ 304 h 192" name="T9"/>
                  <a:gd fmla="*/ 39 w 246" name="T10"/>
                  <a:gd fmla="*/ 341 h 19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46" name="T18"/>
                  <a:gd fmla="*/ 0 h 192" name="T19"/>
                  <a:gd fmla="*/ 246 w 246" name="T20"/>
                  <a:gd fmla="*/ 192 h 19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92" w="246">
                    <a:moveTo>
                      <a:pt x="23" y="192"/>
                    </a:moveTo>
                    <a:cubicBezTo>
                      <a:pt x="21" y="192"/>
                      <a:pt x="19" y="190"/>
                      <a:pt x="19" y="18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46" y="165"/>
                      <a:pt x="246" y="165"/>
                      <a:pt x="246" y="165"/>
                    </a:cubicBezTo>
                    <a:cubicBezTo>
                      <a:pt x="246" y="168"/>
                      <a:pt x="245" y="170"/>
                      <a:pt x="243" y="171"/>
                    </a:cubicBezTo>
                    <a:lnTo>
                      <a:pt x="23" y="192"/>
                    </a:lnTo>
                    <a:close/>
                  </a:path>
                </a:pathLst>
              </a:custGeom>
              <a:solidFill>
                <a:srgbClr val="C253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6" name="Freeform 389"/>
              <p:cNvSpPr>
                <a:spLocks noChangeArrowheads="1"/>
              </p:cNvSpPr>
              <p:nvPr/>
            </p:nvSpPr>
            <p:spPr bwMode="auto">
              <a:xfrm>
                <a:off x="2194" y="1366"/>
                <a:ext cx="388" cy="105"/>
              </a:xfrm>
              <a:custGeom>
                <a:gdLst>
                  <a:gd fmla="*/ 381 w 231" name="T0"/>
                  <a:gd fmla="*/ 37 h 59" name="T1"/>
                  <a:gd fmla="*/ 383 w 231" name="T2"/>
                  <a:gd fmla="*/ 11 h 59" name="T3"/>
                  <a:gd fmla="*/ 375 w 231" name="T4"/>
                  <a:gd fmla="*/ 2 h 59" name="T5"/>
                  <a:gd fmla="*/ 282 w 231" name="T6"/>
                  <a:gd fmla="*/ 11 h 59" name="T7"/>
                  <a:gd fmla="*/ 99 w 231" name="T8"/>
                  <a:gd fmla="*/ 30 h 59" name="T9"/>
                  <a:gd fmla="*/ 7 w 231" name="T10"/>
                  <a:gd fmla="*/ 39 h 59" name="T11"/>
                  <a:gd fmla="*/ 2 w 231" name="T12"/>
                  <a:gd fmla="*/ 50 h 59" name="T13"/>
                  <a:gd fmla="*/ 7 w 231" name="T14"/>
                  <a:gd fmla="*/ 75 h 59" name="T15"/>
                  <a:gd fmla="*/ 7 w 231" name="T16"/>
                  <a:gd fmla="*/ 105 h 59" name="T17"/>
                  <a:gd fmla="*/ 99 w 231" name="T18"/>
                  <a:gd fmla="*/ 96 h 59" name="T19"/>
                  <a:gd fmla="*/ 294 w 231" name="T20"/>
                  <a:gd fmla="*/ 75 h 59" name="T21"/>
                  <a:gd fmla="*/ 388 w 231" name="T22"/>
                  <a:gd fmla="*/ 66 h 59" name="T23"/>
                  <a:gd fmla="*/ 381 w 231" name="T24"/>
                  <a:gd fmla="*/ 37 h 59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231" name="T39"/>
                  <a:gd fmla="*/ 0 h 59" name="T40"/>
                  <a:gd fmla="*/ 231 w 231" name="T41"/>
                  <a:gd fmla="*/ 59 h 59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59" w="231">
                    <a:moveTo>
                      <a:pt x="227" y="21"/>
                    </a:moveTo>
                    <a:cubicBezTo>
                      <a:pt x="226" y="9"/>
                      <a:pt x="228" y="13"/>
                      <a:pt x="228" y="6"/>
                    </a:cubicBezTo>
                    <a:cubicBezTo>
                      <a:pt x="227" y="3"/>
                      <a:pt x="225" y="0"/>
                      <a:pt x="223" y="1"/>
                    </a:cubicBezTo>
                    <a:cubicBezTo>
                      <a:pt x="168" y="6"/>
                      <a:pt x="168" y="6"/>
                      <a:pt x="168" y="6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2" y="22"/>
                      <a:pt x="0" y="25"/>
                      <a:pt x="1" y="28"/>
                    </a:cubicBezTo>
                    <a:cubicBezTo>
                      <a:pt x="1" y="35"/>
                      <a:pt x="3" y="31"/>
                      <a:pt x="4" y="42"/>
                    </a:cubicBezTo>
                    <a:cubicBezTo>
                      <a:pt x="5" y="54"/>
                      <a:pt x="4" y="59"/>
                      <a:pt x="4" y="59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175" y="42"/>
                      <a:pt x="175" y="42"/>
                      <a:pt x="175" y="42"/>
                    </a:cubicBezTo>
                    <a:cubicBezTo>
                      <a:pt x="231" y="37"/>
                      <a:pt x="231" y="37"/>
                      <a:pt x="231" y="37"/>
                    </a:cubicBezTo>
                    <a:cubicBezTo>
                      <a:pt x="231" y="37"/>
                      <a:pt x="228" y="32"/>
                      <a:pt x="227" y="21"/>
                    </a:cubicBezTo>
                    <a:close/>
                  </a:path>
                </a:pathLst>
              </a:custGeom>
              <a:solidFill>
                <a:srgbClr val="213C5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7" name="Freeform 390"/>
              <p:cNvSpPr>
                <a:spLocks noChangeArrowheads="1"/>
              </p:cNvSpPr>
              <p:nvPr/>
            </p:nvSpPr>
            <p:spPr bwMode="auto">
              <a:xfrm>
                <a:off x="2194" y="1405"/>
                <a:ext cx="388" cy="66"/>
              </a:xfrm>
              <a:custGeom>
                <a:gdLst>
                  <a:gd fmla="*/ 7 w 231" name="T0"/>
                  <a:gd fmla="*/ 0 h 37" name="T1"/>
                  <a:gd fmla="*/ 2 w 231" name="T2"/>
                  <a:gd fmla="*/ 11 h 37" name="T3"/>
                  <a:gd fmla="*/ 7 w 231" name="T4"/>
                  <a:gd fmla="*/ 36 h 37" name="T5"/>
                  <a:gd fmla="*/ 7 w 231" name="T6"/>
                  <a:gd fmla="*/ 66 h 37" name="T7"/>
                  <a:gd fmla="*/ 99 w 231" name="T8"/>
                  <a:gd fmla="*/ 57 h 37" name="T9"/>
                  <a:gd fmla="*/ 294 w 231" name="T10"/>
                  <a:gd fmla="*/ 36 h 37" name="T11"/>
                  <a:gd fmla="*/ 388 w 231" name="T12"/>
                  <a:gd fmla="*/ 27 h 37" name="T13"/>
                  <a:gd fmla="*/ 7 w 231" name="T14"/>
                  <a:gd fmla="*/ 0 h 3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31" name="T24"/>
                  <a:gd fmla="*/ 0 h 37" name="T25"/>
                  <a:gd fmla="*/ 231 w 231" name="T26"/>
                  <a:gd fmla="*/ 37 h 3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7" w="231">
                    <a:moveTo>
                      <a:pt x="4" y="0"/>
                    </a:moveTo>
                    <a:cubicBezTo>
                      <a:pt x="2" y="0"/>
                      <a:pt x="0" y="3"/>
                      <a:pt x="1" y="6"/>
                    </a:cubicBezTo>
                    <a:cubicBezTo>
                      <a:pt x="1" y="13"/>
                      <a:pt x="3" y="9"/>
                      <a:pt x="4" y="20"/>
                    </a:cubicBezTo>
                    <a:cubicBezTo>
                      <a:pt x="5" y="32"/>
                      <a:pt x="4" y="37"/>
                      <a:pt x="4" y="37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175" y="20"/>
                      <a:pt x="175" y="20"/>
                      <a:pt x="175" y="20"/>
                    </a:cubicBezTo>
                    <a:cubicBezTo>
                      <a:pt x="231" y="15"/>
                      <a:pt x="231" y="15"/>
                      <a:pt x="231" y="15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3213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8" name="Freeform 391"/>
              <p:cNvSpPr>
                <a:spLocks noChangeArrowheads="1" noEditPoints="1"/>
              </p:cNvSpPr>
              <p:nvPr/>
            </p:nvSpPr>
            <p:spPr bwMode="auto">
              <a:xfrm>
                <a:off x="2209" y="1448"/>
                <a:ext cx="393" cy="349"/>
              </a:xfrm>
              <a:custGeom>
                <a:gdLst>
                  <a:gd fmla="*/ 29 w 234" name="T0"/>
                  <a:gd fmla="*/ 337 h 197" name="T1"/>
                  <a:gd fmla="*/ 2 w 234" name="T2"/>
                  <a:gd fmla="*/ 48 h 197" name="T3"/>
                  <a:gd fmla="*/ 8 w 234" name="T4"/>
                  <a:gd fmla="*/ 35 h 197" name="T5"/>
                  <a:gd fmla="*/ 356 w 234" name="T6"/>
                  <a:gd fmla="*/ 0 h 197" name="T7"/>
                  <a:gd fmla="*/ 366 w 234" name="T8"/>
                  <a:gd fmla="*/ 11 h 197" name="T9"/>
                  <a:gd fmla="*/ 393 w 234" name="T10"/>
                  <a:gd fmla="*/ 299 h 197" name="T11"/>
                  <a:gd fmla="*/ 385 w 234" name="T12"/>
                  <a:gd fmla="*/ 312 h 197" name="T13"/>
                  <a:gd fmla="*/ 37 w 234" name="T14"/>
                  <a:gd fmla="*/ 347 h 197" name="T15"/>
                  <a:gd fmla="*/ 29 w 234" name="T16"/>
                  <a:gd fmla="*/ 337 h 197" name="T17"/>
                  <a:gd fmla="*/ 363 w 234" name="T18"/>
                  <a:gd fmla="*/ 11 h 197" name="T19"/>
                  <a:gd fmla="*/ 358 w 234" name="T20"/>
                  <a:gd fmla="*/ 5 h 197" name="T21"/>
                  <a:gd fmla="*/ 8 w 234" name="T22"/>
                  <a:gd fmla="*/ 41 h 197" name="T23"/>
                  <a:gd fmla="*/ 5 w 234" name="T24"/>
                  <a:gd fmla="*/ 48 h 197" name="T25"/>
                  <a:gd fmla="*/ 32 w 234" name="T26"/>
                  <a:gd fmla="*/ 337 h 197" name="T27"/>
                  <a:gd fmla="*/ 37 w 234" name="T28"/>
                  <a:gd fmla="*/ 342 h 197" name="T29"/>
                  <a:gd fmla="*/ 385 w 234" name="T30"/>
                  <a:gd fmla="*/ 306 h 197" name="T31"/>
                  <a:gd fmla="*/ 388 w 234" name="T32"/>
                  <a:gd fmla="*/ 299 h 197" name="T33"/>
                  <a:gd fmla="*/ 363 w 234" name="T34"/>
                  <a:gd fmla="*/ 11 h 197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234" name="T54"/>
                  <a:gd fmla="*/ 0 h 197" name="T55"/>
                  <a:gd fmla="*/ 234 w 234" name="T56"/>
                  <a:gd fmla="*/ 197 h 197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97" w="234">
                    <a:moveTo>
                      <a:pt x="17" y="190"/>
                    </a:moveTo>
                    <a:cubicBezTo>
                      <a:pt x="1" y="27"/>
                      <a:pt x="1" y="27"/>
                      <a:pt x="1" y="27"/>
                    </a:cubicBezTo>
                    <a:cubicBezTo>
                      <a:pt x="0" y="24"/>
                      <a:pt x="2" y="20"/>
                      <a:pt x="5" y="20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215" y="0"/>
                      <a:pt x="217" y="2"/>
                      <a:pt x="218" y="6"/>
                    </a:cubicBezTo>
                    <a:cubicBezTo>
                      <a:pt x="234" y="169"/>
                      <a:pt x="234" y="169"/>
                      <a:pt x="234" y="169"/>
                    </a:cubicBezTo>
                    <a:cubicBezTo>
                      <a:pt x="234" y="173"/>
                      <a:pt x="232" y="176"/>
                      <a:pt x="229" y="176"/>
                    </a:cubicBezTo>
                    <a:cubicBezTo>
                      <a:pt x="22" y="196"/>
                      <a:pt x="22" y="196"/>
                      <a:pt x="22" y="196"/>
                    </a:cubicBezTo>
                    <a:cubicBezTo>
                      <a:pt x="19" y="197"/>
                      <a:pt x="17" y="194"/>
                      <a:pt x="17" y="190"/>
                    </a:cubicBezTo>
                    <a:close/>
                    <a:moveTo>
                      <a:pt x="216" y="6"/>
                    </a:moveTo>
                    <a:cubicBezTo>
                      <a:pt x="215" y="5"/>
                      <a:pt x="214" y="3"/>
                      <a:pt x="213" y="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4" y="24"/>
                      <a:pt x="3" y="25"/>
                      <a:pt x="3" y="27"/>
                    </a:cubicBezTo>
                    <a:cubicBezTo>
                      <a:pt x="19" y="190"/>
                      <a:pt x="19" y="190"/>
                      <a:pt x="19" y="190"/>
                    </a:cubicBezTo>
                    <a:cubicBezTo>
                      <a:pt x="19" y="192"/>
                      <a:pt x="20" y="193"/>
                      <a:pt x="22" y="193"/>
                    </a:cubicBezTo>
                    <a:cubicBezTo>
                      <a:pt x="229" y="173"/>
                      <a:pt x="229" y="173"/>
                      <a:pt x="229" y="173"/>
                    </a:cubicBezTo>
                    <a:cubicBezTo>
                      <a:pt x="231" y="173"/>
                      <a:pt x="232" y="171"/>
                      <a:pt x="231" y="169"/>
                    </a:cubicBezTo>
                    <a:lnTo>
                      <a:pt x="216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39" name="Freeform 392"/>
              <p:cNvSpPr>
                <a:spLocks noChangeArrowheads="1"/>
              </p:cNvSpPr>
              <p:nvPr/>
            </p:nvSpPr>
            <p:spPr bwMode="auto">
              <a:xfrm>
                <a:off x="2505" y="1543"/>
                <a:ext cx="23" cy="119"/>
              </a:xfrm>
              <a:custGeom>
                <a:gdLst>
                  <a:gd fmla="*/ 12 w 23" name="T0"/>
                  <a:gd fmla="*/ 119 h 119" name="T1"/>
                  <a:gd fmla="*/ 0 w 23" name="T2"/>
                  <a:gd fmla="*/ 0 h 119" name="T3"/>
                  <a:gd fmla="*/ 12 w 23" name="T4"/>
                  <a:gd fmla="*/ 0 h 119" name="T5"/>
                  <a:gd fmla="*/ 23 w 23" name="T6"/>
                  <a:gd fmla="*/ 119 h 119" name="T7"/>
                  <a:gd fmla="*/ 12 w 23" name="T8"/>
                  <a:gd fmla="*/ 119 h 1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3" name="T15"/>
                  <a:gd fmla="*/ 0 h 119" name="T16"/>
                  <a:gd fmla="*/ 23 w 23" name="T17"/>
                  <a:gd fmla="*/ 119 h 1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9" w="23">
                    <a:moveTo>
                      <a:pt x="12" y="119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3" y="119"/>
                    </a:lnTo>
                    <a:lnTo>
                      <a:pt x="12" y="119"/>
                    </a:lnTo>
                    <a:close/>
                  </a:path>
                </a:pathLst>
              </a:custGeom>
              <a:solidFill>
                <a:srgbClr val="623F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0" name="Freeform 393"/>
              <p:cNvSpPr>
                <a:spLocks noChangeArrowheads="1"/>
              </p:cNvSpPr>
              <p:nvPr/>
            </p:nvSpPr>
            <p:spPr bwMode="auto">
              <a:xfrm>
                <a:off x="2241" y="1604"/>
                <a:ext cx="17" cy="53"/>
              </a:xfrm>
              <a:custGeom>
                <a:gdLst>
                  <a:gd fmla="*/ 3 w 17" name="T0"/>
                  <a:gd fmla="*/ 53 h 53" name="T1"/>
                  <a:gd fmla="*/ 0 w 17" name="T2"/>
                  <a:gd fmla="*/ 2 h 53" name="T3"/>
                  <a:gd fmla="*/ 12 w 17" name="T4"/>
                  <a:gd fmla="*/ 0 h 53" name="T5"/>
                  <a:gd fmla="*/ 17 w 17" name="T6"/>
                  <a:gd fmla="*/ 51 h 53" name="T7"/>
                  <a:gd fmla="*/ 3 w 17" name="T8"/>
                  <a:gd fmla="*/ 53 h 5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53" name="T16"/>
                  <a:gd fmla="*/ 17 w 17" name="T17"/>
                  <a:gd fmla="*/ 53 h 5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2" w="17">
                    <a:moveTo>
                      <a:pt x="3" y="53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17" y="51"/>
                    </a:lnTo>
                    <a:lnTo>
                      <a:pt x="3" y="53"/>
                    </a:lnTo>
                    <a:close/>
                  </a:path>
                </a:pathLst>
              </a:custGeom>
              <a:solidFill>
                <a:srgbClr val="623F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1" name="Freeform 394"/>
              <p:cNvSpPr>
                <a:spLocks noChangeArrowheads="1"/>
              </p:cNvSpPr>
              <p:nvPr/>
            </p:nvSpPr>
            <p:spPr bwMode="auto">
              <a:xfrm>
                <a:off x="2459" y="1492"/>
                <a:ext cx="44" cy="229"/>
              </a:xfrm>
              <a:custGeom>
                <a:gdLst>
                  <a:gd fmla="*/ 21 w 44" name="T0"/>
                  <a:gd fmla="*/ 229 h 229" name="T1"/>
                  <a:gd fmla="*/ 0 w 44" name="T2"/>
                  <a:gd fmla="*/ 2 h 229" name="T3"/>
                  <a:gd fmla="*/ 22 w 44" name="T4"/>
                  <a:gd fmla="*/ 0 h 229" name="T5"/>
                  <a:gd fmla="*/ 44 w 44" name="T6"/>
                  <a:gd fmla="*/ 226 h 229" name="T7"/>
                  <a:gd fmla="*/ 21 w 44" name="T8"/>
                  <a:gd fmla="*/ 229 h 2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4" name="T15"/>
                  <a:gd fmla="*/ 0 h 229" name="T16"/>
                  <a:gd fmla="*/ 44 w 44" name="T17"/>
                  <a:gd fmla="*/ 229 h 2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9" w="44">
                    <a:moveTo>
                      <a:pt x="21" y="229"/>
                    </a:moveTo>
                    <a:lnTo>
                      <a:pt x="0" y="2"/>
                    </a:lnTo>
                    <a:lnTo>
                      <a:pt x="22" y="0"/>
                    </a:lnTo>
                    <a:lnTo>
                      <a:pt x="44" y="226"/>
                    </a:lnTo>
                    <a:lnTo>
                      <a:pt x="21" y="229"/>
                    </a:lnTo>
                    <a:close/>
                  </a:path>
                </a:pathLst>
              </a:custGeom>
              <a:solidFill>
                <a:srgbClr val="623F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2" name="Freeform 395"/>
              <p:cNvSpPr>
                <a:spLocks noChangeArrowheads="1"/>
              </p:cNvSpPr>
              <p:nvPr/>
            </p:nvSpPr>
            <p:spPr bwMode="auto">
              <a:xfrm>
                <a:off x="1494" y="7"/>
                <a:ext cx="253" cy="268"/>
              </a:xfrm>
              <a:custGeom>
                <a:gdLst>
                  <a:gd fmla="*/ 193 w 151" name="T0"/>
                  <a:gd fmla="*/ 229 h 151" name="T1"/>
                  <a:gd fmla="*/ 37 w 151" name="T2"/>
                  <a:gd fmla="*/ 204 h 151" name="T3"/>
                  <a:gd fmla="*/ 60 w 151" name="T4"/>
                  <a:gd fmla="*/ 39 h 151" name="T5"/>
                  <a:gd fmla="*/ 216 w 151" name="T6"/>
                  <a:gd fmla="*/ 66 h 151" name="T7"/>
                  <a:gd fmla="*/ 193 w 151" name="T8"/>
                  <a:gd fmla="*/ 229 h 15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1" name="T15"/>
                  <a:gd fmla="*/ 0 h 151" name="T16"/>
                  <a:gd fmla="*/ 151 w 151" name="T17"/>
                  <a:gd fmla="*/ 151 h 15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1" w="151">
                    <a:moveTo>
                      <a:pt x="115" y="129"/>
                    </a:moveTo>
                    <a:cubicBezTo>
                      <a:pt x="85" y="151"/>
                      <a:pt x="43" y="144"/>
                      <a:pt x="22" y="115"/>
                    </a:cubicBezTo>
                    <a:cubicBezTo>
                      <a:pt x="0" y="85"/>
                      <a:pt x="7" y="43"/>
                      <a:pt x="36" y="22"/>
                    </a:cubicBezTo>
                    <a:cubicBezTo>
                      <a:pt x="66" y="0"/>
                      <a:pt x="108" y="7"/>
                      <a:pt x="129" y="37"/>
                    </a:cubicBezTo>
                    <a:cubicBezTo>
                      <a:pt x="151" y="66"/>
                      <a:pt x="144" y="108"/>
                      <a:pt x="115" y="129"/>
                    </a:cubicBezTo>
                    <a:close/>
                  </a:path>
                </a:pathLst>
              </a:custGeom>
              <a:solidFill>
                <a:srgbClr val="FAFAF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3" name="Freeform 396"/>
              <p:cNvSpPr>
                <a:spLocks noChangeArrowheads="1"/>
              </p:cNvSpPr>
              <p:nvPr/>
            </p:nvSpPr>
            <p:spPr bwMode="auto">
              <a:xfrm>
                <a:off x="1502" y="13"/>
                <a:ext cx="240" cy="234"/>
              </a:xfrm>
              <a:custGeom>
                <a:gdLst>
                  <a:gd fmla="*/ 57 w 143" name="T0"/>
                  <a:gd fmla="*/ 76 h 132" name="T1"/>
                  <a:gd fmla="*/ 183 w 143" name="T2"/>
                  <a:gd fmla="*/ 98 h 132" name="T3"/>
                  <a:gd fmla="*/ 163 w 143" name="T4"/>
                  <a:gd fmla="*/ 230 h 132" name="T5"/>
                  <a:gd fmla="*/ 159 w 143" name="T6"/>
                  <a:gd fmla="*/ 234 h 132" name="T7"/>
                  <a:gd fmla="*/ 181 w 143" name="T8"/>
                  <a:gd fmla="*/ 220 h 132" name="T9"/>
                  <a:gd fmla="*/ 206 w 143" name="T10"/>
                  <a:gd fmla="*/ 62 h 132" name="T11"/>
                  <a:gd fmla="*/ 55 w 143" name="T12"/>
                  <a:gd fmla="*/ 37 h 132" name="T13"/>
                  <a:gd fmla="*/ 22 w 143" name="T14"/>
                  <a:gd fmla="*/ 176 h 132" name="T15"/>
                  <a:gd fmla="*/ 57 w 143" name="T16"/>
                  <a:gd fmla="*/ 76 h 13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43" name="T27"/>
                  <a:gd fmla="*/ 0 h 132" name="T28"/>
                  <a:gd fmla="*/ 143 w 143" name="T29"/>
                  <a:gd fmla="*/ 132 h 13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32" w="143">
                    <a:moveTo>
                      <a:pt x="34" y="43"/>
                    </a:moveTo>
                    <a:cubicBezTo>
                      <a:pt x="58" y="25"/>
                      <a:pt x="91" y="31"/>
                      <a:pt x="109" y="55"/>
                    </a:cubicBezTo>
                    <a:cubicBezTo>
                      <a:pt x="126" y="79"/>
                      <a:pt x="121" y="113"/>
                      <a:pt x="97" y="130"/>
                    </a:cubicBezTo>
                    <a:cubicBezTo>
                      <a:pt x="96" y="131"/>
                      <a:pt x="95" y="131"/>
                      <a:pt x="95" y="132"/>
                    </a:cubicBezTo>
                    <a:cubicBezTo>
                      <a:pt x="99" y="130"/>
                      <a:pt x="104" y="127"/>
                      <a:pt x="108" y="124"/>
                    </a:cubicBezTo>
                    <a:cubicBezTo>
                      <a:pt x="137" y="103"/>
                      <a:pt x="143" y="63"/>
                      <a:pt x="123" y="35"/>
                    </a:cubicBezTo>
                    <a:cubicBezTo>
                      <a:pt x="102" y="6"/>
                      <a:pt x="62" y="0"/>
                      <a:pt x="33" y="21"/>
                    </a:cubicBezTo>
                    <a:cubicBezTo>
                      <a:pt x="8" y="39"/>
                      <a:pt x="0" y="72"/>
                      <a:pt x="13" y="99"/>
                    </a:cubicBezTo>
                    <a:cubicBezTo>
                      <a:pt x="8" y="79"/>
                      <a:pt x="15" y="56"/>
                      <a:pt x="34" y="43"/>
                    </a:cubicBezTo>
                    <a:close/>
                  </a:path>
                </a:pathLst>
              </a:custGeom>
              <a:solidFill>
                <a:srgbClr val="DED9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4" name="Freeform 397"/>
              <p:cNvSpPr>
                <a:spLocks noChangeArrowheads="1"/>
              </p:cNvSpPr>
              <p:nvPr/>
            </p:nvSpPr>
            <p:spPr bwMode="auto">
              <a:xfrm>
                <a:off x="1546" y="5"/>
                <a:ext cx="169" cy="180"/>
              </a:xfrm>
              <a:custGeom>
                <a:gdLst>
                  <a:gd fmla="*/ 3 w 101" name="T0"/>
                  <a:gd fmla="*/ 50 h 101" name="T1"/>
                  <a:gd fmla="*/ 0 w 101" name="T2"/>
                  <a:gd fmla="*/ 20 h 101" name="T3"/>
                  <a:gd fmla="*/ 82 w 101" name="T4"/>
                  <a:gd fmla="*/ 0 h 101" name="T5"/>
                  <a:gd fmla="*/ 159 w 101" name="T6"/>
                  <a:gd fmla="*/ 20 h 101" name="T7"/>
                  <a:gd fmla="*/ 161 w 101" name="T8"/>
                  <a:gd fmla="*/ 52 h 101" name="T9"/>
                  <a:gd fmla="*/ 164 w 101" name="T10"/>
                  <a:gd fmla="*/ 157 h 101" name="T11"/>
                  <a:gd fmla="*/ 90 w 101" name="T12"/>
                  <a:gd fmla="*/ 176 h 101" name="T13"/>
                  <a:gd fmla="*/ 0 w 101" name="T14"/>
                  <a:gd fmla="*/ 160 h 101" name="T15"/>
                  <a:gd fmla="*/ 3 w 101" name="T16"/>
                  <a:gd fmla="*/ 50 h 10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01" name="T27"/>
                  <a:gd fmla="*/ 0 h 101" name="T28"/>
                  <a:gd fmla="*/ 101 w 101" name="T29"/>
                  <a:gd fmla="*/ 101 h 10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0" w="100">
                    <a:moveTo>
                      <a:pt x="2" y="28"/>
                    </a:moveTo>
                    <a:cubicBezTo>
                      <a:pt x="2" y="28"/>
                      <a:pt x="1" y="23"/>
                      <a:pt x="0" y="11"/>
                    </a:cubicBezTo>
                    <a:cubicBezTo>
                      <a:pt x="0" y="6"/>
                      <a:pt x="23" y="0"/>
                      <a:pt x="49" y="0"/>
                    </a:cubicBezTo>
                    <a:cubicBezTo>
                      <a:pt x="68" y="0"/>
                      <a:pt x="93" y="9"/>
                      <a:pt x="95" y="11"/>
                    </a:cubicBezTo>
                    <a:cubicBezTo>
                      <a:pt x="97" y="12"/>
                      <a:pt x="98" y="19"/>
                      <a:pt x="96" y="29"/>
                    </a:cubicBezTo>
                    <a:cubicBezTo>
                      <a:pt x="96" y="31"/>
                      <a:pt x="101" y="76"/>
                      <a:pt x="98" y="88"/>
                    </a:cubicBezTo>
                    <a:cubicBezTo>
                      <a:pt x="96" y="100"/>
                      <a:pt x="62" y="99"/>
                      <a:pt x="54" y="99"/>
                    </a:cubicBezTo>
                    <a:cubicBezTo>
                      <a:pt x="47" y="99"/>
                      <a:pt x="0" y="101"/>
                      <a:pt x="0" y="90"/>
                    </a:cubicBezTo>
                    <a:cubicBezTo>
                      <a:pt x="0" y="80"/>
                      <a:pt x="2" y="28"/>
                      <a:pt x="2" y="28"/>
                    </a:cubicBezTo>
                    <a:close/>
                  </a:path>
                </a:pathLst>
              </a:custGeom>
              <a:solidFill>
                <a:srgbClr val="D7A97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5" name="Freeform 398"/>
              <p:cNvSpPr>
                <a:spLocks noChangeArrowheads="1"/>
              </p:cNvSpPr>
              <p:nvPr/>
            </p:nvSpPr>
            <p:spPr bwMode="auto">
              <a:xfrm>
                <a:off x="1549" y="9"/>
                <a:ext cx="163" cy="172"/>
              </a:xfrm>
              <a:custGeom>
                <a:gdLst>
                  <a:gd fmla="*/ 3 w 97" name="T0"/>
                  <a:gd fmla="*/ 50 h 97" name="T1"/>
                  <a:gd fmla="*/ 0 w 97" name="T2"/>
                  <a:gd fmla="*/ 20 h 97" name="T3"/>
                  <a:gd fmla="*/ 79 w 97" name="T4"/>
                  <a:gd fmla="*/ 0 h 97" name="T5"/>
                  <a:gd fmla="*/ 155 w 97" name="T6"/>
                  <a:gd fmla="*/ 20 h 97" name="T7"/>
                  <a:gd fmla="*/ 156 w 97" name="T8"/>
                  <a:gd fmla="*/ 50 h 97" name="T9"/>
                  <a:gd fmla="*/ 160 w 97" name="T10"/>
                  <a:gd fmla="*/ 151 h 97" name="T11"/>
                  <a:gd fmla="*/ 87 w 97" name="T12"/>
                  <a:gd fmla="*/ 170 h 97" name="T13"/>
                  <a:gd fmla="*/ 0 w 97" name="T14"/>
                  <a:gd fmla="*/ 156 h 97" name="T15"/>
                  <a:gd fmla="*/ 3 w 97" name="T16"/>
                  <a:gd fmla="*/ 50 h 9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97" name="T27"/>
                  <a:gd fmla="*/ 0 h 97" name="T28"/>
                  <a:gd fmla="*/ 97 w 97" name="T29"/>
                  <a:gd fmla="*/ 97 h 9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97" w="97">
                    <a:moveTo>
                      <a:pt x="2" y="28"/>
                    </a:moveTo>
                    <a:cubicBezTo>
                      <a:pt x="2" y="28"/>
                      <a:pt x="1" y="23"/>
                      <a:pt x="0" y="11"/>
                    </a:cubicBezTo>
                    <a:cubicBezTo>
                      <a:pt x="0" y="6"/>
                      <a:pt x="23" y="0"/>
                      <a:pt x="47" y="0"/>
                    </a:cubicBezTo>
                    <a:cubicBezTo>
                      <a:pt x="66" y="0"/>
                      <a:pt x="90" y="10"/>
                      <a:pt x="92" y="11"/>
                    </a:cubicBezTo>
                    <a:cubicBezTo>
                      <a:pt x="93" y="12"/>
                      <a:pt x="95" y="19"/>
                      <a:pt x="93" y="28"/>
                    </a:cubicBezTo>
                    <a:cubicBezTo>
                      <a:pt x="92" y="31"/>
                      <a:pt x="97" y="74"/>
                      <a:pt x="95" y="85"/>
                    </a:cubicBezTo>
                    <a:cubicBezTo>
                      <a:pt x="93" y="97"/>
                      <a:pt x="60" y="96"/>
                      <a:pt x="52" y="96"/>
                    </a:cubicBezTo>
                    <a:cubicBezTo>
                      <a:pt x="45" y="96"/>
                      <a:pt x="0" y="97"/>
                      <a:pt x="0" y="88"/>
                    </a:cubicBezTo>
                    <a:cubicBezTo>
                      <a:pt x="0" y="78"/>
                      <a:pt x="2" y="28"/>
                      <a:pt x="2" y="28"/>
                    </a:cubicBezTo>
                    <a:close/>
                  </a:path>
                </a:pathLst>
              </a:custGeom>
              <a:solidFill>
                <a:srgbClr val="E6BD9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6" name="Oval 399"/>
              <p:cNvSpPr>
                <a:spLocks noChangeArrowheads="1"/>
              </p:cNvSpPr>
              <p:nvPr/>
            </p:nvSpPr>
            <p:spPr bwMode="auto">
              <a:xfrm>
                <a:off x="1529" y="0"/>
                <a:ext cx="173" cy="183"/>
              </a:xfrm>
              <a:prstGeom prst="ellipse">
                <a:avLst/>
              </a:prstGeom>
              <a:solidFill>
                <a:srgbClr val="C7535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847" name="Freeform 400"/>
              <p:cNvSpPr>
                <a:spLocks noChangeArrowheads="1"/>
              </p:cNvSpPr>
              <p:nvPr/>
            </p:nvSpPr>
            <p:spPr bwMode="auto">
              <a:xfrm>
                <a:off x="1532" y="25"/>
                <a:ext cx="148" cy="124"/>
              </a:xfrm>
              <a:custGeom>
                <a:gdLst>
                  <a:gd fmla="*/ 30 w 88" name="T0"/>
                  <a:gd fmla="*/ 0 h 70" name="T1"/>
                  <a:gd fmla="*/ 0 w 88" name="T2"/>
                  <a:gd fmla="*/ 94 h 70" name="T3"/>
                  <a:gd fmla="*/ 13 w 88" name="T4"/>
                  <a:gd fmla="*/ 120 h 70" name="T5"/>
                  <a:gd fmla="*/ 148 w 88" name="T6"/>
                  <a:gd fmla="*/ 7 h 70" name="T7"/>
                  <a:gd fmla="*/ 30 w 88" name="T8"/>
                  <a:gd fmla="*/ 0 h 7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8" name="T15"/>
                  <a:gd fmla="*/ 0 h 70" name="T16"/>
                  <a:gd fmla="*/ 88 w 88" name="T17"/>
                  <a:gd fmla="*/ 70 h 7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0" w="88">
                    <a:moveTo>
                      <a:pt x="18" y="0"/>
                    </a:moveTo>
                    <a:cubicBezTo>
                      <a:pt x="0" y="53"/>
                      <a:pt x="0" y="53"/>
                      <a:pt x="0" y="53"/>
                    </a:cubicBezTo>
                    <a:cubicBezTo>
                      <a:pt x="0" y="53"/>
                      <a:pt x="5" y="65"/>
                      <a:pt x="8" y="68"/>
                    </a:cubicBezTo>
                    <a:cubicBezTo>
                      <a:pt x="11" y="70"/>
                      <a:pt x="88" y="4"/>
                      <a:pt x="88" y="4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AC353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8" name="Freeform 401"/>
              <p:cNvSpPr>
                <a:spLocks noChangeArrowheads="1"/>
              </p:cNvSpPr>
              <p:nvPr/>
            </p:nvSpPr>
            <p:spPr bwMode="auto">
              <a:xfrm>
                <a:off x="1539" y="14"/>
                <a:ext cx="185" cy="196"/>
              </a:xfrm>
              <a:custGeom>
                <a:gdLst>
                  <a:gd fmla="*/ 22 w 110" name="T0"/>
                  <a:gd fmla="*/ 45 h 110" name="T1"/>
                  <a:gd fmla="*/ 24 w 110" name="T2"/>
                  <a:gd fmla="*/ 14 h 110" name="T3"/>
                  <a:gd fmla="*/ 109 w 110" name="T4"/>
                  <a:gd fmla="*/ 7 h 110" name="T5"/>
                  <a:gd fmla="*/ 182 w 110" name="T6"/>
                  <a:gd fmla="*/ 39 h 110" name="T7"/>
                  <a:gd fmla="*/ 180 w 110" name="T8"/>
                  <a:gd fmla="*/ 71 h 110" name="T9"/>
                  <a:gd fmla="*/ 167 w 110" name="T10"/>
                  <a:gd fmla="*/ 176 h 110" name="T11"/>
                  <a:gd fmla="*/ 91 w 110" name="T12"/>
                  <a:gd fmla="*/ 184 h 110" name="T13"/>
                  <a:gd fmla="*/ 2 w 110" name="T14"/>
                  <a:gd fmla="*/ 153 h 110" name="T15"/>
                  <a:gd fmla="*/ 22 w 110" name="T16"/>
                  <a:gd fmla="*/ 45 h 11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10" name="T27"/>
                  <a:gd fmla="*/ 0 h 110" name="T28"/>
                  <a:gd fmla="*/ 110 w 110" name="T29"/>
                  <a:gd fmla="*/ 110 h 11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10" w="110">
                    <a:moveTo>
                      <a:pt x="13" y="25"/>
                    </a:moveTo>
                    <a:cubicBezTo>
                      <a:pt x="13" y="25"/>
                      <a:pt x="13" y="20"/>
                      <a:pt x="14" y="8"/>
                    </a:cubicBezTo>
                    <a:cubicBezTo>
                      <a:pt x="15" y="2"/>
                      <a:pt x="39" y="0"/>
                      <a:pt x="65" y="4"/>
                    </a:cubicBezTo>
                    <a:cubicBezTo>
                      <a:pt x="83" y="7"/>
                      <a:pt x="107" y="21"/>
                      <a:pt x="108" y="22"/>
                    </a:cubicBezTo>
                    <a:cubicBezTo>
                      <a:pt x="110" y="24"/>
                      <a:pt x="110" y="31"/>
                      <a:pt x="107" y="40"/>
                    </a:cubicBezTo>
                    <a:cubicBezTo>
                      <a:pt x="106" y="43"/>
                      <a:pt x="103" y="88"/>
                      <a:pt x="99" y="99"/>
                    </a:cubicBezTo>
                    <a:cubicBezTo>
                      <a:pt x="95" y="110"/>
                      <a:pt x="61" y="104"/>
                      <a:pt x="54" y="103"/>
                    </a:cubicBezTo>
                    <a:cubicBezTo>
                      <a:pt x="46" y="102"/>
                      <a:pt x="0" y="96"/>
                      <a:pt x="1" y="86"/>
                    </a:cubicBezTo>
                    <a:cubicBezTo>
                      <a:pt x="3" y="76"/>
                      <a:pt x="13" y="25"/>
                      <a:pt x="13" y="25"/>
                    </a:cubicBezTo>
                    <a:close/>
                  </a:path>
                </a:pathLst>
              </a:custGeom>
              <a:solidFill>
                <a:srgbClr val="D7A97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49" name="Freeform 402"/>
              <p:cNvSpPr>
                <a:spLocks noChangeArrowheads="1"/>
              </p:cNvSpPr>
              <p:nvPr/>
            </p:nvSpPr>
            <p:spPr bwMode="auto">
              <a:xfrm>
                <a:off x="1542" y="20"/>
                <a:ext cx="178" cy="188"/>
              </a:xfrm>
              <a:custGeom>
                <a:gdLst>
                  <a:gd fmla="*/ 22 w 106" name="T0"/>
                  <a:gd fmla="*/ 43 h 106" name="T1"/>
                  <a:gd fmla="*/ 24 w 106" name="T2"/>
                  <a:gd fmla="*/ 12 h 106" name="T3"/>
                  <a:gd fmla="*/ 104 w 106" name="T4"/>
                  <a:gd fmla="*/ 7 h 106" name="T5"/>
                  <a:gd fmla="*/ 175 w 106" name="T6"/>
                  <a:gd fmla="*/ 37 h 106" name="T7"/>
                  <a:gd fmla="*/ 173 w 106" name="T8"/>
                  <a:gd fmla="*/ 69 h 106" name="T9"/>
                  <a:gd fmla="*/ 161 w 106" name="T10"/>
                  <a:gd fmla="*/ 168 h 106" name="T11"/>
                  <a:gd fmla="*/ 87 w 106" name="T12"/>
                  <a:gd fmla="*/ 176 h 106" name="T13"/>
                  <a:gd fmla="*/ 3 w 106" name="T14"/>
                  <a:gd fmla="*/ 145 h 106" name="T15"/>
                  <a:gd fmla="*/ 22 w 106" name="T16"/>
                  <a:gd fmla="*/ 43 h 10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06" name="T27"/>
                  <a:gd fmla="*/ 0 h 106" name="T28"/>
                  <a:gd fmla="*/ 106 w 106" name="T29"/>
                  <a:gd fmla="*/ 106 h 10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5" w="105">
                    <a:moveTo>
                      <a:pt x="13" y="24"/>
                    </a:moveTo>
                    <a:cubicBezTo>
                      <a:pt x="13" y="24"/>
                      <a:pt x="13" y="19"/>
                      <a:pt x="14" y="7"/>
                    </a:cubicBezTo>
                    <a:cubicBezTo>
                      <a:pt x="15" y="2"/>
                      <a:pt x="38" y="0"/>
                      <a:pt x="62" y="4"/>
                    </a:cubicBezTo>
                    <a:cubicBezTo>
                      <a:pt x="81" y="7"/>
                      <a:pt x="103" y="20"/>
                      <a:pt x="104" y="21"/>
                    </a:cubicBezTo>
                    <a:cubicBezTo>
                      <a:pt x="106" y="23"/>
                      <a:pt x="106" y="30"/>
                      <a:pt x="103" y="39"/>
                    </a:cubicBezTo>
                    <a:cubicBezTo>
                      <a:pt x="102" y="41"/>
                      <a:pt x="100" y="84"/>
                      <a:pt x="96" y="95"/>
                    </a:cubicBezTo>
                    <a:cubicBezTo>
                      <a:pt x="92" y="106"/>
                      <a:pt x="59" y="100"/>
                      <a:pt x="52" y="99"/>
                    </a:cubicBezTo>
                    <a:cubicBezTo>
                      <a:pt x="45" y="98"/>
                      <a:pt x="0" y="92"/>
                      <a:pt x="2" y="82"/>
                    </a:cubicBezTo>
                    <a:cubicBezTo>
                      <a:pt x="3" y="73"/>
                      <a:pt x="13" y="24"/>
                      <a:pt x="13" y="24"/>
                    </a:cubicBezTo>
                    <a:close/>
                  </a:path>
                </a:pathLst>
              </a:custGeom>
              <a:solidFill>
                <a:srgbClr val="E6DAC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50" name="Freeform 403"/>
              <p:cNvSpPr>
                <a:spLocks noChangeArrowheads="1"/>
              </p:cNvSpPr>
              <p:nvPr/>
            </p:nvSpPr>
            <p:spPr bwMode="auto">
              <a:xfrm>
                <a:off x="1542" y="32"/>
                <a:ext cx="162" cy="176"/>
              </a:xfrm>
              <a:custGeom>
                <a:gdLst>
                  <a:gd fmla="*/ 22 w 96" name="T0"/>
                  <a:gd fmla="*/ 30 h 99" name="T1"/>
                  <a:gd fmla="*/ 24 w 96" name="T2"/>
                  <a:gd fmla="*/ 0 h 99" name="T3"/>
                  <a:gd fmla="*/ 162 w 96" name="T4"/>
                  <a:gd fmla="*/ 156 h 99" name="T5"/>
                  <a:gd fmla="*/ 88 w 96" name="T6"/>
                  <a:gd fmla="*/ 164 h 99" name="T7"/>
                  <a:gd fmla="*/ 3 w 96" name="T8"/>
                  <a:gd fmla="*/ 135 h 99" name="T9"/>
                  <a:gd fmla="*/ 22 w 96" name="T10"/>
                  <a:gd fmla="*/ 30 h 9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6" name="T18"/>
                  <a:gd fmla="*/ 0 h 99" name="T19"/>
                  <a:gd fmla="*/ 96 w 96" name="T20"/>
                  <a:gd fmla="*/ 99 h 9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99" w="96">
                    <a:moveTo>
                      <a:pt x="13" y="17"/>
                    </a:moveTo>
                    <a:cubicBezTo>
                      <a:pt x="13" y="17"/>
                      <a:pt x="13" y="12"/>
                      <a:pt x="14" y="0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1" y="99"/>
                      <a:pt x="59" y="93"/>
                      <a:pt x="52" y="92"/>
                    </a:cubicBezTo>
                    <a:cubicBezTo>
                      <a:pt x="45" y="91"/>
                      <a:pt x="0" y="85"/>
                      <a:pt x="2" y="76"/>
                    </a:cubicBezTo>
                    <a:cubicBezTo>
                      <a:pt x="3" y="66"/>
                      <a:pt x="13" y="17"/>
                      <a:pt x="13" y="17"/>
                    </a:cubicBezTo>
                    <a:close/>
                  </a:path>
                </a:pathLst>
              </a:custGeom>
              <a:solidFill>
                <a:srgbClr val="E2C7A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851" name="Oval 404"/>
              <p:cNvSpPr>
                <a:spLocks noChangeArrowheads="1"/>
              </p:cNvSpPr>
              <p:nvPr/>
            </p:nvSpPr>
            <p:spPr bwMode="auto">
              <a:xfrm>
                <a:off x="1584" y="46"/>
                <a:ext cx="10" cy="11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852" name="Oval 405"/>
              <p:cNvSpPr>
                <a:spLocks noChangeArrowheads="1"/>
              </p:cNvSpPr>
              <p:nvPr/>
            </p:nvSpPr>
            <p:spPr bwMode="auto">
              <a:xfrm>
                <a:off x="1594" y="82"/>
                <a:ext cx="9" cy="9"/>
              </a:xfrm>
              <a:prstGeom prst="ellipse">
                <a:avLst/>
              </a:prstGeom>
              <a:solidFill>
                <a:srgbClr val="D4A6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</p:grpSp>
        <p:grpSp>
          <p:nvGrpSpPr>
            <p:cNvPr id="6347" name="Group 607"/>
            <p:cNvGrpSpPr/>
            <p:nvPr/>
          </p:nvGrpSpPr>
          <p:grpSpPr>
            <a:xfrm>
              <a:off x="1439863" y="425450"/>
              <a:ext cx="4344988" cy="4049713"/>
              <a:chExt cx="2737" cy="2551"/>
            </a:xfrm>
          </p:grpSpPr>
          <p:sp>
            <p:nvSpPr>
              <p:cNvPr id="6453" name="Oval 407"/>
              <p:cNvSpPr>
                <a:spLocks noChangeArrowheads="1"/>
              </p:cNvSpPr>
              <p:nvPr/>
            </p:nvSpPr>
            <p:spPr bwMode="auto">
              <a:xfrm>
                <a:off x="760" y="0"/>
                <a:ext cx="10" cy="9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4" name="Oval 408"/>
              <p:cNvSpPr>
                <a:spLocks noChangeArrowheads="1"/>
              </p:cNvSpPr>
              <p:nvPr/>
            </p:nvSpPr>
            <p:spPr bwMode="auto">
              <a:xfrm>
                <a:off x="721" y="103"/>
                <a:ext cx="8" cy="8"/>
              </a:xfrm>
              <a:prstGeom prst="ellipse">
                <a:avLst/>
              </a:prstGeom>
              <a:solidFill>
                <a:srgbClr val="D4A6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5" name="Oval 409"/>
              <p:cNvSpPr>
                <a:spLocks noChangeArrowheads="1"/>
              </p:cNvSpPr>
              <p:nvPr/>
            </p:nvSpPr>
            <p:spPr bwMode="auto">
              <a:xfrm>
                <a:off x="765" y="47"/>
                <a:ext cx="3" cy="3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6" name="Oval 410"/>
              <p:cNvSpPr>
                <a:spLocks noChangeArrowheads="1"/>
              </p:cNvSpPr>
              <p:nvPr/>
            </p:nvSpPr>
            <p:spPr bwMode="auto">
              <a:xfrm>
                <a:off x="701" y="121"/>
                <a:ext cx="3" cy="4"/>
              </a:xfrm>
              <a:prstGeom prst="ellipse">
                <a:avLst/>
              </a:prstGeom>
              <a:solidFill>
                <a:srgbClr val="D4A6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7" name="Oval 411"/>
              <p:cNvSpPr>
                <a:spLocks noChangeArrowheads="1"/>
              </p:cNvSpPr>
              <p:nvPr/>
            </p:nvSpPr>
            <p:spPr bwMode="auto">
              <a:xfrm>
                <a:off x="741" y="47"/>
                <a:ext cx="5" cy="5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8" name="Oval 412"/>
              <p:cNvSpPr>
                <a:spLocks noChangeArrowheads="1"/>
              </p:cNvSpPr>
              <p:nvPr/>
            </p:nvSpPr>
            <p:spPr bwMode="auto">
              <a:xfrm>
                <a:off x="671" y="45"/>
                <a:ext cx="5" cy="7"/>
              </a:xfrm>
              <a:prstGeom prst="ellipse">
                <a:avLst/>
              </a:prstGeom>
              <a:solidFill>
                <a:srgbClr val="D4A6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59" name="Oval 413"/>
              <p:cNvSpPr>
                <a:spLocks noChangeArrowheads="1"/>
              </p:cNvSpPr>
              <p:nvPr/>
            </p:nvSpPr>
            <p:spPr bwMode="auto">
              <a:xfrm>
                <a:off x="672" y="93"/>
                <a:ext cx="5" cy="7"/>
              </a:xfrm>
              <a:prstGeom prst="ellipse">
                <a:avLst/>
              </a:prstGeom>
              <a:solidFill>
                <a:srgbClr val="D4A6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60" name="Oval 414"/>
              <p:cNvSpPr>
                <a:spLocks noChangeArrowheads="1"/>
              </p:cNvSpPr>
              <p:nvPr/>
            </p:nvSpPr>
            <p:spPr bwMode="auto">
              <a:xfrm>
                <a:off x="716" y="0"/>
                <a:ext cx="7" cy="6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61" name="Oval 415"/>
              <p:cNvSpPr>
                <a:spLocks noChangeArrowheads="1"/>
              </p:cNvSpPr>
              <p:nvPr/>
            </p:nvSpPr>
            <p:spPr bwMode="auto">
              <a:xfrm>
                <a:off x="714" y="41"/>
                <a:ext cx="7" cy="6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62" name="Oval 416"/>
              <p:cNvSpPr>
                <a:spLocks noChangeArrowheads="1"/>
              </p:cNvSpPr>
              <p:nvPr/>
            </p:nvSpPr>
            <p:spPr bwMode="auto">
              <a:xfrm>
                <a:off x="748" y="22"/>
                <a:ext cx="8" cy="7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63" name="Oval 417"/>
              <p:cNvSpPr>
                <a:spLocks noChangeArrowheads="1"/>
              </p:cNvSpPr>
              <p:nvPr/>
            </p:nvSpPr>
            <p:spPr bwMode="auto">
              <a:xfrm>
                <a:off x="775" y="123"/>
                <a:ext cx="6" cy="7"/>
              </a:xfrm>
              <a:prstGeom prst="ellipse">
                <a:avLst/>
              </a:pr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464" name="Freeform 418"/>
              <p:cNvSpPr>
                <a:spLocks noChangeArrowheads="1"/>
              </p:cNvSpPr>
              <p:nvPr/>
            </p:nvSpPr>
            <p:spPr bwMode="auto">
              <a:xfrm>
                <a:off x="783" y="48"/>
                <a:ext cx="10" cy="11"/>
              </a:xfrm>
              <a:custGeom>
                <a:gdLst>
                  <a:gd fmla="*/ 3 w 6" name="T0"/>
                  <a:gd fmla="*/ 11 h 6" name="T1"/>
                  <a:gd fmla="*/ 0 w 6" name="T2"/>
                  <a:gd fmla="*/ 6 h 6" name="T3"/>
                  <a:gd fmla="*/ 7 w 6" name="T4"/>
                  <a:gd fmla="*/ 2 h 6" name="T5"/>
                  <a:gd fmla="*/ 10 w 6" name="T6"/>
                  <a:gd fmla="*/ 7 h 6" name="T7"/>
                  <a:gd fmla="*/ 3 w 6" name="T8"/>
                  <a:gd fmla="*/ 11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6" name="T16"/>
                  <a:gd fmla="*/ 6 w 6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6">
                    <a:moveTo>
                      <a:pt x="2" y="6"/>
                    </a:move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65" name="Freeform 419"/>
              <p:cNvSpPr>
                <a:spLocks noChangeArrowheads="1"/>
              </p:cNvSpPr>
              <p:nvPr/>
            </p:nvSpPr>
            <p:spPr bwMode="auto">
              <a:xfrm>
                <a:off x="728" y="54"/>
                <a:ext cx="10" cy="10"/>
              </a:xfrm>
              <a:custGeom>
                <a:gdLst>
                  <a:gd fmla="*/ 5 w 6" name="T0"/>
                  <a:gd fmla="*/ 10 h 6" name="T1"/>
                  <a:gd fmla="*/ 2 w 6" name="T2"/>
                  <a:gd fmla="*/ 5 h 6" name="T3"/>
                  <a:gd fmla="*/ 7 w 6" name="T4"/>
                  <a:gd fmla="*/ 0 h 6" name="T5"/>
                  <a:gd fmla="*/ 10 w 6" name="T6"/>
                  <a:gd fmla="*/ 7 h 6" name="T7"/>
                  <a:gd fmla="*/ 5 w 6" name="T8"/>
                  <a:gd fmla="*/ 10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6" name="T16"/>
                  <a:gd fmla="*/ 6 w 6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6">
                    <a:moveTo>
                      <a:pt x="3" y="6"/>
                    </a:move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4"/>
                    </a:cubicBezTo>
                    <a:cubicBezTo>
                      <a:pt x="6" y="5"/>
                      <a:pt x="4" y="6"/>
                      <a:pt x="3" y="6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66" name="Freeform 420"/>
              <p:cNvSpPr>
                <a:spLocks noChangeArrowheads="1"/>
              </p:cNvSpPr>
              <p:nvPr/>
            </p:nvSpPr>
            <p:spPr bwMode="auto">
              <a:xfrm>
                <a:off x="775" y="135"/>
                <a:ext cx="10" cy="11"/>
              </a:xfrm>
              <a:custGeom>
                <a:gdLst>
                  <a:gd fmla="*/ 3 w 6" name="T0"/>
                  <a:gd fmla="*/ 11 h 6" name="T1"/>
                  <a:gd fmla="*/ 0 w 6" name="T2"/>
                  <a:gd fmla="*/ 6 h 6" name="T3"/>
                  <a:gd fmla="*/ 5 w 6" name="T4"/>
                  <a:gd fmla="*/ 2 h 6" name="T5"/>
                  <a:gd fmla="*/ 8 w 6" name="T6"/>
                  <a:gd fmla="*/ 7 h 6" name="T7"/>
                  <a:gd fmla="*/ 3 w 6" name="T8"/>
                  <a:gd fmla="*/ 11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6" name="T16"/>
                  <a:gd fmla="*/ 6 w 6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6">
                    <a:moveTo>
                      <a:pt x="2" y="6"/>
                    </a:moveTo>
                    <a:cubicBezTo>
                      <a:pt x="0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67" name="Freeform 421"/>
              <p:cNvSpPr>
                <a:spLocks noChangeArrowheads="1"/>
              </p:cNvSpPr>
              <p:nvPr/>
            </p:nvSpPr>
            <p:spPr bwMode="auto">
              <a:xfrm>
                <a:off x="697" y="91"/>
                <a:ext cx="9" cy="9"/>
              </a:xfrm>
              <a:custGeom>
                <a:gdLst>
                  <a:gd fmla="*/ 4 w 5" name="T0"/>
                  <a:gd fmla="*/ 9 h 5" name="T1"/>
                  <a:gd fmla="*/ 0 w 5" name="T2"/>
                  <a:gd fmla="*/ 4 h 5" name="T3"/>
                  <a:gd fmla="*/ 5 w 5" name="T4"/>
                  <a:gd fmla="*/ 2 h 5" name="T5"/>
                  <a:gd fmla="*/ 7 w 5" name="T6"/>
                  <a:gd fmla="*/ 5 h 5" name="T7"/>
                  <a:gd fmla="*/ 4 w 5" name="T8"/>
                  <a:gd fmla="*/ 9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2" y="5"/>
                    </a:move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68" name="Freeform 422"/>
              <p:cNvSpPr>
                <a:spLocks noChangeArrowheads="1"/>
              </p:cNvSpPr>
              <p:nvPr/>
            </p:nvSpPr>
            <p:spPr bwMode="auto">
              <a:xfrm>
                <a:off x="736" y="132"/>
                <a:ext cx="5" cy="3"/>
              </a:xfrm>
              <a:custGeom>
                <a:gdLst>
                  <a:gd fmla="*/ 2 w 3" name="T0"/>
                  <a:gd fmla="*/ 3 h 2" name="T1"/>
                  <a:gd fmla="*/ 0 w 3" name="T2"/>
                  <a:gd fmla="*/ 2 h 2" name="T3"/>
                  <a:gd fmla="*/ 3 w 3" name="T4"/>
                  <a:gd fmla="*/ 0 h 2" name="T5"/>
                  <a:gd fmla="*/ 3 w 3" name="T6"/>
                  <a:gd fmla="*/ 2 h 2" name="T7"/>
                  <a:gd fmla="*/ 2 w 3" name="T8"/>
                  <a:gd fmla="*/ 3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2" name="T16"/>
                  <a:gd fmla="*/ 3 w 3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3">
                    <a:moveTo>
                      <a:pt x="1" y="2"/>
                    </a:moveTo>
                    <a:cubicBezTo>
                      <a:pt x="1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0"/>
                      <a:pt x="2" y="1"/>
                    </a:cubicBezTo>
                    <a:cubicBezTo>
                      <a:pt x="2" y="2"/>
                      <a:pt x="2" y="2"/>
                      <a:pt x="1" y="2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69" name="Freeform 423"/>
              <p:cNvSpPr>
                <a:spLocks noChangeArrowheads="1"/>
              </p:cNvSpPr>
              <p:nvPr/>
            </p:nvSpPr>
            <p:spPr bwMode="auto">
              <a:xfrm>
                <a:off x="739" y="107"/>
                <a:ext cx="7" cy="5"/>
              </a:xfrm>
              <a:custGeom>
                <a:gdLst>
                  <a:gd fmla="*/ 4 w 4" name="T0"/>
                  <a:gd fmla="*/ 5 h 3" name="T1"/>
                  <a:gd fmla="*/ 0 w 4" name="T2"/>
                  <a:gd fmla="*/ 2 h 3" name="T3"/>
                  <a:gd fmla="*/ 4 w 4" name="T4"/>
                  <a:gd fmla="*/ 0 h 3" name="T5"/>
                  <a:gd fmla="*/ 7 w 4" name="T6"/>
                  <a:gd fmla="*/ 3 h 3" name="T7"/>
                  <a:gd fmla="*/ 4 w 4" name="T8"/>
                  <a:gd fmla="*/ 5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3" name="T16"/>
                  <a:gd fmla="*/ 4 w 4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4">
                    <a:moveTo>
                      <a:pt x="2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3" y="3"/>
                      <a:pt x="3" y="3"/>
                      <a:pt x="2" y="3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0" name="Freeform 424"/>
              <p:cNvSpPr>
                <a:spLocks noChangeArrowheads="1"/>
              </p:cNvSpPr>
              <p:nvPr/>
            </p:nvSpPr>
            <p:spPr bwMode="auto">
              <a:xfrm>
                <a:off x="756" y="34"/>
                <a:ext cx="7" cy="5"/>
              </a:xfrm>
              <a:custGeom>
                <a:gdLst>
                  <a:gd fmla="*/ 2 w 4" name="T0"/>
                  <a:gd fmla="*/ 5 h 3" name="T1"/>
                  <a:gd fmla="*/ 0 w 4" name="T2"/>
                  <a:gd fmla="*/ 2 h 3" name="T3"/>
                  <a:gd fmla="*/ 4 w 4" name="T4"/>
                  <a:gd fmla="*/ 0 h 3" name="T5"/>
                  <a:gd fmla="*/ 5 w 4" name="T6"/>
                  <a:gd fmla="*/ 3 h 3" name="T7"/>
                  <a:gd fmla="*/ 2 w 4" name="T8"/>
                  <a:gd fmla="*/ 5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3" name="T16"/>
                  <a:gd fmla="*/ 4 w 4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4">
                    <a:moveTo>
                      <a:pt x="1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3" y="2"/>
                    </a:cubicBezTo>
                    <a:cubicBezTo>
                      <a:pt x="3" y="3"/>
                      <a:pt x="2" y="3"/>
                      <a:pt x="1" y="3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1" name="Freeform 425"/>
              <p:cNvSpPr>
                <a:spLocks noChangeArrowheads="1"/>
              </p:cNvSpPr>
              <p:nvPr/>
            </p:nvSpPr>
            <p:spPr bwMode="auto">
              <a:xfrm>
                <a:off x="681" y="24"/>
                <a:ext cx="6" cy="5"/>
              </a:xfrm>
              <a:custGeom>
                <a:gdLst>
                  <a:gd fmla="*/ 3 w 4" name="T0"/>
                  <a:gd fmla="*/ 5 h 3" name="T1"/>
                  <a:gd fmla="*/ 0 w 4" name="T2"/>
                  <a:gd fmla="*/ 2 h 3" name="T3"/>
                  <a:gd fmla="*/ 3 w 4" name="T4"/>
                  <a:gd fmla="*/ 0 h 3" name="T5"/>
                  <a:gd fmla="*/ 5 w 4" name="T6"/>
                  <a:gd fmla="*/ 3 h 3" name="T7"/>
                  <a:gd fmla="*/ 3 w 4" name="T8"/>
                  <a:gd fmla="*/ 5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3" name="T16"/>
                  <a:gd fmla="*/ 4 w 4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4">
                    <a:moveTo>
                      <a:pt x="2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3" y="2"/>
                    </a:cubicBezTo>
                    <a:cubicBezTo>
                      <a:pt x="3" y="2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2" name="Freeform 426"/>
              <p:cNvSpPr>
                <a:spLocks noChangeArrowheads="1"/>
              </p:cNvSpPr>
              <p:nvPr/>
            </p:nvSpPr>
            <p:spPr bwMode="auto">
              <a:xfrm>
                <a:off x="788" y="91"/>
                <a:ext cx="7" cy="7"/>
              </a:xfrm>
              <a:custGeom>
                <a:gdLst>
                  <a:gd fmla="*/ 4 w 4" name="T0"/>
                  <a:gd fmla="*/ 7 h 4" name="T1"/>
                  <a:gd fmla="*/ 0 w 4" name="T2"/>
                  <a:gd fmla="*/ 4 h 4" name="T3"/>
                  <a:gd fmla="*/ 4 w 4" name="T4"/>
                  <a:gd fmla="*/ 2 h 4" name="T5"/>
                  <a:gd fmla="*/ 5 w 4" name="T6"/>
                  <a:gd fmla="*/ 5 h 4" name="T7"/>
                  <a:gd fmla="*/ 4 w 4" name="T8"/>
                  <a:gd fmla="*/ 7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4" name="T16"/>
                  <a:gd fmla="*/ 4 w 4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4">
                    <a:moveTo>
                      <a:pt x="2" y="4"/>
                    </a:move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3" y="1"/>
                      <a:pt x="4" y="2"/>
                      <a:pt x="3" y="3"/>
                    </a:cubicBezTo>
                    <a:cubicBezTo>
                      <a:pt x="3" y="3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3" name="Freeform 427"/>
              <p:cNvSpPr>
                <a:spLocks noChangeArrowheads="1"/>
              </p:cNvSpPr>
              <p:nvPr/>
            </p:nvSpPr>
            <p:spPr bwMode="auto">
              <a:xfrm>
                <a:off x="750" y="80"/>
                <a:ext cx="6" cy="7"/>
              </a:xfrm>
              <a:custGeom>
                <a:gdLst>
                  <a:gd fmla="*/ 3 w 4" name="T0"/>
                  <a:gd fmla="*/ 7 h 4" name="T1"/>
                  <a:gd fmla="*/ 2 w 4" name="T2"/>
                  <a:gd fmla="*/ 4 h 4" name="T3"/>
                  <a:gd fmla="*/ 3 w 4" name="T4"/>
                  <a:gd fmla="*/ 0 h 4" name="T5"/>
                  <a:gd fmla="*/ 6 w 4" name="T6"/>
                  <a:gd fmla="*/ 4 h 4" name="T7"/>
                  <a:gd fmla="*/ 3 w 4" name="T8"/>
                  <a:gd fmla="*/ 7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4" name="T16"/>
                  <a:gd fmla="*/ 4 w 4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4">
                    <a:moveTo>
                      <a:pt x="2" y="4"/>
                    </a:moveTo>
                    <a:cubicBezTo>
                      <a:pt x="1" y="3"/>
                      <a:pt x="0" y="3"/>
                      <a:pt x="1" y="2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3" y="3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E2C29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4" name="Freeform 428"/>
              <p:cNvSpPr>
                <a:spLocks noChangeArrowheads="1"/>
              </p:cNvSpPr>
              <p:nvPr/>
            </p:nvSpPr>
            <p:spPr bwMode="auto">
              <a:xfrm>
                <a:off x="760" y="119"/>
                <a:ext cx="8" cy="9"/>
              </a:xfrm>
              <a:custGeom>
                <a:gdLst>
                  <a:gd fmla="*/ 3 w 5" name="T0"/>
                  <a:gd fmla="*/ 9 h 5" name="T1"/>
                  <a:gd fmla="*/ 0 w 5" name="T2"/>
                  <a:gd fmla="*/ 4 h 5" name="T3"/>
                  <a:gd fmla="*/ 5 w 5" name="T4"/>
                  <a:gd fmla="*/ 0 h 5" name="T5"/>
                  <a:gd fmla="*/ 8 w 5" name="T6"/>
                  <a:gd fmla="*/ 5 h 5" name="T7"/>
                  <a:gd fmla="*/ 3 w 5" name="T8"/>
                  <a:gd fmla="*/ 9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2" y="5"/>
                    </a:moveTo>
                    <a:cubicBezTo>
                      <a:pt x="1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4" y="4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5" name="Freeform 429"/>
              <p:cNvSpPr>
                <a:spLocks noChangeArrowheads="1"/>
              </p:cNvSpPr>
              <p:nvPr/>
            </p:nvSpPr>
            <p:spPr bwMode="auto">
              <a:xfrm>
                <a:off x="666" y="134"/>
                <a:ext cx="6" cy="7"/>
              </a:xfrm>
              <a:custGeom>
                <a:gdLst>
                  <a:gd fmla="*/ 3 w 4" name="T0"/>
                  <a:gd fmla="*/ 7 h 4" name="T1"/>
                  <a:gd fmla="*/ 0 w 4" name="T2"/>
                  <a:gd fmla="*/ 2 h 4" name="T3"/>
                  <a:gd fmla="*/ 3 w 4" name="T4"/>
                  <a:gd fmla="*/ 0 h 4" name="T5"/>
                  <a:gd fmla="*/ 6 w 4" name="T6"/>
                  <a:gd fmla="*/ 4 h 4" name="T7"/>
                  <a:gd fmla="*/ 3 w 4" name="T8"/>
                  <a:gd fmla="*/ 7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4" name="T16"/>
                  <a:gd fmla="*/ 4 w 4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4">
                    <a:moveTo>
                      <a:pt x="2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DBB28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6" name="Freeform 430"/>
              <p:cNvSpPr>
                <a:spLocks noChangeArrowheads="1"/>
              </p:cNvSpPr>
              <p:nvPr/>
            </p:nvSpPr>
            <p:spPr bwMode="auto">
              <a:xfrm>
                <a:off x="1121" y="1608"/>
                <a:ext cx="65" cy="53"/>
              </a:xfrm>
              <a:custGeom>
                <a:gdLst>
                  <a:gd fmla="*/ 35 w 39" name="T0"/>
                  <a:gd fmla="*/ 14 h 30" name="T1"/>
                  <a:gd fmla="*/ 57 w 39" name="T2"/>
                  <a:gd fmla="*/ 28 h 30" name="T3"/>
                  <a:gd fmla="*/ 60 w 39" name="T4"/>
                  <a:gd fmla="*/ 42 h 30" name="T5"/>
                  <a:gd fmla="*/ 45 w 39" name="T6"/>
                  <a:gd fmla="*/ 46 h 30" name="T7"/>
                  <a:gd fmla="*/ 8 w 39" name="T8"/>
                  <a:gd fmla="*/ 21 h 30" name="T9"/>
                  <a:gd fmla="*/ 5 w 39" name="T10"/>
                  <a:gd fmla="*/ 7 h 30" name="T11"/>
                  <a:gd fmla="*/ 5 w 39" name="T12"/>
                  <a:gd fmla="*/ 7 h 30" name="T13"/>
                  <a:gd fmla="*/ 13 w 39" name="T14"/>
                  <a:gd fmla="*/ 5 h 30" name="T15"/>
                  <a:gd fmla="*/ 42 w 39" name="T16"/>
                  <a:gd fmla="*/ 25 h 30" name="T17"/>
                  <a:gd fmla="*/ 43 w 39" name="T18"/>
                  <a:gd fmla="*/ 32 h 30" name="T19"/>
                  <a:gd fmla="*/ 37 w 39" name="T20"/>
                  <a:gd fmla="*/ 34 h 30" name="T21"/>
                  <a:gd fmla="*/ 15 w 39" name="T22"/>
                  <a:gd fmla="*/ 19 h 30" name="T23"/>
                  <a:gd fmla="*/ 15 w 39" name="T24"/>
                  <a:gd fmla="*/ 21 h 30" name="T25"/>
                  <a:gd fmla="*/ 35 w 39" name="T26"/>
                  <a:gd fmla="*/ 35 h 30" name="T27"/>
                  <a:gd fmla="*/ 47 w 39" name="T28"/>
                  <a:gd fmla="*/ 34 h 30" name="T29"/>
                  <a:gd fmla="*/ 43 w 39" name="T30"/>
                  <a:gd fmla="*/ 21 h 30" name="T31"/>
                  <a:gd fmla="*/ 15 w 39" name="T32"/>
                  <a:gd fmla="*/ 2 h 30" name="T33"/>
                  <a:gd fmla="*/ 3 w 39" name="T34"/>
                  <a:gd fmla="*/ 5 h 30" name="T35"/>
                  <a:gd fmla="*/ 3 w 39" name="T36"/>
                  <a:gd fmla="*/ 5 h 30" name="T37"/>
                  <a:gd fmla="*/ 7 w 39" name="T38"/>
                  <a:gd fmla="*/ 23 h 30" name="T39"/>
                  <a:gd fmla="*/ 45 w 39" name="T40"/>
                  <a:gd fmla="*/ 48 h 30" name="T41"/>
                  <a:gd fmla="*/ 62 w 39" name="T42"/>
                  <a:gd fmla="*/ 44 h 30" name="T43"/>
                  <a:gd fmla="*/ 57 w 39" name="T44"/>
                  <a:gd fmla="*/ 27 h 30" name="T45"/>
                  <a:gd fmla="*/ 37 w 39" name="T46"/>
                  <a:gd fmla="*/ 12 h 30" name="T47"/>
                  <a:gd fmla="*/ 35 w 39" name="T48"/>
                  <a:gd fmla="*/ 14 h 30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w 39" name="T75"/>
                  <a:gd fmla="*/ 0 h 30" name="T76"/>
                  <a:gd fmla="*/ 39 w 39" name="T77"/>
                  <a:gd fmla="*/ 30 h 30" name="T78"/>
                </a:gdLst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b="T78" l="T75" r="T77" t="T76"/>
                <a:pathLst>
                  <a:path h="30" w="39">
                    <a:moveTo>
                      <a:pt x="21" y="8"/>
                    </a:moveTo>
                    <a:cubicBezTo>
                      <a:pt x="34" y="16"/>
                      <a:pt x="34" y="16"/>
                      <a:pt x="34" y="16"/>
                    </a:cubicBezTo>
                    <a:cubicBezTo>
                      <a:pt x="37" y="18"/>
                      <a:pt x="37" y="22"/>
                      <a:pt x="36" y="24"/>
                    </a:cubicBezTo>
                    <a:cubicBezTo>
                      <a:pt x="34" y="27"/>
                      <a:pt x="30" y="28"/>
                      <a:pt x="27" y="26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2" y="11"/>
                      <a:pt x="1" y="7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3"/>
                      <a:pt x="6" y="2"/>
                      <a:pt x="8" y="3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7" y="14"/>
                      <a:pt x="27" y="16"/>
                      <a:pt x="26" y="18"/>
                    </a:cubicBezTo>
                    <a:cubicBezTo>
                      <a:pt x="25" y="19"/>
                      <a:pt x="23" y="20"/>
                      <a:pt x="22" y="19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3" y="21"/>
                      <a:pt x="26" y="21"/>
                      <a:pt x="28" y="19"/>
                    </a:cubicBezTo>
                    <a:cubicBezTo>
                      <a:pt x="29" y="17"/>
                      <a:pt x="28" y="14"/>
                      <a:pt x="26" y="1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1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7"/>
                      <a:pt x="1" y="11"/>
                      <a:pt x="4" y="13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30" y="30"/>
                      <a:pt x="35" y="29"/>
                      <a:pt x="37" y="25"/>
                    </a:cubicBezTo>
                    <a:cubicBezTo>
                      <a:pt x="39" y="22"/>
                      <a:pt x="38" y="17"/>
                      <a:pt x="34" y="15"/>
                    </a:cubicBezTo>
                    <a:cubicBezTo>
                      <a:pt x="22" y="7"/>
                      <a:pt x="22" y="7"/>
                      <a:pt x="22" y="7"/>
                    </a:cubicBez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DE2D2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7" name="Freeform 431"/>
              <p:cNvSpPr>
                <a:spLocks noChangeArrowheads="1"/>
              </p:cNvSpPr>
              <p:nvPr/>
            </p:nvSpPr>
            <p:spPr bwMode="auto">
              <a:xfrm>
                <a:off x="988" y="1391"/>
                <a:ext cx="67" cy="48"/>
              </a:xfrm>
              <a:custGeom>
                <a:gdLst>
                  <a:gd fmla="*/ 27 w 40" name="T0"/>
                  <a:gd fmla="*/ 16 h 27" name="T1"/>
                  <a:gd fmla="*/ 50 w 40" name="T2"/>
                  <a:gd fmla="*/ 5 h 27" name="T3"/>
                  <a:gd fmla="*/ 62 w 40" name="T4"/>
                  <a:gd fmla="*/ 11 h 27" name="T5"/>
                  <a:gd fmla="*/ 57 w 40" name="T6"/>
                  <a:gd fmla="*/ 25 h 27" name="T7"/>
                  <a:gd fmla="*/ 17 w 40" name="T8"/>
                  <a:gd fmla="*/ 43 h 27" name="T9"/>
                  <a:gd fmla="*/ 3 w 40" name="T10"/>
                  <a:gd fmla="*/ 39 h 27" name="T11"/>
                  <a:gd fmla="*/ 3 w 40" name="T12"/>
                  <a:gd fmla="*/ 39 h 27" name="T13"/>
                  <a:gd fmla="*/ 7 w 40" name="T14"/>
                  <a:gd fmla="*/ 30 h 27" name="T15"/>
                  <a:gd fmla="*/ 39 w 40" name="T16"/>
                  <a:gd fmla="*/ 14 h 27" name="T17"/>
                  <a:gd fmla="*/ 45 w 40" name="T18"/>
                  <a:gd fmla="*/ 18 h 27" name="T19"/>
                  <a:gd fmla="*/ 42 w 40" name="T20"/>
                  <a:gd fmla="*/ 25 h 27" name="T21"/>
                  <a:gd fmla="*/ 20 w 40" name="T22"/>
                  <a:gd fmla="*/ 36 h 27" name="T23"/>
                  <a:gd fmla="*/ 20 w 40" name="T24"/>
                  <a:gd fmla="*/ 37 h 27" name="T25"/>
                  <a:gd fmla="*/ 44 w 40" name="T26"/>
                  <a:gd fmla="*/ 27 h 27" name="T27"/>
                  <a:gd fmla="*/ 47 w 40" name="T28"/>
                  <a:gd fmla="*/ 16 h 27" name="T29"/>
                  <a:gd fmla="*/ 37 w 40" name="T30"/>
                  <a:gd fmla="*/ 12 h 27" name="T31"/>
                  <a:gd fmla="*/ 5 w 40" name="T32"/>
                  <a:gd fmla="*/ 28 h 27" name="T33"/>
                  <a:gd fmla="*/ 2 w 40" name="T34"/>
                  <a:gd fmla="*/ 39 h 27" name="T35"/>
                  <a:gd fmla="*/ 2 w 40" name="T36"/>
                  <a:gd fmla="*/ 39 h 27" name="T37"/>
                  <a:gd fmla="*/ 18 w 40" name="T38"/>
                  <a:gd fmla="*/ 46 h 27" name="T39"/>
                  <a:gd fmla="*/ 59 w 40" name="T40"/>
                  <a:gd fmla="*/ 27 h 27" name="T41"/>
                  <a:gd fmla="*/ 65 w 40" name="T42"/>
                  <a:gd fmla="*/ 9 h 27" name="T43"/>
                  <a:gd fmla="*/ 49 w 40" name="T44"/>
                  <a:gd fmla="*/ 4 h 27" name="T45"/>
                  <a:gd fmla="*/ 25 w 40" name="T46"/>
                  <a:gd fmla="*/ 14 h 27" name="T47"/>
                  <a:gd fmla="*/ 27 w 40" name="T48"/>
                  <a:gd fmla="*/ 16 h 27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w 40" name="T75"/>
                  <a:gd fmla="*/ 0 h 27" name="T76"/>
                  <a:gd fmla="*/ 40 w 40" name="T77"/>
                  <a:gd fmla="*/ 27 h 27" name="T78"/>
                </a:gdLst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b="T78" l="T75" r="T77" t="T76"/>
                <a:pathLst>
                  <a:path h="27" w="40">
                    <a:moveTo>
                      <a:pt x="16" y="9"/>
                    </a:moveTo>
                    <a:cubicBezTo>
                      <a:pt x="30" y="3"/>
                      <a:pt x="30" y="3"/>
                      <a:pt x="30" y="3"/>
                    </a:cubicBezTo>
                    <a:cubicBezTo>
                      <a:pt x="33" y="2"/>
                      <a:pt x="36" y="3"/>
                      <a:pt x="37" y="6"/>
                    </a:cubicBezTo>
                    <a:cubicBezTo>
                      <a:pt x="39" y="9"/>
                      <a:pt x="37" y="12"/>
                      <a:pt x="34" y="1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7" y="26"/>
                      <a:pt x="4" y="24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" y="20"/>
                      <a:pt x="2" y="17"/>
                      <a:pt x="4" y="17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6" y="8"/>
                      <a:pt x="27" y="10"/>
                    </a:cubicBezTo>
                    <a:cubicBezTo>
                      <a:pt x="28" y="11"/>
                      <a:pt x="27" y="13"/>
                      <a:pt x="25" y="14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28" y="14"/>
                      <a:pt x="29" y="12"/>
                      <a:pt x="28" y="9"/>
                    </a:cubicBezTo>
                    <a:cubicBezTo>
                      <a:pt x="27" y="7"/>
                      <a:pt x="24" y="6"/>
                      <a:pt x="22" y="7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7"/>
                      <a:pt x="0" y="20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3" y="26"/>
                      <a:pt x="7" y="27"/>
                      <a:pt x="11" y="2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9" y="13"/>
                      <a:pt x="40" y="9"/>
                      <a:pt x="39" y="5"/>
                    </a:cubicBezTo>
                    <a:cubicBezTo>
                      <a:pt x="37" y="2"/>
                      <a:pt x="33" y="0"/>
                      <a:pt x="29" y="2"/>
                    </a:cubicBezTo>
                    <a:cubicBezTo>
                      <a:pt x="15" y="8"/>
                      <a:pt x="15" y="8"/>
                      <a:pt x="15" y="8"/>
                    </a:cubicBezTo>
                    <a:lnTo>
                      <a:pt x="16" y="9"/>
                    </a:lnTo>
                    <a:close/>
                  </a:path>
                </a:pathLst>
              </a:custGeom>
              <a:solidFill>
                <a:srgbClr val="DE2D2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8" name="Freeform 432"/>
              <p:cNvSpPr>
                <a:spLocks noChangeArrowheads="1"/>
              </p:cNvSpPr>
              <p:nvPr/>
            </p:nvSpPr>
            <p:spPr bwMode="auto">
              <a:xfrm>
                <a:off x="1133" y="1457"/>
                <a:ext cx="43" cy="67"/>
              </a:xfrm>
              <a:custGeom>
                <a:gdLst>
                  <a:gd fmla="*/ 3 w 43" name="T0"/>
                  <a:gd fmla="*/ 14 h 67" name="T1"/>
                  <a:gd fmla="*/ 6 w 43" name="T2"/>
                  <a:gd fmla="*/ 14 h 67" name="T3"/>
                  <a:gd fmla="*/ 5 w 43" name="T4"/>
                  <a:gd fmla="*/ 49 h 67" name="T5"/>
                  <a:gd fmla="*/ 0 w 43" name="T6"/>
                  <a:gd fmla="*/ 48 h 67" name="T7"/>
                  <a:gd fmla="*/ 0 w 43" name="T8"/>
                  <a:gd fmla="*/ 64 h 67" name="T9"/>
                  <a:gd fmla="*/ 38 w 43" name="T10"/>
                  <a:gd fmla="*/ 67 h 67" name="T11"/>
                  <a:gd fmla="*/ 43 w 43" name="T12"/>
                  <a:gd fmla="*/ 5 h 67" name="T13"/>
                  <a:gd fmla="*/ 5 w 43" name="T14"/>
                  <a:gd fmla="*/ 0 h 67" name="T15"/>
                  <a:gd fmla="*/ 3 w 43" name="T16"/>
                  <a:gd fmla="*/ 14 h 6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3" name="T27"/>
                  <a:gd fmla="*/ 0 h 67" name="T28"/>
                  <a:gd fmla="*/ 43 w 43" name="T29"/>
                  <a:gd fmla="*/ 67 h 6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67" w="43">
                    <a:moveTo>
                      <a:pt x="3" y="14"/>
                    </a:moveTo>
                    <a:lnTo>
                      <a:pt x="6" y="14"/>
                    </a:lnTo>
                    <a:lnTo>
                      <a:pt x="5" y="49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38" y="67"/>
                    </a:lnTo>
                    <a:lnTo>
                      <a:pt x="43" y="5"/>
                    </a:lnTo>
                    <a:lnTo>
                      <a:pt x="5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28697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79" name="Freeform 433"/>
              <p:cNvSpPr>
                <a:spLocks noChangeArrowheads="1"/>
              </p:cNvSpPr>
              <p:nvPr/>
            </p:nvSpPr>
            <p:spPr bwMode="auto">
              <a:xfrm>
                <a:off x="1133" y="1457"/>
                <a:ext cx="43" cy="64"/>
              </a:xfrm>
              <a:custGeom>
                <a:gdLst>
                  <a:gd fmla="*/ 3 w 43" name="T0"/>
                  <a:gd fmla="*/ 14 h 64" name="T1"/>
                  <a:gd fmla="*/ 6 w 43" name="T2"/>
                  <a:gd fmla="*/ 14 h 64" name="T3"/>
                  <a:gd fmla="*/ 5 w 43" name="T4"/>
                  <a:gd fmla="*/ 49 h 64" name="T5"/>
                  <a:gd fmla="*/ 0 w 43" name="T6"/>
                  <a:gd fmla="*/ 48 h 64" name="T7"/>
                  <a:gd fmla="*/ 0 w 43" name="T8"/>
                  <a:gd fmla="*/ 64 h 64" name="T9"/>
                  <a:gd fmla="*/ 43 w 43" name="T10"/>
                  <a:gd fmla="*/ 5 h 64" name="T11"/>
                  <a:gd fmla="*/ 5 w 43" name="T12"/>
                  <a:gd fmla="*/ 0 h 64" name="T13"/>
                  <a:gd fmla="*/ 3 w 43" name="T14"/>
                  <a:gd fmla="*/ 14 h 6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3" name="T24"/>
                  <a:gd fmla="*/ 0 h 64" name="T25"/>
                  <a:gd fmla="*/ 43 w 43" name="T26"/>
                  <a:gd fmla="*/ 64 h 6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64" w="43">
                    <a:moveTo>
                      <a:pt x="3" y="14"/>
                    </a:moveTo>
                    <a:lnTo>
                      <a:pt x="6" y="14"/>
                    </a:lnTo>
                    <a:lnTo>
                      <a:pt x="5" y="49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43" y="5"/>
                    </a:lnTo>
                    <a:lnTo>
                      <a:pt x="5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0" name="Freeform 434"/>
              <p:cNvSpPr>
                <a:spLocks noChangeArrowheads="1"/>
              </p:cNvSpPr>
              <p:nvPr/>
            </p:nvSpPr>
            <p:spPr bwMode="auto">
              <a:xfrm>
                <a:off x="1134" y="1471"/>
                <a:ext cx="86" cy="41"/>
              </a:xfrm>
              <a:custGeom>
                <a:gdLst>
                  <a:gd fmla="*/ 2 w 51" name="T0"/>
                  <a:gd fmla="*/ 32 h 23" name="T1"/>
                  <a:gd fmla="*/ 56 w 51" name="T2"/>
                  <a:gd fmla="*/ 30 h 23" name="T3"/>
                  <a:gd fmla="*/ 57 w 51" name="T4"/>
                  <a:gd fmla="*/ 30 h 23" name="T5"/>
                  <a:gd fmla="*/ 67 w 51" name="T6"/>
                  <a:gd fmla="*/ 39 h 23" name="T7"/>
                  <a:gd fmla="*/ 84 w 51" name="T8"/>
                  <a:gd fmla="*/ 25 h 23" name="T9"/>
                  <a:gd fmla="*/ 84 w 51" name="T10"/>
                  <a:gd fmla="*/ 25 h 23" name="T11"/>
                  <a:gd fmla="*/ 84 w 51" name="T12"/>
                  <a:gd fmla="*/ 25 h 23" name="T13"/>
                  <a:gd fmla="*/ 71 w 51" name="T14"/>
                  <a:gd fmla="*/ 7 h 23" name="T15"/>
                  <a:gd fmla="*/ 57 w 51" name="T16"/>
                  <a:gd fmla="*/ 16 h 23" name="T17"/>
                  <a:gd fmla="*/ 56 w 51" name="T18"/>
                  <a:gd fmla="*/ 16 h 23" name="T19"/>
                  <a:gd fmla="*/ 5 w 51" name="T20"/>
                  <a:gd fmla="*/ 2 h 23" name="T21"/>
                  <a:gd fmla="*/ 5 w 51" name="T22"/>
                  <a:gd fmla="*/ 0 h 23" name="T23"/>
                  <a:gd fmla="*/ 2 w 51" name="T24"/>
                  <a:gd fmla="*/ 0 h 23" name="T25"/>
                  <a:gd fmla="*/ 2 w 51" name="T26"/>
                  <a:gd fmla="*/ 4 h 23" name="T27"/>
                  <a:gd fmla="*/ 56 w 51" name="T28"/>
                  <a:gd fmla="*/ 18 h 23" name="T29"/>
                  <a:gd fmla="*/ 56 w 51" name="T30"/>
                  <a:gd fmla="*/ 18 h 23" name="T31"/>
                  <a:gd fmla="*/ 61 w 51" name="T32"/>
                  <a:gd fmla="*/ 16 h 23" name="T33"/>
                  <a:gd fmla="*/ 71 w 51" name="T34"/>
                  <a:gd fmla="*/ 11 h 23" name="T35"/>
                  <a:gd fmla="*/ 83 w 51" name="T36"/>
                  <a:gd fmla="*/ 25 h 23" name="T37"/>
                  <a:gd fmla="*/ 67 w 51" name="T38"/>
                  <a:gd fmla="*/ 37 h 23" name="T39"/>
                  <a:gd fmla="*/ 59 w 51" name="T40"/>
                  <a:gd fmla="*/ 30 h 23" name="T41"/>
                  <a:gd fmla="*/ 56 w 51" name="T42"/>
                  <a:gd fmla="*/ 27 h 23" name="T43"/>
                  <a:gd fmla="*/ 0 w 51" name="T44"/>
                  <a:gd fmla="*/ 30 h 23" name="T45"/>
                  <a:gd fmla="*/ 0 w 51" name="T46"/>
                  <a:gd fmla="*/ 34 h 23" name="T47"/>
                  <a:gd fmla="*/ 2 w 51" name="T48"/>
                  <a:gd fmla="*/ 34 h 23" name="T49"/>
                  <a:gd fmla="*/ 2 w 51" name="T50"/>
                  <a:gd fmla="*/ 32 h 23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w 51" name="T78"/>
                  <a:gd fmla="*/ 0 h 23" name="T79"/>
                  <a:gd fmla="*/ 51 w 51" name="T80"/>
                  <a:gd fmla="*/ 23 h 23" name="T81"/>
                </a:gdLst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b="T81" l="T78" r="T80" t="T79"/>
                <a:pathLst>
                  <a:path h="23" w="51">
                    <a:moveTo>
                      <a:pt x="1" y="18"/>
                    </a:moveTo>
                    <a:cubicBezTo>
                      <a:pt x="33" y="17"/>
                      <a:pt x="33" y="17"/>
                      <a:pt x="33" y="17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4" y="20"/>
                      <a:pt x="37" y="22"/>
                      <a:pt x="40" y="22"/>
                    </a:cubicBezTo>
                    <a:cubicBezTo>
                      <a:pt x="47" y="23"/>
                      <a:pt x="50" y="19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51" y="10"/>
                      <a:pt x="48" y="5"/>
                      <a:pt x="42" y="4"/>
                    </a:cubicBezTo>
                    <a:cubicBezTo>
                      <a:pt x="38" y="4"/>
                      <a:pt x="36" y="6"/>
                      <a:pt x="34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4" y="10"/>
                      <a:pt x="35" y="10"/>
                      <a:pt x="36" y="9"/>
                    </a:cubicBezTo>
                    <a:cubicBezTo>
                      <a:pt x="37" y="7"/>
                      <a:pt x="39" y="6"/>
                      <a:pt x="42" y="6"/>
                    </a:cubicBezTo>
                    <a:cubicBezTo>
                      <a:pt x="48" y="6"/>
                      <a:pt x="49" y="11"/>
                      <a:pt x="49" y="14"/>
                    </a:cubicBezTo>
                    <a:cubicBezTo>
                      <a:pt x="49" y="18"/>
                      <a:pt x="46" y="21"/>
                      <a:pt x="40" y="21"/>
                    </a:cubicBezTo>
                    <a:cubicBezTo>
                      <a:pt x="38" y="21"/>
                      <a:pt x="36" y="19"/>
                      <a:pt x="35" y="17"/>
                    </a:cubicBezTo>
                    <a:cubicBezTo>
                      <a:pt x="35" y="16"/>
                      <a:pt x="33" y="15"/>
                      <a:pt x="33" y="1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CD9C5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1" name="Freeform 435"/>
              <p:cNvSpPr>
                <a:spLocks noChangeArrowheads="1"/>
              </p:cNvSpPr>
              <p:nvPr/>
            </p:nvSpPr>
            <p:spPr bwMode="auto">
              <a:xfrm>
                <a:off x="1794" y="1769"/>
                <a:ext cx="74" cy="54"/>
              </a:xfrm>
              <a:custGeom>
                <a:gdLst>
                  <a:gd fmla="*/ 17 w 74" name="T0"/>
                  <a:gd fmla="*/ 52 h 54" name="T1"/>
                  <a:gd fmla="*/ 17 w 74" name="T2"/>
                  <a:gd fmla="*/ 46 h 54" name="T3"/>
                  <a:gd fmla="*/ 56 w 74" name="T4"/>
                  <a:gd fmla="*/ 48 h 54" name="T5"/>
                  <a:gd fmla="*/ 56 w 74" name="T6"/>
                  <a:gd fmla="*/ 52 h 54" name="T7"/>
                  <a:gd fmla="*/ 73 w 74" name="T8"/>
                  <a:gd fmla="*/ 54 h 54" name="T9"/>
                  <a:gd fmla="*/ 74 w 74" name="T10"/>
                  <a:gd fmla="*/ 2 h 54" name="T11"/>
                  <a:gd fmla="*/ 2 w 74" name="T12"/>
                  <a:gd fmla="*/ 0 h 54" name="T13"/>
                  <a:gd fmla="*/ 0 w 74" name="T14"/>
                  <a:gd fmla="*/ 50 h 54" name="T15"/>
                  <a:gd fmla="*/ 17 w 74" name="T16"/>
                  <a:gd fmla="*/ 52 h 5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74" name="T27"/>
                  <a:gd fmla="*/ 0 h 54" name="T28"/>
                  <a:gd fmla="*/ 74 w 74" name="T29"/>
                  <a:gd fmla="*/ 54 h 5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4" w="74">
                    <a:moveTo>
                      <a:pt x="17" y="52"/>
                    </a:moveTo>
                    <a:lnTo>
                      <a:pt x="17" y="46"/>
                    </a:lnTo>
                    <a:lnTo>
                      <a:pt x="56" y="48"/>
                    </a:lnTo>
                    <a:lnTo>
                      <a:pt x="56" y="52"/>
                    </a:lnTo>
                    <a:lnTo>
                      <a:pt x="73" y="54"/>
                    </a:lnTo>
                    <a:lnTo>
                      <a:pt x="74" y="2"/>
                    </a:lnTo>
                    <a:lnTo>
                      <a:pt x="2" y="0"/>
                    </a:lnTo>
                    <a:lnTo>
                      <a:pt x="0" y="50"/>
                    </a:lnTo>
                    <a:lnTo>
                      <a:pt x="17" y="52"/>
                    </a:lnTo>
                    <a:close/>
                  </a:path>
                </a:pathLst>
              </a:custGeom>
              <a:solidFill>
                <a:srgbClr val="28697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2" name="Freeform 436"/>
              <p:cNvSpPr>
                <a:spLocks noChangeArrowheads="1"/>
              </p:cNvSpPr>
              <p:nvPr/>
            </p:nvSpPr>
            <p:spPr bwMode="auto">
              <a:xfrm>
                <a:off x="1794" y="1769"/>
                <a:ext cx="73" cy="54"/>
              </a:xfrm>
              <a:custGeom>
                <a:gdLst>
                  <a:gd fmla="*/ 17 w 73" name="T0"/>
                  <a:gd fmla="*/ 52 h 54" name="T1"/>
                  <a:gd fmla="*/ 17 w 73" name="T2"/>
                  <a:gd fmla="*/ 46 h 54" name="T3"/>
                  <a:gd fmla="*/ 56 w 73" name="T4"/>
                  <a:gd fmla="*/ 48 h 54" name="T5"/>
                  <a:gd fmla="*/ 56 w 73" name="T6"/>
                  <a:gd fmla="*/ 52 h 54" name="T7"/>
                  <a:gd fmla="*/ 73 w 73" name="T8"/>
                  <a:gd fmla="*/ 54 h 54" name="T9"/>
                  <a:gd fmla="*/ 2 w 73" name="T10"/>
                  <a:gd fmla="*/ 0 h 54" name="T11"/>
                  <a:gd fmla="*/ 0 w 73" name="T12"/>
                  <a:gd fmla="*/ 50 h 54" name="T13"/>
                  <a:gd fmla="*/ 17 w 73" name="T14"/>
                  <a:gd fmla="*/ 52 h 5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3" name="T24"/>
                  <a:gd fmla="*/ 0 h 54" name="T25"/>
                  <a:gd fmla="*/ 73 w 73" name="T26"/>
                  <a:gd fmla="*/ 54 h 5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54" w="73">
                    <a:moveTo>
                      <a:pt x="17" y="52"/>
                    </a:moveTo>
                    <a:lnTo>
                      <a:pt x="17" y="46"/>
                    </a:lnTo>
                    <a:lnTo>
                      <a:pt x="56" y="48"/>
                    </a:lnTo>
                    <a:lnTo>
                      <a:pt x="56" y="52"/>
                    </a:lnTo>
                    <a:lnTo>
                      <a:pt x="73" y="54"/>
                    </a:lnTo>
                    <a:lnTo>
                      <a:pt x="2" y="0"/>
                    </a:lnTo>
                    <a:lnTo>
                      <a:pt x="0" y="50"/>
                    </a:lnTo>
                    <a:lnTo>
                      <a:pt x="17" y="52"/>
                    </a:lnTo>
                    <a:close/>
                  </a:path>
                </a:pathLst>
              </a:custGeom>
              <a:solidFill>
                <a:srgbClr val="00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3" name="Freeform 437"/>
              <p:cNvSpPr>
                <a:spLocks noChangeArrowheads="1"/>
              </p:cNvSpPr>
              <p:nvPr/>
            </p:nvSpPr>
            <p:spPr bwMode="auto">
              <a:xfrm>
                <a:off x="1811" y="1712"/>
                <a:ext cx="40" cy="109"/>
              </a:xfrm>
              <a:custGeom>
                <a:gdLst>
                  <a:gd fmla="*/ 37 w 24" name="T0"/>
                  <a:gd fmla="*/ 105 h 61" name="T1"/>
                  <a:gd fmla="*/ 28 w 24" name="T2"/>
                  <a:gd fmla="*/ 38 h 61" name="T3"/>
                  <a:gd fmla="*/ 28 w 24" name="T4"/>
                  <a:gd fmla="*/ 36 h 61" name="T5"/>
                  <a:gd fmla="*/ 38 w 24" name="T6"/>
                  <a:gd fmla="*/ 21 h 61" name="T7"/>
                  <a:gd fmla="*/ 22 w 24" name="T8"/>
                  <a:gd fmla="*/ 0 h 61" name="T9"/>
                  <a:gd fmla="*/ 22 w 24" name="T10"/>
                  <a:gd fmla="*/ 0 h 61" name="T11"/>
                  <a:gd fmla="*/ 22 w 24" name="T12"/>
                  <a:gd fmla="*/ 0 h 61" name="T13"/>
                  <a:gd fmla="*/ 22 w 24" name="T14"/>
                  <a:gd fmla="*/ 0 h 61" name="T15"/>
                  <a:gd fmla="*/ 3 w 24" name="T16"/>
                  <a:gd fmla="*/ 20 h 61" name="T17"/>
                  <a:gd fmla="*/ 12 w 24" name="T18"/>
                  <a:gd fmla="*/ 36 h 61" name="T19"/>
                  <a:gd fmla="*/ 13 w 24" name="T20"/>
                  <a:gd fmla="*/ 38 h 61" name="T21"/>
                  <a:gd fmla="*/ 2 w 24" name="T22"/>
                  <a:gd fmla="*/ 104 h 61" name="T23"/>
                  <a:gd fmla="*/ 0 w 24" name="T24"/>
                  <a:gd fmla="*/ 104 h 61" name="T25"/>
                  <a:gd fmla="*/ 0 w 24" name="T26"/>
                  <a:gd fmla="*/ 107 h 61" name="T27"/>
                  <a:gd fmla="*/ 3 w 24" name="T28"/>
                  <a:gd fmla="*/ 107 h 61" name="T29"/>
                  <a:gd fmla="*/ 15 w 24" name="T30"/>
                  <a:gd fmla="*/ 38 h 61" name="T31"/>
                  <a:gd fmla="*/ 15 w 24" name="T32"/>
                  <a:gd fmla="*/ 38 h 61" name="T33"/>
                  <a:gd fmla="*/ 13 w 24" name="T34"/>
                  <a:gd fmla="*/ 34 h 61" name="T35"/>
                  <a:gd fmla="*/ 7 w 24" name="T36"/>
                  <a:gd fmla="*/ 20 h 61" name="T37"/>
                  <a:gd fmla="*/ 22 w 24" name="T38"/>
                  <a:gd fmla="*/ 4 h 61" name="T39"/>
                  <a:gd fmla="*/ 37 w 24" name="T40"/>
                  <a:gd fmla="*/ 21 h 61" name="T41"/>
                  <a:gd fmla="*/ 28 w 24" name="T42"/>
                  <a:gd fmla="*/ 34 h 61" name="T43"/>
                  <a:gd fmla="*/ 25 w 24" name="T44"/>
                  <a:gd fmla="*/ 38 h 61" name="T45"/>
                  <a:gd fmla="*/ 33 w 24" name="T46"/>
                  <a:gd fmla="*/ 109 h 61" name="T47"/>
                  <a:gd fmla="*/ 38 w 24" name="T48"/>
                  <a:gd fmla="*/ 109 h 61" name="T49"/>
                  <a:gd fmla="*/ 38 w 24" name="T50"/>
                  <a:gd fmla="*/ 105 h 61" name="T51"/>
                  <a:gd fmla="*/ 37 w 24" name="T52"/>
                  <a:gd fmla="*/ 105 h 61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w 24" name="T81"/>
                  <a:gd fmla="*/ 0 h 61" name="T82"/>
                  <a:gd fmla="*/ 24 w 24" name="T83"/>
                  <a:gd fmla="*/ 61 h 61" name="T84"/>
                </a:gdLst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b="T84" l="T81" r="T83" t="T82"/>
                <a:pathLst>
                  <a:path h="61" w="24">
                    <a:moveTo>
                      <a:pt x="22" y="59"/>
                    </a:move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21" y="19"/>
                      <a:pt x="23" y="16"/>
                      <a:pt x="23" y="12"/>
                    </a:cubicBezTo>
                    <a:cubicBezTo>
                      <a:pt x="24" y="4"/>
                      <a:pt x="18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8" y="0"/>
                      <a:pt x="2" y="4"/>
                      <a:pt x="2" y="11"/>
                    </a:cubicBezTo>
                    <a:cubicBezTo>
                      <a:pt x="2" y="15"/>
                      <a:pt x="4" y="19"/>
                      <a:pt x="7" y="20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1" y="58"/>
                      <a:pt x="1" y="58"/>
                      <a:pt x="1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9" y="21"/>
                      <a:pt x="9" y="19"/>
                      <a:pt x="8" y="19"/>
                    </a:cubicBezTo>
                    <a:cubicBezTo>
                      <a:pt x="5" y="17"/>
                      <a:pt x="4" y="15"/>
                      <a:pt x="4" y="11"/>
                    </a:cubicBezTo>
                    <a:cubicBezTo>
                      <a:pt x="4" y="4"/>
                      <a:pt x="9" y="2"/>
                      <a:pt x="13" y="2"/>
                    </a:cubicBezTo>
                    <a:cubicBezTo>
                      <a:pt x="17" y="2"/>
                      <a:pt x="22" y="5"/>
                      <a:pt x="22" y="12"/>
                    </a:cubicBezTo>
                    <a:cubicBezTo>
                      <a:pt x="22" y="15"/>
                      <a:pt x="20" y="18"/>
                      <a:pt x="17" y="19"/>
                    </a:cubicBezTo>
                    <a:cubicBezTo>
                      <a:pt x="16" y="19"/>
                      <a:pt x="15" y="21"/>
                      <a:pt x="15" y="2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59"/>
                      <a:pt x="23" y="59"/>
                      <a:pt x="23" y="59"/>
                    </a:cubicBezTo>
                    <a:lnTo>
                      <a:pt x="22" y="59"/>
                    </a:lnTo>
                    <a:close/>
                  </a:path>
                </a:pathLst>
              </a:custGeom>
              <a:solidFill>
                <a:srgbClr val="CD9C5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4" name="Freeform 438"/>
              <p:cNvSpPr>
                <a:spLocks noChangeArrowheads="1"/>
              </p:cNvSpPr>
              <p:nvPr/>
            </p:nvSpPr>
            <p:spPr bwMode="auto">
              <a:xfrm>
                <a:off x="2167" y="1599"/>
                <a:ext cx="108" cy="147"/>
              </a:xfrm>
              <a:custGeom>
                <a:gdLst>
                  <a:gd fmla="*/ 108 w 64" name="T0"/>
                  <a:gd fmla="*/ 147 h 83" name="T1"/>
                  <a:gd fmla="*/ 59 w 64" name="T2"/>
                  <a:gd fmla="*/ 142 h 83" name="T3"/>
                  <a:gd fmla="*/ 30 w 64" name="T4"/>
                  <a:gd fmla="*/ 128 h 83" name="T5"/>
                  <a:gd fmla="*/ 22 w 64" name="T6"/>
                  <a:gd fmla="*/ 35 h 83" name="T7"/>
                  <a:gd fmla="*/ 39 w 64" name="T8"/>
                  <a:gd fmla="*/ 19 h 83" name="T9"/>
                  <a:gd fmla="*/ 71 w 64" name="T10"/>
                  <a:gd fmla="*/ 0 h 83" name="T11"/>
                  <a:gd fmla="*/ 108 w 64" name="T12"/>
                  <a:gd fmla="*/ 147 h 8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64" name="T21"/>
                  <a:gd fmla="*/ 0 h 83" name="T22"/>
                  <a:gd fmla="*/ 64 w 64" name="T23"/>
                  <a:gd fmla="*/ 83 h 8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3" w="64">
                    <a:moveTo>
                      <a:pt x="64" y="83"/>
                    </a:moveTo>
                    <a:cubicBezTo>
                      <a:pt x="64" y="83"/>
                      <a:pt x="37" y="81"/>
                      <a:pt x="35" y="80"/>
                    </a:cubicBezTo>
                    <a:cubicBezTo>
                      <a:pt x="29" y="79"/>
                      <a:pt x="23" y="77"/>
                      <a:pt x="18" y="72"/>
                    </a:cubicBezTo>
                    <a:cubicBezTo>
                      <a:pt x="2" y="59"/>
                      <a:pt x="0" y="35"/>
                      <a:pt x="13" y="20"/>
                    </a:cubicBezTo>
                    <a:cubicBezTo>
                      <a:pt x="16" y="16"/>
                      <a:pt x="20" y="13"/>
                      <a:pt x="23" y="11"/>
                    </a:cubicBezTo>
                    <a:cubicBezTo>
                      <a:pt x="25" y="10"/>
                      <a:pt x="42" y="0"/>
                      <a:pt x="42" y="0"/>
                    </a:cubicBezTo>
                    <a:lnTo>
                      <a:pt x="64" y="8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5" name="Freeform 439"/>
              <p:cNvSpPr>
                <a:spLocks noChangeArrowheads="1"/>
              </p:cNvSpPr>
              <p:nvPr/>
            </p:nvSpPr>
            <p:spPr bwMode="auto">
              <a:xfrm>
                <a:off x="2172" y="1633"/>
                <a:ext cx="96" cy="88"/>
              </a:xfrm>
              <a:custGeom>
                <a:gdLst>
                  <a:gd fmla="*/ 74 w 57" name="T0"/>
                  <a:gd fmla="*/ 0 h 50" name="T1"/>
                  <a:gd fmla="*/ 3 w 57" name="T2"/>
                  <a:gd fmla="*/ 35 h 50" name="T3"/>
                  <a:gd fmla="*/ 13 w 57" name="T4"/>
                  <a:gd fmla="*/ 84 h 50" name="T5"/>
                  <a:gd fmla="*/ 96 w 57" name="T6"/>
                  <a:gd fmla="*/ 88 h 50" name="T7"/>
                  <a:gd fmla="*/ 74 w 57" name="T8"/>
                  <a:gd fmla="*/ 0 h 5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7" name="T15"/>
                  <a:gd fmla="*/ 0 h 50" name="T16"/>
                  <a:gd fmla="*/ 57 w 57" name="T17"/>
                  <a:gd fmla="*/ 50 h 5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0" w="57">
                    <a:moveTo>
                      <a:pt x="44" y="0"/>
                    </a:moveTo>
                    <a:cubicBezTo>
                      <a:pt x="2" y="20"/>
                      <a:pt x="2" y="20"/>
                      <a:pt x="2" y="20"/>
                    </a:cubicBezTo>
                    <a:cubicBezTo>
                      <a:pt x="0" y="29"/>
                      <a:pt x="2" y="39"/>
                      <a:pt x="8" y="48"/>
                    </a:cubicBezTo>
                    <a:cubicBezTo>
                      <a:pt x="57" y="50"/>
                      <a:pt x="57" y="50"/>
                      <a:pt x="57" y="50"/>
                    </a:cubicBez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5E9D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6" name="Freeform 440"/>
              <p:cNvSpPr>
                <a:spLocks noChangeArrowheads="1"/>
              </p:cNvSpPr>
              <p:nvPr/>
            </p:nvSpPr>
            <p:spPr bwMode="auto">
              <a:xfrm>
                <a:off x="2196" y="1574"/>
                <a:ext cx="171" cy="183"/>
              </a:xfrm>
              <a:custGeom>
                <a:gdLst>
                  <a:gd fmla="*/ 144 w 102" name="T0"/>
                  <a:gd fmla="*/ 144 h 103" name="T1"/>
                  <a:gd fmla="*/ 35 w 102" name="T2"/>
                  <a:gd fmla="*/ 155 h 103" name="T3"/>
                  <a:gd fmla="*/ 27 w 102" name="T4"/>
                  <a:gd fmla="*/ 39 h 103" name="T5"/>
                  <a:gd fmla="*/ 136 w 102" name="T6"/>
                  <a:gd fmla="*/ 30 h 103" name="T7"/>
                  <a:gd fmla="*/ 144 w 102" name="T8"/>
                  <a:gd fmla="*/ 144 h 10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2" name="T15"/>
                  <a:gd fmla="*/ 0 h 103" name="T16"/>
                  <a:gd fmla="*/ 102 w 102" name="T17"/>
                  <a:gd fmla="*/ 103 h 10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3" w="102">
                    <a:moveTo>
                      <a:pt x="86" y="81"/>
                    </a:moveTo>
                    <a:cubicBezTo>
                      <a:pt x="70" y="101"/>
                      <a:pt x="41" y="103"/>
                      <a:pt x="21" y="87"/>
                    </a:cubicBezTo>
                    <a:cubicBezTo>
                      <a:pt x="2" y="70"/>
                      <a:pt x="0" y="42"/>
                      <a:pt x="16" y="22"/>
                    </a:cubicBezTo>
                    <a:cubicBezTo>
                      <a:pt x="32" y="3"/>
                      <a:pt x="61" y="0"/>
                      <a:pt x="81" y="17"/>
                    </a:cubicBezTo>
                    <a:cubicBezTo>
                      <a:pt x="100" y="33"/>
                      <a:pt x="102" y="62"/>
                      <a:pt x="86" y="81"/>
                    </a:cubicBezTo>
                    <a:close/>
                  </a:path>
                </a:pathLst>
              </a:custGeom>
              <a:solidFill>
                <a:srgbClr val="F5E9D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7" name="Freeform 441"/>
              <p:cNvSpPr>
                <a:spLocks noChangeArrowheads="1"/>
              </p:cNvSpPr>
              <p:nvPr/>
            </p:nvSpPr>
            <p:spPr bwMode="auto">
              <a:xfrm>
                <a:off x="2224" y="1579"/>
                <a:ext cx="140" cy="173"/>
              </a:xfrm>
              <a:custGeom>
                <a:gdLst>
                  <a:gd fmla="*/ 113 w 83" name="T0"/>
                  <a:gd fmla="*/ 137 h 97" name="T1"/>
                  <a:gd fmla="*/ 105 w 83" name="T2"/>
                  <a:gd fmla="*/ 27 h 97" name="T3"/>
                  <a:gd fmla="*/ 0 w 83" name="T4"/>
                  <a:gd fmla="*/ 36 h 97" name="T5"/>
                  <a:gd fmla="*/ 51 w 83" name="T6"/>
                  <a:gd fmla="*/ 50 h 97" name="T7"/>
                  <a:gd fmla="*/ 57 w 83" name="T8"/>
                  <a:gd fmla="*/ 137 h 97" name="T9"/>
                  <a:gd fmla="*/ 27 w 83" name="T10"/>
                  <a:gd fmla="*/ 159 h 97" name="T11"/>
                  <a:gd fmla="*/ 113 w 83" name="T12"/>
                  <a:gd fmla="*/ 137 h 9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83" name="T21"/>
                  <a:gd fmla="*/ 0 h 97" name="T22"/>
                  <a:gd fmla="*/ 83 w 83" name="T23"/>
                  <a:gd fmla="*/ 97 h 9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97" w="83">
                    <a:moveTo>
                      <a:pt x="67" y="77"/>
                    </a:moveTo>
                    <a:cubicBezTo>
                      <a:pt x="83" y="59"/>
                      <a:pt x="81" y="31"/>
                      <a:pt x="62" y="15"/>
                    </a:cubicBezTo>
                    <a:cubicBezTo>
                      <a:pt x="44" y="0"/>
                      <a:pt x="16" y="2"/>
                      <a:pt x="0" y="20"/>
                    </a:cubicBezTo>
                    <a:cubicBezTo>
                      <a:pt x="11" y="18"/>
                      <a:pt x="21" y="21"/>
                      <a:pt x="30" y="28"/>
                    </a:cubicBezTo>
                    <a:cubicBezTo>
                      <a:pt x="45" y="40"/>
                      <a:pt x="46" y="63"/>
                      <a:pt x="34" y="77"/>
                    </a:cubicBezTo>
                    <a:cubicBezTo>
                      <a:pt x="29" y="83"/>
                      <a:pt x="23" y="87"/>
                      <a:pt x="16" y="89"/>
                    </a:cubicBezTo>
                    <a:cubicBezTo>
                      <a:pt x="33" y="97"/>
                      <a:pt x="54" y="92"/>
                      <a:pt x="67" y="77"/>
                    </a:cubicBezTo>
                    <a:close/>
                  </a:path>
                </a:pathLst>
              </a:custGeom>
              <a:solidFill>
                <a:srgbClr val="C2B29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8" name="Freeform 442"/>
              <p:cNvSpPr>
                <a:spLocks noChangeArrowheads="1"/>
              </p:cNvSpPr>
              <p:nvPr/>
            </p:nvSpPr>
            <p:spPr bwMode="auto">
              <a:xfrm>
                <a:off x="2199" y="1613"/>
                <a:ext cx="101" cy="124"/>
              </a:xfrm>
              <a:custGeom>
                <a:gdLst>
                  <a:gd fmla="*/ 96 w 60" name="T0"/>
                  <a:gd fmla="*/ 73 h 70" name="T1"/>
                  <a:gd fmla="*/ 45 w 60" name="T2"/>
                  <a:gd fmla="*/ 2 h 70" name="T3"/>
                  <a:gd fmla="*/ 25 w 60" name="T4"/>
                  <a:gd fmla="*/ 2 h 70" name="T5"/>
                  <a:gd fmla="*/ 35 w 60" name="T6"/>
                  <a:gd fmla="*/ 112 h 70" name="T7"/>
                  <a:gd fmla="*/ 52 w 60" name="T8"/>
                  <a:gd fmla="*/ 124 h 70" name="T9"/>
                  <a:gd fmla="*/ 96 w 60" name="T10"/>
                  <a:gd fmla="*/ 73 h 7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0" name="T18"/>
                  <a:gd fmla="*/ 0 h 70" name="T19"/>
                  <a:gd fmla="*/ 60 w 60" name="T20"/>
                  <a:gd fmla="*/ 70 h 7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0" w="60">
                    <a:moveTo>
                      <a:pt x="57" y="41"/>
                    </a:moveTo>
                    <a:cubicBezTo>
                      <a:pt x="60" y="22"/>
                      <a:pt x="46" y="4"/>
                      <a:pt x="27" y="1"/>
                    </a:cubicBezTo>
                    <a:cubicBezTo>
                      <a:pt x="22" y="0"/>
                      <a:pt x="20" y="0"/>
                      <a:pt x="15" y="1"/>
                    </a:cubicBezTo>
                    <a:cubicBezTo>
                      <a:pt x="0" y="21"/>
                      <a:pt x="2" y="47"/>
                      <a:pt x="21" y="63"/>
                    </a:cubicBezTo>
                    <a:cubicBezTo>
                      <a:pt x="24" y="65"/>
                      <a:pt x="28" y="68"/>
                      <a:pt x="31" y="70"/>
                    </a:cubicBezTo>
                    <a:cubicBezTo>
                      <a:pt x="45" y="66"/>
                      <a:pt x="55" y="56"/>
                      <a:pt x="57" y="41"/>
                    </a:cubicBezTo>
                    <a:close/>
                  </a:path>
                </a:pathLst>
              </a:custGeom>
              <a:solidFill>
                <a:srgbClr val="A8906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89" name="Freeform 443"/>
              <p:cNvSpPr>
                <a:spLocks noChangeArrowheads="1"/>
              </p:cNvSpPr>
              <p:nvPr/>
            </p:nvSpPr>
            <p:spPr bwMode="auto">
              <a:xfrm>
                <a:off x="2250" y="1583"/>
                <a:ext cx="129" cy="90"/>
              </a:xfrm>
              <a:custGeom>
                <a:gdLst>
                  <a:gd fmla="*/ 129 w 77" name="T0"/>
                  <a:gd fmla="*/ 23 h 51" name="T1"/>
                  <a:gd fmla="*/ 116 w 77" name="T2"/>
                  <a:gd fmla="*/ 0 h 51" name="T3"/>
                  <a:gd fmla="*/ 7 w 77" name="T4"/>
                  <a:gd fmla="*/ 72 h 51" name="T5"/>
                  <a:gd fmla="*/ 7 w 77" name="T6"/>
                  <a:gd fmla="*/ 72 h 51" name="T7"/>
                  <a:gd fmla="*/ 2 w 77" name="T8"/>
                  <a:gd fmla="*/ 79 h 51" name="T9"/>
                  <a:gd fmla="*/ 8 w 77" name="T10"/>
                  <a:gd fmla="*/ 90 h 51" name="T11"/>
                  <a:gd fmla="*/ 15 w 77" name="T12"/>
                  <a:gd fmla="*/ 88 h 51" name="T13"/>
                  <a:gd fmla="*/ 15 w 77" name="T14"/>
                  <a:gd fmla="*/ 88 h 51" name="T15"/>
                  <a:gd fmla="*/ 129 w 77" name="T16"/>
                  <a:gd fmla="*/ 23 h 5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77" name="T27"/>
                  <a:gd fmla="*/ 0 h 51" name="T28"/>
                  <a:gd fmla="*/ 77 w 77" name="T29"/>
                  <a:gd fmla="*/ 51 h 5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1" w="77">
                    <a:moveTo>
                      <a:pt x="77" y="13"/>
                    </a:moveTo>
                    <a:cubicBezTo>
                      <a:pt x="69" y="0"/>
                      <a:pt x="69" y="0"/>
                      <a:pt x="69" y="0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2" y="42"/>
                      <a:pt x="1" y="43"/>
                      <a:pt x="1" y="45"/>
                    </a:cubicBezTo>
                    <a:cubicBezTo>
                      <a:pt x="0" y="48"/>
                      <a:pt x="2" y="50"/>
                      <a:pt x="5" y="51"/>
                    </a:cubicBezTo>
                    <a:cubicBezTo>
                      <a:pt x="7" y="51"/>
                      <a:pt x="8" y="51"/>
                      <a:pt x="9" y="50"/>
                    </a:cubicBezTo>
                    <a:cubicBezTo>
                      <a:pt x="9" y="50"/>
                      <a:pt x="9" y="50"/>
                      <a:pt x="9" y="50"/>
                    </a:cubicBezTo>
                    <a:lnTo>
                      <a:pt x="77" y="13"/>
                    </a:lnTo>
                    <a:close/>
                  </a:path>
                </a:pathLst>
              </a:custGeom>
              <a:solidFill>
                <a:srgbClr val="E181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0" name="Freeform 444"/>
              <p:cNvSpPr>
                <a:spLocks noChangeArrowheads="1"/>
              </p:cNvSpPr>
              <p:nvPr/>
            </p:nvSpPr>
            <p:spPr bwMode="auto">
              <a:xfrm>
                <a:off x="2251" y="1586"/>
                <a:ext cx="128" cy="87"/>
              </a:xfrm>
              <a:custGeom>
                <a:gdLst>
                  <a:gd fmla="*/ 128 w 76" name="T0"/>
                  <a:gd fmla="*/ 18 h 49" name="T1"/>
                  <a:gd fmla="*/ 118 w 76" name="T2"/>
                  <a:gd fmla="*/ 0 h 49" name="T3"/>
                  <a:gd fmla="*/ 0 w 76" name="T4"/>
                  <a:gd fmla="*/ 75 h 49" name="T5"/>
                  <a:gd fmla="*/ 0 w 76" name="T6"/>
                  <a:gd fmla="*/ 76 h 49" name="T7"/>
                  <a:gd fmla="*/ 5 w 76" name="T8"/>
                  <a:gd fmla="*/ 87 h 49" name="T9"/>
                  <a:gd fmla="*/ 125 w 76" name="T10"/>
                  <a:gd fmla="*/ 18 h 49" name="T11"/>
                  <a:gd fmla="*/ 128 w 76" name="T12"/>
                  <a:gd fmla="*/ 18 h 4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76" name="T21"/>
                  <a:gd fmla="*/ 0 h 49" name="T22"/>
                  <a:gd fmla="*/ 76 w 76" name="T23"/>
                  <a:gd fmla="*/ 49 h 4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9" w="76">
                    <a:moveTo>
                      <a:pt x="76" y="1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5"/>
                      <a:pt x="1" y="48"/>
                      <a:pt x="3" y="49"/>
                    </a:cubicBezTo>
                    <a:cubicBezTo>
                      <a:pt x="74" y="10"/>
                      <a:pt x="74" y="10"/>
                      <a:pt x="74" y="10"/>
                    </a:cubicBezTo>
                    <a:lnTo>
                      <a:pt x="76" y="10"/>
                    </a:lnTo>
                    <a:close/>
                  </a:path>
                </a:pathLst>
              </a:custGeom>
              <a:solidFill>
                <a:srgbClr val="C268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1" name="Freeform 445"/>
              <p:cNvSpPr>
                <a:spLocks noChangeArrowheads="1"/>
              </p:cNvSpPr>
              <p:nvPr/>
            </p:nvSpPr>
            <p:spPr bwMode="auto">
              <a:xfrm>
                <a:off x="2359" y="1569"/>
                <a:ext cx="55" cy="40"/>
              </a:xfrm>
              <a:custGeom>
                <a:gdLst>
                  <a:gd fmla="*/ 20 w 33" name="T0"/>
                  <a:gd fmla="*/ 37 h 23" name="T1"/>
                  <a:gd fmla="*/ 3 w 33" name="T2"/>
                  <a:gd fmla="*/ 31 h 23" name="T3"/>
                  <a:gd fmla="*/ 7 w 33" name="T4"/>
                  <a:gd fmla="*/ 14 h 23" name="T5"/>
                  <a:gd fmla="*/ 55 w 33" name="T6"/>
                  <a:gd fmla="*/ 0 h 23" name="T7"/>
                  <a:gd fmla="*/ 20 w 33" name="T8"/>
                  <a:gd fmla="*/ 37 h 2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" name="T15"/>
                  <a:gd fmla="*/ 0 h 23" name="T16"/>
                  <a:gd fmla="*/ 33 w 33" name="T17"/>
                  <a:gd fmla="*/ 23 h 2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3" w="33">
                    <a:moveTo>
                      <a:pt x="12" y="21"/>
                    </a:moveTo>
                    <a:cubicBezTo>
                      <a:pt x="9" y="23"/>
                      <a:pt x="4" y="22"/>
                      <a:pt x="2" y="18"/>
                    </a:cubicBezTo>
                    <a:cubicBezTo>
                      <a:pt x="0" y="15"/>
                      <a:pt x="1" y="10"/>
                      <a:pt x="4" y="8"/>
                    </a:cubicBezTo>
                    <a:cubicBezTo>
                      <a:pt x="8" y="6"/>
                      <a:pt x="33" y="0"/>
                      <a:pt x="33" y="0"/>
                    </a:cubicBezTo>
                    <a:cubicBezTo>
                      <a:pt x="33" y="0"/>
                      <a:pt x="16" y="19"/>
                      <a:pt x="12" y="21"/>
                    </a:cubicBez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2" name="Freeform 446"/>
              <p:cNvSpPr>
                <a:spLocks noChangeArrowheads="1"/>
              </p:cNvSpPr>
              <p:nvPr/>
            </p:nvSpPr>
            <p:spPr bwMode="auto">
              <a:xfrm>
                <a:off x="2359" y="1569"/>
                <a:ext cx="55" cy="39"/>
              </a:xfrm>
              <a:custGeom>
                <a:gdLst>
                  <a:gd fmla="*/ 2 w 33" name="T0"/>
                  <a:gd fmla="*/ 23 h 22" name="T1"/>
                  <a:gd fmla="*/ 10 w 33" name="T2"/>
                  <a:gd fmla="*/ 39 h 22" name="T3"/>
                  <a:gd fmla="*/ 55 w 33" name="T4"/>
                  <a:gd fmla="*/ 0 h 22" name="T5"/>
                  <a:gd fmla="*/ 2 w 33" name="T6"/>
                  <a:gd fmla="*/ 23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22" name="T13"/>
                  <a:gd fmla="*/ 33 w 33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33">
                    <a:moveTo>
                      <a:pt x="1" y="13"/>
                    </a:moveTo>
                    <a:cubicBezTo>
                      <a:pt x="1" y="13"/>
                      <a:pt x="0" y="19"/>
                      <a:pt x="6" y="22"/>
                    </a:cubicBezTo>
                    <a:cubicBezTo>
                      <a:pt x="33" y="0"/>
                      <a:pt x="33" y="0"/>
                      <a:pt x="33" y="0"/>
                    </a:cubicBez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D7811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3" name="Freeform 447"/>
              <p:cNvSpPr>
                <a:spLocks noChangeArrowheads="1"/>
              </p:cNvSpPr>
              <p:nvPr/>
            </p:nvSpPr>
            <p:spPr bwMode="auto">
              <a:xfrm>
                <a:off x="2394" y="1567"/>
                <a:ext cx="22" cy="16"/>
              </a:xfrm>
              <a:custGeom>
                <a:gdLst>
                  <a:gd fmla="*/ 8 w 13" name="T0"/>
                  <a:gd fmla="*/ 16 h 9" name="T1"/>
                  <a:gd fmla="*/ 2 w 13" name="T2"/>
                  <a:gd fmla="*/ 12 h 9" name="T3"/>
                  <a:gd fmla="*/ 3 w 13" name="T4"/>
                  <a:gd fmla="*/ 5 h 9" name="T5"/>
                  <a:gd fmla="*/ 22 w 13" name="T6"/>
                  <a:gd fmla="*/ 0 h 9" name="T7"/>
                  <a:gd fmla="*/ 8 w 13" name="T8"/>
                  <a:gd fmla="*/ 16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9" name="T16"/>
                  <a:gd fmla="*/ 13 w 13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13">
                    <a:moveTo>
                      <a:pt x="5" y="9"/>
                    </a:moveTo>
                    <a:cubicBezTo>
                      <a:pt x="4" y="9"/>
                      <a:pt x="2" y="9"/>
                      <a:pt x="1" y="7"/>
                    </a:cubicBezTo>
                    <a:cubicBezTo>
                      <a:pt x="0" y="6"/>
                      <a:pt x="0" y="4"/>
                      <a:pt x="2" y="3"/>
                    </a:cubicBezTo>
                    <a:cubicBezTo>
                      <a:pt x="3" y="3"/>
                      <a:pt x="13" y="0"/>
                      <a:pt x="13" y="0"/>
                    </a:cubicBezTo>
                    <a:cubicBezTo>
                      <a:pt x="13" y="0"/>
                      <a:pt x="6" y="8"/>
                      <a:pt x="5" y="9"/>
                    </a:cubicBezTo>
                    <a:close/>
                  </a:path>
                </a:pathLst>
              </a:custGeom>
              <a:solidFill>
                <a:srgbClr val="00494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4" name="Freeform 448"/>
              <p:cNvSpPr>
                <a:spLocks noChangeArrowheads="1"/>
              </p:cNvSpPr>
              <p:nvPr/>
            </p:nvSpPr>
            <p:spPr bwMode="auto">
              <a:xfrm>
                <a:off x="2245" y="1684"/>
                <a:ext cx="63" cy="75"/>
              </a:xfrm>
              <a:custGeom>
                <a:gdLst>
                  <a:gd fmla="*/ 51 w 38" name="T0"/>
                  <a:gd fmla="*/ 75 h 42" name="T1"/>
                  <a:gd fmla="*/ 63 w 38" name="T2"/>
                  <a:gd fmla="*/ 57 h 42" name="T3"/>
                  <a:gd fmla="*/ 10 w 38" name="T4"/>
                  <a:gd fmla="*/ 2 h 42" name="T5"/>
                  <a:gd fmla="*/ 10 w 38" name="T6"/>
                  <a:gd fmla="*/ 2 h 42" name="T7"/>
                  <a:gd fmla="*/ 5 w 38" name="T8"/>
                  <a:gd fmla="*/ 0 h 42" name="T9"/>
                  <a:gd fmla="*/ 0 w 38" name="T10"/>
                  <a:gd fmla="*/ 11 h 42" name="T11"/>
                  <a:gd fmla="*/ 2 w 38" name="T12"/>
                  <a:gd fmla="*/ 14 h 42" name="T13"/>
                  <a:gd fmla="*/ 2 w 38" name="T14"/>
                  <a:gd fmla="*/ 14 h 42" name="T15"/>
                  <a:gd fmla="*/ 51 w 38" name="T16"/>
                  <a:gd fmla="*/ 75 h 4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8" name="T27"/>
                  <a:gd fmla="*/ 0 h 42" name="T28"/>
                  <a:gd fmla="*/ 38 w 38" name="T29"/>
                  <a:gd fmla="*/ 42 h 4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2" w="38">
                    <a:moveTo>
                      <a:pt x="31" y="42"/>
                    </a:moveTo>
                    <a:cubicBezTo>
                      <a:pt x="38" y="32"/>
                      <a:pt x="38" y="32"/>
                      <a:pt x="38" y="3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1" y="1"/>
                      <a:pt x="0" y="3"/>
                      <a:pt x="0" y="6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1" y="8"/>
                      <a:pt x="1" y="8"/>
                      <a:pt x="1" y="8"/>
                    </a:cubicBezTo>
                    <a:lnTo>
                      <a:pt x="31" y="42"/>
                    </a:lnTo>
                    <a:close/>
                  </a:path>
                </a:pathLst>
              </a:custGeom>
              <a:solidFill>
                <a:srgbClr val="F04C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5" name="Freeform 449"/>
              <p:cNvSpPr>
                <a:spLocks noChangeArrowheads="1"/>
              </p:cNvSpPr>
              <p:nvPr/>
            </p:nvSpPr>
            <p:spPr bwMode="auto">
              <a:xfrm>
                <a:off x="2243" y="1686"/>
                <a:ext cx="59" cy="73"/>
              </a:xfrm>
              <a:custGeom>
                <a:gdLst>
                  <a:gd fmla="*/ 54 w 35" name="T0"/>
                  <a:gd fmla="*/ 71 h 41" name="T1"/>
                  <a:gd fmla="*/ 59 w 35" name="T2"/>
                  <a:gd fmla="*/ 62 h 41" name="T3"/>
                  <a:gd fmla="*/ 3 w 35" name="T4"/>
                  <a:gd fmla="*/ 0 h 41" name="T5"/>
                  <a:gd fmla="*/ 3 w 35" name="T6"/>
                  <a:gd fmla="*/ 12 h 41" name="T7"/>
                  <a:gd fmla="*/ 54 w 35" name="T8"/>
                  <a:gd fmla="*/ 73 h 41" name="T9"/>
                  <a:gd fmla="*/ 54 w 35" name="T10"/>
                  <a:gd fmla="*/ 71 h 4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5" name="T18"/>
                  <a:gd fmla="*/ 0 h 41" name="T19"/>
                  <a:gd fmla="*/ 35 w 35" name="T20"/>
                  <a:gd fmla="*/ 41 h 4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1" w="35">
                    <a:moveTo>
                      <a:pt x="32" y="40"/>
                    </a:moveTo>
                    <a:cubicBezTo>
                      <a:pt x="35" y="35"/>
                      <a:pt x="35" y="35"/>
                      <a:pt x="35" y="35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0" y="5"/>
                      <a:pt x="2" y="7"/>
                    </a:cubicBezTo>
                    <a:cubicBezTo>
                      <a:pt x="32" y="41"/>
                      <a:pt x="32" y="41"/>
                      <a:pt x="32" y="41"/>
                    </a:cubicBez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AE30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6" name="Freeform 450"/>
              <p:cNvSpPr>
                <a:spLocks noChangeArrowheads="1"/>
              </p:cNvSpPr>
              <p:nvPr/>
            </p:nvSpPr>
            <p:spPr bwMode="auto">
              <a:xfrm>
                <a:off x="2293" y="1737"/>
                <a:ext cx="29" cy="34"/>
              </a:xfrm>
              <a:custGeom>
                <a:gdLst>
                  <a:gd fmla="*/ 3 w 17" name="T0"/>
                  <a:gd fmla="*/ 21 h 19" name="T1"/>
                  <a:gd fmla="*/ 3 w 17" name="T2"/>
                  <a:gd fmla="*/ 7 h 19" name="T3"/>
                  <a:gd fmla="*/ 15 w 17" name="T4"/>
                  <a:gd fmla="*/ 4 h 19" name="T5"/>
                  <a:gd fmla="*/ 29 w 17" name="T6"/>
                  <a:gd fmla="*/ 34 h 19" name="T7"/>
                  <a:gd fmla="*/ 3 w 17" name="T8"/>
                  <a:gd fmla="*/ 21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19" name="T16"/>
                  <a:gd fmla="*/ 17 w 17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17">
                    <a:moveTo>
                      <a:pt x="2" y="12"/>
                    </a:moveTo>
                    <a:cubicBezTo>
                      <a:pt x="0" y="11"/>
                      <a:pt x="0" y="7"/>
                      <a:pt x="2" y="4"/>
                    </a:cubicBezTo>
                    <a:cubicBezTo>
                      <a:pt x="4" y="1"/>
                      <a:pt x="7" y="0"/>
                      <a:pt x="9" y="2"/>
                    </a:cubicBezTo>
                    <a:cubicBezTo>
                      <a:pt x="10" y="3"/>
                      <a:pt x="17" y="19"/>
                      <a:pt x="17" y="19"/>
                    </a:cubicBezTo>
                    <a:cubicBezTo>
                      <a:pt x="17" y="19"/>
                      <a:pt x="3" y="14"/>
                      <a:pt x="2" y="12"/>
                    </a:cubicBez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7" name="Freeform 451"/>
              <p:cNvSpPr>
                <a:spLocks noChangeArrowheads="1"/>
              </p:cNvSpPr>
              <p:nvPr/>
            </p:nvSpPr>
            <p:spPr bwMode="auto">
              <a:xfrm>
                <a:off x="2293" y="1744"/>
                <a:ext cx="25" cy="25"/>
              </a:xfrm>
              <a:custGeom>
                <a:gdLst>
                  <a:gd fmla="*/ 3 w 15" name="T0"/>
                  <a:gd fmla="*/ 0 h 14" name="T1"/>
                  <a:gd fmla="*/ 25 w 15" name="T2"/>
                  <a:gd fmla="*/ 25 h 14" name="T3"/>
                  <a:gd fmla="*/ 2 w 15" name="T4"/>
                  <a:gd fmla="*/ 13 h 14" name="T5"/>
                  <a:gd fmla="*/ 3 w 15" name="T6"/>
                  <a:gd fmla="*/ 0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4" name="T13"/>
                  <a:gd fmla="*/ 15 w 15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5">
                    <a:moveTo>
                      <a:pt x="2" y="0"/>
                    </a:move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14"/>
                      <a:pt x="6" y="9"/>
                      <a:pt x="1" y="7"/>
                    </a:cubicBezTo>
                    <a:cubicBezTo>
                      <a:pt x="0" y="4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D7811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8" name="Freeform 452"/>
              <p:cNvSpPr>
                <a:spLocks noChangeArrowheads="1"/>
              </p:cNvSpPr>
              <p:nvPr/>
            </p:nvSpPr>
            <p:spPr bwMode="auto">
              <a:xfrm>
                <a:off x="2312" y="1759"/>
                <a:ext cx="10" cy="12"/>
              </a:xfrm>
              <a:custGeom>
                <a:gdLst>
                  <a:gd fmla="*/ 0 w 6" name="T0"/>
                  <a:gd fmla="*/ 9 h 7" name="T1"/>
                  <a:gd fmla="*/ 0 w 6" name="T2"/>
                  <a:gd fmla="*/ 3 h 7" name="T3"/>
                  <a:gd fmla="*/ 5 w 6" name="T4"/>
                  <a:gd fmla="*/ 2 h 7" name="T5"/>
                  <a:gd fmla="*/ 10 w 6" name="T6"/>
                  <a:gd fmla="*/ 12 h 7" name="T7"/>
                  <a:gd fmla="*/ 0 w 6" name="T8"/>
                  <a:gd fmla="*/ 9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7" name="T16"/>
                  <a:gd fmla="*/ 6 w 6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6">
                    <a:moveTo>
                      <a:pt x="0" y="5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6" y="7"/>
                      <a:pt x="6" y="7"/>
                    </a:cubicBezTo>
                    <a:cubicBezTo>
                      <a:pt x="6" y="7"/>
                      <a:pt x="1" y="6"/>
                      <a:pt x="0" y="5"/>
                    </a:cubicBezTo>
                    <a:close/>
                  </a:path>
                </a:pathLst>
              </a:custGeom>
              <a:solidFill>
                <a:srgbClr val="00494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499" name="Freeform 453"/>
              <p:cNvSpPr>
                <a:spLocks noChangeArrowheads="1"/>
              </p:cNvSpPr>
              <p:nvPr/>
            </p:nvSpPr>
            <p:spPr bwMode="auto">
              <a:xfrm>
                <a:off x="2191" y="1574"/>
                <a:ext cx="96" cy="131"/>
              </a:xfrm>
              <a:custGeom>
                <a:gdLst>
                  <a:gd fmla="*/ 22 w 57" name="T0"/>
                  <a:gd fmla="*/ 0 h 74" name="T1"/>
                  <a:gd fmla="*/ 0 w 57" name="T2"/>
                  <a:gd fmla="*/ 18 h 74" name="T3"/>
                  <a:gd fmla="*/ 79 w 57" name="T4"/>
                  <a:gd fmla="*/ 127 h 74" name="T5"/>
                  <a:gd fmla="*/ 86 w 57" name="T6"/>
                  <a:gd fmla="*/ 131 h 74" name="T7"/>
                  <a:gd fmla="*/ 96 w 57" name="T8"/>
                  <a:gd fmla="*/ 122 h 74" name="T9"/>
                  <a:gd fmla="*/ 94 w 57" name="T10"/>
                  <a:gd fmla="*/ 117 h 74" name="T11"/>
                  <a:gd fmla="*/ 94 w 57" name="T12"/>
                  <a:gd fmla="*/ 117 h 74" name="T13"/>
                  <a:gd fmla="*/ 22 w 57" name="T14"/>
                  <a:gd fmla="*/ 0 h 7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57" name="T24"/>
                  <a:gd fmla="*/ 0 h 74" name="T25"/>
                  <a:gd fmla="*/ 57 w 57" name="T26"/>
                  <a:gd fmla="*/ 74 h 7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74" w="57">
                    <a:moveTo>
                      <a:pt x="13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47" y="72"/>
                      <a:pt x="47" y="72"/>
                      <a:pt x="47" y="72"/>
                    </a:cubicBezTo>
                    <a:cubicBezTo>
                      <a:pt x="48" y="73"/>
                      <a:pt x="50" y="74"/>
                      <a:pt x="51" y="74"/>
                    </a:cubicBezTo>
                    <a:cubicBezTo>
                      <a:pt x="54" y="74"/>
                      <a:pt x="57" y="72"/>
                      <a:pt x="57" y="69"/>
                    </a:cubicBezTo>
                    <a:cubicBezTo>
                      <a:pt x="57" y="68"/>
                      <a:pt x="57" y="67"/>
                      <a:pt x="56" y="66"/>
                    </a:cubicBezTo>
                    <a:cubicBezTo>
                      <a:pt x="56" y="66"/>
                      <a:pt x="56" y="66"/>
                      <a:pt x="56" y="66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2879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0" name="Freeform 454"/>
              <p:cNvSpPr>
                <a:spLocks noChangeArrowheads="1"/>
              </p:cNvSpPr>
              <p:nvPr/>
            </p:nvSpPr>
            <p:spPr bwMode="auto">
              <a:xfrm>
                <a:off x="2258" y="1641"/>
                <a:ext cx="30" cy="54"/>
              </a:xfrm>
              <a:custGeom>
                <a:gdLst>
                  <a:gd fmla="*/ 28 w 18" name="T0"/>
                  <a:gd fmla="*/ 54 h 30" name="T1"/>
                  <a:gd fmla="*/ 28 w 18" name="T2"/>
                  <a:gd fmla="*/ 54 h 30" name="T3"/>
                  <a:gd fmla="*/ 30 w 18" name="T4"/>
                  <a:gd fmla="*/ 49 h 30" name="T5"/>
                  <a:gd fmla="*/ 3 w 18" name="T6"/>
                  <a:gd fmla="*/ 0 h 30" name="T7"/>
                  <a:gd fmla="*/ 3 w 18" name="T8"/>
                  <a:gd fmla="*/ 13 h 30" name="T9"/>
                  <a:gd fmla="*/ 7 w 18" name="T10"/>
                  <a:gd fmla="*/ 14 h 30" name="T11"/>
                  <a:gd fmla="*/ 27 w 18" name="T12"/>
                  <a:gd fmla="*/ 47 h 30" name="T13"/>
                  <a:gd fmla="*/ 27 w 18" name="T14"/>
                  <a:gd fmla="*/ 49 h 30" name="T15"/>
                  <a:gd fmla="*/ 28 w 18" name="T16"/>
                  <a:gd fmla="*/ 54 h 3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8" name="T27"/>
                  <a:gd fmla="*/ 0 h 30" name="T28"/>
                  <a:gd fmla="*/ 18 w 18" name="T29"/>
                  <a:gd fmla="*/ 30 h 3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0" w="18">
                    <a:moveTo>
                      <a:pt x="17" y="30"/>
                    </a:moveTo>
                    <a:cubicBezTo>
                      <a:pt x="17" y="30"/>
                      <a:pt x="17" y="30"/>
                      <a:pt x="17" y="30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0" y="3"/>
                      <a:pt x="2" y="7"/>
                    </a:cubicBezTo>
                    <a:cubicBezTo>
                      <a:pt x="3" y="8"/>
                      <a:pt x="4" y="8"/>
                      <a:pt x="4" y="8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27"/>
                      <a:pt x="16" y="27"/>
                      <a:pt x="16" y="27"/>
                    </a:cubicBezTo>
                    <a:lnTo>
                      <a:pt x="17" y="30"/>
                    </a:lnTo>
                    <a:close/>
                  </a:path>
                </a:pathLst>
              </a:custGeom>
              <a:solidFill>
                <a:srgbClr val="454C8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1" name="Freeform 455"/>
              <p:cNvSpPr>
                <a:spLocks noChangeArrowheads="1"/>
              </p:cNvSpPr>
              <p:nvPr/>
            </p:nvSpPr>
            <p:spPr bwMode="auto">
              <a:xfrm>
                <a:off x="2194" y="1581"/>
                <a:ext cx="91" cy="124"/>
              </a:xfrm>
              <a:custGeom>
                <a:gdLst>
                  <a:gd fmla="*/ 0 w 54" name="T0"/>
                  <a:gd fmla="*/ 9 h 70" name="T1"/>
                  <a:gd fmla="*/ 79 w 54" name="T2"/>
                  <a:gd fmla="*/ 122 h 70" name="T3"/>
                  <a:gd fmla="*/ 86 w 54" name="T4"/>
                  <a:gd fmla="*/ 120 h 70" name="T5"/>
                  <a:gd fmla="*/ 8 w 54" name="T6"/>
                  <a:gd fmla="*/ 0 h 70" name="T7"/>
                  <a:gd fmla="*/ 0 w 54" name="T8"/>
                  <a:gd fmla="*/ 9 h 7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4" name="T15"/>
                  <a:gd fmla="*/ 0 h 70" name="T16"/>
                  <a:gd fmla="*/ 54 w 54" name="T17"/>
                  <a:gd fmla="*/ 70 h 7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0" w="54">
                    <a:moveTo>
                      <a:pt x="0" y="5"/>
                    </a:moveTo>
                    <a:cubicBezTo>
                      <a:pt x="47" y="69"/>
                      <a:pt x="47" y="69"/>
                      <a:pt x="47" y="69"/>
                    </a:cubicBezTo>
                    <a:cubicBezTo>
                      <a:pt x="47" y="69"/>
                      <a:pt x="49" y="70"/>
                      <a:pt x="51" y="68"/>
                    </a:cubicBezTo>
                    <a:cubicBezTo>
                      <a:pt x="54" y="65"/>
                      <a:pt x="5" y="0"/>
                      <a:pt x="5" y="0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8668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2" name="Freeform 456"/>
              <p:cNvSpPr>
                <a:spLocks noChangeArrowheads="1"/>
              </p:cNvSpPr>
              <p:nvPr/>
            </p:nvSpPr>
            <p:spPr bwMode="auto">
              <a:xfrm>
                <a:off x="2176" y="1540"/>
                <a:ext cx="10" cy="14"/>
              </a:xfrm>
              <a:custGeom>
                <a:gdLst>
                  <a:gd fmla="*/ 2 w 6" name="T0"/>
                  <a:gd fmla="*/ 2 h 8" name="T1"/>
                  <a:gd fmla="*/ 5 w 6" name="T2"/>
                  <a:gd fmla="*/ 12 h 8" name="T3"/>
                  <a:gd fmla="*/ 8 w 6" name="T4"/>
                  <a:gd fmla="*/ 12 h 8" name="T5"/>
                  <a:gd fmla="*/ 8 w 6" name="T6"/>
                  <a:gd fmla="*/ 9 h 8" name="T7"/>
                  <a:gd fmla="*/ 2 w 6" name="T8"/>
                  <a:gd fmla="*/ 2 h 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8" name="T16"/>
                  <a:gd fmla="*/ 6 w 6" name="T17"/>
                  <a:gd fmla="*/ 8 h 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" w="6">
                    <a:moveTo>
                      <a:pt x="1" y="1"/>
                    </a:moveTo>
                    <a:cubicBezTo>
                      <a:pt x="0" y="1"/>
                      <a:pt x="1" y="3"/>
                      <a:pt x="3" y="7"/>
                    </a:cubicBezTo>
                    <a:cubicBezTo>
                      <a:pt x="3" y="7"/>
                      <a:pt x="4" y="8"/>
                      <a:pt x="5" y="7"/>
                    </a:cubicBezTo>
                    <a:cubicBezTo>
                      <a:pt x="6" y="7"/>
                      <a:pt x="5" y="5"/>
                      <a:pt x="5" y="5"/>
                    </a:cubicBezTo>
                    <a:cubicBezTo>
                      <a:pt x="5" y="5"/>
                      <a:pt x="2" y="0"/>
                      <a:pt x="1" y="1"/>
                    </a:cubicBezTo>
                    <a:close/>
                  </a:path>
                </a:pathLst>
              </a:custGeom>
              <a:solidFill>
                <a:srgbClr val="353F6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3" name="Freeform 457"/>
              <p:cNvSpPr>
                <a:spLocks noChangeArrowheads="1"/>
              </p:cNvSpPr>
              <p:nvPr/>
            </p:nvSpPr>
            <p:spPr bwMode="auto">
              <a:xfrm>
                <a:off x="2181" y="1549"/>
                <a:ext cx="38" cy="50"/>
              </a:xfrm>
              <a:custGeom>
                <a:gdLst>
                  <a:gd fmla="*/ 10 w 23" name="T0"/>
                  <a:gd fmla="*/ 43 h 28" name="T1"/>
                  <a:gd fmla="*/ 28 w 23" name="T2"/>
                  <a:gd fmla="*/ 43 h 28" name="T3"/>
                  <a:gd fmla="*/ 31 w 23" name="T4"/>
                  <a:gd fmla="*/ 25 h 28" name="T5"/>
                  <a:gd fmla="*/ 3 w 23" name="T6"/>
                  <a:gd fmla="*/ 0 h 28" name="T7"/>
                  <a:gd fmla="*/ 2 w 23" name="T8"/>
                  <a:gd fmla="*/ 4 h 28" name="T9"/>
                  <a:gd fmla="*/ 0 w 23" name="T10"/>
                  <a:gd fmla="*/ 4 h 28" name="T11"/>
                  <a:gd fmla="*/ 10 w 23" name="T12"/>
                  <a:gd fmla="*/ 43 h 2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3" name="T21"/>
                  <a:gd fmla="*/ 0 h 28" name="T22"/>
                  <a:gd fmla="*/ 23 w 23" name="T23"/>
                  <a:gd fmla="*/ 28 h 2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3">
                    <a:moveTo>
                      <a:pt x="6" y="24"/>
                    </a:moveTo>
                    <a:cubicBezTo>
                      <a:pt x="6" y="24"/>
                      <a:pt x="11" y="28"/>
                      <a:pt x="17" y="24"/>
                    </a:cubicBezTo>
                    <a:cubicBezTo>
                      <a:pt x="23" y="20"/>
                      <a:pt x="19" y="14"/>
                      <a:pt x="19" y="1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4" name="Freeform 458"/>
              <p:cNvSpPr>
                <a:spLocks noChangeArrowheads="1"/>
              </p:cNvSpPr>
              <p:nvPr/>
            </p:nvSpPr>
            <p:spPr bwMode="auto">
              <a:xfrm>
                <a:off x="2179" y="1549"/>
                <a:ext cx="32" cy="46"/>
              </a:xfrm>
              <a:custGeom>
                <a:gdLst>
                  <a:gd fmla="*/ 19 w 19" name="T0"/>
                  <a:gd fmla="*/ 46 h 26" name="T1"/>
                  <a:gd fmla="*/ 30 w 19" name="T2"/>
                  <a:gd fmla="*/ 42 h 26" name="T3"/>
                  <a:gd fmla="*/ 32 w 19" name="T4"/>
                  <a:gd fmla="*/ 41 h 26" name="T5"/>
                  <a:gd fmla="*/ 5 w 19" name="T6"/>
                  <a:gd fmla="*/ 0 h 26" name="T7"/>
                  <a:gd fmla="*/ 3 w 19" name="T8"/>
                  <a:gd fmla="*/ 2 h 26" name="T9"/>
                  <a:gd fmla="*/ 0 w 19" name="T10"/>
                  <a:gd fmla="*/ 2 h 26" name="T11"/>
                  <a:gd fmla="*/ 19 w 19" name="T12"/>
                  <a:gd fmla="*/ 46 h 2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9" name="T21"/>
                  <a:gd fmla="*/ 0 h 26" name="T22"/>
                  <a:gd fmla="*/ 19 w 19" name="T23"/>
                  <a:gd fmla="*/ 26 h 2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6" w="19">
                    <a:moveTo>
                      <a:pt x="11" y="26"/>
                    </a:moveTo>
                    <a:cubicBezTo>
                      <a:pt x="13" y="26"/>
                      <a:pt x="15" y="26"/>
                      <a:pt x="18" y="24"/>
                    </a:cubicBezTo>
                    <a:cubicBezTo>
                      <a:pt x="18" y="24"/>
                      <a:pt x="18" y="24"/>
                      <a:pt x="19" y="23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2" y="1"/>
                    </a:cubicBezTo>
                    <a:cubicBezTo>
                      <a:pt x="1" y="2"/>
                      <a:pt x="0" y="1"/>
                      <a:pt x="0" y="1"/>
                    </a:cubicBezTo>
                    <a:lnTo>
                      <a:pt x="11" y="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5" name="Freeform 459"/>
              <p:cNvSpPr>
                <a:spLocks noChangeArrowheads="1"/>
              </p:cNvSpPr>
              <p:nvPr/>
            </p:nvSpPr>
            <p:spPr bwMode="auto">
              <a:xfrm>
                <a:off x="2270" y="1689"/>
                <a:ext cx="20" cy="20"/>
              </a:xfrm>
              <a:custGeom>
                <a:gdLst>
                  <a:gd fmla="*/ 15 w 12" name="T0"/>
                  <a:gd fmla="*/ 0 h 11" name="T1"/>
                  <a:gd fmla="*/ 12 w 12" name="T2"/>
                  <a:gd fmla="*/ 11 h 11" name="T3"/>
                  <a:gd fmla="*/ 0 w 12" name="T4"/>
                  <a:gd fmla="*/ 11 h 11" name="T5"/>
                  <a:gd fmla="*/ 3 w 12" name="T6"/>
                  <a:gd fmla="*/ 16 h 11" name="T7"/>
                  <a:gd fmla="*/ 13 w 12" name="T8"/>
                  <a:gd fmla="*/ 15 h 11" name="T9"/>
                  <a:gd fmla="*/ 17 w 12" name="T10"/>
                  <a:gd fmla="*/ 5 h 11" name="T11"/>
                  <a:gd fmla="*/ 15 w 12" name="T12"/>
                  <a:gd fmla="*/ 0 h 1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2" name="T21"/>
                  <a:gd fmla="*/ 0 h 11" name="T22"/>
                  <a:gd fmla="*/ 12 w 12" name="T23"/>
                  <a:gd fmla="*/ 11 h 1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1" w="12">
                    <a:moveTo>
                      <a:pt x="9" y="0"/>
                    </a:moveTo>
                    <a:cubicBezTo>
                      <a:pt x="9" y="0"/>
                      <a:pt x="11" y="3"/>
                      <a:pt x="7" y="6"/>
                    </a:cubicBezTo>
                    <a:cubicBezTo>
                      <a:pt x="3" y="9"/>
                      <a:pt x="0" y="6"/>
                      <a:pt x="0" y="6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5" y="11"/>
                      <a:pt x="8" y="8"/>
                    </a:cubicBezTo>
                    <a:cubicBezTo>
                      <a:pt x="12" y="6"/>
                      <a:pt x="10" y="3"/>
                      <a:pt x="10" y="3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54C8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6" name="Freeform 460"/>
              <p:cNvSpPr>
                <a:spLocks noChangeArrowheads="1"/>
              </p:cNvSpPr>
              <p:nvPr/>
            </p:nvSpPr>
            <p:spPr bwMode="auto">
              <a:xfrm>
                <a:off x="1870" y="1993"/>
                <a:ext cx="519" cy="558"/>
              </a:xfrm>
              <a:custGeom>
                <a:gdLst>
                  <a:gd fmla="*/ 227 w 519" name="T0"/>
                  <a:gd fmla="*/ 558 h 558" name="T1"/>
                  <a:gd fmla="*/ 0 w 519" name="T2"/>
                  <a:gd fmla="*/ 339 h 558" name="T3"/>
                  <a:gd fmla="*/ 292 w 519" name="T4"/>
                  <a:gd fmla="*/ 0 h 558" name="T5"/>
                  <a:gd fmla="*/ 519 w 519" name="T6"/>
                  <a:gd fmla="*/ 217 h 558" name="T7"/>
                  <a:gd fmla="*/ 227 w 519" name="T8"/>
                  <a:gd fmla="*/ 558 h 55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19" name="T15"/>
                  <a:gd fmla="*/ 0 h 558" name="T16"/>
                  <a:gd fmla="*/ 519 w 519" name="T17"/>
                  <a:gd fmla="*/ 558 h 55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58" w="519">
                    <a:moveTo>
                      <a:pt x="227" y="558"/>
                    </a:moveTo>
                    <a:lnTo>
                      <a:pt x="0" y="339"/>
                    </a:lnTo>
                    <a:lnTo>
                      <a:pt x="292" y="0"/>
                    </a:lnTo>
                    <a:lnTo>
                      <a:pt x="519" y="217"/>
                    </a:lnTo>
                    <a:lnTo>
                      <a:pt x="227" y="5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7" name="Freeform 461"/>
              <p:cNvSpPr>
                <a:spLocks noChangeArrowheads="1"/>
              </p:cNvSpPr>
              <p:nvPr/>
            </p:nvSpPr>
            <p:spPr bwMode="auto">
              <a:xfrm>
                <a:off x="1870" y="1993"/>
                <a:ext cx="519" cy="558"/>
              </a:xfrm>
              <a:custGeom>
                <a:gdLst>
                  <a:gd fmla="*/ 227 w 519" name="T0"/>
                  <a:gd fmla="*/ 558 h 558" name="T1"/>
                  <a:gd fmla="*/ 0 w 519" name="T2"/>
                  <a:gd fmla="*/ 339 h 558" name="T3"/>
                  <a:gd fmla="*/ 292 w 519" name="T4"/>
                  <a:gd fmla="*/ 0 h 558" name="T5"/>
                  <a:gd fmla="*/ 519 w 519" name="T6"/>
                  <a:gd fmla="*/ 217 h 558" name="T7"/>
                  <a:gd fmla="*/ 227 w 519" name="T8"/>
                  <a:gd fmla="*/ 558 h 55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19" name="T15"/>
                  <a:gd fmla="*/ 0 h 558" name="T16"/>
                  <a:gd fmla="*/ 519 w 519" name="T17"/>
                  <a:gd fmla="*/ 558 h 55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58" w="519">
                    <a:moveTo>
                      <a:pt x="227" y="558"/>
                    </a:moveTo>
                    <a:lnTo>
                      <a:pt x="0" y="339"/>
                    </a:lnTo>
                    <a:lnTo>
                      <a:pt x="292" y="0"/>
                    </a:lnTo>
                    <a:lnTo>
                      <a:pt x="519" y="217"/>
                    </a:lnTo>
                    <a:lnTo>
                      <a:pt x="227" y="55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8" name="Freeform 462"/>
              <p:cNvSpPr>
                <a:spLocks noChangeArrowheads="1"/>
              </p:cNvSpPr>
              <p:nvPr/>
            </p:nvSpPr>
            <p:spPr bwMode="auto">
              <a:xfrm>
                <a:off x="2137" y="2123"/>
                <a:ext cx="92" cy="42"/>
              </a:xfrm>
              <a:custGeom>
                <a:gdLst>
                  <a:gd fmla="*/ 90 w 55" name="T0"/>
                  <a:gd fmla="*/ 14 h 24" name="T1"/>
                  <a:gd fmla="*/ 5 w 55" name="T2"/>
                  <a:gd fmla="*/ 42 h 24" name="T3"/>
                  <a:gd fmla="*/ 0 w 55" name="T4"/>
                  <a:gd fmla="*/ 39 h 24" name="T5"/>
                  <a:gd fmla="*/ 92 w 55" name="T6"/>
                  <a:gd fmla="*/ 7 h 24" name="T7"/>
                  <a:gd fmla="*/ 90 w 55" name="T8"/>
                  <a:gd fmla="*/ 14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5" name="T15"/>
                  <a:gd fmla="*/ 0 h 24" name="T16"/>
                  <a:gd fmla="*/ 55 w 55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55">
                    <a:moveTo>
                      <a:pt x="54" y="8"/>
                    </a:moveTo>
                    <a:cubicBezTo>
                      <a:pt x="36" y="4"/>
                      <a:pt x="16" y="10"/>
                      <a:pt x="3" y="24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4" y="6"/>
                      <a:pt x="36" y="0"/>
                      <a:pt x="55" y="4"/>
                    </a:cubicBezTo>
                    <a:lnTo>
                      <a:pt x="54" y="8"/>
                    </a:lnTo>
                    <a:close/>
                  </a:path>
                </a:pathLst>
              </a:custGeom>
              <a:solidFill>
                <a:srgbClr val="9FCFD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09" name="Freeform 463"/>
              <p:cNvSpPr>
                <a:spLocks noChangeArrowheads="1"/>
              </p:cNvSpPr>
              <p:nvPr/>
            </p:nvSpPr>
            <p:spPr bwMode="auto">
              <a:xfrm>
                <a:off x="2142" y="2125"/>
                <a:ext cx="128" cy="46"/>
              </a:xfrm>
              <a:custGeom>
                <a:gdLst>
                  <a:gd fmla="*/ 128 w 76" name="T0"/>
                  <a:gd fmla="*/ 35 h 26" name="T1"/>
                  <a:gd fmla="*/ 123 w 76" name="T2"/>
                  <a:gd fmla="*/ 39 h 26" name="T3"/>
                  <a:gd fmla="*/ 5 w 76" name="T4"/>
                  <a:gd fmla="*/ 46 h 26" name="T5"/>
                  <a:gd fmla="*/ 0 w 76" name="T6"/>
                  <a:gd fmla="*/ 41 h 26" name="T7"/>
                  <a:gd fmla="*/ 128 w 76" name="T8"/>
                  <a:gd fmla="*/ 35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6" name="T15"/>
                  <a:gd fmla="*/ 0 h 26" name="T16"/>
                  <a:gd fmla="*/ 76 w 76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76">
                    <a:moveTo>
                      <a:pt x="76" y="20"/>
                    </a:moveTo>
                    <a:cubicBezTo>
                      <a:pt x="73" y="22"/>
                      <a:pt x="73" y="22"/>
                      <a:pt x="73" y="22"/>
                    </a:cubicBezTo>
                    <a:cubicBezTo>
                      <a:pt x="53" y="4"/>
                      <a:pt x="21" y="6"/>
                      <a:pt x="3" y="26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20" y="1"/>
                      <a:pt x="54" y="0"/>
                      <a:pt x="76" y="20"/>
                    </a:cubicBezTo>
                    <a:close/>
                  </a:path>
                </a:pathLst>
              </a:custGeom>
              <a:solidFill>
                <a:srgbClr val="AFCCD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0" name="Freeform 464"/>
              <p:cNvSpPr>
                <a:spLocks noChangeArrowheads="1"/>
              </p:cNvSpPr>
              <p:nvPr/>
            </p:nvSpPr>
            <p:spPr bwMode="auto">
              <a:xfrm>
                <a:off x="2167" y="2167"/>
                <a:ext cx="96" cy="46"/>
              </a:xfrm>
              <a:custGeom>
                <a:gdLst>
                  <a:gd fmla="*/ 79 w 57" name="T0"/>
                  <a:gd fmla="*/ 18 h 26" name="T1"/>
                  <a:gd fmla="*/ 96 w 57" name="T2"/>
                  <a:gd fmla="*/ 44 h 26" name="T3"/>
                  <a:gd fmla="*/ 89 w 57" name="T4"/>
                  <a:gd fmla="*/ 46 h 26" name="T5"/>
                  <a:gd fmla="*/ 76 w 57" name="T6"/>
                  <a:gd fmla="*/ 23 h 26" name="T7"/>
                  <a:gd fmla="*/ 25 w 57" name="T8"/>
                  <a:gd fmla="*/ 12 h 26" name="T9"/>
                  <a:gd fmla="*/ 5 w 57" name="T10"/>
                  <a:gd fmla="*/ 27 h 26" name="T11"/>
                  <a:gd fmla="*/ 0 w 57" name="T12"/>
                  <a:gd fmla="*/ 23 h 26" name="T13"/>
                  <a:gd fmla="*/ 24 w 57" name="T14"/>
                  <a:gd fmla="*/ 5 h 26" name="T15"/>
                  <a:gd fmla="*/ 79 w 57" name="T16"/>
                  <a:gd fmla="*/ 18 h 2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7" name="T27"/>
                  <a:gd fmla="*/ 0 h 26" name="T28"/>
                  <a:gd fmla="*/ 57 w 57" name="T29"/>
                  <a:gd fmla="*/ 26 h 2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6" w="57">
                    <a:moveTo>
                      <a:pt x="47" y="10"/>
                    </a:moveTo>
                    <a:cubicBezTo>
                      <a:pt x="52" y="14"/>
                      <a:pt x="55" y="19"/>
                      <a:pt x="57" y="25"/>
                    </a:cubicBezTo>
                    <a:cubicBezTo>
                      <a:pt x="53" y="26"/>
                      <a:pt x="53" y="26"/>
                      <a:pt x="53" y="26"/>
                    </a:cubicBezTo>
                    <a:cubicBezTo>
                      <a:pt x="51" y="21"/>
                      <a:pt x="49" y="17"/>
                      <a:pt x="45" y="13"/>
                    </a:cubicBezTo>
                    <a:cubicBezTo>
                      <a:pt x="36" y="6"/>
                      <a:pt x="25" y="4"/>
                      <a:pt x="15" y="7"/>
                    </a:cubicBezTo>
                    <a:cubicBezTo>
                      <a:pt x="11" y="9"/>
                      <a:pt x="6" y="11"/>
                      <a:pt x="3" y="15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4" y="8"/>
                      <a:pt x="9" y="5"/>
                      <a:pt x="14" y="3"/>
                    </a:cubicBezTo>
                    <a:cubicBezTo>
                      <a:pt x="25" y="0"/>
                      <a:pt x="38" y="2"/>
                      <a:pt x="47" y="10"/>
                    </a:cubicBezTo>
                    <a:close/>
                  </a:path>
                </a:pathLst>
              </a:custGeom>
              <a:solidFill>
                <a:srgbClr val="53C7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1" name="Freeform 465"/>
              <p:cNvSpPr>
                <a:spLocks noChangeArrowheads="1"/>
              </p:cNvSpPr>
              <p:nvPr/>
            </p:nvSpPr>
            <p:spPr bwMode="auto">
              <a:xfrm>
                <a:off x="2172" y="2171"/>
                <a:ext cx="71" cy="28"/>
              </a:xfrm>
              <a:custGeom>
                <a:gdLst>
                  <a:gd fmla="*/ 71 w 42" name="T0"/>
                  <a:gd fmla="*/ 19 h 16" name="T1"/>
                  <a:gd fmla="*/ 66 w 42" name="T2"/>
                  <a:gd fmla="*/ 25 h 16" name="T3"/>
                  <a:gd fmla="*/ 5 w 42" name="T4"/>
                  <a:gd fmla="*/ 28 h 16" name="T5"/>
                  <a:gd fmla="*/ 0 w 42" name="T6"/>
                  <a:gd fmla="*/ 23 h 16" name="T7"/>
                  <a:gd fmla="*/ 71 w 42" name="T8"/>
                  <a:gd fmla="*/ 19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2" name="T15"/>
                  <a:gd fmla="*/ 0 h 16" name="T16"/>
                  <a:gd fmla="*/ 42 w 42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42">
                    <a:moveTo>
                      <a:pt x="42" y="11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28" y="5"/>
                      <a:pt x="12" y="5"/>
                      <a:pt x="3" y="16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"/>
                      <a:pt x="29" y="0"/>
                      <a:pt x="42" y="11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2" name="Freeform 466"/>
              <p:cNvSpPr>
                <a:spLocks noChangeArrowheads="1"/>
              </p:cNvSpPr>
              <p:nvPr/>
            </p:nvSpPr>
            <p:spPr bwMode="auto">
              <a:xfrm>
                <a:off x="2177" y="2180"/>
                <a:ext cx="73" cy="39"/>
              </a:xfrm>
              <a:custGeom>
                <a:gdLst>
                  <a:gd fmla="*/ 61 w 43" name="T0"/>
                  <a:gd fmla="*/ 16 h 22" name="T1"/>
                  <a:gd fmla="*/ 73 w 43" name="T2"/>
                  <a:gd fmla="*/ 35 h 22" name="T3"/>
                  <a:gd fmla="*/ 66 w 43" name="T4"/>
                  <a:gd fmla="*/ 39 h 22" name="T5"/>
                  <a:gd fmla="*/ 56 w 43" name="T6"/>
                  <a:gd fmla="*/ 21 h 22" name="T7"/>
                  <a:gd fmla="*/ 5 w 43" name="T8"/>
                  <a:gd fmla="*/ 25 h 22" name="T9"/>
                  <a:gd fmla="*/ 0 w 43" name="T10"/>
                  <a:gd fmla="*/ 20 h 22" name="T11"/>
                  <a:gd fmla="*/ 61 w 43" name="T12"/>
                  <a:gd fmla="*/ 16 h 2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3" name="T21"/>
                  <a:gd fmla="*/ 0 h 22" name="T22"/>
                  <a:gd fmla="*/ 43 w 43" name="T23"/>
                  <a:gd fmla="*/ 22 h 2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2" w="43">
                    <a:moveTo>
                      <a:pt x="36" y="9"/>
                    </a:moveTo>
                    <a:cubicBezTo>
                      <a:pt x="39" y="12"/>
                      <a:pt x="42" y="16"/>
                      <a:pt x="43" y="20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8" y="18"/>
                      <a:pt x="36" y="15"/>
                      <a:pt x="33" y="12"/>
                    </a:cubicBezTo>
                    <a:cubicBezTo>
                      <a:pt x="24" y="4"/>
                      <a:pt x="11" y="5"/>
                      <a:pt x="3" y="1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9" y="0"/>
                      <a:pt x="25" y="0"/>
                      <a:pt x="36" y="9"/>
                    </a:cubicBezTo>
                    <a:close/>
                  </a:path>
                </a:pathLst>
              </a:custGeom>
              <a:solidFill>
                <a:srgbClr val="E86D7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3" name="Freeform 467"/>
              <p:cNvSpPr>
                <a:spLocks noChangeArrowheads="1"/>
              </p:cNvSpPr>
              <p:nvPr/>
            </p:nvSpPr>
            <p:spPr bwMode="auto">
              <a:xfrm>
                <a:off x="2182" y="2188"/>
                <a:ext cx="66" cy="50"/>
              </a:xfrm>
              <a:custGeom>
                <a:gdLst>
                  <a:gd fmla="*/ 51 w 39" name="T0"/>
                  <a:gd fmla="*/ 13 h 28" name="T1"/>
                  <a:gd fmla="*/ 63 w 39" name="T2"/>
                  <a:gd fmla="*/ 50 h 28" name="T3"/>
                  <a:gd fmla="*/ 56 w 39" name="T4"/>
                  <a:gd fmla="*/ 48 h 28" name="T5"/>
                  <a:gd fmla="*/ 47 w 39" name="T6"/>
                  <a:gd fmla="*/ 18 h 28" name="T7"/>
                  <a:gd fmla="*/ 17 w 39" name="T8"/>
                  <a:gd fmla="*/ 11 h 28" name="T9"/>
                  <a:gd fmla="*/ 5 w 39" name="T10"/>
                  <a:gd fmla="*/ 20 h 28" name="T11"/>
                  <a:gd fmla="*/ 0 w 39" name="T12"/>
                  <a:gd fmla="*/ 16 h 28" name="T13"/>
                  <a:gd fmla="*/ 15 w 39" name="T14"/>
                  <a:gd fmla="*/ 5 h 28" name="T15"/>
                  <a:gd fmla="*/ 51 w 39" name="T16"/>
                  <a:gd fmla="*/ 13 h 2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9" name="T27"/>
                  <a:gd fmla="*/ 0 h 28" name="T28"/>
                  <a:gd fmla="*/ 39 w 39" name="T29"/>
                  <a:gd fmla="*/ 28 h 2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39">
                    <a:moveTo>
                      <a:pt x="30" y="7"/>
                    </a:moveTo>
                    <a:cubicBezTo>
                      <a:pt x="36" y="12"/>
                      <a:pt x="39" y="21"/>
                      <a:pt x="37" y="28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4" y="21"/>
                      <a:pt x="33" y="14"/>
                      <a:pt x="28" y="10"/>
                    </a:cubicBezTo>
                    <a:cubicBezTo>
                      <a:pt x="23" y="5"/>
                      <a:pt x="16" y="4"/>
                      <a:pt x="10" y="6"/>
                    </a:cubicBezTo>
                    <a:cubicBezTo>
                      <a:pt x="7" y="7"/>
                      <a:pt x="5" y="9"/>
                      <a:pt x="3" y="1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6"/>
                      <a:pt x="5" y="4"/>
                      <a:pt x="9" y="3"/>
                    </a:cubicBezTo>
                    <a:cubicBezTo>
                      <a:pt x="16" y="0"/>
                      <a:pt x="24" y="2"/>
                      <a:pt x="30" y="7"/>
                    </a:cubicBezTo>
                    <a:close/>
                  </a:path>
                </a:pathLst>
              </a:custGeom>
              <a:solidFill>
                <a:srgbClr val="C7659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4" name="Freeform 468"/>
              <p:cNvSpPr>
                <a:spLocks noChangeArrowheads="1"/>
              </p:cNvSpPr>
              <p:nvPr/>
            </p:nvSpPr>
            <p:spPr bwMode="auto">
              <a:xfrm>
                <a:off x="1986" y="2320"/>
                <a:ext cx="111" cy="106"/>
              </a:xfrm>
              <a:custGeom>
                <a:gdLst>
                  <a:gd fmla="*/ 109 w 111" name="T0"/>
                  <a:gd fmla="*/ 106 h 106" name="T1"/>
                  <a:gd fmla="*/ 0 w 111" name="T2"/>
                  <a:gd fmla="*/ 2 h 106" name="T3"/>
                  <a:gd fmla="*/ 0 w 111" name="T4"/>
                  <a:gd fmla="*/ 0 h 106" name="T5"/>
                  <a:gd fmla="*/ 111 w 111" name="T6"/>
                  <a:gd fmla="*/ 106 h 106" name="T7"/>
                  <a:gd fmla="*/ 109 w 111" name="T8"/>
                  <a:gd fmla="*/ 106 h 10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1" name="T15"/>
                  <a:gd fmla="*/ 0 h 106" name="T16"/>
                  <a:gd fmla="*/ 111 w 111" name="T17"/>
                  <a:gd fmla="*/ 106 h 10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5" w="110">
                    <a:moveTo>
                      <a:pt x="109" y="106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11" y="106"/>
                    </a:lnTo>
                    <a:lnTo>
                      <a:pt x="109" y="106"/>
                    </a:lnTo>
                    <a:close/>
                  </a:path>
                </a:pathLst>
              </a:custGeom>
              <a:solidFill>
                <a:srgbClr val="21687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5" name="Freeform 469"/>
              <p:cNvSpPr>
                <a:spLocks noChangeArrowheads="1"/>
              </p:cNvSpPr>
              <p:nvPr/>
            </p:nvSpPr>
            <p:spPr bwMode="auto">
              <a:xfrm>
                <a:off x="1986" y="2259"/>
                <a:ext cx="54" cy="63"/>
              </a:xfrm>
              <a:custGeom>
                <a:gdLst>
                  <a:gd fmla="*/ 54 w 54" name="T0"/>
                  <a:gd fmla="*/ 0 h 63" name="T1"/>
                  <a:gd fmla="*/ 0 w 54" name="T2"/>
                  <a:gd fmla="*/ 63 h 63" name="T3"/>
                  <a:gd fmla="*/ 0 w 54" name="T4"/>
                  <a:gd fmla="*/ 63 h 63" name="T5"/>
                  <a:gd fmla="*/ 52 w 54" name="T6"/>
                  <a:gd fmla="*/ 0 h 63" name="T7"/>
                  <a:gd fmla="*/ 54 w 54" name="T8"/>
                  <a:gd fmla="*/ 0 h 6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4" name="T15"/>
                  <a:gd fmla="*/ 0 h 63" name="T16"/>
                  <a:gd fmla="*/ 54 w 54" name="T17"/>
                  <a:gd fmla="*/ 63 h 6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" w="54">
                    <a:moveTo>
                      <a:pt x="54" y="0"/>
                    </a:moveTo>
                    <a:lnTo>
                      <a:pt x="0" y="63"/>
                    </a:lnTo>
                    <a:lnTo>
                      <a:pt x="5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21687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6" name="Freeform 470"/>
              <p:cNvSpPr>
                <a:spLocks noChangeArrowheads="1"/>
              </p:cNvSpPr>
              <p:nvPr/>
            </p:nvSpPr>
            <p:spPr bwMode="auto">
              <a:xfrm>
                <a:off x="1993" y="2299"/>
                <a:ext cx="45" cy="49"/>
              </a:xfrm>
              <a:custGeom>
                <a:gdLst>
                  <a:gd fmla="*/ 45 w 45" name="T0"/>
                  <a:gd fmla="*/ 0 h 49" name="T1"/>
                  <a:gd fmla="*/ 0 w 45" name="T2"/>
                  <a:gd fmla="*/ 21 h 49" name="T3"/>
                  <a:gd fmla="*/ 30 w 45" name="T4"/>
                  <a:gd fmla="*/ 49 h 49" name="T5"/>
                  <a:gd fmla="*/ 45 w 45" name="T6"/>
                  <a:gd fmla="*/ 0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5" name="T12"/>
                  <a:gd fmla="*/ 0 h 49" name="T13"/>
                  <a:gd fmla="*/ 45 w 45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45">
                    <a:moveTo>
                      <a:pt x="45" y="0"/>
                    </a:moveTo>
                    <a:lnTo>
                      <a:pt x="0" y="21"/>
                    </a:lnTo>
                    <a:lnTo>
                      <a:pt x="30" y="49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BA4A8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7" name="Freeform 471"/>
              <p:cNvSpPr>
                <a:spLocks noChangeArrowheads="1"/>
              </p:cNvSpPr>
              <p:nvPr/>
            </p:nvSpPr>
            <p:spPr bwMode="auto">
              <a:xfrm>
                <a:off x="2016" y="2306"/>
                <a:ext cx="47" cy="51"/>
              </a:xfrm>
              <a:custGeom>
                <a:gdLst>
                  <a:gd fmla="*/ 47 w 47" name="T0"/>
                  <a:gd fmla="*/ 0 h 51" name="T1"/>
                  <a:gd fmla="*/ 0 w 47" name="T2"/>
                  <a:gd fmla="*/ 37 h 51" name="T3"/>
                  <a:gd fmla="*/ 15 w 47" name="T4"/>
                  <a:gd fmla="*/ 51 h 51" name="T5"/>
                  <a:gd fmla="*/ 47 w 47" name="T6"/>
                  <a:gd fmla="*/ 0 h 5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7" name="T12"/>
                  <a:gd fmla="*/ 0 h 51" name="T13"/>
                  <a:gd fmla="*/ 47 w 47" name="T14"/>
                  <a:gd fmla="*/ 51 h 5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1" w="47">
                    <a:moveTo>
                      <a:pt x="47" y="0"/>
                    </a:moveTo>
                    <a:lnTo>
                      <a:pt x="0" y="37"/>
                    </a:lnTo>
                    <a:lnTo>
                      <a:pt x="15" y="5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94C9D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8" name="Freeform 472"/>
              <p:cNvSpPr>
                <a:spLocks noChangeArrowheads="1"/>
              </p:cNvSpPr>
              <p:nvPr/>
            </p:nvSpPr>
            <p:spPr bwMode="auto">
              <a:xfrm>
                <a:off x="2021" y="2299"/>
                <a:ext cx="72" cy="76"/>
              </a:xfrm>
              <a:custGeom>
                <a:gdLst>
                  <a:gd fmla="*/ 72 w 72" name="T0"/>
                  <a:gd fmla="*/ 0 h 76" name="T1"/>
                  <a:gd fmla="*/ 0 w 72" name="T2"/>
                  <a:gd fmla="*/ 49 h 76" name="T3"/>
                  <a:gd fmla="*/ 29 w 72" name="T4"/>
                  <a:gd fmla="*/ 76 h 76" name="T5"/>
                  <a:gd fmla="*/ 72 w 72" name="T6"/>
                  <a:gd fmla="*/ 0 h 7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2" name="T12"/>
                  <a:gd fmla="*/ 0 h 76" name="T13"/>
                  <a:gd fmla="*/ 72 w 72" name="T14"/>
                  <a:gd fmla="*/ 76 h 7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6" w="72">
                    <a:moveTo>
                      <a:pt x="72" y="0"/>
                    </a:moveTo>
                    <a:lnTo>
                      <a:pt x="0" y="49"/>
                    </a:lnTo>
                    <a:lnTo>
                      <a:pt x="29" y="7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F15A6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19" name="Freeform 473"/>
              <p:cNvSpPr>
                <a:spLocks noChangeArrowheads="1"/>
              </p:cNvSpPr>
              <p:nvPr/>
            </p:nvSpPr>
            <p:spPr bwMode="auto">
              <a:xfrm>
                <a:off x="2036" y="2347"/>
                <a:ext cx="56" cy="60"/>
              </a:xfrm>
              <a:custGeom>
                <a:gdLst>
                  <a:gd fmla="*/ 56 w 56" name="T0"/>
                  <a:gd fmla="*/ 0 h 60" name="T1"/>
                  <a:gd fmla="*/ 0 w 56" name="T2"/>
                  <a:gd fmla="*/ 14 h 60" name="T3"/>
                  <a:gd fmla="*/ 47 w 56" name="T4"/>
                  <a:gd fmla="*/ 60 h 60" name="T5"/>
                  <a:gd fmla="*/ 56 w 56" name="T6"/>
                  <a:gd fmla="*/ 0 h 6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6" name="T12"/>
                  <a:gd fmla="*/ 0 h 60" name="T13"/>
                  <a:gd fmla="*/ 56 w 56" name="T14"/>
                  <a:gd fmla="*/ 60 h 6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0" w="56">
                    <a:moveTo>
                      <a:pt x="56" y="0"/>
                    </a:moveTo>
                    <a:lnTo>
                      <a:pt x="0" y="14"/>
                    </a:lnTo>
                    <a:lnTo>
                      <a:pt x="47" y="6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6A6B8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0" name="Freeform 474"/>
              <p:cNvSpPr>
                <a:spLocks noChangeArrowheads="1"/>
              </p:cNvSpPr>
              <p:nvPr/>
            </p:nvSpPr>
            <p:spPr bwMode="auto">
              <a:xfrm>
                <a:off x="2077" y="2396"/>
                <a:ext cx="18" cy="20"/>
              </a:xfrm>
              <a:custGeom>
                <a:gdLst>
                  <a:gd fmla="*/ 18 w 18" name="T0"/>
                  <a:gd fmla="*/ 0 h 20" name="T1"/>
                  <a:gd fmla="*/ 0 w 18" name="T2"/>
                  <a:gd fmla="*/ 4 h 20" name="T3"/>
                  <a:gd fmla="*/ 16 w 18" name="T4"/>
                  <a:gd fmla="*/ 20 h 20" name="T5"/>
                  <a:gd fmla="*/ 18 w 18" name="T6"/>
                  <a:gd fmla="*/ 0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20" name="T13"/>
                  <a:gd fmla="*/ 18 w 18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18">
                    <a:moveTo>
                      <a:pt x="18" y="0"/>
                    </a:moveTo>
                    <a:lnTo>
                      <a:pt x="0" y="4"/>
                    </a:lnTo>
                    <a:lnTo>
                      <a:pt x="16" y="2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53C7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1" name="Freeform 475"/>
              <p:cNvSpPr>
                <a:spLocks noChangeArrowheads="1"/>
              </p:cNvSpPr>
              <p:nvPr/>
            </p:nvSpPr>
            <p:spPr bwMode="auto">
              <a:xfrm>
                <a:off x="2088" y="2368"/>
                <a:ext cx="49" cy="55"/>
              </a:xfrm>
              <a:custGeom>
                <a:gdLst>
                  <a:gd fmla="*/ 49 w 49" name="T0"/>
                  <a:gd fmla="*/ 0 h 55" name="T1"/>
                  <a:gd fmla="*/ 0 w 49" name="T2"/>
                  <a:gd fmla="*/ 44 h 55" name="T3"/>
                  <a:gd fmla="*/ 12 w 49" name="T4"/>
                  <a:gd fmla="*/ 55 h 55" name="T5"/>
                  <a:gd fmla="*/ 49 w 49" name="T6"/>
                  <a:gd fmla="*/ 0 h 5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9" name="T12"/>
                  <a:gd fmla="*/ 0 h 55" name="T13"/>
                  <a:gd fmla="*/ 49 w 49" name="T14"/>
                  <a:gd fmla="*/ 55 h 5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5" w="49">
                    <a:moveTo>
                      <a:pt x="49" y="0"/>
                    </a:moveTo>
                    <a:lnTo>
                      <a:pt x="0" y="44"/>
                    </a:lnTo>
                    <a:lnTo>
                      <a:pt x="12" y="55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C66AA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2" name="Freeform 476"/>
              <p:cNvSpPr>
                <a:spLocks noChangeArrowheads="1"/>
              </p:cNvSpPr>
              <p:nvPr/>
            </p:nvSpPr>
            <p:spPr bwMode="auto">
              <a:xfrm>
                <a:off x="2085" y="2187"/>
                <a:ext cx="128" cy="112"/>
              </a:xfrm>
              <a:custGeom>
                <a:gdLst>
                  <a:gd fmla="*/ 13 w 128" name="T0"/>
                  <a:gd fmla="*/ 74 h 112" name="T1"/>
                  <a:gd fmla="*/ 34 w 128" name="T2"/>
                  <a:gd fmla="*/ 25 h 112" name="T3"/>
                  <a:gd fmla="*/ 32 w 128" name="T4"/>
                  <a:gd fmla="*/ 1 h 112" name="T5"/>
                  <a:gd fmla="*/ 0 w 128" name="T6"/>
                  <a:gd fmla="*/ 16 h 112" name="T7"/>
                  <a:gd fmla="*/ 0 w 128" name="T8"/>
                  <a:gd fmla="*/ 14 h 112" name="T9"/>
                  <a:gd fmla="*/ 34 w 128" name="T10"/>
                  <a:gd fmla="*/ 0 h 112" name="T11"/>
                  <a:gd fmla="*/ 34 w 128" name="T12"/>
                  <a:gd fmla="*/ 25 h 112" name="T13"/>
                  <a:gd fmla="*/ 34 w 128" name="T14"/>
                  <a:gd fmla="*/ 25 h 112" name="T15"/>
                  <a:gd fmla="*/ 13 w 128" name="T16"/>
                  <a:gd fmla="*/ 72 h 112" name="T17"/>
                  <a:gd fmla="*/ 39 w 128" name="T18"/>
                  <a:gd fmla="*/ 71 h 112" name="T19"/>
                  <a:gd fmla="*/ 59 w 128" name="T20"/>
                  <a:gd fmla="*/ 71 h 112" name="T21"/>
                  <a:gd fmla="*/ 65 w 128" name="T22"/>
                  <a:gd fmla="*/ 88 h 112" name="T23"/>
                  <a:gd fmla="*/ 71 w 128" name="T24"/>
                  <a:gd fmla="*/ 106 h 112" name="T25"/>
                  <a:gd fmla="*/ 89 w 128" name="T26"/>
                  <a:gd fmla="*/ 110 h 112" name="T27"/>
                  <a:gd fmla="*/ 128 w 128" name="T28"/>
                  <a:gd fmla="*/ 90 h 112" name="T29"/>
                  <a:gd fmla="*/ 126 w 128" name="T30"/>
                  <a:gd fmla="*/ 92 h 112" name="T31"/>
                  <a:gd fmla="*/ 89 w 128" name="T32"/>
                  <a:gd fmla="*/ 112 h 112" name="T33"/>
                  <a:gd fmla="*/ 71 w 128" name="T34"/>
                  <a:gd fmla="*/ 106 h 112" name="T35"/>
                  <a:gd fmla="*/ 64 w 128" name="T36"/>
                  <a:gd fmla="*/ 88 h 112" name="T37"/>
                  <a:gd fmla="*/ 59 w 128" name="T38"/>
                  <a:gd fmla="*/ 71 h 112" name="T39"/>
                  <a:gd fmla="*/ 39 w 128" name="T40"/>
                  <a:gd fmla="*/ 72 h 112" name="T41"/>
                  <a:gd fmla="*/ 13 w 128" name="T42"/>
                  <a:gd fmla="*/ 74 h 112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w 128" name="T66"/>
                  <a:gd fmla="*/ 0 h 112" name="T67"/>
                  <a:gd fmla="*/ 128 w 128" name="T68"/>
                  <a:gd fmla="*/ 112 h 112" name="T69"/>
                </a:gdLst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b="T69" l="T66" r="T68" t="T67"/>
                <a:pathLst>
                  <a:path h="112" w="128">
                    <a:moveTo>
                      <a:pt x="13" y="74"/>
                    </a:moveTo>
                    <a:lnTo>
                      <a:pt x="34" y="25"/>
                    </a:lnTo>
                    <a:lnTo>
                      <a:pt x="32" y="1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4" y="0"/>
                    </a:lnTo>
                    <a:lnTo>
                      <a:pt x="34" y="25"/>
                    </a:lnTo>
                    <a:lnTo>
                      <a:pt x="13" y="72"/>
                    </a:lnTo>
                    <a:lnTo>
                      <a:pt x="39" y="71"/>
                    </a:lnTo>
                    <a:lnTo>
                      <a:pt x="59" y="71"/>
                    </a:lnTo>
                    <a:lnTo>
                      <a:pt x="65" y="88"/>
                    </a:lnTo>
                    <a:lnTo>
                      <a:pt x="71" y="106"/>
                    </a:lnTo>
                    <a:lnTo>
                      <a:pt x="89" y="110"/>
                    </a:lnTo>
                    <a:lnTo>
                      <a:pt x="128" y="90"/>
                    </a:lnTo>
                    <a:lnTo>
                      <a:pt x="126" y="92"/>
                    </a:lnTo>
                    <a:lnTo>
                      <a:pt x="89" y="112"/>
                    </a:lnTo>
                    <a:lnTo>
                      <a:pt x="71" y="106"/>
                    </a:lnTo>
                    <a:lnTo>
                      <a:pt x="64" y="88"/>
                    </a:lnTo>
                    <a:lnTo>
                      <a:pt x="59" y="71"/>
                    </a:lnTo>
                    <a:lnTo>
                      <a:pt x="39" y="72"/>
                    </a:lnTo>
                    <a:lnTo>
                      <a:pt x="13" y="74"/>
                    </a:lnTo>
                    <a:close/>
                  </a:path>
                </a:pathLst>
              </a:custGeom>
              <a:solidFill>
                <a:srgbClr val="53C7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3" name="Freeform 477"/>
              <p:cNvSpPr>
                <a:spLocks noChangeArrowheads="1"/>
              </p:cNvSpPr>
              <p:nvPr/>
            </p:nvSpPr>
            <p:spPr bwMode="auto">
              <a:xfrm>
                <a:off x="73" y="1466"/>
                <a:ext cx="21" cy="35"/>
              </a:xfrm>
              <a:custGeom>
                <a:gdLst>
                  <a:gd fmla="*/ 19 w 13" name="T0"/>
                  <a:gd fmla="*/ 7 h 20" name="T1"/>
                  <a:gd fmla="*/ 16 w 13" name="T2"/>
                  <a:gd fmla="*/ 2 h 20" name="T3"/>
                  <a:gd fmla="*/ 10 w 13" name="T4"/>
                  <a:gd fmla="*/ 4 h 20" name="T5"/>
                  <a:gd fmla="*/ 10 w 13" name="T6"/>
                  <a:gd fmla="*/ 4 h 20" name="T7"/>
                  <a:gd fmla="*/ 0 w 13" name="T8"/>
                  <a:gd fmla="*/ 32 h 20" name="T9"/>
                  <a:gd fmla="*/ 11 w 13" name="T10"/>
                  <a:gd fmla="*/ 35 h 20" name="T11"/>
                  <a:gd fmla="*/ 19 w 13" name="T12"/>
                  <a:gd fmla="*/ 7 h 2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" name="T21"/>
                  <a:gd fmla="*/ 0 h 20" name="T22"/>
                  <a:gd fmla="*/ 13 w 13" name="T23"/>
                  <a:gd fmla="*/ 20 h 2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0" w="13">
                    <a:moveTo>
                      <a:pt x="12" y="4"/>
                    </a:moveTo>
                    <a:cubicBezTo>
                      <a:pt x="13" y="3"/>
                      <a:pt x="12" y="1"/>
                      <a:pt x="10" y="1"/>
                    </a:cubicBezTo>
                    <a:cubicBezTo>
                      <a:pt x="8" y="0"/>
                      <a:pt x="6" y="0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12" y="4"/>
                      <a:pt x="12" y="4"/>
                      <a:pt x="12" y="4"/>
                    </a:cubicBezTo>
                    <a:close/>
                  </a:path>
                </a:pathLst>
              </a:custGeom>
              <a:solidFill>
                <a:srgbClr val="F04C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4" name="Freeform 478"/>
              <p:cNvSpPr>
                <a:spLocks noChangeArrowheads="1"/>
              </p:cNvSpPr>
              <p:nvPr/>
            </p:nvSpPr>
            <p:spPr bwMode="auto">
              <a:xfrm>
                <a:off x="0" y="1730"/>
                <a:ext cx="5" cy="11"/>
              </a:xfrm>
              <a:custGeom>
                <a:gdLst>
                  <a:gd fmla="*/ 5 w 3" name="T0"/>
                  <a:gd fmla="*/ 6 h 6" name="T1"/>
                  <a:gd fmla="*/ 2 w 3" name="T2"/>
                  <a:gd fmla="*/ 11 h 6" name="T3"/>
                  <a:gd fmla="*/ 2 w 3" name="T4"/>
                  <a:gd fmla="*/ 4 h 6" name="T5"/>
                  <a:gd fmla="*/ 5 w 3" name="T6"/>
                  <a:gd fmla="*/ 0 h 6" name="T7"/>
                  <a:gd fmla="*/ 5 w 3" name="T8"/>
                  <a:gd fmla="*/ 6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6" name="T16"/>
                  <a:gd fmla="*/ 3 w 3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3">
                    <a:moveTo>
                      <a:pt x="3" y="3"/>
                    </a:moveTo>
                    <a:cubicBezTo>
                      <a:pt x="2" y="5"/>
                      <a:pt x="1" y="6"/>
                      <a:pt x="1" y="6"/>
                    </a:cubicBezTo>
                    <a:cubicBezTo>
                      <a:pt x="0" y="6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3" y="0"/>
                      <a:pt x="3" y="1"/>
                      <a:pt x="3" y="3"/>
                    </a:cubicBez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5" name="Freeform 479"/>
              <p:cNvSpPr>
                <a:spLocks noChangeArrowheads="1"/>
              </p:cNvSpPr>
              <p:nvPr/>
            </p:nvSpPr>
            <p:spPr bwMode="auto">
              <a:xfrm>
                <a:off x="2" y="1698"/>
                <a:ext cx="22" cy="38"/>
              </a:xfrm>
              <a:custGeom>
                <a:gdLst>
                  <a:gd fmla="*/ 12 w 22" name="T0"/>
                  <a:gd fmla="*/ 2 h 38" name="T1"/>
                  <a:gd fmla="*/ 12 w 22" name="T2"/>
                  <a:gd fmla="*/ 2 h 38" name="T3"/>
                  <a:gd fmla="*/ 3 w 22" name="T4"/>
                  <a:gd fmla="*/ 0 h 38" name="T5"/>
                  <a:gd fmla="*/ 0 w 22" name="T6"/>
                  <a:gd fmla="*/ 36 h 38" name="T7"/>
                  <a:gd fmla="*/ 2 w 22" name="T8"/>
                  <a:gd fmla="*/ 38 h 38" name="T9"/>
                  <a:gd fmla="*/ 2 w 22" name="T10"/>
                  <a:gd fmla="*/ 38 h 38" name="T11"/>
                  <a:gd fmla="*/ 3 w 22" name="T12"/>
                  <a:gd fmla="*/ 38 h 38" name="T13"/>
                  <a:gd fmla="*/ 22 w 22" name="T14"/>
                  <a:gd fmla="*/ 6 h 38" name="T15"/>
                  <a:gd fmla="*/ 12 w 22" name="T16"/>
                  <a:gd fmla="*/ 2 h 3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2" name="T27"/>
                  <a:gd fmla="*/ 0 h 38" name="T28"/>
                  <a:gd fmla="*/ 22 w 22" name="T29"/>
                  <a:gd fmla="*/ 38 h 3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8" w="22">
                    <a:moveTo>
                      <a:pt x="12" y="2"/>
                    </a:moveTo>
                    <a:lnTo>
                      <a:pt x="12" y="2"/>
                    </a:lnTo>
                    <a:lnTo>
                      <a:pt x="3" y="0"/>
                    </a:lnTo>
                    <a:lnTo>
                      <a:pt x="0" y="36"/>
                    </a:lnTo>
                    <a:lnTo>
                      <a:pt x="2" y="38"/>
                    </a:lnTo>
                    <a:lnTo>
                      <a:pt x="3" y="38"/>
                    </a:lnTo>
                    <a:lnTo>
                      <a:pt x="22" y="6"/>
                    </a:ln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FBA98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6" name="Freeform 480"/>
              <p:cNvSpPr>
                <a:spLocks noChangeArrowheads="1"/>
              </p:cNvSpPr>
              <p:nvPr/>
            </p:nvSpPr>
            <p:spPr bwMode="auto">
              <a:xfrm>
                <a:off x="4" y="1482"/>
                <a:ext cx="89" cy="223"/>
              </a:xfrm>
              <a:custGeom>
                <a:gdLst>
                  <a:gd fmla="*/ 20 w 89" name="T0"/>
                  <a:gd fmla="*/ 223 h 223" name="T1"/>
                  <a:gd fmla="*/ 0 w 89" name="T2"/>
                  <a:gd fmla="*/ 216 h 223" name="T3"/>
                  <a:gd fmla="*/ 69 w 89" name="T4"/>
                  <a:gd fmla="*/ 0 h 223" name="T5"/>
                  <a:gd fmla="*/ 89 w 89" name="T6"/>
                  <a:gd fmla="*/ 7 h 223" name="T7"/>
                  <a:gd fmla="*/ 20 w 89" name="T8"/>
                  <a:gd fmla="*/ 223 h 22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9" name="T15"/>
                  <a:gd fmla="*/ 0 h 223" name="T16"/>
                  <a:gd fmla="*/ 89 w 89" name="T17"/>
                  <a:gd fmla="*/ 223 h 22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3" w="89">
                    <a:moveTo>
                      <a:pt x="20" y="223"/>
                    </a:moveTo>
                    <a:lnTo>
                      <a:pt x="0" y="216"/>
                    </a:lnTo>
                    <a:lnTo>
                      <a:pt x="69" y="0"/>
                    </a:lnTo>
                    <a:lnTo>
                      <a:pt x="89" y="7"/>
                    </a:lnTo>
                    <a:lnTo>
                      <a:pt x="20" y="223"/>
                    </a:lnTo>
                    <a:close/>
                  </a:path>
                </a:pathLst>
              </a:custGeom>
              <a:solidFill>
                <a:srgbClr val="6DC2C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7" name="Freeform 481"/>
              <p:cNvSpPr>
                <a:spLocks noChangeArrowheads="1"/>
              </p:cNvSpPr>
              <p:nvPr/>
            </p:nvSpPr>
            <p:spPr bwMode="auto">
              <a:xfrm>
                <a:off x="4" y="1482"/>
                <a:ext cx="75" cy="218"/>
              </a:xfrm>
              <a:custGeom>
                <a:gdLst>
                  <a:gd fmla="*/ 6 w 75" name="T0"/>
                  <a:gd fmla="*/ 218 h 218" name="T1"/>
                  <a:gd fmla="*/ 0 w 75" name="T2"/>
                  <a:gd fmla="*/ 216 h 218" name="T3"/>
                  <a:gd fmla="*/ 69 w 75" name="T4"/>
                  <a:gd fmla="*/ 0 h 218" name="T5"/>
                  <a:gd fmla="*/ 75 w 75" name="T6"/>
                  <a:gd fmla="*/ 1 h 218" name="T7"/>
                  <a:gd fmla="*/ 6 w 75" name="T8"/>
                  <a:gd fmla="*/ 218 h 2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5" name="T15"/>
                  <a:gd fmla="*/ 0 h 218" name="T16"/>
                  <a:gd fmla="*/ 75 w 75" name="T17"/>
                  <a:gd fmla="*/ 218 h 2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18" w="75">
                    <a:moveTo>
                      <a:pt x="6" y="218"/>
                    </a:moveTo>
                    <a:lnTo>
                      <a:pt x="0" y="216"/>
                    </a:lnTo>
                    <a:lnTo>
                      <a:pt x="69" y="0"/>
                    </a:lnTo>
                    <a:lnTo>
                      <a:pt x="75" y="1"/>
                    </a:lnTo>
                    <a:lnTo>
                      <a:pt x="6" y="218"/>
                    </a:lnTo>
                    <a:close/>
                  </a:path>
                </a:pathLst>
              </a:custGeom>
              <a:solidFill>
                <a:srgbClr val="2EA8A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8" name="Freeform 482"/>
              <p:cNvSpPr>
                <a:spLocks noChangeArrowheads="1"/>
              </p:cNvSpPr>
              <p:nvPr/>
            </p:nvSpPr>
            <p:spPr bwMode="auto">
              <a:xfrm>
                <a:off x="73" y="1480"/>
                <a:ext cx="30" cy="14"/>
              </a:xfrm>
              <a:custGeom>
                <a:gdLst>
                  <a:gd fmla="*/ 30 w 18" name="T0"/>
                  <a:gd fmla="*/ 12 h 8" name="T1"/>
                  <a:gd fmla="*/ 27 w 18" name="T2"/>
                  <a:gd fmla="*/ 14 h 8" name="T3"/>
                  <a:gd fmla="*/ 2 w 18" name="T4"/>
                  <a:gd fmla="*/ 5 h 8" name="T5"/>
                  <a:gd fmla="*/ 0 w 18" name="T6"/>
                  <a:gd fmla="*/ 2 h 8" name="T7"/>
                  <a:gd fmla="*/ 3 w 18" name="T8"/>
                  <a:gd fmla="*/ 0 h 8" name="T9"/>
                  <a:gd fmla="*/ 28 w 18" name="T10"/>
                  <a:gd fmla="*/ 9 h 8" name="T11"/>
                  <a:gd fmla="*/ 30 w 18" name="T12"/>
                  <a:gd fmla="*/ 12 h 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8" name="T21"/>
                  <a:gd fmla="*/ 0 h 8" name="T22"/>
                  <a:gd fmla="*/ 18 w 18" name="T23"/>
                  <a:gd fmla="*/ 8 h 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" w="18">
                    <a:moveTo>
                      <a:pt x="18" y="7"/>
                    </a:moveTo>
                    <a:cubicBezTo>
                      <a:pt x="18" y="8"/>
                      <a:pt x="17" y="8"/>
                      <a:pt x="16" y="8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8" y="5"/>
                      <a:pt x="18" y="7"/>
                      <a:pt x="18" y="7"/>
                    </a:cubicBezTo>
                    <a:close/>
                  </a:path>
                </a:pathLst>
              </a:custGeom>
              <a:solidFill>
                <a:srgbClr val="D23F3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29" name="Freeform 483"/>
              <p:cNvSpPr>
                <a:spLocks noChangeArrowheads="1"/>
              </p:cNvSpPr>
              <p:nvPr/>
            </p:nvSpPr>
            <p:spPr bwMode="auto">
              <a:xfrm>
                <a:off x="68" y="1489"/>
                <a:ext cx="35" cy="101"/>
              </a:xfrm>
              <a:custGeom>
                <a:gdLst>
                  <a:gd fmla="*/ 2 w 21" name="T0"/>
                  <a:gd fmla="*/ 99 h 57" name="T1"/>
                  <a:gd fmla="*/ 0 w 21" name="T2"/>
                  <a:gd fmla="*/ 96 h 57" name="T3"/>
                  <a:gd fmla="*/ 30 w 21" name="T4"/>
                  <a:gd fmla="*/ 2 h 57" name="T5"/>
                  <a:gd fmla="*/ 33 w 21" name="T6"/>
                  <a:gd fmla="*/ 0 h 57" name="T7"/>
                  <a:gd fmla="*/ 35 w 21" name="T8"/>
                  <a:gd fmla="*/ 4 h 57" name="T9"/>
                  <a:gd fmla="*/ 5 w 21" name="T10"/>
                  <a:gd fmla="*/ 97 h 57" name="T11"/>
                  <a:gd fmla="*/ 2 w 21" name="T12"/>
                  <a:gd fmla="*/ 99 h 5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" name="T21"/>
                  <a:gd fmla="*/ 0 h 57" name="T22"/>
                  <a:gd fmla="*/ 21 w 21" name="T23"/>
                  <a:gd fmla="*/ 57 h 5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7" w="21">
                    <a:moveTo>
                      <a:pt x="1" y="56"/>
                    </a:moveTo>
                    <a:cubicBezTo>
                      <a:pt x="0" y="56"/>
                      <a:pt x="0" y="55"/>
                      <a:pt x="0" y="54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19" y="0"/>
                      <a:pt x="20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6"/>
                      <a:pt x="2" y="57"/>
                      <a:pt x="1" y="56"/>
                    </a:cubicBezTo>
                    <a:close/>
                  </a:path>
                </a:pathLst>
              </a:custGeom>
              <a:solidFill>
                <a:srgbClr val="D23F3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0" name="Freeform 484"/>
              <p:cNvSpPr>
                <a:spLocks noChangeArrowheads="1"/>
              </p:cNvSpPr>
              <p:nvPr/>
            </p:nvSpPr>
            <p:spPr bwMode="auto">
              <a:xfrm>
                <a:off x="64" y="1563"/>
                <a:ext cx="15" cy="27"/>
              </a:xfrm>
              <a:custGeom>
                <a:gdLst>
                  <a:gd fmla="*/ 5 w 9" name="T0"/>
                  <a:gd fmla="*/ 25 h 15" name="T1"/>
                  <a:gd fmla="*/ 2 w 9" name="T2"/>
                  <a:gd fmla="*/ 11 h 15" name="T3"/>
                  <a:gd fmla="*/ 12 w 9" name="T4"/>
                  <a:gd fmla="*/ 2 h 15" name="T5"/>
                  <a:gd fmla="*/ 5 w 9" name="T6"/>
                  <a:gd fmla="*/ 25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5" name="T13"/>
                  <a:gd fmla="*/ 9 w 9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9">
                    <a:moveTo>
                      <a:pt x="3" y="14"/>
                    </a:moveTo>
                    <a:cubicBezTo>
                      <a:pt x="1" y="14"/>
                      <a:pt x="0" y="10"/>
                      <a:pt x="1" y="6"/>
                    </a:cubicBezTo>
                    <a:cubicBezTo>
                      <a:pt x="2" y="3"/>
                      <a:pt x="5" y="0"/>
                      <a:pt x="7" y="1"/>
                    </a:cubicBezTo>
                    <a:cubicBezTo>
                      <a:pt x="9" y="2"/>
                      <a:pt x="5" y="15"/>
                      <a:pt x="3" y="14"/>
                    </a:cubicBezTo>
                    <a:close/>
                  </a:path>
                </a:pathLst>
              </a:custGeom>
              <a:solidFill>
                <a:srgbClr val="D23F3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1" name="Freeform 485"/>
              <p:cNvSpPr>
                <a:spLocks noChangeArrowheads="1" noEditPoints="1"/>
              </p:cNvSpPr>
              <p:nvPr/>
            </p:nvSpPr>
            <p:spPr bwMode="auto">
              <a:xfrm>
                <a:off x="1900" y="1258"/>
                <a:ext cx="304" cy="169"/>
              </a:xfrm>
              <a:custGeom>
                <a:gdLst>
                  <a:gd fmla="*/ 0 w 304" name="T0"/>
                  <a:gd fmla="*/ 169 h 169" name="T1"/>
                  <a:gd fmla="*/ 304 w 304" name="T2"/>
                  <a:gd fmla="*/ 23 h 169" name="T3"/>
                  <a:gd fmla="*/ 12 w 304" name="T4"/>
                  <a:gd fmla="*/ 0 h 169" name="T5"/>
                  <a:gd fmla="*/ 0 w 304" name="T6"/>
                  <a:gd fmla="*/ 169 h 169" name="T7"/>
                  <a:gd fmla="*/ 175 w 304" name="T8"/>
                  <a:gd fmla="*/ 46 h 169" name="T9"/>
                  <a:gd fmla="*/ 40 w 304" name="T10"/>
                  <a:gd fmla="*/ 112 h 169" name="T11"/>
                  <a:gd fmla="*/ 46 w 304" name="T12"/>
                  <a:gd fmla="*/ 37 h 169" name="T13"/>
                  <a:gd fmla="*/ 175 w 304" name="T14"/>
                  <a:gd fmla="*/ 46 h 16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04" name="T24"/>
                  <a:gd fmla="*/ 0 h 169" name="T25"/>
                  <a:gd fmla="*/ 304 w 304" name="T26"/>
                  <a:gd fmla="*/ 169 h 16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69" w="304">
                    <a:moveTo>
                      <a:pt x="0" y="169"/>
                    </a:moveTo>
                    <a:lnTo>
                      <a:pt x="304" y="23"/>
                    </a:lnTo>
                    <a:lnTo>
                      <a:pt x="12" y="0"/>
                    </a:lnTo>
                    <a:lnTo>
                      <a:pt x="0" y="169"/>
                    </a:lnTo>
                    <a:close/>
                    <a:moveTo>
                      <a:pt x="175" y="46"/>
                    </a:moveTo>
                    <a:lnTo>
                      <a:pt x="40" y="112"/>
                    </a:lnTo>
                    <a:lnTo>
                      <a:pt x="46" y="37"/>
                    </a:lnTo>
                    <a:lnTo>
                      <a:pt x="175" y="46"/>
                    </a:lnTo>
                    <a:close/>
                  </a:path>
                </a:pathLst>
              </a:custGeom>
              <a:solidFill>
                <a:srgbClr val="DE495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2" name="Freeform 486"/>
              <p:cNvSpPr>
                <a:spLocks noChangeArrowheads="1"/>
              </p:cNvSpPr>
              <p:nvPr/>
            </p:nvSpPr>
            <p:spPr bwMode="auto">
              <a:xfrm>
                <a:off x="1912" y="1258"/>
                <a:ext cx="292" cy="113"/>
              </a:xfrm>
              <a:custGeom>
                <a:gdLst>
                  <a:gd fmla="*/ 0 w 292" name="T0"/>
                  <a:gd fmla="*/ 0 h 113" name="T1"/>
                  <a:gd fmla="*/ 34 w 292" name="T2"/>
                  <a:gd fmla="*/ 37 h 113" name="T3"/>
                  <a:gd fmla="*/ 34 w 292" name="T4"/>
                  <a:gd fmla="*/ 37 h 113" name="T5"/>
                  <a:gd fmla="*/ 163 w 292" name="T6"/>
                  <a:gd fmla="*/ 46 h 113" name="T7"/>
                  <a:gd fmla="*/ 77 w 292" name="T8"/>
                  <a:gd fmla="*/ 87 h 113" name="T9"/>
                  <a:gd fmla="*/ 101 w 292" name="T10"/>
                  <a:gd fmla="*/ 113 h 113" name="T11"/>
                  <a:gd fmla="*/ 292 w 292" name="T12"/>
                  <a:gd fmla="*/ 23 h 113" name="T13"/>
                  <a:gd fmla="*/ 0 w 292" name="T14"/>
                  <a:gd fmla="*/ 0 h 1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92" name="T24"/>
                  <a:gd fmla="*/ 0 h 113" name="T25"/>
                  <a:gd fmla="*/ 292 w 292" name="T26"/>
                  <a:gd fmla="*/ 113 h 113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13" w="292">
                    <a:moveTo>
                      <a:pt x="0" y="0"/>
                    </a:moveTo>
                    <a:lnTo>
                      <a:pt x="34" y="37"/>
                    </a:lnTo>
                    <a:lnTo>
                      <a:pt x="163" y="46"/>
                    </a:lnTo>
                    <a:lnTo>
                      <a:pt x="77" y="87"/>
                    </a:lnTo>
                    <a:lnTo>
                      <a:pt x="101" y="113"/>
                    </a:lnTo>
                    <a:lnTo>
                      <a:pt x="29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65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3" name="Freeform 487"/>
              <p:cNvSpPr>
                <a:spLocks noChangeArrowheads="1"/>
              </p:cNvSpPr>
              <p:nvPr/>
            </p:nvSpPr>
            <p:spPr bwMode="auto">
              <a:xfrm>
                <a:off x="1902" y="1412"/>
                <a:ext cx="18" cy="4"/>
              </a:xfrm>
              <a:custGeom>
                <a:gdLst>
                  <a:gd fmla="*/ 18 w 18" name="T0"/>
                  <a:gd fmla="*/ 2 h 4" name="T1"/>
                  <a:gd fmla="*/ 18 w 18" name="T2"/>
                  <a:gd fmla="*/ 4 h 4" name="T3"/>
                  <a:gd fmla="*/ 0 w 18" name="T4"/>
                  <a:gd fmla="*/ 2 h 4" name="T5"/>
                  <a:gd fmla="*/ 0 w 18" name="T6"/>
                  <a:gd fmla="*/ 0 h 4" name="T7"/>
                  <a:gd fmla="*/ 18 w 18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4" name="T16"/>
                  <a:gd fmla="*/ 18 w 1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8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4" name="Rectangle 488"/>
              <p:cNvSpPr>
                <a:spLocks noChangeArrowheads="1"/>
              </p:cNvSpPr>
              <p:nvPr/>
            </p:nvSpPr>
            <p:spPr bwMode="auto">
              <a:xfrm>
                <a:off x="1902" y="1402"/>
                <a:ext cx="10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35" name="Freeform 489"/>
              <p:cNvSpPr>
                <a:spLocks noChangeArrowheads="1"/>
              </p:cNvSpPr>
              <p:nvPr/>
            </p:nvSpPr>
            <p:spPr bwMode="auto">
              <a:xfrm>
                <a:off x="1904" y="1391"/>
                <a:ext cx="18" cy="4"/>
              </a:xfrm>
              <a:custGeom>
                <a:gdLst>
                  <a:gd fmla="*/ 18 w 18" name="T0"/>
                  <a:gd fmla="*/ 2 h 4" name="T1"/>
                  <a:gd fmla="*/ 16 w 18" name="T2"/>
                  <a:gd fmla="*/ 4 h 4" name="T3"/>
                  <a:gd fmla="*/ 0 w 18" name="T4"/>
                  <a:gd fmla="*/ 2 h 4" name="T5"/>
                  <a:gd fmla="*/ 0 w 18" name="T6"/>
                  <a:gd fmla="*/ 0 h 4" name="T7"/>
                  <a:gd fmla="*/ 18 w 18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4" name="T16"/>
                  <a:gd fmla="*/ 18 w 1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8">
                    <a:moveTo>
                      <a:pt x="18" y="2"/>
                    </a:moveTo>
                    <a:lnTo>
                      <a:pt x="16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6" name="Rectangle 490"/>
              <p:cNvSpPr>
                <a:spLocks noChangeArrowheads="1"/>
              </p:cNvSpPr>
              <p:nvPr/>
            </p:nvSpPr>
            <p:spPr bwMode="auto">
              <a:xfrm>
                <a:off x="1904" y="1380"/>
                <a:ext cx="10" cy="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37" name="Freeform 491"/>
              <p:cNvSpPr>
                <a:spLocks noChangeArrowheads="1"/>
              </p:cNvSpPr>
              <p:nvPr/>
            </p:nvSpPr>
            <p:spPr bwMode="auto">
              <a:xfrm>
                <a:off x="1904" y="1370"/>
                <a:ext cx="18" cy="1"/>
              </a:xfrm>
              <a:custGeom>
                <a:gdLst>
                  <a:gd fmla="*/ 18 w 18" name="T0"/>
                  <a:gd fmla="*/ 1 h 1" name="T1"/>
                  <a:gd fmla="*/ 18 w 18" name="T2"/>
                  <a:gd fmla="*/ 1 h 1" name="T3"/>
                  <a:gd fmla="*/ 0 w 18" name="T4"/>
                  <a:gd fmla="*/ 1 h 1" name="T5"/>
                  <a:gd fmla="*/ 1 w 18" name="T6"/>
                  <a:gd fmla="*/ 0 h 1" name="T7"/>
                  <a:gd fmla="*/ 18 w 18" name="T8"/>
                  <a:gd fmla="*/ 1 h 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1" name="T16"/>
                  <a:gd fmla="*/ 18 w 18" name="T17"/>
                  <a:gd fmla="*/ 1 h 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" w="18">
                    <a:moveTo>
                      <a:pt x="18" y="1"/>
                    </a:moveTo>
                    <a:lnTo>
                      <a:pt x="18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38" name="Rectangle 492"/>
              <p:cNvSpPr>
                <a:spLocks noChangeArrowheads="1"/>
              </p:cNvSpPr>
              <p:nvPr/>
            </p:nvSpPr>
            <p:spPr bwMode="auto">
              <a:xfrm>
                <a:off x="1905" y="1359"/>
                <a:ext cx="10" cy="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39" name="Rectangle 493"/>
              <p:cNvSpPr>
                <a:spLocks noChangeArrowheads="1"/>
              </p:cNvSpPr>
              <p:nvPr/>
            </p:nvSpPr>
            <p:spPr bwMode="auto">
              <a:xfrm>
                <a:off x="1905" y="1348"/>
                <a:ext cx="19" cy="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40" name="Freeform 494"/>
              <p:cNvSpPr>
                <a:spLocks noChangeArrowheads="1"/>
              </p:cNvSpPr>
              <p:nvPr/>
            </p:nvSpPr>
            <p:spPr bwMode="auto">
              <a:xfrm>
                <a:off x="1907" y="1338"/>
                <a:ext cx="10" cy="2"/>
              </a:xfrm>
              <a:custGeom>
                <a:gdLst>
                  <a:gd fmla="*/ 10 w 10" name="T0"/>
                  <a:gd fmla="*/ 0 h 2" name="T1"/>
                  <a:gd fmla="*/ 10 w 10" name="T2"/>
                  <a:gd fmla="*/ 2 h 2" name="T3"/>
                  <a:gd fmla="*/ 0 w 10" name="T4"/>
                  <a:gd fmla="*/ 0 h 2" name="T5"/>
                  <a:gd fmla="*/ 0 w 10" name="T6"/>
                  <a:gd fmla="*/ 0 h 2" name="T7"/>
                  <a:gd fmla="*/ 10 w 10" name="T8"/>
                  <a:gd fmla="*/ 0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2" name="T16"/>
                  <a:gd fmla="*/ 10 w 10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10">
                    <a:moveTo>
                      <a:pt x="10" y="0"/>
                    </a:moveTo>
                    <a:lnTo>
                      <a:pt x="10" y="2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1" name="Freeform 495"/>
              <p:cNvSpPr>
                <a:spLocks noChangeArrowheads="1"/>
              </p:cNvSpPr>
              <p:nvPr/>
            </p:nvSpPr>
            <p:spPr bwMode="auto">
              <a:xfrm>
                <a:off x="1907" y="1325"/>
                <a:ext cx="18" cy="4"/>
              </a:xfrm>
              <a:custGeom>
                <a:gdLst>
                  <a:gd fmla="*/ 18 w 18" name="T0"/>
                  <a:gd fmla="*/ 2 h 4" name="T1"/>
                  <a:gd fmla="*/ 18 w 18" name="T2"/>
                  <a:gd fmla="*/ 4 h 4" name="T3"/>
                  <a:gd fmla="*/ 0 w 18" name="T4"/>
                  <a:gd fmla="*/ 2 h 4" name="T5"/>
                  <a:gd fmla="*/ 0 w 18" name="T6"/>
                  <a:gd fmla="*/ 0 h 4" name="T7"/>
                  <a:gd fmla="*/ 18 w 18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4" name="T16"/>
                  <a:gd fmla="*/ 18 w 1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8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2" name="Freeform 496"/>
              <p:cNvSpPr>
                <a:spLocks noChangeArrowheads="1"/>
              </p:cNvSpPr>
              <p:nvPr/>
            </p:nvSpPr>
            <p:spPr bwMode="auto">
              <a:xfrm>
                <a:off x="1909" y="1315"/>
                <a:ext cx="10" cy="3"/>
              </a:xfrm>
              <a:custGeom>
                <a:gdLst>
                  <a:gd fmla="*/ 10 w 10" name="T0"/>
                  <a:gd fmla="*/ 1 h 3" name="T1"/>
                  <a:gd fmla="*/ 10 w 10" name="T2"/>
                  <a:gd fmla="*/ 3 h 3" name="T3"/>
                  <a:gd fmla="*/ 0 w 10" name="T4"/>
                  <a:gd fmla="*/ 1 h 3" name="T5"/>
                  <a:gd fmla="*/ 0 w 10" name="T6"/>
                  <a:gd fmla="*/ 0 h 3" name="T7"/>
                  <a:gd fmla="*/ 10 w 10" name="T8"/>
                  <a:gd fmla="*/ 1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3" name="T16"/>
                  <a:gd fmla="*/ 10 w 10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10">
                    <a:moveTo>
                      <a:pt x="10" y="1"/>
                    </a:moveTo>
                    <a:lnTo>
                      <a:pt x="1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3" name="Freeform 497"/>
              <p:cNvSpPr>
                <a:spLocks noChangeArrowheads="1"/>
              </p:cNvSpPr>
              <p:nvPr/>
            </p:nvSpPr>
            <p:spPr bwMode="auto">
              <a:xfrm>
                <a:off x="1909" y="1304"/>
                <a:ext cx="18" cy="4"/>
              </a:xfrm>
              <a:custGeom>
                <a:gdLst>
                  <a:gd fmla="*/ 18 w 18" name="T0"/>
                  <a:gd fmla="*/ 2 h 4" name="T1"/>
                  <a:gd fmla="*/ 18 w 18" name="T2"/>
                  <a:gd fmla="*/ 4 h 4" name="T3"/>
                  <a:gd fmla="*/ 0 w 18" name="T4"/>
                  <a:gd fmla="*/ 2 h 4" name="T5"/>
                  <a:gd fmla="*/ 0 w 18" name="T6"/>
                  <a:gd fmla="*/ 0 h 4" name="T7"/>
                  <a:gd fmla="*/ 18 w 18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4" name="T16"/>
                  <a:gd fmla="*/ 18 w 1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8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4" name="Freeform 498"/>
              <p:cNvSpPr>
                <a:spLocks noChangeArrowheads="1"/>
              </p:cNvSpPr>
              <p:nvPr/>
            </p:nvSpPr>
            <p:spPr bwMode="auto">
              <a:xfrm>
                <a:off x="1910" y="1293"/>
                <a:ext cx="10" cy="4"/>
              </a:xfrm>
              <a:custGeom>
                <a:gdLst>
                  <a:gd fmla="*/ 10 w 10" name="T0"/>
                  <a:gd fmla="*/ 2 h 4" name="T1"/>
                  <a:gd fmla="*/ 10 w 10" name="T2"/>
                  <a:gd fmla="*/ 4 h 4" name="T3"/>
                  <a:gd fmla="*/ 0 w 10" name="T4"/>
                  <a:gd fmla="*/ 2 h 4" name="T5"/>
                  <a:gd fmla="*/ 0 w 10" name="T6"/>
                  <a:gd fmla="*/ 0 h 4" name="T7"/>
                  <a:gd fmla="*/ 10 w 10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4" name="T16"/>
                  <a:gd fmla="*/ 10 w 10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0">
                    <a:moveTo>
                      <a:pt x="10" y="2"/>
                    </a:moveTo>
                    <a:lnTo>
                      <a:pt x="10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5" name="Freeform 499"/>
              <p:cNvSpPr>
                <a:spLocks noChangeArrowheads="1"/>
              </p:cNvSpPr>
              <p:nvPr/>
            </p:nvSpPr>
            <p:spPr bwMode="auto">
              <a:xfrm>
                <a:off x="1910" y="1283"/>
                <a:ext cx="19" cy="3"/>
              </a:xfrm>
              <a:custGeom>
                <a:gdLst>
                  <a:gd fmla="*/ 19 w 19" name="T0"/>
                  <a:gd fmla="*/ 1 h 3" name="T1"/>
                  <a:gd fmla="*/ 19 w 19" name="T2"/>
                  <a:gd fmla="*/ 3 h 3" name="T3"/>
                  <a:gd fmla="*/ 0 w 19" name="T4"/>
                  <a:gd fmla="*/ 1 h 3" name="T5"/>
                  <a:gd fmla="*/ 0 w 19" name="T6"/>
                  <a:gd fmla="*/ 0 h 3" name="T7"/>
                  <a:gd fmla="*/ 19 w 19" name="T8"/>
                  <a:gd fmla="*/ 1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9" name="T15"/>
                  <a:gd fmla="*/ 0 h 3" name="T16"/>
                  <a:gd fmla="*/ 19 w 19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19">
                    <a:moveTo>
                      <a:pt x="19" y="1"/>
                    </a:moveTo>
                    <a:lnTo>
                      <a:pt x="19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6" name="Freeform 500"/>
              <p:cNvSpPr>
                <a:spLocks noChangeArrowheads="1"/>
              </p:cNvSpPr>
              <p:nvPr/>
            </p:nvSpPr>
            <p:spPr bwMode="auto">
              <a:xfrm>
                <a:off x="1910" y="1272"/>
                <a:ext cx="12" cy="2"/>
              </a:xfrm>
              <a:custGeom>
                <a:gdLst>
                  <a:gd fmla="*/ 12 w 12" name="T0"/>
                  <a:gd fmla="*/ 2 h 2" name="T1"/>
                  <a:gd fmla="*/ 10 w 12" name="T2"/>
                  <a:gd fmla="*/ 2 h 2" name="T3"/>
                  <a:gd fmla="*/ 0 w 12" name="T4"/>
                  <a:gd fmla="*/ 2 h 2" name="T5"/>
                  <a:gd fmla="*/ 0 w 12" name="T6"/>
                  <a:gd fmla="*/ 0 h 2" name="T7"/>
                  <a:gd fmla="*/ 12 w 12" name="T8"/>
                  <a:gd fmla="*/ 2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2" name="T16"/>
                  <a:gd fmla="*/ 12 w 12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12">
                    <a:moveTo>
                      <a:pt x="12" y="2"/>
                    </a:moveTo>
                    <a:lnTo>
                      <a:pt x="1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7" name="Freeform 501"/>
              <p:cNvSpPr>
                <a:spLocks noChangeArrowheads="1"/>
              </p:cNvSpPr>
              <p:nvPr/>
            </p:nvSpPr>
            <p:spPr bwMode="auto">
              <a:xfrm>
                <a:off x="1912" y="1261"/>
                <a:ext cx="18" cy="4"/>
              </a:xfrm>
              <a:custGeom>
                <a:gdLst>
                  <a:gd fmla="*/ 18 w 18" name="T0"/>
                  <a:gd fmla="*/ 2 h 4" name="T1"/>
                  <a:gd fmla="*/ 18 w 18" name="T2"/>
                  <a:gd fmla="*/ 4 h 4" name="T3"/>
                  <a:gd fmla="*/ 0 w 18" name="T4"/>
                  <a:gd fmla="*/ 2 h 4" name="T5"/>
                  <a:gd fmla="*/ 0 w 18" name="T6"/>
                  <a:gd fmla="*/ 0 h 4" name="T7"/>
                  <a:gd fmla="*/ 18 w 18" name="T8"/>
                  <a:gd fmla="*/ 2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4" name="T16"/>
                  <a:gd fmla="*/ 18 w 1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8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8" name="Freeform 502"/>
              <p:cNvSpPr>
                <a:spLocks noChangeArrowheads="1"/>
              </p:cNvSpPr>
              <p:nvPr/>
            </p:nvSpPr>
            <p:spPr bwMode="auto">
              <a:xfrm>
                <a:off x="1951" y="1261"/>
                <a:ext cx="3" cy="20"/>
              </a:xfrm>
              <a:custGeom>
                <a:gdLst>
                  <a:gd fmla="*/ 1 w 3" name="T0"/>
                  <a:gd fmla="*/ 20 h 20" name="T1"/>
                  <a:gd fmla="*/ 0 w 3" name="T2"/>
                  <a:gd fmla="*/ 20 h 20" name="T3"/>
                  <a:gd fmla="*/ 1 w 3" name="T4"/>
                  <a:gd fmla="*/ 0 h 20" name="T5"/>
                  <a:gd fmla="*/ 3 w 3" name="T6"/>
                  <a:gd fmla="*/ 0 h 20" name="T7"/>
                  <a:gd fmla="*/ 1 w 3" name="T8"/>
                  <a:gd fmla="*/ 2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20" name="T16"/>
                  <a:gd fmla="*/ 3 w 3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3">
                    <a:moveTo>
                      <a:pt x="1" y="20"/>
                    </a:moveTo>
                    <a:lnTo>
                      <a:pt x="0" y="2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49" name="Freeform 503"/>
              <p:cNvSpPr>
                <a:spLocks noChangeArrowheads="1"/>
              </p:cNvSpPr>
              <p:nvPr/>
            </p:nvSpPr>
            <p:spPr bwMode="auto">
              <a:xfrm>
                <a:off x="1961" y="1261"/>
                <a:ext cx="3" cy="11"/>
              </a:xfrm>
              <a:custGeom>
                <a:gdLst>
                  <a:gd fmla="*/ 1 w 3" name="T0"/>
                  <a:gd fmla="*/ 11 h 11" name="T1"/>
                  <a:gd fmla="*/ 0 w 3" name="T2"/>
                  <a:gd fmla="*/ 11 h 11" name="T3"/>
                  <a:gd fmla="*/ 1 w 3" name="T4"/>
                  <a:gd fmla="*/ 0 h 11" name="T5"/>
                  <a:gd fmla="*/ 3 w 3" name="T6"/>
                  <a:gd fmla="*/ 0 h 11" name="T7"/>
                  <a:gd fmla="*/ 1 w 3" name="T8"/>
                  <a:gd fmla="*/ 11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11" name="T16"/>
                  <a:gd fmla="*/ 3 w 3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3">
                    <a:moveTo>
                      <a:pt x="1" y="11"/>
                    </a:moveTo>
                    <a:lnTo>
                      <a:pt x="0" y="1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50" name="Freeform 504"/>
              <p:cNvSpPr>
                <a:spLocks noChangeArrowheads="1"/>
              </p:cNvSpPr>
              <p:nvPr/>
            </p:nvSpPr>
            <p:spPr bwMode="auto">
              <a:xfrm>
                <a:off x="1971" y="1263"/>
                <a:ext cx="3" cy="20"/>
              </a:xfrm>
              <a:custGeom>
                <a:gdLst>
                  <a:gd fmla="*/ 1 w 3" name="T0"/>
                  <a:gd fmla="*/ 20 h 20" name="T1"/>
                  <a:gd fmla="*/ 0 w 3" name="T2"/>
                  <a:gd fmla="*/ 20 h 20" name="T3"/>
                  <a:gd fmla="*/ 1 w 3" name="T4"/>
                  <a:gd fmla="*/ 0 h 20" name="T5"/>
                  <a:gd fmla="*/ 3 w 3" name="T6"/>
                  <a:gd fmla="*/ 0 h 20" name="T7"/>
                  <a:gd fmla="*/ 1 w 3" name="T8"/>
                  <a:gd fmla="*/ 2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20" name="T16"/>
                  <a:gd fmla="*/ 3 w 3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3">
                    <a:moveTo>
                      <a:pt x="1" y="20"/>
                    </a:moveTo>
                    <a:lnTo>
                      <a:pt x="0" y="2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51" name="Rectangle 505"/>
              <p:cNvSpPr>
                <a:spLocks noChangeArrowheads="1"/>
              </p:cNvSpPr>
              <p:nvPr/>
            </p:nvSpPr>
            <p:spPr bwMode="auto">
              <a:xfrm>
                <a:off x="1982" y="1263"/>
                <a:ext cx="2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52" name="Freeform 506"/>
              <p:cNvSpPr>
                <a:spLocks noChangeArrowheads="1"/>
              </p:cNvSpPr>
              <p:nvPr/>
            </p:nvSpPr>
            <p:spPr bwMode="auto">
              <a:xfrm>
                <a:off x="1991" y="1265"/>
                <a:ext cx="3" cy="18"/>
              </a:xfrm>
              <a:custGeom>
                <a:gdLst>
                  <a:gd fmla="*/ 2 w 3" name="T0"/>
                  <a:gd fmla="*/ 18 h 18" name="T1"/>
                  <a:gd fmla="*/ 0 w 3" name="T2"/>
                  <a:gd fmla="*/ 18 h 18" name="T3"/>
                  <a:gd fmla="*/ 2 w 3" name="T4"/>
                  <a:gd fmla="*/ 0 h 18" name="T5"/>
                  <a:gd fmla="*/ 3 w 3" name="T6"/>
                  <a:gd fmla="*/ 0 h 18" name="T7"/>
                  <a:gd fmla="*/ 2 w 3" name="T8"/>
                  <a:gd fmla="*/ 18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18" name="T16"/>
                  <a:gd fmla="*/ 3 w 3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3">
                    <a:moveTo>
                      <a:pt x="2" y="18"/>
                    </a:moveTo>
                    <a:lnTo>
                      <a:pt x="0" y="18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53" name="Rectangle 507"/>
              <p:cNvSpPr>
                <a:spLocks noChangeArrowheads="1"/>
              </p:cNvSpPr>
              <p:nvPr/>
            </p:nvSpPr>
            <p:spPr bwMode="auto">
              <a:xfrm>
                <a:off x="2003" y="1265"/>
                <a:ext cx="1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54" name="Freeform 508"/>
              <p:cNvSpPr>
                <a:spLocks noChangeArrowheads="1"/>
              </p:cNvSpPr>
              <p:nvPr/>
            </p:nvSpPr>
            <p:spPr bwMode="auto">
              <a:xfrm>
                <a:off x="2011" y="1265"/>
                <a:ext cx="3" cy="19"/>
              </a:xfrm>
              <a:custGeom>
                <a:gdLst>
                  <a:gd fmla="*/ 2 w 3" name="T0"/>
                  <a:gd fmla="*/ 19 h 19" name="T1"/>
                  <a:gd fmla="*/ 0 w 3" name="T2"/>
                  <a:gd fmla="*/ 19 h 19" name="T3"/>
                  <a:gd fmla="*/ 2 w 3" name="T4"/>
                  <a:gd fmla="*/ 0 h 19" name="T5"/>
                  <a:gd fmla="*/ 3 w 3" name="T6"/>
                  <a:gd fmla="*/ 2 h 19" name="T7"/>
                  <a:gd fmla="*/ 2 w 3" name="T8"/>
                  <a:gd fmla="*/ 19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19" name="T16"/>
                  <a:gd fmla="*/ 3 w 3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3">
                    <a:moveTo>
                      <a:pt x="2" y="19"/>
                    </a:moveTo>
                    <a:lnTo>
                      <a:pt x="0" y="19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55" name="Rectangle 509"/>
              <p:cNvSpPr>
                <a:spLocks noChangeArrowheads="1"/>
              </p:cNvSpPr>
              <p:nvPr/>
            </p:nvSpPr>
            <p:spPr bwMode="auto">
              <a:xfrm>
                <a:off x="2023" y="1267"/>
                <a:ext cx="1" cy="1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56" name="Rectangle 510"/>
              <p:cNvSpPr>
                <a:spLocks noChangeArrowheads="1"/>
              </p:cNvSpPr>
              <p:nvPr/>
            </p:nvSpPr>
            <p:spPr bwMode="auto">
              <a:xfrm>
                <a:off x="2033" y="1267"/>
                <a:ext cx="2" cy="1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57" name="Rectangle 511"/>
              <p:cNvSpPr>
                <a:spLocks noChangeArrowheads="1"/>
              </p:cNvSpPr>
              <p:nvPr/>
            </p:nvSpPr>
            <p:spPr bwMode="auto">
              <a:xfrm>
                <a:off x="2043" y="1268"/>
                <a:ext cx="2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6558" name="Freeform 512"/>
              <p:cNvSpPr>
                <a:spLocks noChangeArrowheads="1"/>
              </p:cNvSpPr>
              <p:nvPr/>
            </p:nvSpPr>
            <p:spPr bwMode="auto">
              <a:xfrm>
                <a:off x="2053" y="1268"/>
                <a:ext cx="2" cy="20"/>
              </a:xfrm>
              <a:custGeom>
                <a:gdLst>
                  <a:gd fmla="*/ 2 w 2" name="T0"/>
                  <a:gd fmla="*/ 20 h 20" name="T1"/>
                  <a:gd fmla="*/ 0 w 2" name="T2"/>
                  <a:gd fmla="*/ 20 h 20" name="T3"/>
                  <a:gd fmla="*/ 2 w 2" name="T4"/>
                  <a:gd fmla="*/ 0 h 20" name="T5"/>
                  <a:gd fmla="*/ 2 w 2" name="T6"/>
                  <a:gd fmla="*/ 0 h 20" name="T7"/>
                  <a:gd fmla="*/ 2 w 2" name="T8"/>
                  <a:gd fmla="*/ 2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20" name="T16"/>
                  <a:gd fmla="*/ 2 w 2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59" name="Freeform 513"/>
              <p:cNvSpPr>
                <a:spLocks noChangeArrowheads="1"/>
              </p:cNvSpPr>
              <p:nvPr/>
            </p:nvSpPr>
            <p:spPr bwMode="auto">
              <a:xfrm>
                <a:off x="2063" y="1270"/>
                <a:ext cx="3" cy="11"/>
              </a:xfrm>
              <a:custGeom>
                <a:gdLst>
                  <a:gd fmla="*/ 2 w 3" name="T0"/>
                  <a:gd fmla="*/ 11 h 11" name="T1"/>
                  <a:gd fmla="*/ 0 w 3" name="T2"/>
                  <a:gd fmla="*/ 11 h 11" name="T3"/>
                  <a:gd fmla="*/ 2 w 3" name="T4"/>
                  <a:gd fmla="*/ 0 h 11" name="T5"/>
                  <a:gd fmla="*/ 3 w 3" name="T6"/>
                  <a:gd fmla="*/ 0 h 11" name="T7"/>
                  <a:gd fmla="*/ 2 w 3" name="T8"/>
                  <a:gd fmla="*/ 11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11" name="T16"/>
                  <a:gd fmla="*/ 3 w 3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3">
                    <a:moveTo>
                      <a:pt x="2" y="11"/>
                    </a:moveTo>
                    <a:lnTo>
                      <a:pt x="0" y="1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0" name="Freeform 514"/>
              <p:cNvSpPr>
                <a:spLocks noChangeArrowheads="1"/>
              </p:cNvSpPr>
              <p:nvPr/>
            </p:nvSpPr>
            <p:spPr bwMode="auto">
              <a:xfrm>
                <a:off x="2073" y="1270"/>
                <a:ext cx="4" cy="20"/>
              </a:xfrm>
              <a:custGeom>
                <a:gdLst>
                  <a:gd fmla="*/ 2 w 4" name="T0"/>
                  <a:gd fmla="*/ 20 h 20" name="T1"/>
                  <a:gd fmla="*/ 0 w 4" name="T2"/>
                  <a:gd fmla="*/ 20 h 20" name="T3"/>
                  <a:gd fmla="*/ 2 w 4" name="T4"/>
                  <a:gd fmla="*/ 0 h 20" name="T5"/>
                  <a:gd fmla="*/ 4 w 4" name="T6"/>
                  <a:gd fmla="*/ 0 h 20" name="T7"/>
                  <a:gd fmla="*/ 2 w 4" name="T8"/>
                  <a:gd fmla="*/ 2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20" name="T16"/>
                  <a:gd fmla="*/ 4 w 4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4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1" name="Freeform 515"/>
              <p:cNvSpPr>
                <a:spLocks noChangeArrowheads="1"/>
              </p:cNvSpPr>
              <p:nvPr/>
            </p:nvSpPr>
            <p:spPr bwMode="auto">
              <a:xfrm>
                <a:off x="2083" y="1270"/>
                <a:ext cx="4" cy="13"/>
              </a:xfrm>
              <a:custGeom>
                <a:gdLst>
                  <a:gd fmla="*/ 2 w 4" name="T0"/>
                  <a:gd fmla="*/ 13 h 13" name="T1"/>
                  <a:gd fmla="*/ 0 w 4" name="T2"/>
                  <a:gd fmla="*/ 13 h 13" name="T3"/>
                  <a:gd fmla="*/ 2 w 4" name="T4"/>
                  <a:gd fmla="*/ 0 h 13" name="T5"/>
                  <a:gd fmla="*/ 4 w 4" name="T6"/>
                  <a:gd fmla="*/ 2 h 13" name="T7"/>
                  <a:gd fmla="*/ 2 w 4" name="T8"/>
                  <a:gd fmla="*/ 13 h 1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13" name="T16"/>
                  <a:gd fmla="*/ 4 w 4" name="T17"/>
                  <a:gd fmla="*/ 13 h 1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" w="4">
                    <a:moveTo>
                      <a:pt x="2" y="13"/>
                    </a:moveTo>
                    <a:lnTo>
                      <a:pt x="0" y="13"/>
                    </a:lnTo>
                    <a:lnTo>
                      <a:pt x="2" y="0"/>
                    </a:lnTo>
                    <a:lnTo>
                      <a:pt x="4" y="2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2" name="Freeform 516"/>
              <p:cNvSpPr>
                <a:spLocks noChangeArrowheads="1"/>
              </p:cNvSpPr>
              <p:nvPr/>
            </p:nvSpPr>
            <p:spPr bwMode="auto">
              <a:xfrm>
                <a:off x="2093" y="1272"/>
                <a:ext cx="4" cy="20"/>
              </a:xfrm>
              <a:custGeom>
                <a:gdLst>
                  <a:gd fmla="*/ 2 w 4" name="T0"/>
                  <a:gd fmla="*/ 20 h 20" name="T1"/>
                  <a:gd fmla="*/ 0 w 4" name="T2"/>
                  <a:gd fmla="*/ 20 h 20" name="T3"/>
                  <a:gd fmla="*/ 2 w 4" name="T4"/>
                  <a:gd fmla="*/ 0 h 20" name="T5"/>
                  <a:gd fmla="*/ 4 w 4" name="T6"/>
                  <a:gd fmla="*/ 0 h 20" name="T7"/>
                  <a:gd fmla="*/ 2 w 4" name="T8"/>
                  <a:gd fmla="*/ 2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20" name="T16"/>
                  <a:gd fmla="*/ 4 w 4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4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3" name="Freeform 517"/>
              <p:cNvSpPr>
                <a:spLocks noChangeArrowheads="1"/>
              </p:cNvSpPr>
              <p:nvPr/>
            </p:nvSpPr>
            <p:spPr bwMode="auto">
              <a:xfrm>
                <a:off x="123" y="8"/>
                <a:ext cx="239" cy="255"/>
              </a:xfrm>
              <a:custGeom>
                <a:gdLst>
                  <a:gd fmla="*/ 20 w 142" name="T0"/>
                  <a:gd fmla="*/ 165 h 144" name="T1"/>
                  <a:gd fmla="*/ 84 w 142" name="T2"/>
                  <a:gd fmla="*/ 21 h 144" name="T3"/>
                  <a:gd fmla="*/ 219 w 142" name="T4"/>
                  <a:gd fmla="*/ 90 h 144" name="T5"/>
                  <a:gd fmla="*/ 157 w 142" name="T6"/>
                  <a:gd fmla="*/ 234 h 144" name="T7"/>
                  <a:gd fmla="*/ 20 w 142" name="T8"/>
                  <a:gd fmla="*/ 165 h 14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2" name="T15"/>
                  <a:gd fmla="*/ 0 h 144" name="T16"/>
                  <a:gd fmla="*/ 142 w 142" name="T17"/>
                  <a:gd fmla="*/ 144 h 14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4" w="142">
                    <a:moveTo>
                      <a:pt x="12" y="93"/>
                    </a:moveTo>
                    <a:cubicBezTo>
                      <a:pt x="0" y="60"/>
                      <a:pt x="17" y="24"/>
                      <a:pt x="50" y="12"/>
                    </a:cubicBezTo>
                    <a:cubicBezTo>
                      <a:pt x="82" y="0"/>
                      <a:pt x="118" y="17"/>
                      <a:pt x="130" y="51"/>
                    </a:cubicBezTo>
                    <a:cubicBezTo>
                      <a:pt x="142" y="84"/>
                      <a:pt x="125" y="120"/>
                      <a:pt x="93" y="132"/>
                    </a:cubicBezTo>
                    <a:cubicBezTo>
                      <a:pt x="60" y="144"/>
                      <a:pt x="24" y="126"/>
                      <a:pt x="12" y="93"/>
                    </a:cubicBezTo>
                    <a:close/>
                  </a:path>
                </a:pathLst>
              </a:custGeom>
              <a:solidFill>
                <a:srgbClr val="FAFAF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4" name="Freeform 518"/>
              <p:cNvSpPr>
                <a:spLocks noChangeArrowheads="1"/>
              </p:cNvSpPr>
              <p:nvPr/>
            </p:nvSpPr>
            <p:spPr bwMode="auto">
              <a:xfrm>
                <a:off x="141" y="22"/>
                <a:ext cx="217" cy="236"/>
              </a:xfrm>
              <a:custGeom>
                <a:gdLst>
                  <a:gd fmla="*/ 163 w 129" name="T0"/>
                  <a:gd fmla="*/ 67 h 133" name="T1"/>
                  <a:gd fmla="*/ 111 w 129" name="T2"/>
                  <a:gd fmla="*/ 185 h 133" name="T3"/>
                  <a:gd fmla="*/ 2 w 129" name="T4"/>
                  <a:gd fmla="*/ 130 h 133" name="T5"/>
                  <a:gd fmla="*/ 0 w 129" name="T6"/>
                  <a:gd fmla="*/ 124 h 133" name="T7"/>
                  <a:gd fmla="*/ 7 w 129" name="T8"/>
                  <a:gd fmla="*/ 151 h 133" name="T9"/>
                  <a:gd fmla="*/ 136 w 129" name="T10"/>
                  <a:gd fmla="*/ 216 h 133" name="T11"/>
                  <a:gd fmla="*/ 197 w 129" name="T12"/>
                  <a:gd fmla="*/ 78 h 133" name="T13"/>
                  <a:gd fmla="*/ 86 w 129" name="T14"/>
                  <a:gd fmla="*/ 7 h 133" name="T15"/>
                  <a:gd fmla="*/ 163 w 129" name="T16"/>
                  <a:gd fmla="*/ 67 h 13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29" name="T27"/>
                  <a:gd fmla="*/ 0 h 133" name="T28"/>
                  <a:gd fmla="*/ 129 w 129" name="T29"/>
                  <a:gd fmla="*/ 133 h 13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33" w="129">
                    <a:moveTo>
                      <a:pt x="97" y="38"/>
                    </a:moveTo>
                    <a:cubicBezTo>
                      <a:pt x="106" y="65"/>
                      <a:pt x="93" y="94"/>
                      <a:pt x="66" y="104"/>
                    </a:cubicBezTo>
                    <a:cubicBezTo>
                      <a:pt x="40" y="113"/>
                      <a:pt x="11" y="100"/>
                      <a:pt x="1" y="73"/>
                    </a:cubicBezTo>
                    <a:cubicBezTo>
                      <a:pt x="1" y="72"/>
                      <a:pt x="0" y="71"/>
                      <a:pt x="0" y="70"/>
                    </a:cubicBezTo>
                    <a:cubicBezTo>
                      <a:pt x="1" y="75"/>
                      <a:pt x="2" y="80"/>
                      <a:pt x="4" y="85"/>
                    </a:cubicBezTo>
                    <a:cubicBezTo>
                      <a:pt x="15" y="117"/>
                      <a:pt x="50" y="133"/>
                      <a:pt x="81" y="122"/>
                    </a:cubicBezTo>
                    <a:cubicBezTo>
                      <a:pt x="113" y="111"/>
                      <a:pt x="129" y="76"/>
                      <a:pt x="117" y="44"/>
                    </a:cubicBezTo>
                    <a:cubicBezTo>
                      <a:pt x="107" y="16"/>
                      <a:pt x="79" y="0"/>
                      <a:pt x="51" y="4"/>
                    </a:cubicBezTo>
                    <a:cubicBezTo>
                      <a:pt x="71" y="5"/>
                      <a:pt x="89" y="18"/>
                      <a:pt x="97" y="38"/>
                    </a:cubicBezTo>
                    <a:close/>
                  </a:path>
                </a:pathLst>
              </a:custGeom>
              <a:solidFill>
                <a:srgbClr val="DED9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5" name="Freeform 519"/>
              <p:cNvSpPr>
                <a:spLocks noChangeArrowheads="1"/>
              </p:cNvSpPr>
              <p:nvPr/>
            </p:nvSpPr>
            <p:spPr bwMode="auto">
              <a:xfrm>
                <a:off x="170" y="189"/>
                <a:ext cx="47" cy="76"/>
              </a:xfrm>
              <a:custGeom>
                <a:gdLst>
                  <a:gd fmla="*/ 24 w 28" name="T0"/>
                  <a:gd fmla="*/ 69 h 43" name="T1"/>
                  <a:gd fmla="*/ 10 w 28" name="T2"/>
                  <a:gd fmla="*/ 72 h 43" name="T3"/>
                  <a:gd fmla="*/ 7 w 28" name="T4"/>
                  <a:gd fmla="*/ 71 h 43" name="T5"/>
                  <a:gd fmla="*/ 2 w 28" name="T6"/>
                  <a:gd fmla="*/ 58 h 43" name="T7"/>
                  <a:gd fmla="*/ 25 w 28" name="T8"/>
                  <a:gd fmla="*/ 7 h 43" name="T9"/>
                  <a:gd fmla="*/ 37 w 28" name="T10"/>
                  <a:gd fmla="*/ 2 h 43" name="T11"/>
                  <a:gd fmla="*/ 40 w 28" name="T12"/>
                  <a:gd fmla="*/ 4 h 43" name="T13"/>
                  <a:gd fmla="*/ 45 w 28" name="T14"/>
                  <a:gd fmla="*/ 18 h 43" name="T15"/>
                  <a:gd fmla="*/ 24 w 28" name="T16"/>
                  <a:gd fmla="*/ 69 h 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8" name="T27"/>
                  <a:gd fmla="*/ 0 h 43" name="T28"/>
                  <a:gd fmla="*/ 28 w 28" name="T29"/>
                  <a:gd fmla="*/ 43 h 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3" w="28">
                    <a:moveTo>
                      <a:pt x="14" y="39"/>
                    </a:moveTo>
                    <a:cubicBezTo>
                      <a:pt x="12" y="41"/>
                      <a:pt x="9" y="43"/>
                      <a:pt x="6" y="41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1" y="39"/>
                      <a:pt x="0" y="36"/>
                      <a:pt x="1" y="3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1"/>
                      <a:pt x="19" y="0"/>
                      <a:pt x="22" y="1"/>
                    </a:cubicBezTo>
                    <a:cubicBezTo>
                      <a:pt x="24" y="2"/>
                      <a:pt x="24" y="2"/>
                      <a:pt x="24" y="2"/>
                    </a:cubicBezTo>
                    <a:cubicBezTo>
                      <a:pt x="27" y="3"/>
                      <a:pt x="28" y="7"/>
                      <a:pt x="27" y="10"/>
                    </a:cubicBezTo>
                    <a:lnTo>
                      <a:pt x="14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6" name="Freeform 520"/>
              <p:cNvSpPr>
                <a:spLocks noChangeArrowheads="1"/>
              </p:cNvSpPr>
              <p:nvPr/>
            </p:nvSpPr>
            <p:spPr bwMode="auto">
              <a:xfrm>
                <a:off x="170" y="189"/>
                <a:ext cx="40" cy="72"/>
              </a:xfrm>
              <a:custGeom>
                <a:gdLst>
                  <a:gd fmla="*/ 10 w 24" name="T0"/>
                  <a:gd fmla="*/ 72 h 41" name="T1"/>
                  <a:gd fmla="*/ 7 w 24" name="T2"/>
                  <a:gd fmla="*/ 70 h 41" name="T3"/>
                  <a:gd fmla="*/ 2 w 24" name="T4"/>
                  <a:gd fmla="*/ 58 h 41" name="T5"/>
                  <a:gd fmla="*/ 25 w 24" name="T6"/>
                  <a:gd fmla="*/ 7 h 41" name="T7"/>
                  <a:gd fmla="*/ 37 w 24" name="T8"/>
                  <a:gd fmla="*/ 2 h 41" name="T9"/>
                  <a:gd fmla="*/ 40 w 24" name="T10"/>
                  <a:gd fmla="*/ 4 h 41" name="T11"/>
                  <a:gd fmla="*/ 10 w 24" name="T12"/>
                  <a:gd fmla="*/ 72 h 4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4" name="T21"/>
                  <a:gd fmla="*/ 0 h 41" name="T22"/>
                  <a:gd fmla="*/ 24 w 24" name="T23"/>
                  <a:gd fmla="*/ 41 h 4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1" w="24">
                    <a:moveTo>
                      <a:pt x="6" y="41"/>
                    </a:moveTo>
                    <a:cubicBezTo>
                      <a:pt x="4" y="40"/>
                      <a:pt x="4" y="40"/>
                      <a:pt x="4" y="40"/>
                    </a:cubicBezTo>
                    <a:cubicBezTo>
                      <a:pt x="1" y="39"/>
                      <a:pt x="0" y="36"/>
                      <a:pt x="1" y="3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1"/>
                      <a:pt x="19" y="0"/>
                      <a:pt x="22" y="1"/>
                    </a:cubicBezTo>
                    <a:cubicBezTo>
                      <a:pt x="24" y="2"/>
                      <a:pt x="24" y="2"/>
                      <a:pt x="24" y="2"/>
                    </a:cubicBez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D4CDC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7" name="Freeform 521"/>
              <p:cNvSpPr>
                <a:spLocks noChangeArrowheads="1"/>
              </p:cNvSpPr>
              <p:nvPr/>
            </p:nvSpPr>
            <p:spPr bwMode="auto">
              <a:xfrm>
                <a:off x="160" y="48"/>
                <a:ext cx="161" cy="173"/>
              </a:xfrm>
              <a:custGeom>
                <a:gdLst>
                  <a:gd fmla="*/ 13 w 96" name="T0"/>
                  <a:gd fmla="*/ 112 h 97" name="T1"/>
                  <a:gd fmla="*/ 55 w 96" name="T2"/>
                  <a:gd fmla="*/ 14 h 97" name="T3"/>
                  <a:gd fmla="*/ 148 w 96" name="T4"/>
                  <a:gd fmla="*/ 61 h 97" name="T5"/>
                  <a:gd fmla="*/ 104 w 96" name="T6"/>
                  <a:gd fmla="*/ 159 h 97" name="T7"/>
                  <a:gd fmla="*/ 13 w 96" name="T8"/>
                  <a:gd fmla="*/ 112 h 9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6" name="T15"/>
                  <a:gd fmla="*/ 0 h 97" name="T16"/>
                  <a:gd fmla="*/ 96 w 96" name="T17"/>
                  <a:gd fmla="*/ 97 h 9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7" w="96">
                    <a:moveTo>
                      <a:pt x="8" y="63"/>
                    </a:moveTo>
                    <a:cubicBezTo>
                      <a:pt x="0" y="41"/>
                      <a:pt x="11" y="16"/>
                      <a:pt x="33" y="8"/>
                    </a:cubicBezTo>
                    <a:cubicBezTo>
                      <a:pt x="55" y="0"/>
                      <a:pt x="80" y="12"/>
                      <a:pt x="88" y="34"/>
                    </a:cubicBezTo>
                    <a:cubicBezTo>
                      <a:pt x="96" y="56"/>
                      <a:pt x="84" y="81"/>
                      <a:pt x="62" y="89"/>
                    </a:cubicBezTo>
                    <a:cubicBezTo>
                      <a:pt x="40" y="97"/>
                      <a:pt x="16" y="85"/>
                      <a:pt x="8" y="6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8" name="Freeform 522"/>
              <p:cNvSpPr>
                <a:spLocks noChangeArrowheads="1"/>
              </p:cNvSpPr>
              <p:nvPr/>
            </p:nvSpPr>
            <p:spPr bwMode="auto">
              <a:xfrm>
                <a:off x="194" y="61"/>
                <a:ext cx="124" cy="153"/>
              </a:xfrm>
              <a:custGeom>
                <a:gdLst>
                  <a:gd fmla="*/ 34 w 74" name="T0"/>
                  <a:gd fmla="*/ 125 h 86" name="T1"/>
                  <a:gd fmla="*/ 0 w 74" name="T2"/>
                  <a:gd fmla="*/ 128 h 86" name="T3"/>
                  <a:gd fmla="*/ 69 w 74" name="T4"/>
                  <a:gd fmla="*/ 142 h 86" name="T5"/>
                  <a:gd fmla="*/ 111 w 74" name="T6"/>
                  <a:gd fmla="*/ 48 h 86" name="T7"/>
                  <a:gd fmla="*/ 55 w 74" name="T8"/>
                  <a:gd fmla="*/ 0 h 86" name="T9"/>
                  <a:gd fmla="*/ 75 w 74" name="T10"/>
                  <a:gd fmla="*/ 30 h 86" name="T11"/>
                  <a:gd fmla="*/ 34 w 74" name="T12"/>
                  <a:gd fmla="*/ 125 h 8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74" name="T21"/>
                  <a:gd fmla="*/ 0 h 86" name="T22"/>
                  <a:gd fmla="*/ 74 w 74" name="T23"/>
                  <a:gd fmla="*/ 86 h 8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6" w="74">
                    <a:moveTo>
                      <a:pt x="20" y="70"/>
                    </a:moveTo>
                    <a:cubicBezTo>
                      <a:pt x="14" y="73"/>
                      <a:pt x="7" y="73"/>
                      <a:pt x="0" y="72"/>
                    </a:cubicBezTo>
                    <a:cubicBezTo>
                      <a:pt x="11" y="82"/>
                      <a:pt x="27" y="86"/>
                      <a:pt x="41" y="80"/>
                    </a:cubicBezTo>
                    <a:cubicBezTo>
                      <a:pt x="63" y="73"/>
                      <a:pt x="74" y="49"/>
                      <a:pt x="66" y="27"/>
                    </a:cubicBezTo>
                    <a:cubicBezTo>
                      <a:pt x="61" y="13"/>
                      <a:pt x="48" y="3"/>
                      <a:pt x="33" y="0"/>
                    </a:cubicBezTo>
                    <a:cubicBezTo>
                      <a:pt x="38" y="5"/>
                      <a:pt x="42" y="11"/>
                      <a:pt x="45" y="17"/>
                    </a:cubicBezTo>
                    <a:cubicBezTo>
                      <a:pt x="52" y="39"/>
                      <a:pt x="42" y="63"/>
                      <a:pt x="20" y="70"/>
                    </a:cubicBezTo>
                    <a:close/>
                  </a:path>
                </a:pathLst>
              </a:custGeom>
              <a:solidFill>
                <a:srgbClr val="DED9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69" name="Freeform 523"/>
              <p:cNvSpPr>
                <a:spLocks noChangeArrowheads="1"/>
              </p:cNvSpPr>
              <p:nvPr/>
            </p:nvSpPr>
            <p:spPr bwMode="auto">
              <a:xfrm>
                <a:off x="172" y="61"/>
                <a:ext cx="136" cy="144"/>
              </a:xfrm>
              <a:custGeom>
                <a:gdLst>
                  <a:gd fmla="*/ 12 w 81" name="T0"/>
                  <a:gd fmla="*/ 94 h 81" name="T1"/>
                  <a:gd fmla="*/ 47 w 81" name="T2"/>
                  <a:gd fmla="*/ 11 h 81" name="T3"/>
                  <a:gd fmla="*/ 124 w 81" name="T4"/>
                  <a:gd fmla="*/ 50 h 81" name="T5"/>
                  <a:gd fmla="*/ 89 w 81" name="T6"/>
                  <a:gd fmla="*/ 132 h 81" name="T7"/>
                  <a:gd fmla="*/ 12 w 81" name="T8"/>
                  <a:gd fmla="*/ 94 h 8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1" name="T15"/>
                  <a:gd fmla="*/ 0 h 81" name="T16"/>
                  <a:gd fmla="*/ 81 w 81" name="T17"/>
                  <a:gd fmla="*/ 81 h 8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1" w="81">
                    <a:moveTo>
                      <a:pt x="7" y="53"/>
                    </a:moveTo>
                    <a:cubicBezTo>
                      <a:pt x="0" y="34"/>
                      <a:pt x="10" y="13"/>
                      <a:pt x="28" y="6"/>
                    </a:cubicBezTo>
                    <a:cubicBezTo>
                      <a:pt x="47" y="0"/>
                      <a:pt x="67" y="10"/>
                      <a:pt x="74" y="28"/>
                    </a:cubicBezTo>
                    <a:cubicBezTo>
                      <a:pt x="81" y="47"/>
                      <a:pt x="71" y="68"/>
                      <a:pt x="53" y="74"/>
                    </a:cubicBezTo>
                    <a:cubicBezTo>
                      <a:pt x="34" y="81"/>
                      <a:pt x="14" y="71"/>
                      <a:pt x="7" y="53"/>
                    </a:cubicBezTo>
                    <a:close/>
                  </a:path>
                </a:pathLst>
              </a:custGeom>
              <a:solidFill>
                <a:srgbClr val="5332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0" name="Freeform 524"/>
              <p:cNvSpPr>
                <a:spLocks noChangeArrowheads="1"/>
              </p:cNvSpPr>
              <p:nvPr/>
            </p:nvSpPr>
            <p:spPr bwMode="auto">
              <a:xfrm>
                <a:off x="214" y="73"/>
                <a:ext cx="94" cy="126"/>
              </a:xfrm>
              <a:custGeom>
                <a:gdLst>
                  <a:gd fmla="*/ 17 w 56" name="T0"/>
                  <a:gd fmla="*/ 114 h 71" name="T1"/>
                  <a:gd fmla="*/ 0 w 56" name="T2"/>
                  <a:gd fmla="*/ 117 h 71" name="T3"/>
                  <a:gd fmla="*/ 47 w 56" name="T4"/>
                  <a:gd fmla="*/ 119 h 71" name="T5"/>
                  <a:gd fmla="*/ 82 w 56" name="T6"/>
                  <a:gd fmla="*/ 37 h 71" name="T7"/>
                  <a:gd fmla="*/ 47 w 56" name="T8"/>
                  <a:gd fmla="*/ 0 h 71" name="T9"/>
                  <a:gd fmla="*/ 57 w 56" name="T10"/>
                  <a:gd fmla="*/ 20 h 71" name="T11"/>
                  <a:gd fmla="*/ 17 w 56" name="T12"/>
                  <a:gd fmla="*/ 114 h 7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6" name="T21"/>
                  <a:gd fmla="*/ 0 h 71" name="T22"/>
                  <a:gd fmla="*/ 56 w 56" name="T23"/>
                  <a:gd fmla="*/ 71 h 7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1" w="56">
                    <a:moveTo>
                      <a:pt x="10" y="64"/>
                    </a:moveTo>
                    <a:cubicBezTo>
                      <a:pt x="7" y="65"/>
                      <a:pt x="3" y="66"/>
                      <a:pt x="0" y="66"/>
                    </a:cubicBezTo>
                    <a:cubicBezTo>
                      <a:pt x="8" y="70"/>
                      <a:pt x="18" y="71"/>
                      <a:pt x="28" y="67"/>
                    </a:cubicBezTo>
                    <a:cubicBezTo>
                      <a:pt x="46" y="61"/>
                      <a:pt x="56" y="40"/>
                      <a:pt x="49" y="21"/>
                    </a:cubicBezTo>
                    <a:cubicBezTo>
                      <a:pt x="45" y="11"/>
                      <a:pt x="38" y="3"/>
                      <a:pt x="28" y="0"/>
                    </a:cubicBezTo>
                    <a:cubicBezTo>
                      <a:pt x="31" y="3"/>
                      <a:pt x="33" y="7"/>
                      <a:pt x="34" y="11"/>
                    </a:cubicBezTo>
                    <a:cubicBezTo>
                      <a:pt x="42" y="33"/>
                      <a:pt x="31" y="56"/>
                      <a:pt x="10" y="64"/>
                    </a:cubicBezTo>
                    <a:close/>
                  </a:path>
                </a:pathLst>
              </a:custGeom>
              <a:solidFill>
                <a:srgbClr val="3A1E1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1" name="Freeform 525"/>
              <p:cNvSpPr>
                <a:spLocks noChangeArrowheads="1" noEditPoints="1"/>
              </p:cNvSpPr>
              <p:nvPr/>
            </p:nvSpPr>
            <p:spPr bwMode="auto">
              <a:xfrm>
                <a:off x="380" y="773"/>
                <a:ext cx="326" cy="346"/>
              </a:xfrm>
              <a:custGeom>
                <a:gdLst>
                  <a:gd fmla="*/ 302 w 194" name="T0"/>
                  <a:gd fmla="*/ 289 h 195" name="T1"/>
                  <a:gd fmla="*/ 323 w 194" name="T2"/>
                  <a:gd fmla="*/ 92 h 195" name="T3"/>
                  <a:gd fmla="*/ 272 w 194" name="T4"/>
                  <a:gd fmla="*/ 25 h 195" name="T5"/>
                  <a:gd fmla="*/ 86 w 194" name="T6"/>
                  <a:gd fmla="*/ 4 h 195" name="T7"/>
                  <a:gd fmla="*/ 24 w 194" name="T8"/>
                  <a:gd fmla="*/ 57 h 195" name="T9"/>
                  <a:gd fmla="*/ 3 w 194" name="T10"/>
                  <a:gd fmla="*/ 256 h 195" name="T11"/>
                  <a:gd fmla="*/ 54 w 194" name="T12"/>
                  <a:gd fmla="*/ 321 h 195" name="T13"/>
                  <a:gd fmla="*/ 239 w 194" name="T14"/>
                  <a:gd fmla="*/ 342 h 195" name="T15"/>
                  <a:gd fmla="*/ 302 w 194" name="T16"/>
                  <a:gd fmla="*/ 289 h 195" name="T17"/>
                  <a:gd fmla="*/ 103 w 194" name="T18"/>
                  <a:gd fmla="*/ 280 h 195" name="T19"/>
                  <a:gd fmla="*/ 52 w 194" name="T20"/>
                  <a:gd fmla="*/ 215 h 195" name="T21"/>
                  <a:gd fmla="*/ 62 w 194" name="T22"/>
                  <a:gd fmla="*/ 108 h 195" name="T23"/>
                  <a:gd fmla="*/ 126 w 194" name="T24"/>
                  <a:gd fmla="*/ 55 h 195" name="T25"/>
                  <a:gd fmla="*/ 223 w 194" name="T26"/>
                  <a:gd fmla="*/ 67 h 195" name="T27"/>
                  <a:gd fmla="*/ 274 w 194" name="T28"/>
                  <a:gd fmla="*/ 133 h 195" name="T29"/>
                  <a:gd fmla="*/ 262 w 194" name="T30"/>
                  <a:gd fmla="*/ 238 h 195" name="T31"/>
                  <a:gd fmla="*/ 200 w 194" name="T32"/>
                  <a:gd fmla="*/ 291 h 195" name="T33"/>
                  <a:gd fmla="*/ 103 w 194" name="T34"/>
                  <a:gd fmla="*/ 280 h 195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194" name="T54"/>
                  <a:gd fmla="*/ 0 h 195" name="T55"/>
                  <a:gd fmla="*/ 194 w 194" name="T56"/>
                  <a:gd fmla="*/ 195 h 195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95" w="194">
                    <a:moveTo>
                      <a:pt x="180" y="163"/>
                    </a:moveTo>
                    <a:cubicBezTo>
                      <a:pt x="192" y="52"/>
                      <a:pt x="192" y="52"/>
                      <a:pt x="192" y="52"/>
                    </a:cubicBezTo>
                    <a:cubicBezTo>
                      <a:pt x="194" y="33"/>
                      <a:pt x="180" y="16"/>
                      <a:pt x="162" y="14"/>
                    </a:cubicBezTo>
                    <a:cubicBezTo>
                      <a:pt x="51" y="2"/>
                      <a:pt x="51" y="2"/>
                      <a:pt x="51" y="2"/>
                    </a:cubicBezTo>
                    <a:cubicBezTo>
                      <a:pt x="32" y="0"/>
                      <a:pt x="16" y="14"/>
                      <a:pt x="14" y="32"/>
                    </a:cubicBezTo>
                    <a:cubicBezTo>
                      <a:pt x="2" y="144"/>
                      <a:pt x="2" y="144"/>
                      <a:pt x="2" y="144"/>
                    </a:cubicBezTo>
                    <a:cubicBezTo>
                      <a:pt x="0" y="162"/>
                      <a:pt x="13" y="179"/>
                      <a:pt x="32" y="181"/>
                    </a:cubicBezTo>
                    <a:cubicBezTo>
                      <a:pt x="142" y="193"/>
                      <a:pt x="142" y="193"/>
                      <a:pt x="142" y="193"/>
                    </a:cubicBezTo>
                    <a:cubicBezTo>
                      <a:pt x="161" y="195"/>
                      <a:pt x="178" y="182"/>
                      <a:pt x="180" y="163"/>
                    </a:cubicBezTo>
                    <a:close/>
                    <a:moveTo>
                      <a:pt x="61" y="158"/>
                    </a:moveTo>
                    <a:cubicBezTo>
                      <a:pt x="42" y="156"/>
                      <a:pt x="29" y="139"/>
                      <a:pt x="31" y="12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39" y="43"/>
                      <a:pt x="56" y="29"/>
                      <a:pt x="75" y="31"/>
                    </a:cubicBezTo>
                    <a:cubicBezTo>
                      <a:pt x="133" y="38"/>
                      <a:pt x="133" y="38"/>
                      <a:pt x="133" y="38"/>
                    </a:cubicBezTo>
                    <a:cubicBezTo>
                      <a:pt x="151" y="40"/>
                      <a:pt x="165" y="56"/>
                      <a:pt x="163" y="75"/>
                    </a:cubicBezTo>
                    <a:cubicBezTo>
                      <a:pt x="156" y="134"/>
                      <a:pt x="156" y="134"/>
                      <a:pt x="156" y="134"/>
                    </a:cubicBezTo>
                    <a:cubicBezTo>
                      <a:pt x="154" y="153"/>
                      <a:pt x="137" y="166"/>
                      <a:pt x="119" y="164"/>
                    </a:cubicBezTo>
                    <a:lnTo>
                      <a:pt x="61" y="158"/>
                    </a:ln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2" name="Freeform 526"/>
              <p:cNvSpPr>
                <a:spLocks noChangeArrowheads="1"/>
              </p:cNvSpPr>
              <p:nvPr/>
            </p:nvSpPr>
            <p:spPr bwMode="auto">
              <a:xfrm>
                <a:off x="301" y="178"/>
                <a:ext cx="292" cy="1513"/>
              </a:xfrm>
              <a:custGeom>
                <a:gdLst>
                  <a:gd fmla="*/ 153 w 174" name="T0"/>
                  <a:gd fmla="*/ 21 h 852" name="T1"/>
                  <a:gd fmla="*/ 2 w 174" name="T2"/>
                  <a:gd fmla="*/ 1490 h 852" name="T3"/>
                  <a:gd fmla="*/ 13 w 174" name="T4"/>
                  <a:gd fmla="*/ 1513 h 852" name="T5"/>
                  <a:gd fmla="*/ 166 w 174" name="T6"/>
                  <a:gd fmla="*/ 1367 h 852" name="T7"/>
                  <a:gd fmla="*/ 208 w 174" name="T8"/>
                  <a:gd fmla="*/ 968 h 852" name="T9"/>
                  <a:gd fmla="*/ 208 w 174" name="T10"/>
                  <a:gd fmla="*/ 968 h 852" name="T11"/>
                  <a:gd fmla="*/ 228 w 174" name="T12"/>
                  <a:gd fmla="*/ 772 h 852" name="T13"/>
                  <a:gd fmla="*/ 248 w 174" name="T14"/>
                  <a:gd fmla="*/ 579 h 852" name="T15"/>
                  <a:gd fmla="*/ 248 w 174" name="T16"/>
                  <a:gd fmla="*/ 579 h 852" name="T17"/>
                  <a:gd fmla="*/ 290 w 174" name="T18"/>
                  <a:gd fmla="*/ 179 h 852" name="T19"/>
                  <a:gd fmla="*/ 171 w 174" name="T20"/>
                  <a:gd fmla="*/ 0 h 852" name="T21"/>
                  <a:gd fmla="*/ 153 w 174" name="T22"/>
                  <a:gd fmla="*/ 21 h 852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174" name="T36"/>
                  <a:gd fmla="*/ 0 h 852" name="T37"/>
                  <a:gd fmla="*/ 174 w 174" name="T38"/>
                  <a:gd fmla="*/ 852 h 852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852" w="174">
                    <a:moveTo>
                      <a:pt x="91" y="12"/>
                    </a:moveTo>
                    <a:cubicBezTo>
                      <a:pt x="91" y="15"/>
                      <a:pt x="1" y="836"/>
                      <a:pt x="1" y="839"/>
                    </a:cubicBezTo>
                    <a:cubicBezTo>
                      <a:pt x="0" y="847"/>
                      <a:pt x="2" y="852"/>
                      <a:pt x="8" y="852"/>
                    </a:cubicBezTo>
                    <a:cubicBezTo>
                      <a:pt x="8" y="852"/>
                      <a:pt x="98" y="782"/>
                      <a:pt x="99" y="770"/>
                    </a:cubicBezTo>
                    <a:cubicBezTo>
                      <a:pt x="100" y="764"/>
                      <a:pt x="112" y="654"/>
                      <a:pt x="124" y="545"/>
                    </a:cubicBezTo>
                    <a:cubicBezTo>
                      <a:pt x="124" y="545"/>
                      <a:pt x="124" y="545"/>
                      <a:pt x="124" y="545"/>
                    </a:cubicBezTo>
                    <a:cubicBezTo>
                      <a:pt x="124" y="545"/>
                      <a:pt x="129" y="498"/>
                      <a:pt x="136" y="435"/>
                    </a:cubicBezTo>
                    <a:cubicBezTo>
                      <a:pt x="143" y="372"/>
                      <a:pt x="148" y="326"/>
                      <a:pt x="148" y="326"/>
                    </a:cubicBezTo>
                    <a:cubicBezTo>
                      <a:pt x="148" y="326"/>
                      <a:pt x="148" y="326"/>
                      <a:pt x="148" y="326"/>
                    </a:cubicBezTo>
                    <a:cubicBezTo>
                      <a:pt x="160" y="217"/>
                      <a:pt x="172" y="107"/>
                      <a:pt x="173" y="101"/>
                    </a:cubicBezTo>
                    <a:cubicBezTo>
                      <a:pt x="174" y="88"/>
                      <a:pt x="102" y="0"/>
                      <a:pt x="102" y="0"/>
                    </a:cubicBezTo>
                    <a:cubicBezTo>
                      <a:pt x="96" y="0"/>
                      <a:pt x="92" y="4"/>
                      <a:pt x="91" y="12"/>
                    </a:cubicBezTo>
                    <a:close/>
                  </a:path>
                </a:pathLst>
              </a:custGeom>
              <a:solidFill>
                <a:srgbClr val="C2B29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3" name="Freeform 527"/>
              <p:cNvSpPr>
                <a:spLocks noChangeArrowheads="1"/>
              </p:cNvSpPr>
              <p:nvPr/>
            </p:nvSpPr>
            <p:spPr bwMode="auto">
              <a:xfrm>
                <a:off x="314" y="178"/>
                <a:ext cx="305" cy="1515"/>
              </a:xfrm>
              <a:custGeom>
                <a:gdLst>
                  <a:gd fmla="*/ 158 w 181" name="T0"/>
                  <a:gd fmla="*/ 0 h 853" name="T1"/>
                  <a:gd fmla="*/ 79 w 181" name="T2"/>
                  <a:gd fmla="*/ 755 h 853" name="T3"/>
                  <a:gd fmla="*/ 79 w 181" name="T4"/>
                  <a:gd fmla="*/ 758 h 853" name="T5"/>
                  <a:gd fmla="*/ 0 w 181" name="T6"/>
                  <a:gd fmla="*/ 1515 h 853" name="T7"/>
                  <a:gd fmla="*/ 135 w 181" name="T8"/>
                  <a:gd fmla="*/ 1400 h 853" name="T9"/>
                  <a:gd fmla="*/ 270 w 181" name="T10"/>
                  <a:gd fmla="*/ 780 h 853" name="T11"/>
                  <a:gd fmla="*/ 270 w 181" name="T12"/>
                  <a:gd fmla="*/ 780 h 853" name="T13"/>
                  <a:gd fmla="*/ 270 w 181" name="T14"/>
                  <a:gd fmla="*/ 780 h 853" name="T15"/>
                  <a:gd fmla="*/ 266 w 181" name="T16"/>
                  <a:gd fmla="*/ 144 h 853" name="T17"/>
                  <a:gd fmla="*/ 158 w 181" name="T18"/>
                  <a:gd fmla="*/ 0 h 853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181" name="T30"/>
                  <a:gd fmla="*/ 0 h 853" name="T31"/>
                  <a:gd fmla="*/ 181 w 181" name="T32"/>
                  <a:gd fmla="*/ 853 h 853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853" w="181">
                    <a:moveTo>
                      <a:pt x="94" y="0"/>
                    </a:moveTo>
                    <a:cubicBezTo>
                      <a:pt x="47" y="425"/>
                      <a:pt x="47" y="425"/>
                      <a:pt x="47" y="425"/>
                    </a:cubicBezTo>
                    <a:cubicBezTo>
                      <a:pt x="47" y="427"/>
                      <a:pt x="47" y="427"/>
                      <a:pt x="47" y="427"/>
                    </a:cubicBezTo>
                    <a:cubicBezTo>
                      <a:pt x="0" y="853"/>
                      <a:pt x="0" y="853"/>
                      <a:pt x="0" y="853"/>
                    </a:cubicBezTo>
                    <a:cubicBezTo>
                      <a:pt x="80" y="788"/>
                      <a:pt x="80" y="788"/>
                      <a:pt x="80" y="788"/>
                    </a:cubicBezTo>
                    <a:cubicBezTo>
                      <a:pt x="109" y="757"/>
                      <a:pt x="138" y="636"/>
                      <a:pt x="160" y="439"/>
                    </a:cubicBezTo>
                    <a:cubicBezTo>
                      <a:pt x="160" y="439"/>
                      <a:pt x="160" y="439"/>
                      <a:pt x="160" y="439"/>
                    </a:cubicBezTo>
                    <a:cubicBezTo>
                      <a:pt x="160" y="439"/>
                      <a:pt x="160" y="439"/>
                      <a:pt x="160" y="439"/>
                    </a:cubicBezTo>
                    <a:cubicBezTo>
                      <a:pt x="181" y="242"/>
                      <a:pt x="179" y="117"/>
                      <a:pt x="158" y="81"/>
                    </a:cubicBez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EBEED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4" name="Freeform 528"/>
              <p:cNvSpPr>
                <a:spLocks noChangeArrowheads="1"/>
              </p:cNvSpPr>
              <p:nvPr/>
            </p:nvSpPr>
            <p:spPr bwMode="auto">
              <a:xfrm>
                <a:off x="314" y="354"/>
                <a:ext cx="294" cy="1339"/>
              </a:xfrm>
              <a:custGeom>
                <a:gdLst>
                  <a:gd fmla="*/ 0 w 175" name="T0"/>
                  <a:gd fmla="*/ 1339 h 754" name="T1"/>
                  <a:gd fmla="*/ 134 w 175" name="T2"/>
                  <a:gd fmla="*/ 1224 h 754" name="T3"/>
                  <a:gd fmla="*/ 269 w 175" name="T4"/>
                  <a:gd fmla="*/ 604 h 754" name="T5"/>
                  <a:gd fmla="*/ 269 w 175" name="T6"/>
                  <a:gd fmla="*/ 604 h 754" name="T7"/>
                  <a:gd fmla="*/ 269 w 175" name="T8"/>
                  <a:gd fmla="*/ 604 h 754" name="T9"/>
                  <a:gd fmla="*/ 292 w 175" name="T10"/>
                  <a:gd fmla="*/ 330 h 754" name="T11"/>
                  <a:gd fmla="*/ 294 w 175" name="T12"/>
                  <a:gd fmla="*/ 245 h 754" name="T13"/>
                  <a:gd fmla="*/ 180 w 175" name="T14"/>
                  <a:gd fmla="*/ 0 h 754" name="T15"/>
                  <a:gd fmla="*/ 0 w 175" name="T16"/>
                  <a:gd fmla="*/ 1339 h 75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5" name="T27"/>
                  <a:gd fmla="*/ 0 h 754" name="T28"/>
                  <a:gd fmla="*/ 175 w 175" name="T29"/>
                  <a:gd fmla="*/ 754 h 75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754" w="175">
                    <a:moveTo>
                      <a:pt x="0" y="754"/>
                    </a:moveTo>
                    <a:cubicBezTo>
                      <a:pt x="80" y="689"/>
                      <a:pt x="80" y="689"/>
                      <a:pt x="80" y="689"/>
                    </a:cubicBezTo>
                    <a:cubicBezTo>
                      <a:pt x="109" y="658"/>
                      <a:pt x="138" y="537"/>
                      <a:pt x="160" y="340"/>
                    </a:cubicBezTo>
                    <a:cubicBezTo>
                      <a:pt x="160" y="340"/>
                      <a:pt x="160" y="340"/>
                      <a:pt x="160" y="340"/>
                    </a:cubicBezTo>
                    <a:cubicBezTo>
                      <a:pt x="160" y="340"/>
                      <a:pt x="160" y="340"/>
                      <a:pt x="160" y="340"/>
                    </a:cubicBezTo>
                    <a:cubicBezTo>
                      <a:pt x="169" y="258"/>
                      <a:pt x="172" y="239"/>
                      <a:pt x="174" y="186"/>
                    </a:cubicBezTo>
                    <a:cubicBezTo>
                      <a:pt x="174" y="176"/>
                      <a:pt x="175" y="138"/>
                      <a:pt x="175" y="138"/>
                    </a:cubicBezTo>
                    <a:cubicBezTo>
                      <a:pt x="175" y="89"/>
                      <a:pt x="129" y="21"/>
                      <a:pt x="107" y="0"/>
                    </a:cubicBezTo>
                    <a:cubicBezTo>
                      <a:pt x="110" y="172"/>
                      <a:pt x="103" y="436"/>
                      <a:pt x="0" y="754"/>
                    </a:cubicBezTo>
                    <a:close/>
                  </a:path>
                </a:pathLst>
              </a:custGeom>
              <a:solidFill>
                <a:srgbClr val="D9D2B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5" name="Freeform 529"/>
              <p:cNvSpPr>
                <a:spLocks noChangeArrowheads="1"/>
              </p:cNvSpPr>
              <p:nvPr/>
            </p:nvSpPr>
            <p:spPr bwMode="auto">
              <a:xfrm>
                <a:off x="466" y="824"/>
                <a:ext cx="38" cy="226"/>
              </a:xfrm>
              <a:custGeom>
                <a:gdLst>
                  <a:gd fmla="*/ 30 w 23" name="T0"/>
                  <a:gd fmla="*/ 2 h 127" name="T1"/>
                  <a:gd fmla="*/ 38 w 23" name="T2"/>
                  <a:gd fmla="*/ 9 h 127" name="T3"/>
                  <a:gd fmla="*/ 17 w 23" name="T4"/>
                  <a:gd fmla="*/ 221 h 127" name="T5"/>
                  <a:gd fmla="*/ 7 w 23" name="T6"/>
                  <a:gd fmla="*/ 226 h 127" name="T7"/>
                  <a:gd fmla="*/ 0 w 23" name="T8"/>
                  <a:gd fmla="*/ 219 h 127" name="T9"/>
                  <a:gd fmla="*/ 21 w 23" name="T10"/>
                  <a:gd fmla="*/ 7 h 127" name="T11"/>
                  <a:gd fmla="*/ 30 w 23" name="T12"/>
                  <a:gd fmla="*/ 2 h 12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3" name="T21"/>
                  <a:gd fmla="*/ 0 h 127" name="T22"/>
                  <a:gd fmla="*/ 23 w 23" name="T23"/>
                  <a:gd fmla="*/ 127 h 12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27" w="23">
                    <a:moveTo>
                      <a:pt x="18" y="1"/>
                    </a:moveTo>
                    <a:cubicBezTo>
                      <a:pt x="21" y="1"/>
                      <a:pt x="23" y="3"/>
                      <a:pt x="23" y="5"/>
                    </a:cubicBezTo>
                    <a:cubicBezTo>
                      <a:pt x="10" y="124"/>
                      <a:pt x="10" y="124"/>
                      <a:pt x="10" y="124"/>
                    </a:cubicBezTo>
                    <a:cubicBezTo>
                      <a:pt x="9" y="126"/>
                      <a:pt x="7" y="127"/>
                      <a:pt x="4" y="127"/>
                    </a:cubicBezTo>
                    <a:cubicBezTo>
                      <a:pt x="2" y="126"/>
                      <a:pt x="0" y="125"/>
                      <a:pt x="0" y="123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6" name="Freeform 530"/>
              <p:cNvSpPr>
                <a:spLocks noChangeArrowheads="1"/>
              </p:cNvSpPr>
              <p:nvPr/>
            </p:nvSpPr>
            <p:spPr bwMode="auto">
              <a:xfrm>
                <a:off x="476" y="800"/>
                <a:ext cx="225" cy="241"/>
              </a:xfrm>
              <a:custGeom>
                <a:gdLst>
                  <a:gd fmla="*/ 183 w 134" name="T0"/>
                  <a:gd fmla="*/ 0 h 136" name="T1"/>
                  <a:gd fmla="*/ 220 w 134" name="T2"/>
                  <a:gd fmla="*/ 57 h 136" name="T3"/>
                  <a:gd fmla="*/ 201 w 134" name="T4"/>
                  <a:gd fmla="*/ 241 h 136" name="T5"/>
                  <a:gd fmla="*/ 0 w 134" name="T6"/>
                  <a:gd fmla="*/ 216 h 136" name="T7"/>
                  <a:gd fmla="*/ 18 w 134" name="T8"/>
                  <a:gd fmla="*/ 35 h 136" name="T9"/>
                  <a:gd fmla="*/ 166 w 134" name="T10"/>
                  <a:gd fmla="*/ 16 h 136" name="T11"/>
                  <a:gd fmla="*/ 183 w 134" name="T12"/>
                  <a:gd fmla="*/ 0 h 1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4" name="T21"/>
                  <a:gd fmla="*/ 0 h 136" name="T22"/>
                  <a:gd fmla="*/ 134 w 134" name="T23"/>
                  <a:gd fmla="*/ 136 h 13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36" w="134">
                    <a:moveTo>
                      <a:pt x="109" y="0"/>
                    </a:moveTo>
                    <a:cubicBezTo>
                      <a:pt x="109" y="0"/>
                      <a:pt x="134" y="6"/>
                      <a:pt x="131" y="32"/>
                    </a:cubicBezTo>
                    <a:cubicBezTo>
                      <a:pt x="130" y="46"/>
                      <a:pt x="120" y="136"/>
                      <a:pt x="120" y="136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81" y="11"/>
                      <a:pt x="99" y="9"/>
                    </a:cubicBezTo>
                    <a:cubicBezTo>
                      <a:pt x="123" y="6"/>
                      <a:pt x="109" y="0"/>
                      <a:pt x="1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7" name="Freeform 531"/>
              <p:cNvSpPr>
                <a:spLocks noChangeArrowheads="1"/>
              </p:cNvSpPr>
              <p:nvPr/>
            </p:nvSpPr>
            <p:spPr bwMode="auto">
              <a:xfrm>
                <a:off x="474" y="864"/>
                <a:ext cx="220" cy="252"/>
              </a:xfrm>
              <a:custGeom>
                <a:gdLst>
                  <a:gd fmla="*/ 153 w 131" name="T0"/>
                  <a:gd fmla="*/ 252 h 142" name="T1"/>
                  <a:gd fmla="*/ 200 w 131" name="T2"/>
                  <a:gd fmla="*/ 206 h 142" name="T3"/>
                  <a:gd fmla="*/ 220 w 131" name="T4"/>
                  <a:gd fmla="*/ 21 h 142" name="T5"/>
                  <a:gd fmla="*/ 18 w 131" name="T6"/>
                  <a:gd fmla="*/ 0 h 142" name="T7"/>
                  <a:gd fmla="*/ 0 w 131" name="T8"/>
                  <a:gd fmla="*/ 179 h 142" name="T9"/>
                  <a:gd fmla="*/ 139 w 131" name="T10"/>
                  <a:gd fmla="*/ 234 h 142" name="T11"/>
                  <a:gd fmla="*/ 153 w 131" name="T12"/>
                  <a:gd fmla="*/ 252 h 14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1" name="T21"/>
                  <a:gd fmla="*/ 0 h 142" name="T22"/>
                  <a:gd fmla="*/ 131 w 131" name="T23"/>
                  <a:gd fmla="*/ 142 h 14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42" w="131">
                    <a:moveTo>
                      <a:pt x="91" y="142"/>
                    </a:moveTo>
                    <a:cubicBezTo>
                      <a:pt x="91" y="142"/>
                      <a:pt x="116" y="142"/>
                      <a:pt x="119" y="116"/>
                    </a:cubicBezTo>
                    <a:cubicBezTo>
                      <a:pt x="121" y="102"/>
                      <a:pt x="131" y="12"/>
                      <a:pt x="131" y="1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66" y="126"/>
                      <a:pt x="83" y="132"/>
                    </a:cubicBezTo>
                    <a:cubicBezTo>
                      <a:pt x="105" y="140"/>
                      <a:pt x="91" y="142"/>
                      <a:pt x="91" y="142"/>
                    </a:cubicBezTo>
                    <a:close/>
                  </a:path>
                </a:pathLst>
              </a:custGeom>
              <a:solidFill>
                <a:srgbClr val="6D27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8" name="Freeform 532"/>
              <p:cNvSpPr>
                <a:spLocks noChangeArrowheads="1"/>
              </p:cNvSpPr>
              <p:nvPr/>
            </p:nvSpPr>
            <p:spPr bwMode="auto">
              <a:xfrm>
                <a:off x="474" y="803"/>
                <a:ext cx="234" cy="313"/>
              </a:xfrm>
              <a:custGeom>
                <a:gdLst>
                  <a:gd fmla="*/ 175 w 139" name="T0"/>
                  <a:gd fmla="*/ 16 h 176" name="T1"/>
                  <a:gd fmla="*/ 20 w 139" name="T2"/>
                  <a:gd fmla="*/ 39 h 176" name="T3"/>
                  <a:gd fmla="*/ 19 w 139" name="T4"/>
                  <a:gd fmla="*/ 59 h 176" name="T5"/>
                  <a:gd fmla="*/ 2 w 139" name="T6"/>
                  <a:gd fmla="*/ 215 h 176" name="T7"/>
                  <a:gd fmla="*/ 0 w 139" name="T8"/>
                  <a:gd fmla="*/ 235 h 176" name="T9"/>
                  <a:gd fmla="*/ 146 w 139" name="T10"/>
                  <a:gd fmla="*/ 292 h 176" name="T11"/>
                  <a:gd fmla="*/ 160 w 139" name="T12"/>
                  <a:gd fmla="*/ 313 h 176" name="T13"/>
                  <a:gd fmla="*/ 207 w 139" name="T14"/>
                  <a:gd fmla="*/ 267 h 176" name="T15"/>
                  <a:gd fmla="*/ 210 w 139" name="T16"/>
                  <a:gd fmla="*/ 240 h 176" name="T17"/>
                  <a:gd fmla="*/ 227 w 139" name="T18"/>
                  <a:gd fmla="*/ 82 h 176" name="T19"/>
                  <a:gd fmla="*/ 229 w 139" name="T20"/>
                  <a:gd fmla="*/ 55 h 176" name="T21"/>
                  <a:gd fmla="*/ 192 w 139" name="T22"/>
                  <a:gd fmla="*/ 0 h 176" name="T23"/>
                  <a:gd fmla="*/ 175 w 139" name="T24"/>
                  <a:gd fmla="*/ 16 h 17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139" name="T39"/>
                  <a:gd fmla="*/ 0 h 176" name="T40"/>
                  <a:gd fmla="*/ 139 w 139" name="T41"/>
                  <a:gd fmla="*/ 176 h 176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76" w="139">
                    <a:moveTo>
                      <a:pt x="104" y="9"/>
                    </a:moveTo>
                    <a:cubicBezTo>
                      <a:pt x="86" y="12"/>
                      <a:pt x="12" y="22"/>
                      <a:pt x="12" y="22"/>
                    </a:cubicBezTo>
                    <a:cubicBezTo>
                      <a:pt x="11" y="33"/>
                      <a:pt x="11" y="33"/>
                      <a:pt x="11" y="33"/>
                    </a:cubicBezTo>
                    <a:cubicBezTo>
                      <a:pt x="1" y="121"/>
                      <a:pt x="1" y="121"/>
                      <a:pt x="1" y="121"/>
                    </a:cubicBezTo>
                    <a:cubicBezTo>
                      <a:pt x="0" y="132"/>
                      <a:pt x="0" y="132"/>
                      <a:pt x="0" y="132"/>
                    </a:cubicBezTo>
                    <a:cubicBezTo>
                      <a:pt x="0" y="132"/>
                      <a:pt x="70" y="158"/>
                      <a:pt x="87" y="164"/>
                    </a:cubicBezTo>
                    <a:cubicBezTo>
                      <a:pt x="110" y="172"/>
                      <a:pt x="95" y="176"/>
                      <a:pt x="95" y="176"/>
                    </a:cubicBezTo>
                    <a:cubicBezTo>
                      <a:pt x="95" y="176"/>
                      <a:pt x="120" y="176"/>
                      <a:pt x="123" y="150"/>
                    </a:cubicBezTo>
                    <a:cubicBezTo>
                      <a:pt x="124" y="148"/>
                      <a:pt x="124" y="142"/>
                      <a:pt x="125" y="135"/>
                    </a:cubicBezTo>
                    <a:cubicBezTo>
                      <a:pt x="125" y="135"/>
                      <a:pt x="131" y="76"/>
                      <a:pt x="135" y="46"/>
                    </a:cubicBezTo>
                    <a:cubicBezTo>
                      <a:pt x="136" y="39"/>
                      <a:pt x="136" y="34"/>
                      <a:pt x="136" y="31"/>
                    </a:cubicBezTo>
                    <a:cubicBezTo>
                      <a:pt x="139" y="5"/>
                      <a:pt x="114" y="0"/>
                      <a:pt x="114" y="0"/>
                    </a:cubicBezTo>
                    <a:cubicBezTo>
                      <a:pt x="114" y="0"/>
                      <a:pt x="128" y="7"/>
                      <a:pt x="104" y="9"/>
                    </a:cubicBezTo>
                    <a:close/>
                  </a:path>
                </a:pathLst>
              </a:custGeom>
              <a:solidFill>
                <a:srgbClr val="FB5B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79" name="Freeform 533"/>
              <p:cNvSpPr>
                <a:spLocks noChangeArrowheads="1"/>
              </p:cNvSpPr>
              <p:nvPr/>
            </p:nvSpPr>
            <p:spPr bwMode="auto">
              <a:xfrm>
                <a:off x="474" y="867"/>
                <a:ext cx="229" cy="249"/>
              </a:xfrm>
              <a:custGeom>
                <a:gdLst>
                  <a:gd fmla="*/ 10 w 136" name="T0"/>
                  <a:gd fmla="*/ 71 h 140" name="T1"/>
                  <a:gd fmla="*/ 0 w 136" name="T2"/>
                  <a:gd fmla="*/ 171 h 140" name="T3"/>
                  <a:gd fmla="*/ 146 w 136" name="T4"/>
                  <a:gd fmla="*/ 228 h 140" name="T5"/>
                  <a:gd fmla="*/ 160 w 136" name="T6"/>
                  <a:gd fmla="*/ 249 h 140" name="T7"/>
                  <a:gd fmla="*/ 207 w 136" name="T8"/>
                  <a:gd fmla="*/ 203 h 140" name="T9"/>
                  <a:gd fmla="*/ 229 w 136" name="T10"/>
                  <a:gd fmla="*/ 0 h 140" name="T11"/>
                  <a:gd fmla="*/ 10 w 136" name="T12"/>
                  <a:gd fmla="*/ 71 h 14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6" name="T21"/>
                  <a:gd fmla="*/ 0 h 140" name="T22"/>
                  <a:gd fmla="*/ 136 w 136" name="T23"/>
                  <a:gd fmla="*/ 140 h 14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40" w="136">
                    <a:moveTo>
                      <a:pt x="6" y="40"/>
                    </a:move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70" y="122"/>
                      <a:pt x="87" y="128"/>
                    </a:cubicBezTo>
                    <a:cubicBezTo>
                      <a:pt x="110" y="136"/>
                      <a:pt x="95" y="140"/>
                      <a:pt x="95" y="140"/>
                    </a:cubicBezTo>
                    <a:cubicBezTo>
                      <a:pt x="95" y="140"/>
                      <a:pt x="120" y="140"/>
                      <a:pt x="123" y="114"/>
                    </a:cubicBezTo>
                    <a:cubicBezTo>
                      <a:pt x="124" y="112"/>
                      <a:pt x="136" y="0"/>
                      <a:pt x="136" y="0"/>
                    </a:cubicBezTo>
                    <a:cubicBezTo>
                      <a:pt x="136" y="0"/>
                      <a:pt x="136" y="40"/>
                      <a:pt x="6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0" name="Freeform 534"/>
              <p:cNvSpPr>
                <a:spLocks noChangeArrowheads="1"/>
              </p:cNvSpPr>
              <p:nvPr/>
            </p:nvSpPr>
            <p:spPr bwMode="auto">
              <a:xfrm>
                <a:off x="2357" y="1514"/>
                <a:ext cx="284" cy="536"/>
              </a:xfrm>
              <a:custGeom>
                <a:gdLst>
                  <a:gd fmla="*/ 171 w 284" name="T0"/>
                  <a:gd fmla="*/ 536 h 536" name="T1"/>
                  <a:gd fmla="*/ 0 w 284" name="T2"/>
                  <a:gd fmla="*/ 492 h 536" name="T3"/>
                  <a:gd fmla="*/ 113 w 284" name="T4"/>
                  <a:gd fmla="*/ 0 h 536" name="T5"/>
                  <a:gd fmla="*/ 284 w 284" name="T6"/>
                  <a:gd fmla="*/ 53 h 536" name="T7"/>
                  <a:gd fmla="*/ 171 w 284" name="T8"/>
                  <a:gd fmla="*/ 536 h 53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84" name="T15"/>
                  <a:gd fmla="*/ 0 h 536" name="T16"/>
                  <a:gd fmla="*/ 284 w 284" name="T17"/>
                  <a:gd fmla="*/ 536 h 53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36" w="284">
                    <a:moveTo>
                      <a:pt x="171" y="536"/>
                    </a:moveTo>
                    <a:lnTo>
                      <a:pt x="0" y="492"/>
                    </a:lnTo>
                    <a:lnTo>
                      <a:pt x="113" y="0"/>
                    </a:lnTo>
                    <a:lnTo>
                      <a:pt x="284" y="53"/>
                    </a:lnTo>
                    <a:lnTo>
                      <a:pt x="171" y="536"/>
                    </a:lnTo>
                    <a:close/>
                  </a:path>
                </a:pathLst>
              </a:custGeom>
              <a:solidFill>
                <a:srgbClr val="C2B29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1" name="Freeform 535"/>
              <p:cNvSpPr>
                <a:spLocks noChangeArrowheads="1"/>
              </p:cNvSpPr>
              <p:nvPr/>
            </p:nvSpPr>
            <p:spPr bwMode="auto">
              <a:xfrm>
                <a:off x="2527" y="1563"/>
                <a:ext cx="114" cy="490"/>
              </a:xfrm>
              <a:custGeom>
                <a:gdLst>
                  <a:gd fmla="*/ 54 w 68" name="T0"/>
                  <a:gd fmla="*/ 414 h 276" name="T1"/>
                  <a:gd fmla="*/ 0 w 68" name="T2"/>
                  <a:gd fmla="*/ 490 h 276" name="T3"/>
                  <a:gd fmla="*/ 114 w 68" name="T4"/>
                  <a:gd fmla="*/ 0 h 276" name="T5"/>
                  <a:gd fmla="*/ 54 w 68" name="T6"/>
                  <a:gd fmla="*/ 414 h 27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8" name="T12"/>
                  <a:gd fmla="*/ 0 h 276" name="T13"/>
                  <a:gd fmla="*/ 68 w 68" name="T14"/>
                  <a:gd fmla="*/ 276 h 27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6" w="68">
                    <a:moveTo>
                      <a:pt x="32" y="233"/>
                    </a:moveTo>
                    <a:cubicBezTo>
                      <a:pt x="0" y="276"/>
                      <a:pt x="0" y="276"/>
                      <a:pt x="0" y="276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59" y="122"/>
                      <a:pt x="32" y="233"/>
                    </a:cubicBezTo>
                    <a:close/>
                  </a:path>
                </a:pathLst>
              </a:custGeom>
              <a:solidFill>
                <a:srgbClr val="F0DDC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2" name="Freeform 536"/>
              <p:cNvSpPr>
                <a:spLocks noChangeArrowheads="1"/>
              </p:cNvSpPr>
              <p:nvPr/>
            </p:nvSpPr>
            <p:spPr bwMode="auto">
              <a:xfrm>
                <a:off x="2475" y="1892"/>
                <a:ext cx="57" cy="89"/>
              </a:xfrm>
              <a:custGeom>
                <a:gdLst>
                  <a:gd fmla="*/ 0 w 57" name="T0"/>
                  <a:gd fmla="*/ 71 h 89" name="T1"/>
                  <a:gd fmla="*/ 57 w 57" name="T2"/>
                  <a:gd fmla="*/ 0 h 89" name="T3"/>
                  <a:gd fmla="*/ 48 w 57" name="T4"/>
                  <a:gd fmla="*/ 89 h 89" name="T5"/>
                  <a:gd fmla="*/ 0 w 57" name="T6"/>
                  <a:gd fmla="*/ 71 h 8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7" name="T12"/>
                  <a:gd fmla="*/ 0 h 89" name="T13"/>
                  <a:gd fmla="*/ 57 w 57" name="T14"/>
                  <a:gd fmla="*/ 89 h 8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9" w="57">
                    <a:moveTo>
                      <a:pt x="0" y="71"/>
                    </a:moveTo>
                    <a:lnTo>
                      <a:pt x="57" y="0"/>
                    </a:lnTo>
                    <a:lnTo>
                      <a:pt x="48" y="89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A58E6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3" name="Freeform 537"/>
              <p:cNvSpPr>
                <a:spLocks noChangeArrowheads="1"/>
              </p:cNvSpPr>
              <p:nvPr/>
            </p:nvSpPr>
            <p:spPr bwMode="auto">
              <a:xfrm>
                <a:off x="2491" y="1530"/>
                <a:ext cx="246" cy="513"/>
              </a:xfrm>
              <a:custGeom>
                <a:gdLst>
                  <a:gd fmla="*/ 199 w 146" name="T0"/>
                  <a:gd fmla="*/ 0 h 289" name="T1"/>
                  <a:gd fmla="*/ 121 w 146" name="T2"/>
                  <a:gd fmla="*/ 360 h 289" name="T3"/>
                  <a:gd fmla="*/ 76 w 146" name="T4"/>
                  <a:gd fmla="*/ 414 h 289" name="T5"/>
                  <a:gd fmla="*/ 179 w 146" name="T6"/>
                  <a:gd fmla="*/ 27 h 289" name="T7"/>
                  <a:gd fmla="*/ 199 w 146" name="T8"/>
                  <a:gd fmla="*/ 0 h 28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6" name="T15"/>
                  <a:gd fmla="*/ 0 h 289" name="T16"/>
                  <a:gd fmla="*/ 146 w 146" name="T17"/>
                  <a:gd fmla="*/ 289 h 28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9" w="146">
                    <a:moveTo>
                      <a:pt x="118" y="0"/>
                    </a:moveTo>
                    <a:cubicBezTo>
                      <a:pt x="118" y="0"/>
                      <a:pt x="146" y="82"/>
                      <a:pt x="72" y="203"/>
                    </a:cubicBezTo>
                    <a:cubicBezTo>
                      <a:pt x="72" y="203"/>
                      <a:pt x="49" y="228"/>
                      <a:pt x="45" y="233"/>
                    </a:cubicBezTo>
                    <a:cubicBezTo>
                      <a:pt x="0" y="289"/>
                      <a:pt x="106" y="15"/>
                      <a:pt x="106" y="15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2EA8A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4" name="Freeform 538"/>
              <p:cNvSpPr>
                <a:spLocks noChangeArrowheads="1"/>
              </p:cNvSpPr>
              <p:nvPr/>
            </p:nvSpPr>
            <p:spPr bwMode="auto">
              <a:xfrm>
                <a:off x="2616" y="1567"/>
                <a:ext cx="80" cy="295"/>
              </a:xfrm>
              <a:custGeom>
                <a:gdLst>
                  <a:gd fmla="*/ 37 w 48" name="T0"/>
                  <a:gd fmla="*/ 247 h 166" name="T1"/>
                  <a:gd fmla="*/ 0 w 48" name="T2"/>
                  <a:gd fmla="*/ 295 h 166" name="T3"/>
                  <a:gd fmla="*/ 45 w 48" name="T4"/>
                  <a:gd fmla="*/ 41 h 166" name="T5"/>
                  <a:gd fmla="*/ 80 w 48" name="T6"/>
                  <a:gd fmla="*/ 0 h 166" name="T7"/>
                  <a:gd fmla="*/ 37 w 48" name="T8"/>
                  <a:gd fmla="*/ 247 h 16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8" name="T15"/>
                  <a:gd fmla="*/ 0 h 166" name="T16"/>
                  <a:gd fmla="*/ 48 w 48" name="T17"/>
                  <a:gd fmla="*/ 166 h 16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6" w="48">
                    <a:moveTo>
                      <a:pt x="22" y="139"/>
                    </a:moveTo>
                    <a:cubicBezTo>
                      <a:pt x="0" y="166"/>
                      <a:pt x="0" y="166"/>
                      <a:pt x="0" y="166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2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5" name="Freeform 539"/>
              <p:cNvSpPr>
                <a:spLocks noChangeArrowheads="1"/>
              </p:cNvSpPr>
              <p:nvPr/>
            </p:nvSpPr>
            <p:spPr bwMode="auto">
              <a:xfrm>
                <a:off x="2592" y="1540"/>
                <a:ext cx="96" cy="359"/>
              </a:xfrm>
              <a:custGeom>
                <a:gdLst>
                  <a:gd fmla="*/ 35 w 57" name="T0"/>
                  <a:gd fmla="*/ 313 h 202" name="T1"/>
                  <a:gd fmla="*/ 0 w 57" name="T2"/>
                  <a:gd fmla="*/ 359 h 202" name="T3"/>
                  <a:gd fmla="*/ 56 w 57" name="T4"/>
                  <a:gd fmla="*/ 39 h 202" name="T5"/>
                  <a:gd fmla="*/ 96 w 57" name="T6"/>
                  <a:gd fmla="*/ 0 h 202" name="T7"/>
                  <a:gd fmla="*/ 35 w 57" name="T8"/>
                  <a:gd fmla="*/ 313 h 20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7" name="T15"/>
                  <a:gd fmla="*/ 0 h 202" name="T16"/>
                  <a:gd fmla="*/ 57 w 57" name="T17"/>
                  <a:gd fmla="*/ 202 h 20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1" w="57">
                    <a:moveTo>
                      <a:pt x="21" y="176"/>
                    </a:moveTo>
                    <a:cubicBezTo>
                      <a:pt x="0" y="202"/>
                      <a:pt x="0" y="202"/>
                      <a:pt x="0" y="202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46" y="131"/>
                      <a:pt x="21" y="176"/>
                    </a:cubicBezTo>
                    <a:close/>
                  </a:path>
                </a:pathLst>
              </a:custGeom>
              <a:solidFill>
                <a:srgbClr val="50636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6" name="Freeform 540"/>
              <p:cNvSpPr>
                <a:spLocks noChangeArrowheads="1"/>
              </p:cNvSpPr>
              <p:nvPr/>
            </p:nvSpPr>
            <p:spPr bwMode="auto">
              <a:xfrm>
                <a:off x="2586" y="1585"/>
                <a:ext cx="80" cy="294"/>
              </a:xfrm>
              <a:custGeom>
                <a:gdLst>
                  <a:gd fmla="*/ 35 w 48" name="T0"/>
                  <a:gd fmla="*/ 246 h 166" name="T1"/>
                  <a:gd fmla="*/ 0 w 48" name="T2"/>
                  <a:gd fmla="*/ 294 h 166" name="T3"/>
                  <a:gd fmla="*/ 45 w 48" name="T4"/>
                  <a:gd fmla="*/ 41 h 166" name="T5"/>
                  <a:gd fmla="*/ 80 w 48" name="T6"/>
                  <a:gd fmla="*/ 0 h 166" name="T7"/>
                  <a:gd fmla="*/ 35 w 48" name="T8"/>
                  <a:gd fmla="*/ 246 h 16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8" name="T15"/>
                  <a:gd fmla="*/ 0 h 166" name="T16"/>
                  <a:gd fmla="*/ 48 w 48" name="T17"/>
                  <a:gd fmla="*/ 166 h 16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6" w="48">
                    <a:moveTo>
                      <a:pt x="21" y="139"/>
                    </a:moveTo>
                    <a:cubicBezTo>
                      <a:pt x="0" y="166"/>
                      <a:pt x="0" y="166"/>
                      <a:pt x="0" y="166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7" name="Freeform 541"/>
              <p:cNvSpPr>
                <a:spLocks noChangeArrowheads="1"/>
              </p:cNvSpPr>
              <p:nvPr/>
            </p:nvSpPr>
            <p:spPr bwMode="auto">
              <a:xfrm>
                <a:off x="2502" y="1515"/>
                <a:ext cx="183" cy="522"/>
              </a:xfrm>
              <a:custGeom>
                <a:gdLst>
                  <a:gd fmla="*/ 0 w 109" name="T0"/>
                  <a:gd fmla="*/ 522 h 294" name="T1"/>
                  <a:gd fmla="*/ 111 w 109" name="T2"/>
                  <a:gd fmla="*/ 375 h 294" name="T3"/>
                  <a:gd fmla="*/ 183 w 109" name="T4"/>
                  <a:gd fmla="*/ 0 h 294" name="T5"/>
                  <a:gd fmla="*/ 92 w 109" name="T6"/>
                  <a:gd fmla="*/ 103 h 294" name="T7"/>
                  <a:gd fmla="*/ 0 w 109" name="T8"/>
                  <a:gd fmla="*/ 522 h 29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9" name="T15"/>
                  <a:gd fmla="*/ 0 h 294" name="T16"/>
                  <a:gd fmla="*/ 109 w 109" name="T17"/>
                  <a:gd fmla="*/ 294 h 29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94" w="109">
                    <a:moveTo>
                      <a:pt x="0" y="294"/>
                    </a:moveTo>
                    <a:cubicBezTo>
                      <a:pt x="66" y="211"/>
                      <a:pt x="66" y="211"/>
                      <a:pt x="66" y="211"/>
                    </a:cubicBezTo>
                    <a:cubicBezTo>
                      <a:pt x="80" y="88"/>
                      <a:pt x="109" y="0"/>
                      <a:pt x="109" y="0"/>
                    </a:cubicBezTo>
                    <a:cubicBezTo>
                      <a:pt x="55" y="58"/>
                      <a:pt x="55" y="58"/>
                      <a:pt x="55" y="58"/>
                    </a:cubicBezTo>
                    <a:lnTo>
                      <a:pt x="0" y="294"/>
                    </a:lnTo>
                    <a:close/>
                  </a:path>
                </a:pathLst>
              </a:custGeom>
              <a:solidFill>
                <a:srgbClr val="6DC2C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8" name="Freeform 542"/>
              <p:cNvSpPr>
                <a:spLocks noChangeArrowheads="1"/>
              </p:cNvSpPr>
              <p:nvPr/>
            </p:nvSpPr>
            <p:spPr bwMode="auto">
              <a:xfrm>
                <a:off x="2502" y="1618"/>
                <a:ext cx="92" cy="418"/>
              </a:xfrm>
              <a:custGeom>
                <a:gdLst>
                  <a:gd fmla="*/ 0 w 92" name="T0"/>
                  <a:gd fmla="*/ 418 h 418" name="T1"/>
                  <a:gd fmla="*/ 80 w 92" name="T2"/>
                  <a:gd fmla="*/ 311 h 418" name="T3"/>
                  <a:gd fmla="*/ 92 w 92" name="T4"/>
                  <a:gd fmla="*/ 0 h 418" name="T5"/>
                  <a:gd fmla="*/ 0 w 92" name="T6"/>
                  <a:gd fmla="*/ 418 h 4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2" name="T12"/>
                  <a:gd fmla="*/ 0 h 418" name="T13"/>
                  <a:gd fmla="*/ 92 w 92" name="T14"/>
                  <a:gd fmla="*/ 418 h 4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18" w="92">
                    <a:moveTo>
                      <a:pt x="0" y="418"/>
                    </a:moveTo>
                    <a:lnTo>
                      <a:pt x="80" y="311"/>
                    </a:lnTo>
                    <a:lnTo>
                      <a:pt x="92" y="0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2EA8A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89" name="Freeform 543"/>
              <p:cNvSpPr>
                <a:spLocks noChangeArrowheads="1"/>
              </p:cNvSpPr>
              <p:nvPr/>
            </p:nvSpPr>
            <p:spPr bwMode="auto">
              <a:xfrm>
                <a:off x="2418" y="1533"/>
                <a:ext cx="215" cy="512"/>
              </a:xfrm>
              <a:custGeom>
                <a:gdLst>
                  <a:gd fmla="*/ 205 w 128" name="T0"/>
                  <a:gd fmla="*/ 0 h 288" name="T1"/>
                  <a:gd fmla="*/ 128 w 128" name="T2"/>
                  <a:gd fmla="*/ 361 h 288" name="T3"/>
                  <a:gd fmla="*/ 74 w 128" name="T4"/>
                  <a:gd fmla="*/ 412 h 288" name="T5"/>
                  <a:gd fmla="*/ 183 w 128" name="T6"/>
                  <a:gd fmla="*/ 27 h 288" name="T7"/>
                  <a:gd fmla="*/ 205 w 128" name="T8"/>
                  <a:gd fmla="*/ 0 h 28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8" name="T15"/>
                  <a:gd fmla="*/ 0 h 288" name="T16"/>
                  <a:gd fmla="*/ 128 w 128" name="T17"/>
                  <a:gd fmla="*/ 288 h 28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8" w="128">
                    <a:moveTo>
                      <a:pt x="122" y="0"/>
                    </a:moveTo>
                    <a:cubicBezTo>
                      <a:pt x="122" y="0"/>
                      <a:pt x="128" y="95"/>
                      <a:pt x="76" y="203"/>
                    </a:cubicBezTo>
                    <a:cubicBezTo>
                      <a:pt x="76" y="203"/>
                      <a:pt x="49" y="227"/>
                      <a:pt x="44" y="232"/>
                    </a:cubicBezTo>
                    <a:cubicBezTo>
                      <a:pt x="0" y="288"/>
                      <a:pt x="109" y="15"/>
                      <a:pt x="109" y="15"/>
                    </a:cubicBez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0" name="Freeform 544"/>
              <p:cNvSpPr>
                <a:spLocks noChangeArrowheads="1"/>
              </p:cNvSpPr>
              <p:nvPr/>
            </p:nvSpPr>
            <p:spPr bwMode="auto">
              <a:xfrm>
                <a:off x="2523" y="1554"/>
                <a:ext cx="130" cy="349"/>
              </a:xfrm>
              <a:custGeom>
                <a:gdLst>
                  <a:gd fmla="*/ 71 w 77" name="T0"/>
                  <a:gd fmla="*/ 287 h 196" name="T1"/>
                  <a:gd fmla="*/ 0 w 77" name="T2"/>
                  <a:gd fmla="*/ 349 h 196" name="T3"/>
                  <a:gd fmla="*/ 35 w 77" name="T4"/>
                  <a:gd fmla="*/ 128 h 196" name="T5"/>
                  <a:gd fmla="*/ 130 w 77" name="T6"/>
                  <a:gd fmla="*/ 0 h 196" name="T7"/>
                  <a:gd fmla="*/ 71 w 77" name="T8"/>
                  <a:gd fmla="*/ 287 h 19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7" name="T15"/>
                  <a:gd fmla="*/ 0 h 196" name="T16"/>
                  <a:gd fmla="*/ 77 w 77" name="T17"/>
                  <a:gd fmla="*/ 196 h 19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6" w="77">
                    <a:moveTo>
                      <a:pt x="42" y="161"/>
                    </a:moveTo>
                    <a:cubicBezTo>
                      <a:pt x="0" y="196"/>
                      <a:pt x="0" y="196"/>
                      <a:pt x="0" y="196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7" y="0"/>
                      <a:pt x="53" y="124"/>
                      <a:pt x="42" y="161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1" name="Freeform 545"/>
              <p:cNvSpPr>
                <a:spLocks noChangeArrowheads="1"/>
              </p:cNvSpPr>
              <p:nvPr/>
            </p:nvSpPr>
            <p:spPr bwMode="auto">
              <a:xfrm>
                <a:off x="2549" y="1570"/>
                <a:ext cx="80" cy="293"/>
              </a:xfrm>
              <a:custGeom>
                <a:gdLst>
                  <a:gd fmla="*/ 35 w 48" name="T0"/>
                  <a:gd fmla="*/ 247 h 165" name="T1"/>
                  <a:gd fmla="*/ 0 w 48" name="T2"/>
                  <a:gd fmla="*/ 293 h 165" name="T3"/>
                  <a:gd fmla="*/ 45 w 48" name="T4"/>
                  <a:gd fmla="*/ 41 h 165" name="T5"/>
                  <a:gd fmla="*/ 80 w 48" name="T6"/>
                  <a:gd fmla="*/ 0 h 165" name="T7"/>
                  <a:gd fmla="*/ 35 w 48" name="T8"/>
                  <a:gd fmla="*/ 247 h 16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8" name="T15"/>
                  <a:gd fmla="*/ 0 h 165" name="T16"/>
                  <a:gd fmla="*/ 48 w 48" name="T17"/>
                  <a:gd fmla="*/ 165 h 16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5" w="48">
                    <a:moveTo>
                      <a:pt x="21" y="139"/>
                    </a:moveTo>
                    <a:cubicBezTo>
                      <a:pt x="0" y="165"/>
                      <a:pt x="0" y="165"/>
                      <a:pt x="0" y="165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2" name="Freeform 546"/>
              <p:cNvSpPr>
                <a:spLocks noChangeArrowheads="1"/>
              </p:cNvSpPr>
              <p:nvPr/>
            </p:nvSpPr>
            <p:spPr bwMode="auto">
              <a:xfrm>
                <a:off x="2449" y="1517"/>
                <a:ext cx="168" cy="474"/>
              </a:xfrm>
              <a:custGeom>
                <a:gdLst>
                  <a:gd fmla="*/ 0 w 100" name="T0"/>
                  <a:gd fmla="*/ 474 h 267" name="T1"/>
                  <a:gd fmla="*/ 96 w 100" name="T2"/>
                  <a:gd fmla="*/ 376 h 267" name="T3"/>
                  <a:gd fmla="*/ 168 w 100" name="T4"/>
                  <a:gd fmla="*/ 0 h 267" name="T5"/>
                  <a:gd fmla="*/ 77 w 100" name="T6"/>
                  <a:gd fmla="*/ 105 h 267" name="T7"/>
                  <a:gd fmla="*/ 0 w 100" name="T8"/>
                  <a:gd fmla="*/ 474 h 26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0" name="T15"/>
                  <a:gd fmla="*/ 0 h 267" name="T16"/>
                  <a:gd fmla="*/ 100 w 100" name="T17"/>
                  <a:gd fmla="*/ 267 h 26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7" w="100">
                    <a:moveTo>
                      <a:pt x="0" y="267"/>
                    </a:moveTo>
                    <a:cubicBezTo>
                      <a:pt x="57" y="212"/>
                      <a:pt x="57" y="212"/>
                      <a:pt x="57" y="212"/>
                    </a:cubicBezTo>
                    <a:cubicBezTo>
                      <a:pt x="71" y="88"/>
                      <a:pt x="100" y="0"/>
                      <a:pt x="100" y="0"/>
                    </a:cubicBezTo>
                    <a:cubicBezTo>
                      <a:pt x="46" y="59"/>
                      <a:pt x="46" y="59"/>
                      <a:pt x="46" y="59"/>
                    </a:cubicBez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26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3" name="Freeform 547"/>
              <p:cNvSpPr>
                <a:spLocks noChangeArrowheads="1"/>
              </p:cNvSpPr>
              <p:nvPr/>
            </p:nvSpPr>
            <p:spPr bwMode="auto">
              <a:xfrm>
                <a:off x="2443" y="1562"/>
                <a:ext cx="136" cy="436"/>
              </a:xfrm>
              <a:custGeom>
                <a:gdLst>
                  <a:gd fmla="*/ 0 w 81" name="T0"/>
                  <a:gd fmla="*/ 436 h 246" name="T1"/>
                  <a:gd fmla="*/ 69 w 81" name="T2"/>
                  <a:gd fmla="*/ 365 h 246" name="T3"/>
                  <a:gd fmla="*/ 136 w 81" name="T4"/>
                  <a:gd fmla="*/ 0 h 246" name="T5"/>
                  <a:gd fmla="*/ 76 w 81" name="T6"/>
                  <a:gd fmla="*/ 67 h 246" name="T7"/>
                  <a:gd fmla="*/ 0 w 81" name="T8"/>
                  <a:gd fmla="*/ 436 h 24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1" name="T15"/>
                  <a:gd fmla="*/ 0 h 246" name="T16"/>
                  <a:gd fmla="*/ 81 w 81" name="T17"/>
                  <a:gd fmla="*/ 246 h 24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6" w="81">
                    <a:moveTo>
                      <a:pt x="0" y="246"/>
                    </a:moveTo>
                    <a:cubicBezTo>
                      <a:pt x="41" y="206"/>
                      <a:pt x="41" y="206"/>
                      <a:pt x="41" y="206"/>
                    </a:cubicBezTo>
                    <a:cubicBezTo>
                      <a:pt x="55" y="83"/>
                      <a:pt x="81" y="0"/>
                      <a:pt x="81" y="0"/>
                    </a:cubicBezTo>
                    <a:cubicBezTo>
                      <a:pt x="45" y="38"/>
                      <a:pt x="45" y="38"/>
                      <a:pt x="45" y="38"/>
                    </a:cubicBez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06253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4" name="Freeform 548"/>
              <p:cNvSpPr>
                <a:spLocks noChangeArrowheads="1"/>
              </p:cNvSpPr>
              <p:nvPr/>
            </p:nvSpPr>
            <p:spPr bwMode="auto">
              <a:xfrm>
                <a:off x="2349" y="1574"/>
                <a:ext cx="231" cy="472"/>
              </a:xfrm>
              <a:custGeom>
                <a:gdLst>
                  <a:gd fmla="*/ 231 w 138" name="T0"/>
                  <a:gd fmla="*/ 0 h 266" name="T1"/>
                  <a:gd fmla="*/ 131 w 138" name="T2"/>
                  <a:gd fmla="*/ 355 h 266" name="T3"/>
                  <a:gd fmla="*/ 75 w 138" name="T4"/>
                  <a:gd fmla="*/ 373 h 266" name="T5"/>
                  <a:gd fmla="*/ 119 w 138" name="T6"/>
                  <a:gd fmla="*/ 126 h 266" name="T7"/>
                  <a:gd fmla="*/ 231 w 138" name="T8"/>
                  <a:gd fmla="*/ 0 h 26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8" name="T15"/>
                  <a:gd fmla="*/ 0 h 266" name="T16"/>
                  <a:gd fmla="*/ 138 w 138" name="T17"/>
                  <a:gd fmla="*/ 266 h 26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6" w="138">
                    <a:moveTo>
                      <a:pt x="138" y="0"/>
                    </a:moveTo>
                    <a:cubicBezTo>
                      <a:pt x="138" y="0"/>
                      <a:pt x="123" y="103"/>
                      <a:pt x="78" y="200"/>
                    </a:cubicBezTo>
                    <a:cubicBezTo>
                      <a:pt x="78" y="200"/>
                      <a:pt x="49" y="205"/>
                      <a:pt x="45" y="210"/>
                    </a:cubicBezTo>
                    <a:cubicBezTo>
                      <a:pt x="0" y="266"/>
                      <a:pt x="71" y="71"/>
                      <a:pt x="71" y="71"/>
                    </a:cubicBez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E181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5" name="Freeform 549"/>
              <p:cNvSpPr>
                <a:spLocks noChangeArrowheads="1"/>
              </p:cNvSpPr>
              <p:nvPr/>
            </p:nvSpPr>
            <p:spPr bwMode="auto">
              <a:xfrm>
                <a:off x="2483" y="1606"/>
                <a:ext cx="81" cy="293"/>
              </a:xfrm>
              <a:custGeom>
                <a:gdLst>
                  <a:gd fmla="*/ 35 w 48" name="T0"/>
                  <a:gd fmla="*/ 247 h 165" name="T1"/>
                  <a:gd fmla="*/ 0 w 48" name="T2"/>
                  <a:gd fmla="*/ 293 h 165" name="T3"/>
                  <a:gd fmla="*/ 46 w 48" name="T4"/>
                  <a:gd fmla="*/ 41 h 165" name="T5"/>
                  <a:gd fmla="*/ 81 w 48" name="T6"/>
                  <a:gd fmla="*/ 0 h 165" name="T7"/>
                  <a:gd fmla="*/ 35 w 48" name="T8"/>
                  <a:gd fmla="*/ 247 h 16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8" name="T15"/>
                  <a:gd fmla="*/ 0 h 165" name="T16"/>
                  <a:gd fmla="*/ 48 w 48" name="T17"/>
                  <a:gd fmla="*/ 165 h 16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5" w="48">
                    <a:moveTo>
                      <a:pt x="21" y="139"/>
                    </a:moveTo>
                    <a:cubicBezTo>
                      <a:pt x="0" y="165"/>
                      <a:pt x="0" y="165"/>
                      <a:pt x="0" y="165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6" name="Freeform 550"/>
              <p:cNvSpPr>
                <a:spLocks noChangeArrowheads="1"/>
              </p:cNvSpPr>
              <p:nvPr/>
            </p:nvSpPr>
            <p:spPr bwMode="auto">
              <a:xfrm>
                <a:off x="2458" y="1579"/>
                <a:ext cx="97" cy="359"/>
              </a:xfrm>
              <a:custGeom>
                <a:gdLst>
                  <a:gd fmla="*/ 37 w 58" name="T0"/>
                  <a:gd fmla="*/ 313 h 202" name="T1"/>
                  <a:gd fmla="*/ 0 w 58" name="T2"/>
                  <a:gd fmla="*/ 359 h 202" name="T3"/>
                  <a:gd fmla="*/ 13 w 58" name="T4"/>
                  <a:gd fmla="*/ 153 h 202" name="T5"/>
                  <a:gd fmla="*/ 97 w 58" name="T6"/>
                  <a:gd fmla="*/ 0 h 202" name="T7"/>
                  <a:gd fmla="*/ 37 w 58" name="T8"/>
                  <a:gd fmla="*/ 313 h 20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8" name="T15"/>
                  <a:gd fmla="*/ 0 h 202" name="T16"/>
                  <a:gd fmla="*/ 58 w 58" name="T17"/>
                  <a:gd fmla="*/ 202 h 20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1" w="57">
                    <a:moveTo>
                      <a:pt x="22" y="176"/>
                    </a:moveTo>
                    <a:cubicBezTo>
                      <a:pt x="0" y="202"/>
                      <a:pt x="0" y="202"/>
                      <a:pt x="0" y="202"/>
                    </a:cubicBezTo>
                    <a:cubicBezTo>
                      <a:pt x="8" y="86"/>
                      <a:pt x="8" y="86"/>
                      <a:pt x="8" y="86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46" y="131"/>
                      <a:pt x="22" y="176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7" name="Freeform 551"/>
              <p:cNvSpPr>
                <a:spLocks noChangeArrowheads="1"/>
              </p:cNvSpPr>
              <p:nvPr/>
            </p:nvSpPr>
            <p:spPr bwMode="auto">
              <a:xfrm>
                <a:off x="2453" y="1620"/>
                <a:ext cx="96" cy="297"/>
              </a:xfrm>
              <a:custGeom>
                <a:gdLst>
                  <a:gd fmla="*/ 45 w 96" name="T0"/>
                  <a:gd fmla="*/ 242 h 297" name="T1"/>
                  <a:gd fmla="*/ 0 w 96" name="T2"/>
                  <a:gd fmla="*/ 297 h 297" name="T3"/>
                  <a:gd fmla="*/ 1 w 96" name="T4"/>
                  <a:gd fmla="*/ 119 h 297" name="T5"/>
                  <a:gd fmla="*/ 96 w 96" name="T6"/>
                  <a:gd fmla="*/ 0 h 297" name="T7"/>
                  <a:gd fmla="*/ 45 w 96" name="T8"/>
                  <a:gd fmla="*/ 242 h 29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6" name="T15"/>
                  <a:gd fmla="*/ 0 h 297" name="T16"/>
                  <a:gd fmla="*/ 96 w 96" name="T17"/>
                  <a:gd fmla="*/ 297 h 29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97" w="96">
                    <a:moveTo>
                      <a:pt x="45" y="242"/>
                    </a:moveTo>
                    <a:lnTo>
                      <a:pt x="0" y="297"/>
                    </a:lnTo>
                    <a:lnTo>
                      <a:pt x="1" y="119"/>
                    </a:lnTo>
                    <a:lnTo>
                      <a:pt x="96" y="0"/>
                    </a:lnTo>
                    <a:lnTo>
                      <a:pt x="45" y="242"/>
                    </a:lnTo>
                    <a:close/>
                  </a:path>
                </a:pathLst>
              </a:custGeom>
              <a:solidFill>
                <a:srgbClr val="50636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8" name="Freeform 552"/>
              <p:cNvSpPr>
                <a:spLocks noChangeArrowheads="1"/>
              </p:cNvSpPr>
              <p:nvPr/>
            </p:nvSpPr>
            <p:spPr bwMode="auto">
              <a:xfrm>
                <a:off x="2389" y="1554"/>
                <a:ext cx="163" cy="434"/>
              </a:xfrm>
              <a:custGeom>
                <a:gdLst>
                  <a:gd fmla="*/ 0 w 97" name="T0"/>
                  <a:gd fmla="*/ 434 h 244" name="T1"/>
                  <a:gd fmla="*/ 91 w 97" name="T2"/>
                  <a:gd fmla="*/ 375 h 244" name="T3"/>
                  <a:gd fmla="*/ 163 w 97" name="T4"/>
                  <a:gd fmla="*/ 0 h 244" name="T5"/>
                  <a:gd fmla="*/ 57 w 97" name="T6"/>
                  <a:gd fmla="*/ 151 h 244" name="T7"/>
                  <a:gd fmla="*/ 0 w 97" name="T8"/>
                  <a:gd fmla="*/ 434 h 24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7" name="T15"/>
                  <a:gd fmla="*/ 0 h 244" name="T16"/>
                  <a:gd fmla="*/ 97 w 97" name="T17"/>
                  <a:gd fmla="*/ 244 h 24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4" w="97">
                    <a:moveTo>
                      <a:pt x="0" y="244"/>
                    </a:moveTo>
                    <a:cubicBezTo>
                      <a:pt x="54" y="211"/>
                      <a:pt x="54" y="211"/>
                      <a:pt x="54" y="211"/>
                    </a:cubicBezTo>
                    <a:cubicBezTo>
                      <a:pt x="68" y="88"/>
                      <a:pt x="97" y="0"/>
                      <a:pt x="97" y="0"/>
                    </a:cubicBezTo>
                    <a:cubicBezTo>
                      <a:pt x="34" y="85"/>
                      <a:pt x="34" y="85"/>
                      <a:pt x="34" y="85"/>
                    </a:cubicBez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FBA9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599" name="Freeform 553"/>
              <p:cNvSpPr>
                <a:spLocks noChangeArrowheads="1"/>
              </p:cNvSpPr>
              <p:nvPr/>
            </p:nvSpPr>
            <p:spPr bwMode="auto">
              <a:xfrm>
                <a:off x="2372" y="1652"/>
                <a:ext cx="126" cy="341"/>
              </a:xfrm>
              <a:custGeom>
                <a:gdLst>
                  <a:gd fmla="*/ 0 w 75" name="T0"/>
                  <a:gd fmla="*/ 341 h 192" name="T1"/>
                  <a:gd fmla="*/ 84 w 75" name="T2"/>
                  <a:gd fmla="*/ 291 h 192" name="T3"/>
                  <a:gd fmla="*/ 109 w 75" name="T4"/>
                  <a:gd fmla="*/ 0 h 192" name="T5"/>
                  <a:gd fmla="*/ 57 w 75" name="T6"/>
                  <a:gd fmla="*/ 73 h 192" name="T7"/>
                  <a:gd fmla="*/ 0 w 75" name="T8"/>
                  <a:gd fmla="*/ 341 h 19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5" name="T15"/>
                  <a:gd fmla="*/ 0 h 192" name="T16"/>
                  <a:gd fmla="*/ 75 w 75" name="T17"/>
                  <a:gd fmla="*/ 192 h 19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2" w="75">
                    <a:moveTo>
                      <a:pt x="0" y="192"/>
                    </a:moveTo>
                    <a:cubicBezTo>
                      <a:pt x="50" y="164"/>
                      <a:pt x="50" y="164"/>
                      <a:pt x="50" y="164"/>
                    </a:cubicBezTo>
                    <a:cubicBezTo>
                      <a:pt x="75" y="13"/>
                      <a:pt x="65" y="0"/>
                      <a:pt x="65" y="0"/>
                    </a:cubicBezTo>
                    <a:cubicBezTo>
                      <a:pt x="34" y="41"/>
                      <a:pt x="34" y="41"/>
                      <a:pt x="34" y="41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E181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0" name="Freeform 554"/>
              <p:cNvSpPr>
                <a:spLocks noChangeArrowheads="1"/>
              </p:cNvSpPr>
              <p:nvPr/>
            </p:nvSpPr>
            <p:spPr bwMode="auto">
              <a:xfrm>
                <a:off x="2355" y="1931"/>
                <a:ext cx="225" cy="122"/>
              </a:xfrm>
              <a:custGeom>
                <a:gdLst>
                  <a:gd fmla="*/ 0 w 225" name="T0"/>
                  <a:gd fmla="*/ 76 h 122" name="T1"/>
                  <a:gd fmla="*/ 172 w 225" name="T2"/>
                  <a:gd fmla="*/ 122 h 122" name="T3"/>
                  <a:gd fmla="*/ 225 w 225" name="T4"/>
                  <a:gd fmla="*/ 46 h 122" name="T5"/>
                  <a:gd fmla="*/ 54 w 225" name="T6"/>
                  <a:gd fmla="*/ 0 h 122" name="T7"/>
                  <a:gd fmla="*/ 0 w 225" name="T8"/>
                  <a:gd fmla="*/ 76 h 12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25" name="T15"/>
                  <a:gd fmla="*/ 0 h 122" name="T16"/>
                  <a:gd fmla="*/ 225 w 225" name="T17"/>
                  <a:gd fmla="*/ 122 h 12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2" w="225">
                    <a:moveTo>
                      <a:pt x="0" y="76"/>
                    </a:moveTo>
                    <a:lnTo>
                      <a:pt x="172" y="122"/>
                    </a:lnTo>
                    <a:lnTo>
                      <a:pt x="225" y="46"/>
                    </a:lnTo>
                    <a:lnTo>
                      <a:pt x="54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9F2E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1" name="Freeform 555"/>
              <p:cNvSpPr>
                <a:spLocks noChangeArrowheads="1"/>
              </p:cNvSpPr>
              <p:nvPr/>
            </p:nvSpPr>
            <p:spPr bwMode="auto">
              <a:xfrm>
                <a:off x="2355" y="1931"/>
                <a:ext cx="172" cy="122"/>
              </a:xfrm>
              <a:custGeom>
                <a:gdLst>
                  <a:gd fmla="*/ 0 w 172" name="T0"/>
                  <a:gd fmla="*/ 76 h 122" name="T1"/>
                  <a:gd fmla="*/ 172 w 172" name="T2"/>
                  <a:gd fmla="*/ 122 h 122" name="T3"/>
                  <a:gd fmla="*/ 54 w 172" name="T4"/>
                  <a:gd fmla="*/ 0 h 122" name="T5"/>
                  <a:gd fmla="*/ 0 w 172" name="T6"/>
                  <a:gd fmla="*/ 76 h 1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2" name="T12"/>
                  <a:gd fmla="*/ 0 h 122" name="T13"/>
                  <a:gd fmla="*/ 172 w 172" name="T14"/>
                  <a:gd fmla="*/ 122 h 1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2" w="172">
                    <a:moveTo>
                      <a:pt x="0" y="76"/>
                    </a:moveTo>
                    <a:lnTo>
                      <a:pt x="172" y="122"/>
                    </a:lnTo>
                    <a:lnTo>
                      <a:pt x="54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5E9D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2" name="Freeform 556"/>
              <p:cNvSpPr>
                <a:spLocks noChangeArrowheads="1"/>
              </p:cNvSpPr>
              <p:nvPr/>
            </p:nvSpPr>
            <p:spPr bwMode="auto">
              <a:xfrm>
                <a:off x="2355" y="1517"/>
                <a:ext cx="115" cy="490"/>
              </a:xfrm>
              <a:custGeom>
                <a:gdLst>
                  <a:gd fmla="*/ 54 w 68" name="T0"/>
                  <a:gd fmla="*/ 414 h 276" name="T1"/>
                  <a:gd fmla="*/ 0 w 68" name="T2"/>
                  <a:gd fmla="*/ 490 h 276" name="T3"/>
                  <a:gd fmla="*/ 115 w 68" name="T4"/>
                  <a:gd fmla="*/ 0 h 276" name="T5"/>
                  <a:gd fmla="*/ 54 w 68" name="T6"/>
                  <a:gd fmla="*/ 414 h 27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8" name="T12"/>
                  <a:gd fmla="*/ 0 h 276" name="T13"/>
                  <a:gd fmla="*/ 68 w 68" name="T14"/>
                  <a:gd fmla="*/ 276 h 27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6" w="68">
                    <a:moveTo>
                      <a:pt x="32" y="233"/>
                    </a:moveTo>
                    <a:cubicBezTo>
                      <a:pt x="0" y="276"/>
                      <a:pt x="0" y="276"/>
                      <a:pt x="0" y="276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60" y="122"/>
                      <a:pt x="32" y="23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3" name="Freeform 557"/>
              <p:cNvSpPr>
                <a:spLocks noChangeArrowheads="1"/>
              </p:cNvSpPr>
              <p:nvPr/>
            </p:nvSpPr>
            <p:spPr bwMode="auto">
              <a:xfrm>
                <a:off x="2315" y="2109"/>
                <a:ext cx="62" cy="266"/>
              </a:xfrm>
              <a:custGeom>
                <a:gdLst>
                  <a:gd fmla="*/ 27 w 37" name="T0"/>
                  <a:gd fmla="*/ 0 h 150" name="T1"/>
                  <a:gd fmla="*/ 59 w 37" name="T2"/>
                  <a:gd fmla="*/ 181 h 150" name="T3"/>
                  <a:gd fmla="*/ 32 w 37" name="T4"/>
                  <a:gd fmla="*/ 259 h 150" name="T5"/>
                  <a:gd fmla="*/ 22 w 37" name="T6"/>
                  <a:gd fmla="*/ 264 h 150" name="T7"/>
                  <a:gd fmla="*/ 23 w 37" name="T8"/>
                  <a:gd fmla="*/ 250 h 150" name="T9"/>
                  <a:gd fmla="*/ 52 w 37" name="T10"/>
                  <a:gd fmla="*/ 186 h 150" name="T11"/>
                  <a:gd fmla="*/ 0 w 37" name="T12"/>
                  <a:gd fmla="*/ 11 h 150" name="T13"/>
                  <a:gd fmla="*/ 27 w 37" name="T14"/>
                  <a:gd fmla="*/ 0 h 15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7" name="T24"/>
                  <a:gd fmla="*/ 0 h 150" name="T25"/>
                  <a:gd fmla="*/ 37 w 37" name="T26"/>
                  <a:gd fmla="*/ 150 h 150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50" w="37">
                    <a:moveTo>
                      <a:pt x="16" y="0"/>
                    </a:moveTo>
                    <a:cubicBezTo>
                      <a:pt x="16" y="0"/>
                      <a:pt x="33" y="85"/>
                      <a:pt x="35" y="102"/>
                    </a:cubicBezTo>
                    <a:cubicBezTo>
                      <a:pt x="37" y="123"/>
                      <a:pt x="19" y="146"/>
                      <a:pt x="19" y="146"/>
                    </a:cubicBezTo>
                    <a:cubicBezTo>
                      <a:pt x="19" y="146"/>
                      <a:pt x="15" y="150"/>
                      <a:pt x="13" y="149"/>
                    </a:cubicBezTo>
                    <a:cubicBezTo>
                      <a:pt x="12" y="147"/>
                      <a:pt x="11" y="146"/>
                      <a:pt x="14" y="141"/>
                    </a:cubicBezTo>
                    <a:cubicBezTo>
                      <a:pt x="21" y="127"/>
                      <a:pt x="32" y="118"/>
                      <a:pt x="31" y="105"/>
                    </a:cubicBezTo>
                    <a:cubicBezTo>
                      <a:pt x="30" y="93"/>
                      <a:pt x="21" y="27"/>
                      <a:pt x="0" y="6"/>
                    </a:cubicBezTo>
                    <a:cubicBezTo>
                      <a:pt x="16" y="0"/>
                      <a:pt x="16" y="0"/>
                      <a:pt x="16" y="0"/>
                    </a:cubicBezTo>
                  </a:path>
                </a:pathLst>
              </a:custGeom>
              <a:solidFill>
                <a:srgbClr val="6F2B4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4" name="Freeform 558"/>
              <p:cNvSpPr>
                <a:spLocks noChangeArrowheads="1"/>
              </p:cNvSpPr>
              <p:nvPr/>
            </p:nvSpPr>
            <p:spPr bwMode="auto">
              <a:xfrm>
                <a:off x="2265" y="2132"/>
                <a:ext cx="149" cy="223"/>
              </a:xfrm>
              <a:custGeom>
                <a:gdLst>
                  <a:gd fmla="*/ 149 w 89" name="T0"/>
                  <a:gd fmla="*/ 216 h 126" name="T1"/>
                  <a:gd fmla="*/ 75 w 89" name="T2"/>
                  <a:gd fmla="*/ 48 h 126" name="T3"/>
                  <a:gd fmla="*/ 10 w 89" name="T4"/>
                  <a:gd fmla="*/ 2 h 126" name="T5"/>
                  <a:gd fmla="*/ 0 w 89" name="T6"/>
                  <a:gd fmla="*/ 4 h 126" name="T7"/>
                  <a:gd fmla="*/ 8 w 89" name="T8"/>
                  <a:gd fmla="*/ 14 h 126" name="T9"/>
                  <a:gd fmla="*/ 67 w 89" name="T10"/>
                  <a:gd fmla="*/ 48 h 126" name="T11"/>
                  <a:gd fmla="*/ 122 w 89" name="T12"/>
                  <a:gd fmla="*/ 223 h 126" name="T13"/>
                  <a:gd fmla="*/ 149 w 89" name="T14"/>
                  <a:gd fmla="*/ 216 h 12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89" name="T24"/>
                  <a:gd fmla="*/ 0 h 126" name="T25"/>
                  <a:gd fmla="*/ 89 w 89" name="T26"/>
                  <a:gd fmla="*/ 126 h 126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25" w="89">
                    <a:moveTo>
                      <a:pt x="89" y="122"/>
                    </a:moveTo>
                    <a:cubicBezTo>
                      <a:pt x="89" y="122"/>
                      <a:pt x="54" y="42"/>
                      <a:pt x="45" y="27"/>
                    </a:cubicBezTo>
                    <a:cubicBezTo>
                      <a:pt x="34" y="9"/>
                      <a:pt x="6" y="1"/>
                      <a:pt x="6" y="1"/>
                    </a:cubicBezTo>
                    <a:cubicBezTo>
                      <a:pt x="6" y="1"/>
                      <a:pt x="1" y="0"/>
                      <a:pt x="0" y="2"/>
                    </a:cubicBezTo>
                    <a:cubicBezTo>
                      <a:pt x="0" y="4"/>
                      <a:pt x="0" y="6"/>
                      <a:pt x="5" y="8"/>
                    </a:cubicBezTo>
                    <a:cubicBezTo>
                      <a:pt x="19" y="15"/>
                      <a:pt x="33" y="17"/>
                      <a:pt x="40" y="27"/>
                    </a:cubicBezTo>
                    <a:cubicBezTo>
                      <a:pt x="46" y="38"/>
                      <a:pt x="77" y="97"/>
                      <a:pt x="73" y="126"/>
                    </a:cubicBezTo>
                    <a:cubicBezTo>
                      <a:pt x="89" y="122"/>
                      <a:pt x="89" y="122"/>
                      <a:pt x="89" y="122"/>
                    </a:cubicBezTo>
                  </a:path>
                </a:pathLst>
              </a:custGeom>
              <a:solidFill>
                <a:srgbClr val="6F2B4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5" name="Freeform 559"/>
              <p:cNvSpPr>
                <a:spLocks noChangeArrowheads="1" noEditPoints="1"/>
              </p:cNvSpPr>
              <p:nvPr/>
            </p:nvSpPr>
            <p:spPr bwMode="auto">
              <a:xfrm>
                <a:off x="2288" y="2109"/>
                <a:ext cx="128" cy="252"/>
              </a:xfrm>
              <a:custGeom>
                <a:gdLst>
                  <a:gd fmla="*/ 128 w 76" name="T0"/>
                  <a:gd fmla="*/ 240 h 142" name="T1"/>
                  <a:gd fmla="*/ 125 w 76" name="T2"/>
                  <a:gd fmla="*/ 218 h 142" name="T3"/>
                  <a:gd fmla="*/ 116 w 76" name="T4"/>
                  <a:gd fmla="*/ 181 h 142" name="T5"/>
                  <a:gd fmla="*/ 104 w 76" name="T6"/>
                  <a:gd fmla="*/ 153 h 142" name="T7"/>
                  <a:gd fmla="*/ 104 w 76" name="T8"/>
                  <a:gd fmla="*/ 153 h 142" name="T9"/>
                  <a:gd fmla="*/ 93 w 76" name="T10"/>
                  <a:gd fmla="*/ 119 h 142" name="T11"/>
                  <a:gd fmla="*/ 84 w 76" name="T12"/>
                  <a:gd fmla="*/ 85 h 142" name="T13"/>
                  <a:gd fmla="*/ 84 w 76" name="T14"/>
                  <a:gd fmla="*/ 85 h 142" name="T15"/>
                  <a:gd fmla="*/ 77 w 76" name="T16"/>
                  <a:gd fmla="*/ 55 h 142" name="T17"/>
                  <a:gd fmla="*/ 64 w 76" name="T18"/>
                  <a:gd fmla="*/ 20 h 142" name="T19"/>
                  <a:gd fmla="*/ 54 w 76" name="T20"/>
                  <a:gd fmla="*/ 0 h 142" name="T21"/>
                  <a:gd fmla="*/ 22 w 76" name="T22"/>
                  <a:gd fmla="*/ 11 h 142" name="T23"/>
                  <a:gd fmla="*/ 17 w 76" name="T24"/>
                  <a:gd fmla="*/ 18 h 142" name="T25"/>
                  <a:gd fmla="*/ 17 w 76" name="T26"/>
                  <a:gd fmla="*/ 18 h 142" name="T27"/>
                  <a:gd fmla="*/ 15 w 76" name="T28"/>
                  <a:gd fmla="*/ 18 h 142" name="T29"/>
                  <a:gd fmla="*/ 15 w 76" name="T30"/>
                  <a:gd fmla="*/ 18 h 142" name="T31"/>
                  <a:gd fmla="*/ 8 w 76" name="T32"/>
                  <a:gd fmla="*/ 78 h 142" name="T33"/>
                  <a:gd fmla="*/ 54 w 76" name="T34"/>
                  <a:gd fmla="*/ 121 h 142" name="T35"/>
                  <a:gd fmla="*/ 67 w 76" name="T36"/>
                  <a:gd fmla="*/ 128 h 142" name="T37"/>
                  <a:gd fmla="*/ 61 w 76" name="T38"/>
                  <a:gd fmla="*/ 142 h 142" name="T39"/>
                  <a:gd fmla="*/ 47 w 76" name="T40"/>
                  <a:gd fmla="*/ 206 h 142" name="T41"/>
                  <a:gd fmla="*/ 86 w 76" name="T42"/>
                  <a:gd fmla="*/ 248 h 142" name="T43"/>
                  <a:gd fmla="*/ 86 w 76" name="T44"/>
                  <a:gd fmla="*/ 248 h 142" name="T45"/>
                  <a:gd fmla="*/ 88 w 76" name="T46"/>
                  <a:gd fmla="*/ 248 h 142" name="T47"/>
                  <a:gd fmla="*/ 88 w 76" name="T48"/>
                  <a:gd fmla="*/ 248 h 142" name="T49"/>
                  <a:gd fmla="*/ 96 w 76" name="T50"/>
                  <a:gd fmla="*/ 252 h 142" name="T51"/>
                  <a:gd fmla="*/ 128 w 76" name="T52"/>
                  <a:gd fmla="*/ 240 h 142" name="T53"/>
                  <a:gd fmla="*/ 57 w 76" name="T54"/>
                  <a:gd fmla="*/ 117 h 142" name="T55"/>
                  <a:gd fmla="*/ 10 w 76" name="T56"/>
                  <a:gd fmla="*/ 78 h 142" name="T57"/>
                  <a:gd fmla="*/ 27 w 76" name="T58"/>
                  <a:gd fmla="*/ 20 h 142" name="T59"/>
                  <a:gd fmla="*/ 72 w 76" name="T60"/>
                  <a:gd fmla="*/ 57 h 142" name="T61"/>
                  <a:gd fmla="*/ 57 w 76" name="T62"/>
                  <a:gd fmla="*/ 117 h 142" name="T63"/>
                  <a:gd fmla="*/ 49 w 76" name="T64"/>
                  <a:gd fmla="*/ 202 h 142" name="T65"/>
                  <a:gd fmla="*/ 66 w 76" name="T66"/>
                  <a:gd fmla="*/ 144 h 142" name="T67"/>
                  <a:gd fmla="*/ 111 w 76" name="T68"/>
                  <a:gd fmla="*/ 181 h 142" name="T69"/>
                  <a:gd fmla="*/ 94 w 76" name="T70"/>
                  <a:gd fmla="*/ 241 h 142" name="T71"/>
                  <a:gd fmla="*/ 49 w 76" name="T72"/>
                  <a:gd fmla="*/ 202 h 142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w 76" name="T111"/>
                  <a:gd fmla="*/ 0 h 142" name="T112"/>
                  <a:gd fmla="*/ 76 w 76" name="T113"/>
                  <a:gd fmla="*/ 142 h 142" name="T114"/>
                </a:gdLst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b="T114" l="T111" r="T113" t="T112"/>
                <a:pathLst>
                  <a:path h="142" w="76">
                    <a:moveTo>
                      <a:pt x="76" y="135"/>
                    </a:moveTo>
                    <a:cubicBezTo>
                      <a:pt x="76" y="133"/>
                      <a:pt x="75" y="127"/>
                      <a:pt x="74" y="123"/>
                    </a:cubicBezTo>
                    <a:cubicBezTo>
                      <a:pt x="74" y="118"/>
                      <a:pt x="72" y="112"/>
                      <a:pt x="69" y="102"/>
                    </a:cubicBezTo>
                    <a:cubicBezTo>
                      <a:pt x="66" y="95"/>
                      <a:pt x="64" y="90"/>
                      <a:pt x="62" y="86"/>
                    </a:cubicBezTo>
                    <a:cubicBezTo>
                      <a:pt x="62" y="86"/>
                      <a:pt x="62" y="86"/>
                      <a:pt x="62" y="86"/>
                    </a:cubicBezTo>
                    <a:cubicBezTo>
                      <a:pt x="62" y="86"/>
                      <a:pt x="57" y="75"/>
                      <a:pt x="55" y="67"/>
                    </a:cubicBezTo>
                    <a:cubicBezTo>
                      <a:pt x="52" y="60"/>
                      <a:pt x="50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49" y="44"/>
                      <a:pt x="48" y="38"/>
                      <a:pt x="46" y="31"/>
                    </a:cubicBezTo>
                    <a:cubicBezTo>
                      <a:pt x="43" y="21"/>
                      <a:pt x="40" y="15"/>
                      <a:pt x="38" y="11"/>
                    </a:cubicBezTo>
                    <a:cubicBezTo>
                      <a:pt x="36" y="7"/>
                      <a:pt x="33" y="1"/>
                      <a:pt x="32" y="0"/>
                    </a:cubicBezTo>
                    <a:cubicBezTo>
                      <a:pt x="24" y="1"/>
                      <a:pt x="20" y="2"/>
                      <a:pt x="13" y="6"/>
                    </a:cubicBezTo>
                    <a:cubicBezTo>
                      <a:pt x="13" y="7"/>
                      <a:pt x="11" y="9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" y="17"/>
                      <a:pt x="0" y="30"/>
                      <a:pt x="5" y="44"/>
                    </a:cubicBezTo>
                    <a:cubicBezTo>
                      <a:pt x="10" y="59"/>
                      <a:pt x="20" y="70"/>
                      <a:pt x="32" y="68"/>
                    </a:cubicBezTo>
                    <a:cubicBezTo>
                      <a:pt x="35" y="68"/>
                      <a:pt x="38" y="69"/>
                      <a:pt x="40" y="72"/>
                    </a:cubicBezTo>
                    <a:cubicBezTo>
                      <a:pt x="41" y="76"/>
                      <a:pt x="38" y="78"/>
                      <a:pt x="36" y="80"/>
                    </a:cubicBezTo>
                    <a:cubicBezTo>
                      <a:pt x="25" y="85"/>
                      <a:pt x="23" y="100"/>
                      <a:pt x="28" y="116"/>
                    </a:cubicBezTo>
                    <a:cubicBezTo>
                      <a:pt x="32" y="130"/>
                      <a:pt x="41" y="140"/>
                      <a:pt x="51" y="140"/>
                    </a:cubicBezTo>
                    <a:cubicBezTo>
                      <a:pt x="51" y="140"/>
                      <a:pt x="51" y="140"/>
                      <a:pt x="51" y="140"/>
                    </a:cubicBezTo>
                    <a:cubicBezTo>
                      <a:pt x="52" y="140"/>
                      <a:pt x="52" y="140"/>
                      <a:pt x="52" y="140"/>
                    </a:cubicBezTo>
                    <a:cubicBezTo>
                      <a:pt x="52" y="140"/>
                      <a:pt x="52" y="140"/>
                      <a:pt x="52" y="140"/>
                    </a:cubicBezTo>
                    <a:cubicBezTo>
                      <a:pt x="53" y="140"/>
                      <a:pt x="56" y="140"/>
                      <a:pt x="57" y="142"/>
                    </a:cubicBezTo>
                    <a:cubicBezTo>
                      <a:pt x="64" y="140"/>
                      <a:pt x="69" y="139"/>
                      <a:pt x="76" y="135"/>
                    </a:cubicBezTo>
                    <a:moveTo>
                      <a:pt x="34" y="66"/>
                    </a:moveTo>
                    <a:cubicBezTo>
                      <a:pt x="22" y="70"/>
                      <a:pt x="11" y="59"/>
                      <a:pt x="6" y="44"/>
                    </a:cubicBezTo>
                    <a:cubicBezTo>
                      <a:pt x="1" y="29"/>
                      <a:pt x="3" y="15"/>
                      <a:pt x="16" y="11"/>
                    </a:cubicBezTo>
                    <a:cubicBezTo>
                      <a:pt x="28" y="7"/>
                      <a:pt x="35" y="7"/>
                      <a:pt x="43" y="32"/>
                    </a:cubicBezTo>
                    <a:cubicBezTo>
                      <a:pt x="52" y="61"/>
                      <a:pt x="46" y="62"/>
                      <a:pt x="34" y="66"/>
                    </a:cubicBezTo>
                    <a:moveTo>
                      <a:pt x="29" y="114"/>
                    </a:moveTo>
                    <a:cubicBezTo>
                      <a:pt x="24" y="99"/>
                      <a:pt x="27" y="85"/>
                      <a:pt x="39" y="81"/>
                    </a:cubicBezTo>
                    <a:cubicBezTo>
                      <a:pt x="51" y="77"/>
                      <a:pt x="57" y="74"/>
                      <a:pt x="66" y="102"/>
                    </a:cubicBezTo>
                    <a:cubicBezTo>
                      <a:pt x="74" y="127"/>
                      <a:pt x="68" y="132"/>
                      <a:pt x="56" y="136"/>
                    </a:cubicBezTo>
                    <a:cubicBezTo>
                      <a:pt x="43" y="140"/>
                      <a:pt x="34" y="129"/>
                      <a:pt x="29" y="114"/>
                    </a:cubicBezTo>
                  </a:path>
                </a:pathLst>
              </a:custGeom>
              <a:solidFill>
                <a:srgbClr val="F04C4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id="6606" name="Picture 560"/>
              <p:cNvPicPr>
                <a:picLocks noChangeArrowheads="1" noChangeAspect="1"/>
              </p:cNvPicPr>
              <p:nvPr/>
            </p:nvPicPr>
            <p:blipFill>
              <a:blip r:embed="rId47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01" y="2120"/>
                <a:ext cx="7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sp>
            <p:nvSpPr>
              <p:cNvPr id="6607" name="Freeform 561"/>
              <p:cNvSpPr>
                <a:spLocks noChangeArrowheads="1" noEditPoints="1"/>
              </p:cNvSpPr>
              <p:nvPr/>
            </p:nvSpPr>
            <p:spPr bwMode="auto">
              <a:xfrm>
                <a:off x="2298" y="2132"/>
                <a:ext cx="71" cy="85"/>
              </a:xfrm>
              <a:custGeom>
                <a:gdLst>
                  <a:gd fmla="*/ 69 w 42" name="T0"/>
                  <a:gd fmla="*/ 57 h 48" name="T1"/>
                  <a:gd fmla="*/ 64 w 42" name="T2"/>
                  <a:gd fmla="*/ 85 h 48" name="T3"/>
                  <a:gd fmla="*/ 64 w 42" name="T4"/>
                  <a:gd fmla="*/ 85 h 48" name="T5"/>
                  <a:gd fmla="*/ 71 w 42" name="T6"/>
                  <a:gd fmla="*/ 71 h 48" name="T7"/>
                  <a:gd fmla="*/ 69 w 42" name="T8"/>
                  <a:gd fmla="*/ 57 h 48" name="T9"/>
                  <a:gd fmla="*/ 69 w 42" name="T10"/>
                  <a:gd fmla="*/ 57 h 48" name="T11"/>
                  <a:gd fmla="*/ 8 w 42" name="T12"/>
                  <a:gd fmla="*/ 0 h 48" name="T13"/>
                  <a:gd fmla="*/ 0 w 42" name="T14"/>
                  <a:gd fmla="*/ 11 h 48" name="T15"/>
                  <a:gd fmla="*/ 42 w 42" name="T16"/>
                  <a:gd fmla="*/ 35 h 48" name="T17"/>
                  <a:gd fmla="*/ 41 w 42" name="T18"/>
                  <a:gd fmla="*/ 32 h 48" name="T19"/>
                  <a:gd fmla="*/ 8 w 42" name="T20"/>
                  <a:gd fmla="*/ 0 h 48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42" name="T33"/>
                  <a:gd fmla="*/ 0 h 48" name="T34"/>
                  <a:gd fmla="*/ 42 w 42" name="T35"/>
                  <a:gd fmla="*/ 48 h 48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8" w="42">
                    <a:moveTo>
                      <a:pt x="41" y="32"/>
                    </a:moveTo>
                    <a:cubicBezTo>
                      <a:pt x="42" y="41"/>
                      <a:pt x="41" y="46"/>
                      <a:pt x="38" y="48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40" y="47"/>
                      <a:pt x="42" y="44"/>
                      <a:pt x="42" y="40"/>
                    </a:cubicBezTo>
                    <a:cubicBezTo>
                      <a:pt x="42" y="38"/>
                      <a:pt x="41" y="35"/>
                      <a:pt x="41" y="32"/>
                    </a:cubicBezTo>
                    <a:cubicBezTo>
                      <a:pt x="41" y="32"/>
                      <a:pt x="41" y="32"/>
                      <a:pt x="41" y="32"/>
                    </a:cubicBezTo>
                    <a:moveTo>
                      <a:pt x="5" y="0"/>
                    </a:moveTo>
                    <a:cubicBezTo>
                      <a:pt x="3" y="2"/>
                      <a:pt x="1" y="4"/>
                      <a:pt x="0" y="6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19"/>
                      <a:pt x="25" y="18"/>
                      <a:pt x="24" y="18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solidFill>
                <a:srgbClr val="A796B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8" name="Freeform 562"/>
              <p:cNvSpPr>
                <a:spLocks noChangeArrowheads="1" noEditPoints="1"/>
              </p:cNvSpPr>
              <p:nvPr/>
            </p:nvSpPr>
            <p:spPr bwMode="auto">
              <a:xfrm>
                <a:off x="2322" y="2125"/>
                <a:ext cx="40" cy="94"/>
              </a:xfrm>
              <a:custGeom>
                <a:gdLst>
                  <a:gd fmla="*/ 40 w 24" name="T0"/>
                  <a:gd fmla="*/ 92 h 53" name="T1"/>
                  <a:gd fmla="*/ 37 w 24" name="T2"/>
                  <a:gd fmla="*/ 94 h 53" name="T3"/>
                  <a:gd fmla="*/ 37 w 24" name="T4"/>
                  <a:gd fmla="*/ 94 h 53" name="T5"/>
                  <a:gd fmla="*/ 40 w 24" name="T6"/>
                  <a:gd fmla="*/ 92 h 53" name="T7"/>
                  <a:gd fmla="*/ 40 w 24" name="T8"/>
                  <a:gd fmla="*/ 92 h 53" name="T9"/>
                  <a:gd fmla="*/ 8 w 24" name="T10"/>
                  <a:gd fmla="*/ 0 h 53" name="T11"/>
                  <a:gd fmla="*/ 8 w 24" name="T12"/>
                  <a:gd fmla="*/ 0 h 53" name="T13"/>
                  <a:gd fmla="*/ 0 w 24" name="T14"/>
                  <a:gd fmla="*/ 2 h 53" name="T15"/>
                  <a:gd fmla="*/ 17 w 24" name="T16"/>
                  <a:gd fmla="*/ 39 h 53" name="T17"/>
                  <a:gd fmla="*/ 18 w 24" name="T18"/>
                  <a:gd fmla="*/ 43 h 53" name="T19"/>
                  <a:gd fmla="*/ 33 w 24" name="T20"/>
                  <a:gd fmla="*/ 50 h 53" name="T21"/>
                  <a:gd fmla="*/ 25 w 24" name="T22"/>
                  <a:gd fmla="*/ 11 h 53" name="T23"/>
                  <a:gd fmla="*/ 8 w 24" name="T24"/>
                  <a:gd fmla="*/ 0 h 53" name="T25"/>
                  <a:gd fmla="*/ 8 w 24" name="T26"/>
                  <a:gd fmla="*/ 0 h 53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24" name="T42"/>
                  <a:gd fmla="*/ 0 h 53" name="T43"/>
                  <a:gd fmla="*/ 24 w 24" name="T44"/>
                  <a:gd fmla="*/ 53 h 53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52" w="24">
                    <a:moveTo>
                      <a:pt x="24" y="52"/>
                    </a:moveTo>
                    <a:cubicBezTo>
                      <a:pt x="24" y="53"/>
                      <a:pt x="23" y="53"/>
                      <a:pt x="22" y="53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3" y="53"/>
                      <a:pt x="24" y="53"/>
                      <a:pt x="24" y="52"/>
                    </a:cubicBezTo>
                    <a:cubicBezTo>
                      <a:pt x="24" y="52"/>
                      <a:pt x="24" y="52"/>
                      <a:pt x="24" y="52"/>
                    </a:cubicBezTo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0" y="1"/>
                    </a:cubicBezTo>
                    <a:cubicBezTo>
                      <a:pt x="4" y="6"/>
                      <a:pt x="7" y="14"/>
                      <a:pt x="10" y="22"/>
                    </a:cubicBezTo>
                    <a:cubicBezTo>
                      <a:pt x="11" y="22"/>
                      <a:pt x="11" y="23"/>
                      <a:pt x="11" y="24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18" y="20"/>
                      <a:pt x="16" y="12"/>
                      <a:pt x="15" y="6"/>
                    </a:cubicBezTo>
                    <a:cubicBezTo>
                      <a:pt x="12" y="2"/>
                      <a:pt x="9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solidFill>
                <a:srgbClr val="62305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09" name="Freeform 563"/>
              <p:cNvSpPr>
                <a:spLocks noChangeArrowheads="1"/>
              </p:cNvSpPr>
              <p:nvPr/>
            </p:nvSpPr>
            <p:spPr bwMode="auto">
              <a:xfrm>
                <a:off x="2352" y="2219"/>
                <a:ext cx="7" cy="3"/>
              </a:xfrm>
              <a:custGeom>
                <a:gdLst>
                  <a:gd fmla="*/ 7 w 4" name="T0"/>
                  <a:gd fmla="*/ 0 h 2" name="T1"/>
                  <a:gd fmla="*/ 0 w 4" name="T2"/>
                  <a:gd fmla="*/ 3 h 2" name="T3"/>
                  <a:gd fmla="*/ 7 w 4" name="T4"/>
                  <a:gd fmla="*/ 0 h 2" name="T5"/>
                  <a:gd fmla="*/ 7 w 4" name="T6"/>
                  <a:gd fmla="*/ 0 h 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" name="T12"/>
                  <a:gd fmla="*/ 0 h 2" name="T13"/>
                  <a:gd fmla="*/ 4 w 4" name="T14"/>
                  <a:gd fmla="*/ 2 h 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" w="4">
                    <a:moveTo>
                      <a:pt x="4" y="0"/>
                    </a:moveTo>
                    <a:cubicBezTo>
                      <a:pt x="3" y="1"/>
                      <a:pt x="2" y="2"/>
                      <a:pt x="0" y="2"/>
                    </a:cubicBezTo>
                    <a:cubicBezTo>
                      <a:pt x="2" y="2"/>
                      <a:pt x="3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62305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0" name="Freeform 564"/>
              <p:cNvSpPr>
                <a:spLocks noChangeArrowheads="1" noEditPoints="1"/>
              </p:cNvSpPr>
              <p:nvPr/>
            </p:nvSpPr>
            <p:spPr bwMode="auto">
              <a:xfrm>
                <a:off x="2298" y="2125"/>
                <a:ext cx="71" cy="78"/>
              </a:xfrm>
              <a:custGeom>
                <a:gdLst>
                  <a:gd fmla="*/ 63 w 42" name="T0"/>
                  <a:gd fmla="*/ 41 h 44" name="T1"/>
                  <a:gd fmla="*/ 63 w 42" name="T2"/>
                  <a:gd fmla="*/ 41 h 44" name="T3"/>
                  <a:gd fmla="*/ 69 w 42" name="T4"/>
                  <a:gd fmla="*/ 64 h 44" name="T5"/>
                  <a:gd fmla="*/ 71 w 42" name="T6"/>
                  <a:gd fmla="*/ 78 h 44" name="T7"/>
                  <a:gd fmla="*/ 63 w 42" name="T8"/>
                  <a:gd fmla="*/ 41 h 44" name="T9"/>
                  <a:gd fmla="*/ 63 w 42" name="T10"/>
                  <a:gd fmla="*/ 41 h 44" name="T11"/>
                  <a:gd fmla="*/ 63 w 42" name="T12"/>
                  <a:gd fmla="*/ 41 h 44" name="T13"/>
                  <a:gd fmla="*/ 63 w 42" name="T14"/>
                  <a:gd fmla="*/ 41 h 44" name="T15"/>
                  <a:gd fmla="*/ 63 w 42" name="T16"/>
                  <a:gd fmla="*/ 41 h 44" name="T17"/>
                  <a:gd fmla="*/ 17 w 42" name="T18"/>
                  <a:gd fmla="*/ 4 h 44" name="T19"/>
                  <a:gd fmla="*/ 17 w 42" name="T20"/>
                  <a:gd fmla="*/ 4 h 44" name="T21"/>
                  <a:gd fmla="*/ 0 w 42" name="T22"/>
                  <a:gd fmla="*/ 18 h 44" name="T23"/>
                  <a:gd fmla="*/ 0 w 42" name="T24"/>
                  <a:gd fmla="*/ 18 h 44" name="T25"/>
                  <a:gd fmla="*/ 8 w 42" name="T26"/>
                  <a:gd fmla="*/ 7 h 44" name="T27"/>
                  <a:gd fmla="*/ 17 w 42" name="T28"/>
                  <a:gd fmla="*/ 4 h 44" name="T29"/>
                  <a:gd fmla="*/ 17 w 42" name="T30"/>
                  <a:gd fmla="*/ 4 h 44" name="T31"/>
                  <a:gd fmla="*/ 32 w 42" name="T32"/>
                  <a:gd fmla="*/ 0 h 44" name="T33"/>
                  <a:gd fmla="*/ 17 w 42" name="T34"/>
                  <a:gd fmla="*/ 4 h 44" name="T35"/>
                  <a:gd fmla="*/ 24 w 42" name="T36"/>
                  <a:gd fmla="*/ 2 h 44" name="T37"/>
                  <a:gd fmla="*/ 32 w 42" name="T38"/>
                  <a:gd fmla="*/ 0 h 44" name="T39"/>
                  <a:gd fmla="*/ 32 w 42" name="T40"/>
                  <a:gd fmla="*/ 0 h 44" name="T41"/>
                  <a:gd fmla="*/ 32 w 42" name="T42"/>
                  <a:gd fmla="*/ 0 h 44" name="T43"/>
                  <a:gd fmla="*/ 32 w 42" name="T44"/>
                  <a:gd fmla="*/ 0 h 44" name="T45"/>
                  <a:gd fmla="*/ 32 w 42" name="T46"/>
                  <a:gd fmla="*/ 0 h 44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w 42" name="T72"/>
                  <a:gd fmla="*/ 0 h 44" name="T73"/>
                  <a:gd fmla="*/ 42 w 42" name="T74"/>
                  <a:gd fmla="*/ 44 h 44" name="T75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T75" l="T72" r="T74" t="T73"/>
                <a:pathLst>
                  <a:path h="44" w="42"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9" y="29"/>
                      <a:pt x="40" y="33"/>
                      <a:pt x="41" y="36"/>
                    </a:cubicBezTo>
                    <a:cubicBezTo>
                      <a:pt x="41" y="39"/>
                      <a:pt x="42" y="42"/>
                      <a:pt x="42" y="44"/>
                    </a:cubicBezTo>
                    <a:cubicBezTo>
                      <a:pt x="42" y="39"/>
                      <a:pt x="40" y="3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0" y="2"/>
                    </a:moveTo>
                    <a:cubicBezTo>
                      <a:pt x="10" y="2"/>
                      <a:pt x="10" y="2"/>
                      <a:pt x="10" y="2"/>
                    </a:cubicBezTo>
                    <a:cubicBezTo>
                      <a:pt x="5" y="4"/>
                      <a:pt x="2" y="6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8"/>
                      <a:pt x="3" y="6"/>
                      <a:pt x="5" y="4"/>
                    </a:cubicBezTo>
                    <a:cubicBezTo>
                      <a:pt x="6" y="3"/>
                      <a:pt x="8" y="3"/>
                      <a:pt x="10" y="2"/>
                    </a:cubicBezTo>
                    <a:cubicBezTo>
                      <a:pt x="10" y="2"/>
                      <a:pt x="10" y="2"/>
                      <a:pt x="10" y="2"/>
                    </a:cubicBezTo>
                    <a:moveTo>
                      <a:pt x="19" y="0"/>
                    </a:moveTo>
                    <a:cubicBezTo>
                      <a:pt x="16" y="0"/>
                      <a:pt x="13" y="1"/>
                      <a:pt x="10" y="2"/>
                    </a:cubicBezTo>
                    <a:cubicBezTo>
                      <a:pt x="11" y="2"/>
                      <a:pt x="13" y="1"/>
                      <a:pt x="14" y="1"/>
                    </a:cubicBezTo>
                    <a:cubicBezTo>
                      <a:pt x="16" y="1"/>
                      <a:pt x="17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A0405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id="6611" name="Picture 565"/>
              <p:cNvPicPr>
                <a:picLocks noChangeArrowheads="1" noChangeAspect="1"/>
              </p:cNvPicPr>
              <p:nvPr/>
            </p:nvPicPr>
            <p:blipFill>
              <a:blip r:embed="rId48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75" y="2277"/>
                <a:ext cx="35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pic>
            <p:nvPicPr>
              <p:cNvPr id="6612" name="Picture 566"/>
              <p:cNvPicPr>
                <a:picLocks noChangeArrowheads="1" noChangeAspect="1"/>
              </p:cNvPicPr>
              <p:nvPr/>
            </p:nvPicPr>
            <p:blipFill>
              <a:blip r:embed="rId49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33" y="2243"/>
                <a:ext cx="68" cy="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sp>
            <p:nvSpPr>
              <p:cNvPr id="6613" name="Freeform 567"/>
              <p:cNvSpPr>
                <a:spLocks noChangeArrowheads="1"/>
              </p:cNvSpPr>
              <p:nvPr/>
            </p:nvSpPr>
            <p:spPr bwMode="auto">
              <a:xfrm>
                <a:off x="2335" y="2252"/>
                <a:ext cx="17" cy="18"/>
              </a:xfrm>
              <a:custGeom>
                <a:gdLst>
                  <a:gd fmla="*/ 17 w 10" name="T0"/>
                  <a:gd fmla="*/ 0 h 10" name="T1"/>
                  <a:gd fmla="*/ 0 w 10" name="T2"/>
                  <a:gd fmla="*/ 16 h 10" name="T3"/>
                  <a:gd fmla="*/ 3 w 10" name="T4"/>
                  <a:gd fmla="*/ 18 h 10" name="T5"/>
                  <a:gd fmla="*/ 17 w 10" name="T6"/>
                  <a:gd fmla="*/ 0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10" name="T13"/>
                  <a:gd fmla="*/ 10 w 10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10">
                    <a:moveTo>
                      <a:pt x="10" y="0"/>
                    </a:moveTo>
                    <a:cubicBezTo>
                      <a:pt x="6" y="2"/>
                      <a:pt x="2" y="5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A796B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4" name="Freeform 568"/>
              <p:cNvSpPr>
                <a:spLocks noChangeArrowheads="1"/>
              </p:cNvSpPr>
              <p:nvPr/>
            </p:nvSpPr>
            <p:spPr bwMode="auto">
              <a:xfrm>
                <a:off x="2360" y="2249"/>
                <a:ext cx="14" cy="39"/>
              </a:xfrm>
              <a:custGeom>
                <a:gdLst>
                  <a:gd fmla="*/ 4 w 8" name="T0"/>
                  <a:gd fmla="*/ 0 h 22" name="T1"/>
                  <a:gd fmla="*/ 0 w 8" name="T2"/>
                  <a:gd fmla="*/ 2 h 22" name="T3"/>
                  <a:gd fmla="*/ 5 w 8" name="T4"/>
                  <a:gd fmla="*/ 34 h 22" name="T5"/>
                  <a:gd fmla="*/ 14 w 8" name="T6"/>
                  <a:gd fmla="*/ 39 h 22" name="T7"/>
                  <a:gd fmla="*/ 11 w 8" name="T8"/>
                  <a:gd fmla="*/ 20 h 22" name="T9"/>
                  <a:gd fmla="*/ 4 w 8" name="T10"/>
                  <a:gd fmla="*/ 0 h 2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8" name="T18"/>
                  <a:gd fmla="*/ 0 h 22" name="T19"/>
                  <a:gd fmla="*/ 8 w 8" name="T20"/>
                  <a:gd fmla="*/ 22 h 2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2" w="8">
                    <a:moveTo>
                      <a:pt x="2" y="0"/>
                    </a:moveTo>
                    <a:cubicBezTo>
                      <a:pt x="1" y="0"/>
                      <a:pt x="1" y="0"/>
                      <a:pt x="0" y="1"/>
                    </a:cubicBezTo>
                    <a:cubicBezTo>
                      <a:pt x="1" y="8"/>
                      <a:pt x="2" y="14"/>
                      <a:pt x="3" y="19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7" y="19"/>
                      <a:pt x="7" y="15"/>
                      <a:pt x="6" y="11"/>
                    </a:cubicBezTo>
                    <a:cubicBezTo>
                      <a:pt x="5" y="7"/>
                      <a:pt x="3" y="3"/>
                      <a:pt x="2" y="0"/>
                    </a:cubicBezTo>
                  </a:path>
                </a:pathLst>
              </a:custGeom>
              <a:solidFill>
                <a:srgbClr val="62305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5" name="Freeform 569"/>
              <p:cNvSpPr>
                <a:spLocks noChangeArrowheads="1" noEditPoints="1"/>
              </p:cNvSpPr>
              <p:nvPr/>
            </p:nvSpPr>
            <p:spPr bwMode="auto">
              <a:xfrm>
                <a:off x="2364" y="2247"/>
                <a:ext cx="40" cy="100"/>
              </a:xfrm>
              <a:custGeom>
                <a:gdLst>
                  <a:gd fmla="*/ 40 w 24" name="T0"/>
                  <a:gd fmla="*/ 77 h 56" name="T1"/>
                  <a:gd fmla="*/ 25 w 24" name="T2"/>
                  <a:gd fmla="*/ 100 h 56" name="T3"/>
                  <a:gd fmla="*/ 25 w 24" name="T4"/>
                  <a:gd fmla="*/ 100 h 56" name="T5"/>
                  <a:gd fmla="*/ 40 w 24" name="T6"/>
                  <a:gd fmla="*/ 77 h 56" name="T7"/>
                  <a:gd fmla="*/ 40 w 24" name="T8"/>
                  <a:gd fmla="*/ 77 h 56" name="T9"/>
                  <a:gd fmla="*/ 7 w 24" name="T10"/>
                  <a:gd fmla="*/ 0 h 56" name="T11"/>
                  <a:gd fmla="*/ 7 w 24" name="T12"/>
                  <a:gd fmla="*/ 0 h 56" name="T13"/>
                  <a:gd fmla="*/ 0 w 24" name="T14"/>
                  <a:gd fmla="*/ 2 h 56" name="T15"/>
                  <a:gd fmla="*/ 7 w 24" name="T16"/>
                  <a:gd fmla="*/ 21 h 56" name="T17"/>
                  <a:gd fmla="*/ 13 w 24" name="T18"/>
                  <a:gd fmla="*/ 43 h 56" name="T19"/>
                  <a:gd fmla="*/ 28 w 24" name="T20"/>
                  <a:gd fmla="*/ 50 h 56" name="T21"/>
                  <a:gd fmla="*/ 25 w 24" name="T22"/>
                  <a:gd fmla="*/ 39 h 56" name="T23"/>
                  <a:gd fmla="*/ 8 w 24" name="T24"/>
                  <a:gd fmla="*/ 0 h 56" name="T25"/>
                  <a:gd fmla="*/ 7 w 24" name="T26"/>
                  <a:gd fmla="*/ 0 h 56" name="T27"/>
                  <a:gd fmla="*/ 7 w 24" name="T28"/>
                  <a:gd fmla="*/ 0 h 5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24" name="T45"/>
                  <a:gd fmla="*/ 0 h 56" name="T46"/>
                  <a:gd fmla="*/ 24 w 24" name="T47"/>
                  <a:gd fmla="*/ 56 h 56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56" w="24">
                    <a:moveTo>
                      <a:pt x="24" y="43"/>
                    </a:moveTo>
                    <a:cubicBezTo>
                      <a:pt x="24" y="51"/>
                      <a:pt x="21" y="54"/>
                      <a:pt x="15" y="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20" y="54"/>
                      <a:pt x="24" y="51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1" y="1"/>
                      <a:pt x="0" y="1"/>
                    </a:cubicBezTo>
                    <a:cubicBezTo>
                      <a:pt x="1" y="4"/>
                      <a:pt x="3" y="8"/>
                      <a:pt x="4" y="12"/>
                    </a:cubicBezTo>
                    <a:cubicBezTo>
                      <a:pt x="6" y="16"/>
                      <a:pt x="7" y="20"/>
                      <a:pt x="8" y="24"/>
                    </a:cubicBezTo>
                    <a:cubicBezTo>
                      <a:pt x="17" y="28"/>
                      <a:pt x="17" y="28"/>
                      <a:pt x="17" y="28"/>
                    </a:cubicBezTo>
                    <a:cubicBezTo>
                      <a:pt x="17" y="26"/>
                      <a:pt x="16" y="24"/>
                      <a:pt x="15" y="22"/>
                    </a:cubicBezTo>
                    <a:cubicBezTo>
                      <a:pt x="12" y="15"/>
                      <a:pt x="8" y="8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62305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6" name="Freeform 570"/>
              <p:cNvSpPr>
                <a:spLocks noChangeArrowheads="1" noEditPoints="1"/>
              </p:cNvSpPr>
              <p:nvPr/>
            </p:nvSpPr>
            <p:spPr bwMode="auto">
              <a:xfrm>
                <a:off x="2335" y="2247"/>
                <a:ext cx="69" cy="103"/>
              </a:xfrm>
              <a:custGeom>
                <a:gdLst>
                  <a:gd fmla="*/ 47 w 41" name="T0"/>
                  <a:gd fmla="*/ 103 h 58" name="T1"/>
                  <a:gd fmla="*/ 45 w 41" name="T2"/>
                  <a:gd fmla="*/ 103 h 58" name="T3"/>
                  <a:gd fmla="*/ 45 w 41" name="T4"/>
                  <a:gd fmla="*/ 103 h 58" name="T5"/>
                  <a:gd fmla="*/ 47 w 41" name="T6"/>
                  <a:gd fmla="*/ 103 h 58" name="T7"/>
                  <a:gd fmla="*/ 64 w 41" name="T8"/>
                  <a:gd fmla="*/ 43 h 58" name="T9"/>
                  <a:gd fmla="*/ 64 w 41" name="T10"/>
                  <a:gd fmla="*/ 43 h 58" name="T11"/>
                  <a:gd fmla="*/ 69 w 41" name="T12"/>
                  <a:gd fmla="*/ 76 h 58" name="T13"/>
                  <a:gd fmla="*/ 64 w 41" name="T14"/>
                  <a:gd fmla="*/ 43 h 58" name="T15"/>
                  <a:gd fmla="*/ 64 w 41" name="T16"/>
                  <a:gd fmla="*/ 43 h 58" name="T17"/>
                  <a:gd fmla="*/ 62 w 41" name="T18"/>
                  <a:gd fmla="*/ 43 h 58" name="T19"/>
                  <a:gd fmla="*/ 64 w 41" name="T20"/>
                  <a:gd fmla="*/ 43 h 58" name="T21"/>
                  <a:gd fmla="*/ 62 w 41" name="T22"/>
                  <a:gd fmla="*/ 43 h 58" name="T23"/>
                  <a:gd fmla="*/ 62 w 41" name="T24"/>
                  <a:gd fmla="*/ 41 h 58" name="T25"/>
                  <a:gd fmla="*/ 62 w 41" name="T26"/>
                  <a:gd fmla="*/ 41 h 58" name="T27"/>
                  <a:gd fmla="*/ 62 w 41" name="T28"/>
                  <a:gd fmla="*/ 41 h 58" name="T29"/>
                  <a:gd fmla="*/ 19 w 41" name="T30"/>
                  <a:gd fmla="*/ 5 h 58" name="T31"/>
                  <a:gd fmla="*/ 19 w 41" name="T32"/>
                  <a:gd fmla="*/ 5 h 58" name="T33"/>
                  <a:gd fmla="*/ 0 w 41" name="T34"/>
                  <a:gd fmla="*/ 21 h 58" name="T35"/>
                  <a:gd fmla="*/ 0 w 41" name="T36"/>
                  <a:gd fmla="*/ 21 h 58" name="T37"/>
                  <a:gd fmla="*/ 17 w 41" name="T38"/>
                  <a:gd fmla="*/ 5 h 58" name="T39"/>
                  <a:gd fmla="*/ 19 w 41" name="T40"/>
                  <a:gd fmla="*/ 5 h 58" name="T41"/>
                  <a:gd fmla="*/ 19 w 41" name="T42"/>
                  <a:gd fmla="*/ 5 h 58" name="T43"/>
                  <a:gd fmla="*/ 35 w 41" name="T44"/>
                  <a:gd fmla="*/ 0 h 58" name="T45"/>
                  <a:gd fmla="*/ 19 w 41" name="T46"/>
                  <a:gd fmla="*/ 5 h 58" name="T47"/>
                  <a:gd fmla="*/ 25 w 41" name="T48"/>
                  <a:gd fmla="*/ 4 h 58" name="T49"/>
                  <a:gd fmla="*/ 29 w 41" name="T50"/>
                  <a:gd fmla="*/ 2 h 58" name="T51"/>
                  <a:gd fmla="*/ 35 w 41" name="T52"/>
                  <a:gd fmla="*/ 0 h 58" name="T53"/>
                  <a:gd fmla="*/ 35 w 41" name="T54"/>
                  <a:gd fmla="*/ 0 h 58" name="T55"/>
                  <a:gd fmla="*/ 35 w 41" name="T56"/>
                  <a:gd fmla="*/ 0 h 58" name="T57"/>
                  <a:gd fmla="*/ 35 w 41" name="T58"/>
                  <a:gd fmla="*/ 0 h 58" name="T59"/>
                  <a:gd fmla="*/ 35 w 41" name="T60"/>
                  <a:gd fmla="*/ 0 h 58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w 41" name="T93"/>
                  <a:gd fmla="*/ 0 h 58" name="T94"/>
                  <a:gd fmla="*/ 41 w 41" name="T95"/>
                  <a:gd fmla="*/ 58 h 58" name="T96"/>
                </a:gdLst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b="T96" l="T93" r="T95" t="T94"/>
                <a:pathLst>
                  <a:path h="57" w="41">
                    <a:moveTo>
                      <a:pt x="28" y="58"/>
                    </a:moveTo>
                    <a:cubicBezTo>
                      <a:pt x="28" y="58"/>
                      <a:pt x="27" y="58"/>
                      <a:pt x="27" y="58"/>
                    </a:cubicBezTo>
                    <a:cubicBezTo>
                      <a:pt x="27" y="58"/>
                      <a:pt x="27" y="58"/>
                      <a:pt x="27" y="58"/>
                    </a:cubicBezTo>
                    <a:cubicBezTo>
                      <a:pt x="27" y="58"/>
                      <a:pt x="28" y="58"/>
                      <a:pt x="28" y="58"/>
                    </a:cubicBezTo>
                    <a:moveTo>
                      <a:pt x="38" y="24"/>
                    </a:moveTo>
                    <a:cubicBezTo>
                      <a:pt x="38" y="24"/>
                      <a:pt x="38" y="24"/>
                      <a:pt x="38" y="24"/>
                    </a:cubicBezTo>
                    <a:cubicBezTo>
                      <a:pt x="40" y="32"/>
                      <a:pt x="41" y="38"/>
                      <a:pt x="41" y="43"/>
                    </a:cubicBezTo>
                    <a:cubicBezTo>
                      <a:pt x="41" y="38"/>
                      <a:pt x="40" y="32"/>
                      <a:pt x="38" y="24"/>
                    </a:cubicBezTo>
                    <a:cubicBezTo>
                      <a:pt x="38" y="24"/>
                      <a:pt x="38" y="24"/>
                      <a:pt x="38" y="24"/>
                    </a:cubicBezTo>
                    <a:moveTo>
                      <a:pt x="37" y="24"/>
                    </a:moveTo>
                    <a:cubicBezTo>
                      <a:pt x="37" y="24"/>
                      <a:pt x="38" y="24"/>
                      <a:pt x="38" y="24"/>
                    </a:cubicBezTo>
                    <a:cubicBezTo>
                      <a:pt x="38" y="24"/>
                      <a:pt x="37" y="24"/>
                      <a:pt x="37" y="24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1" y="3"/>
                    </a:moveTo>
                    <a:cubicBezTo>
                      <a:pt x="11" y="3"/>
                      <a:pt x="11" y="3"/>
                      <a:pt x="11" y="3"/>
                    </a:cubicBezTo>
                    <a:cubicBezTo>
                      <a:pt x="6" y="4"/>
                      <a:pt x="2" y="8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8"/>
                      <a:pt x="6" y="5"/>
                      <a:pt x="10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moveTo>
                      <a:pt x="21" y="0"/>
                    </a:moveTo>
                    <a:cubicBezTo>
                      <a:pt x="18" y="0"/>
                      <a:pt x="15" y="2"/>
                      <a:pt x="11" y="3"/>
                    </a:cubicBezTo>
                    <a:cubicBezTo>
                      <a:pt x="12" y="2"/>
                      <a:pt x="14" y="2"/>
                      <a:pt x="15" y="2"/>
                    </a:cubicBezTo>
                    <a:cubicBezTo>
                      <a:pt x="16" y="1"/>
                      <a:pt x="16" y="1"/>
                      <a:pt x="17" y="1"/>
                    </a:cubicBezTo>
                    <a:cubicBezTo>
                      <a:pt x="18" y="1"/>
                      <a:pt x="20" y="0"/>
                      <a:pt x="21" y="0"/>
                    </a:cubicBezTo>
                    <a:moveTo>
                      <a:pt x="21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</a:path>
                </a:pathLst>
              </a:custGeom>
              <a:solidFill>
                <a:srgbClr val="A0405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7" name="Freeform 571"/>
              <p:cNvSpPr>
                <a:spLocks noChangeArrowheads="1" noEditPoints="1"/>
              </p:cNvSpPr>
              <p:nvPr/>
            </p:nvSpPr>
            <p:spPr bwMode="auto">
              <a:xfrm>
                <a:off x="2298" y="2188"/>
                <a:ext cx="39" cy="38"/>
              </a:xfrm>
              <a:custGeom>
                <a:gdLst>
                  <a:gd fmla="*/ 39 w 23" name="T0"/>
                  <a:gd fmla="*/ 38 h 21" name="T1"/>
                  <a:gd fmla="*/ 39 w 23" name="T2"/>
                  <a:gd fmla="*/ 38 h 21" name="T3"/>
                  <a:gd fmla="*/ 39 w 23" name="T4"/>
                  <a:gd fmla="*/ 38 h 21" name="T5"/>
                  <a:gd fmla="*/ 39 w 23" name="T6"/>
                  <a:gd fmla="*/ 38 h 21" name="T7"/>
                  <a:gd fmla="*/ 0 w 23" name="T8"/>
                  <a:gd fmla="*/ 0 h 21" name="T9"/>
                  <a:gd fmla="*/ 39 w 23" name="T10"/>
                  <a:gd fmla="*/ 38 h 21" name="T11"/>
                  <a:gd fmla="*/ 0 w 23" name="T12"/>
                  <a:gd fmla="*/ 0 h 2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3" name="T21"/>
                  <a:gd fmla="*/ 0 h 21" name="T22"/>
                  <a:gd fmla="*/ 23 w 23" name="T23"/>
                  <a:gd fmla="*/ 21 h 2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" w="23">
                    <a:moveTo>
                      <a:pt x="23" y="21"/>
                    </a:move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3" y="21"/>
                    </a:cubicBezTo>
                    <a:moveTo>
                      <a:pt x="0" y="0"/>
                    </a:moveTo>
                    <a:cubicBezTo>
                      <a:pt x="5" y="12"/>
                      <a:pt x="13" y="21"/>
                      <a:pt x="23" y="21"/>
                    </a:cubicBezTo>
                    <a:cubicBezTo>
                      <a:pt x="13" y="21"/>
                      <a:pt x="5" y="12"/>
                      <a:pt x="0" y="0"/>
                    </a:cubicBezTo>
                  </a:path>
                </a:pathLst>
              </a:custGeom>
              <a:solidFill>
                <a:srgbClr val="DCC2D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18" name="Freeform 572"/>
              <p:cNvSpPr>
                <a:spLocks noChangeArrowheads="1"/>
              </p:cNvSpPr>
              <p:nvPr/>
            </p:nvSpPr>
            <p:spPr bwMode="auto">
              <a:xfrm>
                <a:off x="2293" y="2142"/>
                <a:ext cx="59" cy="84"/>
              </a:xfrm>
              <a:custGeom>
                <a:gdLst>
                  <a:gd fmla="*/ 5 w 35" name="T0"/>
                  <a:gd fmla="*/ 0 h 47" name="T1"/>
                  <a:gd fmla="*/ 5 w 35" name="T2"/>
                  <a:gd fmla="*/ 45 h 47" name="T3"/>
                  <a:gd fmla="*/ 42 w 35" name="T4"/>
                  <a:gd fmla="*/ 84 h 47" name="T5"/>
                  <a:gd fmla="*/ 52 w 35" name="T6"/>
                  <a:gd fmla="*/ 84 h 47" name="T7"/>
                  <a:gd fmla="*/ 59 w 35" name="T8"/>
                  <a:gd fmla="*/ 80 h 47" name="T9"/>
                  <a:gd fmla="*/ 52 w 35" name="T10"/>
                  <a:gd fmla="*/ 84 h 47" name="T11"/>
                  <a:gd fmla="*/ 52 w 35" name="T12"/>
                  <a:gd fmla="*/ 84 h 47" name="T13"/>
                  <a:gd fmla="*/ 44 w 35" name="T14"/>
                  <a:gd fmla="*/ 84 h 47" name="T15"/>
                  <a:gd fmla="*/ 44 w 35" name="T16"/>
                  <a:gd fmla="*/ 84 h 47" name="T17"/>
                  <a:gd fmla="*/ 44 w 35" name="T18"/>
                  <a:gd fmla="*/ 84 h 47" name="T19"/>
                  <a:gd fmla="*/ 44 w 35" name="T20"/>
                  <a:gd fmla="*/ 84 h 47" name="T21"/>
                  <a:gd fmla="*/ 44 w 35" name="T22"/>
                  <a:gd fmla="*/ 84 h 47" name="T23"/>
                  <a:gd fmla="*/ 5 w 35" name="T24"/>
                  <a:gd fmla="*/ 46 h 47" name="T25"/>
                  <a:gd fmla="*/ 5 w 35" name="T26"/>
                  <a:gd fmla="*/ 45 h 47" name="T27"/>
                  <a:gd fmla="*/ 5 w 35" name="T28"/>
                  <a:gd fmla="*/ 45 h 47" name="T29"/>
                  <a:gd fmla="*/ 2 w 35" name="T30"/>
                  <a:gd fmla="*/ 20 h 47" name="T31"/>
                  <a:gd fmla="*/ 5 w 35" name="T32"/>
                  <a:gd fmla="*/ 0 h 47" name="T33"/>
                  <a:gd fmla="*/ 5 w 35" name="T34"/>
                  <a:gd fmla="*/ 0 h 47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35" name="T54"/>
                  <a:gd fmla="*/ 0 h 47" name="T55"/>
                  <a:gd fmla="*/ 35 w 35" name="T56"/>
                  <a:gd fmla="*/ 47 h 47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47" w="35">
                    <a:moveTo>
                      <a:pt x="3" y="0"/>
                    </a:moveTo>
                    <a:cubicBezTo>
                      <a:pt x="0" y="6"/>
                      <a:pt x="0" y="16"/>
                      <a:pt x="3" y="25"/>
                    </a:cubicBezTo>
                    <a:cubicBezTo>
                      <a:pt x="7" y="38"/>
                      <a:pt x="16" y="47"/>
                      <a:pt x="25" y="47"/>
                    </a:cubicBezTo>
                    <a:cubicBezTo>
                      <a:pt x="27" y="47"/>
                      <a:pt x="29" y="47"/>
                      <a:pt x="31" y="47"/>
                    </a:cubicBezTo>
                    <a:cubicBezTo>
                      <a:pt x="32" y="46"/>
                      <a:pt x="34" y="46"/>
                      <a:pt x="35" y="45"/>
                    </a:cubicBezTo>
                    <a:cubicBezTo>
                      <a:pt x="34" y="46"/>
                      <a:pt x="32" y="46"/>
                      <a:pt x="31" y="47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29" y="47"/>
                      <a:pt x="27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16" y="47"/>
                      <a:pt x="8" y="38"/>
                      <a:pt x="3" y="26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2" y="20"/>
                      <a:pt x="1" y="15"/>
                      <a:pt x="1" y="11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D46D7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id="6619" name="Picture 573"/>
              <p:cNvPicPr>
                <a:picLocks noChangeArrowheads="1" noChangeAspect="1"/>
              </p:cNvPicPr>
              <p:nvPr/>
            </p:nvPicPr>
            <p:blipFill>
              <a:blip r:embed="rId50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49" y="2168"/>
                <a:ext cx="23" cy="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sp>
            <p:nvSpPr>
              <p:cNvPr id="6620" name="Freeform 574"/>
              <p:cNvSpPr>
                <a:spLocks noChangeArrowheads="1" noEditPoints="1"/>
              </p:cNvSpPr>
              <p:nvPr/>
            </p:nvSpPr>
            <p:spPr bwMode="auto">
              <a:xfrm>
                <a:off x="2295" y="2142"/>
                <a:ext cx="74" cy="84"/>
              </a:xfrm>
              <a:custGeom>
                <a:gdLst>
                  <a:gd fmla="*/ 61 w 44" name="T0"/>
                  <a:gd fmla="*/ 36 h 47" name="T1"/>
                  <a:gd fmla="*/ 67 w 44" name="T2"/>
                  <a:gd fmla="*/ 75 h 47" name="T3"/>
                  <a:gd fmla="*/ 72 w 44" name="T4"/>
                  <a:gd fmla="*/ 46 h 47" name="T5"/>
                  <a:gd fmla="*/ 61 w 44" name="T6"/>
                  <a:gd fmla="*/ 36 h 47" name="T7"/>
                  <a:gd fmla="*/ 0 w 44" name="T8"/>
                  <a:gd fmla="*/ 14 h 47" name="T9"/>
                  <a:gd fmla="*/ 0 w 44" name="T10"/>
                  <a:gd fmla="*/ 20 h 47" name="T11"/>
                  <a:gd fmla="*/ 3 w 44" name="T12"/>
                  <a:gd fmla="*/ 45 h 47" name="T13"/>
                  <a:gd fmla="*/ 3 w 44" name="T14"/>
                  <a:gd fmla="*/ 45 h 47" name="T15"/>
                  <a:gd fmla="*/ 3 w 44" name="T16"/>
                  <a:gd fmla="*/ 46 h 47" name="T17"/>
                  <a:gd fmla="*/ 42 w 44" name="T18"/>
                  <a:gd fmla="*/ 84 h 47" name="T19"/>
                  <a:gd fmla="*/ 42 w 44" name="T20"/>
                  <a:gd fmla="*/ 84 h 47" name="T21"/>
                  <a:gd fmla="*/ 42 w 44" name="T22"/>
                  <a:gd fmla="*/ 84 h 47" name="T23"/>
                  <a:gd fmla="*/ 50 w 44" name="T24"/>
                  <a:gd fmla="*/ 84 h 47" name="T25"/>
                  <a:gd fmla="*/ 50 w 44" name="T26"/>
                  <a:gd fmla="*/ 84 h 47" name="T27"/>
                  <a:gd fmla="*/ 57 w 44" name="T28"/>
                  <a:gd fmla="*/ 80 h 47" name="T29"/>
                  <a:gd fmla="*/ 37 w 44" name="T30"/>
                  <a:gd fmla="*/ 38 h 47" name="T31"/>
                  <a:gd fmla="*/ 0 w 44" name="T32"/>
                  <a:gd fmla="*/ 14 h 47" name="T33"/>
                  <a:gd fmla="*/ 3 w 44" name="T34"/>
                  <a:gd fmla="*/ 0 h 47" name="T35"/>
                  <a:gd fmla="*/ 3 w 44" name="T36"/>
                  <a:gd fmla="*/ 0 h 47" name="T37"/>
                  <a:gd fmla="*/ 45 w 44" name="T38"/>
                  <a:gd fmla="*/ 38 h 47" name="T39"/>
                  <a:gd fmla="*/ 56 w 44" name="T40"/>
                  <a:gd fmla="*/ 59 h 47" name="T41"/>
                  <a:gd fmla="*/ 45 w 44" name="T42"/>
                  <a:gd fmla="*/ 25 h 47" name="T43"/>
                  <a:gd fmla="*/ 3 w 44" name="T44"/>
                  <a:gd fmla="*/ 0 h 47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44" name="T69"/>
                  <a:gd fmla="*/ 0 h 47" name="T70"/>
                  <a:gd fmla="*/ 44 w 44" name="T71"/>
                  <a:gd fmla="*/ 47 h 47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47" w="44">
                    <a:moveTo>
                      <a:pt x="36" y="20"/>
                    </a:moveTo>
                    <a:cubicBezTo>
                      <a:pt x="37" y="27"/>
                      <a:pt x="39" y="35"/>
                      <a:pt x="40" y="42"/>
                    </a:cubicBezTo>
                    <a:cubicBezTo>
                      <a:pt x="43" y="40"/>
                      <a:pt x="44" y="35"/>
                      <a:pt x="43" y="26"/>
                    </a:cubicBezTo>
                    <a:cubicBezTo>
                      <a:pt x="36" y="20"/>
                      <a:pt x="36" y="20"/>
                      <a:pt x="36" y="20"/>
                    </a:cubicBezTo>
                    <a:moveTo>
                      <a:pt x="0" y="8"/>
                    </a:moveTo>
                    <a:cubicBezTo>
                      <a:pt x="0" y="9"/>
                      <a:pt x="0" y="10"/>
                      <a:pt x="0" y="11"/>
                    </a:cubicBezTo>
                    <a:cubicBezTo>
                      <a:pt x="0" y="15"/>
                      <a:pt x="1" y="20"/>
                      <a:pt x="2" y="25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2" y="25"/>
                      <a:pt x="2" y="25"/>
                      <a:pt x="2" y="26"/>
                    </a:cubicBezTo>
                    <a:cubicBezTo>
                      <a:pt x="7" y="38"/>
                      <a:pt x="1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6" y="47"/>
                      <a:pt x="28" y="47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1" y="46"/>
                      <a:pt x="33" y="46"/>
                      <a:pt x="34" y="45"/>
                    </a:cubicBezTo>
                    <a:cubicBezTo>
                      <a:pt x="29" y="34"/>
                      <a:pt x="24" y="25"/>
                      <a:pt x="22" y="21"/>
                    </a:cubicBezTo>
                    <a:cubicBezTo>
                      <a:pt x="17" y="14"/>
                      <a:pt x="9" y="11"/>
                      <a:pt x="0" y="8"/>
                    </a:cubicBezTo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1" y="5"/>
                      <a:pt x="21" y="12"/>
                      <a:pt x="27" y="21"/>
                    </a:cubicBezTo>
                    <a:cubicBezTo>
                      <a:pt x="28" y="24"/>
                      <a:pt x="30" y="28"/>
                      <a:pt x="33" y="33"/>
                    </a:cubicBezTo>
                    <a:cubicBezTo>
                      <a:pt x="31" y="26"/>
                      <a:pt x="29" y="20"/>
                      <a:pt x="27" y="14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B190B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21" name="Freeform 575"/>
              <p:cNvSpPr>
                <a:spLocks noChangeArrowheads="1"/>
              </p:cNvSpPr>
              <p:nvPr/>
            </p:nvSpPr>
            <p:spPr bwMode="auto">
              <a:xfrm>
                <a:off x="2340" y="2167"/>
                <a:ext cx="22" cy="52"/>
              </a:xfrm>
              <a:custGeom>
                <a:gdLst>
                  <a:gd fmla="*/ 0 w 13" name="T0"/>
                  <a:gd fmla="*/ 0 h 29" name="T1"/>
                  <a:gd fmla="*/ 10 w 13" name="T2"/>
                  <a:gd fmla="*/ 34 h 29" name="T3"/>
                  <a:gd fmla="*/ 19 w 13" name="T4"/>
                  <a:gd fmla="*/ 52 h 29" name="T5"/>
                  <a:gd fmla="*/ 22 w 13" name="T6"/>
                  <a:gd fmla="*/ 50 h 29" name="T7"/>
                  <a:gd fmla="*/ 15 w 13" name="T8"/>
                  <a:gd fmla="*/ 11 h 29" name="T9"/>
                  <a:gd fmla="*/ 15 w 13" name="T10"/>
                  <a:gd fmla="*/ 7 h 29" name="T11"/>
                  <a:gd fmla="*/ 0 w 13" name="T12"/>
                  <a:gd fmla="*/ 0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" name="T21"/>
                  <a:gd fmla="*/ 0 h 29" name="T22"/>
                  <a:gd fmla="*/ 13 w 13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13">
                    <a:moveTo>
                      <a:pt x="0" y="0"/>
                    </a:moveTo>
                    <a:cubicBezTo>
                      <a:pt x="2" y="6"/>
                      <a:pt x="4" y="12"/>
                      <a:pt x="6" y="19"/>
                    </a:cubicBezTo>
                    <a:cubicBezTo>
                      <a:pt x="8" y="22"/>
                      <a:pt x="9" y="25"/>
                      <a:pt x="11" y="29"/>
                    </a:cubicBezTo>
                    <a:cubicBezTo>
                      <a:pt x="12" y="29"/>
                      <a:pt x="13" y="29"/>
                      <a:pt x="13" y="28"/>
                    </a:cubicBezTo>
                    <a:cubicBezTo>
                      <a:pt x="12" y="21"/>
                      <a:pt x="10" y="13"/>
                      <a:pt x="9" y="6"/>
                    </a:cubicBezTo>
                    <a:cubicBezTo>
                      <a:pt x="9" y="6"/>
                      <a:pt x="9" y="5"/>
                      <a:pt x="9" y="4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905F8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22" name="Freeform 576"/>
              <p:cNvSpPr>
                <a:spLocks noChangeArrowheads="1"/>
              </p:cNvSpPr>
              <p:nvPr/>
            </p:nvSpPr>
            <p:spPr bwMode="auto">
              <a:xfrm>
                <a:off x="2295" y="2142"/>
                <a:ext cx="64" cy="80"/>
              </a:xfrm>
              <a:custGeom>
                <a:gdLst>
                  <a:gd fmla="*/ 3 w 38" name="T0"/>
                  <a:gd fmla="*/ 0 h 45" name="T1"/>
                  <a:gd fmla="*/ 0 w 38" name="T2"/>
                  <a:gd fmla="*/ 14 h 45" name="T3"/>
                  <a:gd fmla="*/ 37 w 38" name="T4"/>
                  <a:gd fmla="*/ 37 h 45" name="T5"/>
                  <a:gd fmla="*/ 57 w 38" name="T6"/>
                  <a:gd fmla="*/ 80 h 45" name="T7"/>
                  <a:gd fmla="*/ 57 w 38" name="T8"/>
                  <a:gd fmla="*/ 80 h 45" name="T9"/>
                  <a:gd fmla="*/ 64 w 38" name="T10"/>
                  <a:gd fmla="*/ 76 h 45" name="T11"/>
                  <a:gd fmla="*/ 56 w 38" name="T12"/>
                  <a:gd fmla="*/ 59 h 45" name="T13"/>
                  <a:gd fmla="*/ 45 w 38" name="T14"/>
                  <a:gd fmla="*/ 37 h 45" name="T15"/>
                  <a:gd fmla="*/ 3 w 38" name="T16"/>
                  <a:gd fmla="*/ 0 h 4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8" name="T27"/>
                  <a:gd fmla="*/ 0 h 45" name="T28"/>
                  <a:gd fmla="*/ 38 w 38" name="T29"/>
                  <a:gd fmla="*/ 45 h 4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5" w="38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  <a:cubicBezTo>
                      <a:pt x="9" y="11"/>
                      <a:pt x="17" y="14"/>
                      <a:pt x="22" y="21"/>
                    </a:cubicBezTo>
                    <a:cubicBezTo>
                      <a:pt x="24" y="25"/>
                      <a:pt x="29" y="34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6" y="45"/>
                      <a:pt x="37" y="44"/>
                      <a:pt x="38" y="43"/>
                    </a:cubicBezTo>
                    <a:cubicBezTo>
                      <a:pt x="36" y="39"/>
                      <a:pt x="35" y="36"/>
                      <a:pt x="33" y="33"/>
                    </a:cubicBezTo>
                    <a:cubicBezTo>
                      <a:pt x="30" y="28"/>
                      <a:pt x="28" y="24"/>
                      <a:pt x="27" y="21"/>
                    </a:cubicBezTo>
                    <a:cubicBezTo>
                      <a:pt x="21" y="12"/>
                      <a:pt x="11" y="5"/>
                      <a:pt x="2" y="0"/>
                    </a:cubicBezTo>
                  </a:path>
                </a:pathLst>
              </a:custGeom>
              <a:solidFill>
                <a:srgbClr val="905F8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23" name="Freeform 577"/>
              <p:cNvSpPr>
                <a:spLocks noChangeArrowheads="1" noEditPoints="1"/>
              </p:cNvSpPr>
              <p:nvPr/>
            </p:nvSpPr>
            <p:spPr bwMode="auto">
              <a:xfrm>
                <a:off x="2295" y="2142"/>
                <a:ext cx="50" cy="84"/>
              </a:xfrm>
              <a:custGeom>
                <a:gdLst>
                  <a:gd fmla="*/ 42 w 30" name="T0"/>
                  <a:gd fmla="*/ 84 h 47" name="T1"/>
                  <a:gd fmla="*/ 42 w 30" name="T2"/>
                  <a:gd fmla="*/ 84 h 47" name="T3"/>
                  <a:gd fmla="*/ 42 w 30" name="T4"/>
                  <a:gd fmla="*/ 84 h 47" name="T5"/>
                  <a:gd fmla="*/ 42 w 30" name="T6"/>
                  <a:gd fmla="*/ 84 h 47" name="T7"/>
                  <a:gd fmla="*/ 50 w 30" name="T8"/>
                  <a:gd fmla="*/ 84 h 47" name="T9"/>
                  <a:gd fmla="*/ 42 w 30" name="T10"/>
                  <a:gd fmla="*/ 84 h 47" name="T11"/>
                  <a:gd fmla="*/ 50 w 30" name="T12"/>
                  <a:gd fmla="*/ 84 h 47" name="T13"/>
                  <a:gd fmla="*/ 3 w 30" name="T14"/>
                  <a:gd fmla="*/ 45 h 47" name="T15"/>
                  <a:gd fmla="*/ 3 w 30" name="T16"/>
                  <a:gd fmla="*/ 46 h 47" name="T17"/>
                  <a:gd fmla="*/ 3 w 30" name="T18"/>
                  <a:gd fmla="*/ 45 h 47" name="T19"/>
                  <a:gd fmla="*/ 3 w 30" name="T20"/>
                  <a:gd fmla="*/ 0 h 47" name="T21"/>
                  <a:gd fmla="*/ 0 w 30" name="T22"/>
                  <a:gd fmla="*/ 20 h 47" name="T23"/>
                  <a:gd fmla="*/ 0 w 30" name="T24"/>
                  <a:gd fmla="*/ 14 h 47" name="T25"/>
                  <a:gd fmla="*/ 3 w 30" name="T26"/>
                  <a:gd fmla="*/ 0 h 47" name="T27"/>
                  <a:gd fmla="*/ 3 w 30" name="T28"/>
                  <a:gd fmla="*/ 0 h 47" name="T29"/>
                  <a:gd fmla="*/ 3 w 30" name="T30"/>
                  <a:gd fmla="*/ 0 h 47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30" name="T48"/>
                  <a:gd fmla="*/ 0 h 47" name="T49"/>
                  <a:gd fmla="*/ 30 w 30" name="T50"/>
                  <a:gd fmla="*/ 47 h 47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47" w="30">
                    <a:moveTo>
                      <a:pt x="25" y="47"/>
                    </a:move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moveTo>
                      <a:pt x="30" y="47"/>
                    </a:moveTo>
                    <a:cubicBezTo>
                      <a:pt x="28" y="47"/>
                      <a:pt x="26" y="47"/>
                      <a:pt x="25" y="47"/>
                    </a:cubicBezTo>
                    <a:cubicBezTo>
                      <a:pt x="26" y="47"/>
                      <a:pt x="28" y="47"/>
                      <a:pt x="30" y="47"/>
                    </a:cubicBezTo>
                    <a:moveTo>
                      <a:pt x="2" y="25"/>
                    </a:moveTo>
                    <a:cubicBezTo>
                      <a:pt x="2" y="25"/>
                      <a:pt x="2" y="25"/>
                      <a:pt x="2" y="26"/>
                    </a:cubicBezTo>
                    <a:cubicBezTo>
                      <a:pt x="2" y="25"/>
                      <a:pt x="2" y="25"/>
                      <a:pt x="2" y="25"/>
                    </a:cubicBezTo>
                    <a:moveTo>
                      <a:pt x="2" y="0"/>
                    </a:moveTo>
                    <a:cubicBezTo>
                      <a:pt x="1" y="3"/>
                      <a:pt x="0" y="7"/>
                      <a:pt x="0" y="11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0" y="5"/>
                      <a:pt x="1" y="3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AE678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id="6624" name="Picture 578"/>
              <p:cNvPicPr>
                <a:picLocks noChangeArrowheads="1" noChangeAspect="1"/>
              </p:cNvPicPr>
              <p:nvPr/>
            </p:nvPicPr>
            <p:blipFill>
              <a:blip r:embed="rId51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27" y="2294"/>
                <a:ext cx="51" cy="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sp>
            <p:nvSpPr>
              <p:cNvPr id="6625" name="Freeform 579"/>
              <p:cNvSpPr>
                <a:spLocks noChangeArrowheads="1"/>
              </p:cNvSpPr>
              <p:nvPr/>
            </p:nvSpPr>
            <p:spPr bwMode="auto">
              <a:xfrm>
                <a:off x="2350" y="2338"/>
                <a:ext cx="9" cy="9"/>
              </a:xfrm>
              <a:custGeom>
                <a:gdLst>
                  <a:gd fmla="*/ 0 w 5" name="T0"/>
                  <a:gd fmla="*/ 0 h 5" name="T1"/>
                  <a:gd fmla="*/ 0 w 5" name="T2"/>
                  <a:gd fmla="*/ 0 h 5" name="T3"/>
                  <a:gd fmla="*/ 9 w 5" name="T4"/>
                  <a:gd fmla="*/ 9 h 5" name="T5"/>
                  <a:gd fmla="*/ 9 w 5" name="T6"/>
                  <a:gd fmla="*/ 9 h 5" name="T7"/>
                  <a:gd fmla="*/ 0 w 5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3" y="4"/>
                      <a:pt x="5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3" y="4"/>
                      <a:pt x="1" y="2"/>
                      <a:pt x="0" y="0"/>
                    </a:cubicBezTo>
                  </a:path>
                </a:pathLst>
              </a:custGeom>
              <a:solidFill>
                <a:srgbClr val="975D7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26" name="Freeform 580"/>
              <p:cNvSpPr>
                <a:spLocks noChangeArrowheads="1"/>
              </p:cNvSpPr>
              <p:nvPr/>
            </p:nvSpPr>
            <p:spPr bwMode="auto">
              <a:xfrm>
                <a:off x="2330" y="2268"/>
                <a:ext cx="51" cy="84"/>
              </a:xfrm>
              <a:custGeom>
                <a:gdLst>
                  <a:gd fmla="*/ 5 w 30" name="T0"/>
                  <a:gd fmla="*/ 0 h 47" name="T1"/>
                  <a:gd fmla="*/ 7 w 30" name="T2"/>
                  <a:gd fmla="*/ 43 h 47" name="T3"/>
                  <a:gd fmla="*/ 43 w 30" name="T4"/>
                  <a:gd fmla="*/ 84 h 47" name="T5"/>
                  <a:gd fmla="*/ 51 w 30" name="T6"/>
                  <a:gd fmla="*/ 82 h 47" name="T7"/>
                  <a:gd fmla="*/ 51 w 30" name="T8"/>
                  <a:gd fmla="*/ 82 h 47" name="T9"/>
                  <a:gd fmla="*/ 43 w 30" name="T10"/>
                  <a:gd fmla="*/ 84 h 47" name="T11"/>
                  <a:gd fmla="*/ 43 w 30" name="T12"/>
                  <a:gd fmla="*/ 84 h 47" name="T13"/>
                  <a:gd fmla="*/ 43 w 30" name="T14"/>
                  <a:gd fmla="*/ 84 h 47" name="T15"/>
                  <a:gd fmla="*/ 43 w 30" name="T16"/>
                  <a:gd fmla="*/ 84 h 47" name="T17"/>
                  <a:gd fmla="*/ 43 w 30" name="T18"/>
                  <a:gd fmla="*/ 84 h 47" name="T19"/>
                  <a:gd fmla="*/ 29 w 30" name="T20"/>
                  <a:gd fmla="*/ 79 h 47" name="T21"/>
                  <a:gd fmla="*/ 20 w 30" name="T22"/>
                  <a:gd fmla="*/ 70 h 47" name="T23"/>
                  <a:gd fmla="*/ 7 w 30" name="T24"/>
                  <a:gd fmla="*/ 45 h 47" name="T25"/>
                  <a:gd fmla="*/ 7 w 30" name="T26"/>
                  <a:gd fmla="*/ 43 h 47" name="T27"/>
                  <a:gd fmla="*/ 7 w 30" name="T28"/>
                  <a:gd fmla="*/ 43 h 47" name="T29"/>
                  <a:gd fmla="*/ 3 w 30" name="T30"/>
                  <a:gd fmla="*/ 34 h 47" name="T31"/>
                  <a:gd fmla="*/ 2 w 30" name="T32"/>
                  <a:gd fmla="*/ 20 h 47" name="T33"/>
                  <a:gd fmla="*/ 5 w 30" name="T34"/>
                  <a:gd fmla="*/ 0 h 47" name="T35"/>
                  <a:gd fmla="*/ 5 w 30" name="T36"/>
                  <a:gd fmla="*/ 0 h 47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30" name="T57"/>
                  <a:gd fmla="*/ 0 h 47" name="T58"/>
                  <a:gd fmla="*/ 30 w 30" name="T59"/>
                  <a:gd fmla="*/ 47 h 47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47" w="30">
                    <a:moveTo>
                      <a:pt x="3" y="0"/>
                    </a:moveTo>
                    <a:cubicBezTo>
                      <a:pt x="0" y="7"/>
                      <a:pt x="1" y="15"/>
                      <a:pt x="4" y="24"/>
                    </a:cubicBezTo>
                    <a:cubicBezTo>
                      <a:pt x="8" y="37"/>
                      <a:pt x="15" y="47"/>
                      <a:pt x="25" y="47"/>
                    </a:cubicBezTo>
                    <a:cubicBezTo>
                      <a:pt x="27" y="47"/>
                      <a:pt x="29" y="46"/>
                      <a:pt x="30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29" y="46"/>
                      <a:pt x="27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3" y="47"/>
                      <a:pt x="20" y="46"/>
                      <a:pt x="17" y="44"/>
                    </a:cubicBezTo>
                    <a:cubicBezTo>
                      <a:pt x="15" y="43"/>
                      <a:pt x="13" y="41"/>
                      <a:pt x="12" y="39"/>
                    </a:cubicBezTo>
                    <a:cubicBezTo>
                      <a:pt x="8" y="36"/>
                      <a:pt x="6" y="31"/>
                      <a:pt x="4" y="25"/>
                    </a:cubicBezTo>
                    <a:cubicBezTo>
                      <a:pt x="4" y="25"/>
                      <a:pt x="4" y="25"/>
                      <a:pt x="4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3" y="22"/>
                      <a:pt x="3" y="21"/>
                      <a:pt x="2" y="19"/>
                    </a:cubicBezTo>
                    <a:cubicBezTo>
                      <a:pt x="2" y="16"/>
                      <a:pt x="1" y="13"/>
                      <a:pt x="1" y="11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D46D7E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id="6627" name="Picture 581"/>
              <p:cNvPicPr>
                <a:picLocks noChangeArrowheads="1" noChangeAspect="1"/>
              </p:cNvPicPr>
              <p:nvPr/>
            </p:nvPicPr>
            <p:blipFill>
              <a:blip r:embed="rId5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27" y="2284"/>
                <a:ext cx="86" cy="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pic>
            <p:nvPicPr>
              <p:cNvPr id="6628" name="Picture 582"/>
              <p:cNvPicPr>
                <a:picLocks noChangeArrowheads="1" noChangeAspect="1"/>
              </p:cNvPicPr>
              <p:nvPr/>
            </p:nvPicPr>
            <p:blipFill>
              <a:blip r:embed="rId5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327" y="2264"/>
                <a:ext cx="58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</p:pic>
          <p:sp>
            <p:nvSpPr>
              <p:cNvPr id="6629" name="Freeform 583"/>
              <p:cNvSpPr>
                <a:spLocks noChangeArrowheads="1"/>
              </p:cNvSpPr>
              <p:nvPr/>
            </p:nvSpPr>
            <p:spPr bwMode="auto">
              <a:xfrm>
                <a:off x="2334" y="2268"/>
                <a:ext cx="5" cy="6"/>
              </a:xfrm>
              <a:custGeom>
                <a:gdLst>
                  <a:gd fmla="*/ 2 w 3" name="T0"/>
                  <a:gd fmla="*/ 0 h 3" name="T1"/>
                  <a:gd fmla="*/ 0 w 3" name="T2"/>
                  <a:gd fmla="*/ 6 h 3" name="T3"/>
                  <a:gd fmla="*/ 5 w 3" name="T4"/>
                  <a:gd fmla="*/ 2 h 3" name="T5"/>
                  <a:gd fmla="*/ 2 w 3" name="T6"/>
                  <a:gd fmla="*/ 0 h 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" name="T12"/>
                  <a:gd fmla="*/ 0 h 3" name="T13"/>
                  <a:gd fmla="*/ 3 w 3" name="T14"/>
                  <a:gd fmla="*/ 3 h 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" w="3">
                    <a:moveTo>
                      <a:pt x="1" y="0"/>
                    </a:moveTo>
                    <a:cubicBezTo>
                      <a:pt x="1" y="1"/>
                      <a:pt x="1" y="2"/>
                      <a:pt x="0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B190B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0" name="Freeform 584"/>
              <p:cNvSpPr>
                <a:spLocks noChangeArrowheads="1"/>
              </p:cNvSpPr>
              <p:nvPr/>
            </p:nvSpPr>
            <p:spPr bwMode="auto">
              <a:xfrm>
                <a:off x="2350" y="2283"/>
                <a:ext cx="26" cy="64"/>
              </a:xfrm>
              <a:custGeom>
                <a:gdLst>
                  <a:gd fmla="*/ 16 w 15" name="T0"/>
                  <a:gd fmla="*/ 0 h 36" name="T1"/>
                  <a:gd fmla="*/ 17 w 15" name="T2"/>
                  <a:gd fmla="*/ 12 h 36" name="T3"/>
                  <a:gd fmla="*/ 17 w 15" name="T4"/>
                  <a:gd fmla="*/ 12 h 36" name="T5"/>
                  <a:gd fmla="*/ 0 w 15" name="T6"/>
                  <a:gd fmla="*/ 55 h 36" name="T7"/>
                  <a:gd fmla="*/ 9 w 15" name="T8"/>
                  <a:gd fmla="*/ 64 h 36" name="T9"/>
                  <a:gd fmla="*/ 24 w 15" name="T10"/>
                  <a:gd fmla="*/ 11 h 36" name="T11"/>
                  <a:gd fmla="*/ 24 w 15" name="T12"/>
                  <a:gd fmla="*/ 7 h 36" name="T13"/>
                  <a:gd fmla="*/ 24 w 15" name="T14"/>
                  <a:gd fmla="*/ 5 h 36" name="T15"/>
                  <a:gd fmla="*/ 16 w 15" name="T16"/>
                  <a:gd fmla="*/ 0 h 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5" name="T27"/>
                  <a:gd fmla="*/ 0 h 36" name="T28"/>
                  <a:gd fmla="*/ 15 w 15" name="T29"/>
                  <a:gd fmla="*/ 36 h 3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6" w="15">
                    <a:moveTo>
                      <a:pt x="9" y="0"/>
                    </a:moveTo>
                    <a:cubicBezTo>
                      <a:pt x="9" y="3"/>
                      <a:pt x="9" y="5"/>
                      <a:pt x="10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16"/>
                      <a:pt x="5" y="23"/>
                      <a:pt x="0" y="31"/>
                    </a:cubicBezTo>
                    <a:cubicBezTo>
                      <a:pt x="1" y="33"/>
                      <a:pt x="3" y="35"/>
                      <a:pt x="5" y="36"/>
                    </a:cubicBezTo>
                    <a:cubicBezTo>
                      <a:pt x="10" y="28"/>
                      <a:pt x="15" y="17"/>
                      <a:pt x="14" y="6"/>
                    </a:cubicBezTo>
                    <a:cubicBezTo>
                      <a:pt x="14" y="5"/>
                      <a:pt x="14" y="5"/>
                      <a:pt x="14" y="4"/>
                    </a:cubicBezTo>
                    <a:cubicBezTo>
                      <a:pt x="14" y="4"/>
                      <a:pt x="14" y="3"/>
                      <a:pt x="14" y="3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solidFill>
                <a:srgbClr val="905F8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1" name="Freeform 585"/>
              <p:cNvSpPr>
                <a:spLocks noChangeArrowheads="1"/>
              </p:cNvSpPr>
              <p:nvPr/>
            </p:nvSpPr>
            <p:spPr bwMode="auto">
              <a:xfrm>
                <a:off x="2377" y="2290"/>
                <a:ext cx="27" cy="57"/>
              </a:xfrm>
              <a:custGeom>
                <a:gdLst>
                  <a:gd fmla="*/ 0 w 16" name="T0"/>
                  <a:gd fmla="*/ 0 h 32" name="T1"/>
                  <a:gd fmla="*/ 2 w 16" name="T2"/>
                  <a:gd fmla="*/ 2 h 32" name="T3"/>
                  <a:gd fmla="*/ 12 w 16" name="T4"/>
                  <a:gd fmla="*/ 57 h 32" name="T5"/>
                  <a:gd fmla="*/ 27 w 16" name="T6"/>
                  <a:gd fmla="*/ 34 h 32" name="T7"/>
                  <a:gd fmla="*/ 15 w 16" name="T8"/>
                  <a:gd fmla="*/ 7 h 32" name="T9"/>
                  <a:gd fmla="*/ 0 w 16" name="T10"/>
                  <a:gd fmla="*/ 0 h 3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6" name="T18"/>
                  <a:gd fmla="*/ 0 h 32" name="T19"/>
                  <a:gd fmla="*/ 16 w 16" name="T20"/>
                  <a:gd fmla="*/ 32 h 3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2" w="16">
                    <a:moveTo>
                      <a:pt x="0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4" y="12"/>
                      <a:pt x="7" y="23"/>
                      <a:pt x="7" y="32"/>
                    </a:cubicBezTo>
                    <a:cubicBezTo>
                      <a:pt x="13" y="30"/>
                      <a:pt x="16" y="27"/>
                      <a:pt x="16" y="19"/>
                    </a:cubicBezTo>
                    <a:cubicBezTo>
                      <a:pt x="14" y="14"/>
                      <a:pt x="12" y="9"/>
                      <a:pt x="9" y="4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905F8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2" name="Freeform 586"/>
              <p:cNvSpPr>
                <a:spLocks noChangeArrowheads="1" noEditPoints="1"/>
              </p:cNvSpPr>
              <p:nvPr/>
            </p:nvSpPr>
            <p:spPr bwMode="auto">
              <a:xfrm>
                <a:off x="2332" y="2268"/>
                <a:ext cx="49" cy="84"/>
              </a:xfrm>
              <a:custGeom>
                <a:gdLst>
                  <a:gd fmla="*/ 41 w 29" name="T0"/>
                  <a:gd fmla="*/ 84 h 47" name="T1"/>
                  <a:gd fmla="*/ 41 w 29" name="T2"/>
                  <a:gd fmla="*/ 84 h 47" name="T3"/>
                  <a:gd fmla="*/ 41 w 29" name="T4"/>
                  <a:gd fmla="*/ 84 h 47" name="T5"/>
                  <a:gd fmla="*/ 41 w 29" name="T6"/>
                  <a:gd fmla="*/ 84 h 47" name="T7"/>
                  <a:gd fmla="*/ 49 w 29" name="T8"/>
                  <a:gd fmla="*/ 82 h 47" name="T9"/>
                  <a:gd fmla="*/ 41 w 29" name="T10"/>
                  <a:gd fmla="*/ 84 h 47" name="T11"/>
                  <a:gd fmla="*/ 49 w 29" name="T12"/>
                  <a:gd fmla="*/ 82 h 47" name="T13"/>
                  <a:gd fmla="*/ 49 w 29" name="T14"/>
                  <a:gd fmla="*/ 82 h 47" name="T15"/>
                  <a:gd fmla="*/ 5 w 29" name="T16"/>
                  <a:gd fmla="*/ 43 h 47" name="T17"/>
                  <a:gd fmla="*/ 5 w 29" name="T18"/>
                  <a:gd fmla="*/ 45 h 47" name="T19"/>
                  <a:gd fmla="*/ 5 w 29" name="T20"/>
                  <a:gd fmla="*/ 43 h 47" name="T21"/>
                  <a:gd fmla="*/ 3 w 29" name="T22"/>
                  <a:gd fmla="*/ 0 h 47" name="T23"/>
                  <a:gd fmla="*/ 0 w 29" name="T24"/>
                  <a:gd fmla="*/ 20 h 47" name="T25"/>
                  <a:gd fmla="*/ 2 w 29" name="T26"/>
                  <a:gd fmla="*/ 5 h 47" name="T27"/>
                  <a:gd fmla="*/ 3 w 29" name="T28"/>
                  <a:gd fmla="*/ 0 h 47" name="T29"/>
                  <a:gd fmla="*/ 3 w 29" name="T30"/>
                  <a:gd fmla="*/ 0 h 47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29" name="T48"/>
                  <a:gd fmla="*/ 0 h 47" name="T49"/>
                  <a:gd fmla="*/ 29 w 29" name="T50"/>
                  <a:gd fmla="*/ 47 h 47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47" w="28">
                    <a:moveTo>
                      <a:pt x="24" y="47"/>
                    </a:moveTo>
                    <a:cubicBezTo>
                      <a:pt x="24" y="47"/>
                      <a:pt x="24" y="47"/>
                      <a:pt x="24" y="47"/>
                    </a:cubicBezTo>
                    <a:cubicBezTo>
                      <a:pt x="24" y="47"/>
                      <a:pt x="24" y="47"/>
                      <a:pt x="24" y="47"/>
                    </a:cubicBezTo>
                    <a:cubicBezTo>
                      <a:pt x="24" y="47"/>
                      <a:pt x="24" y="47"/>
                      <a:pt x="24" y="47"/>
                    </a:cubicBezTo>
                    <a:moveTo>
                      <a:pt x="29" y="46"/>
                    </a:moveTo>
                    <a:cubicBezTo>
                      <a:pt x="28" y="46"/>
                      <a:pt x="26" y="47"/>
                      <a:pt x="24" y="47"/>
                    </a:cubicBezTo>
                    <a:cubicBezTo>
                      <a:pt x="26" y="47"/>
                      <a:pt x="28" y="46"/>
                      <a:pt x="29" y="46"/>
                    </a:cubicBezTo>
                    <a:cubicBezTo>
                      <a:pt x="29" y="46"/>
                      <a:pt x="29" y="46"/>
                      <a:pt x="29" y="46"/>
                    </a:cubicBezTo>
                    <a:moveTo>
                      <a:pt x="3" y="24"/>
                    </a:moveTo>
                    <a:cubicBezTo>
                      <a:pt x="3" y="25"/>
                      <a:pt x="3" y="25"/>
                      <a:pt x="3" y="25"/>
                    </a:cubicBezTo>
                    <a:cubicBezTo>
                      <a:pt x="3" y="25"/>
                      <a:pt x="3" y="25"/>
                      <a:pt x="3" y="24"/>
                    </a:cubicBezTo>
                    <a:moveTo>
                      <a:pt x="2" y="0"/>
                    </a:moveTo>
                    <a:cubicBezTo>
                      <a:pt x="1" y="3"/>
                      <a:pt x="0" y="7"/>
                      <a:pt x="0" y="11"/>
                    </a:cubicBezTo>
                    <a:cubicBezTo>
                      <a:pt x="0" y="8"/>
                      <a:pt x="1" y="5"/>
                      <a:pt x="1" y="3"/>
                    </a:cubicBezTo>
                    <a:cubicBezTo>
                      <a:pt x="2" y="2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AE678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3" name="Freeform 587"/>
              <p:cNvSpPr>
                <a:spLocks noChangeArrowheads="1"/>
              </p:cNvSpPr>
              <p:nvPr/>
            </p:nvSpPr>
            <p:spPr bwMode="auto">
              <a:xfrm>
                <a:off x="2327" y="2245"/>
                <a:ext cx="89" cy="116"/>
              </a:xfrm>
              <a:custGeom>
                <a:gdLst>
                  <a:gd fmla="*/ 86 w 53" name="T0"/>
                  <a:gd fmla="*/ 82 h 65" name="T1"/>
                  <a:gd fmla="*/ 84 w 53" name="T2"/>
                  <a:gd fmla="*/ 70 h 65" name="T3"/>
                  <a:gd fmla="*/ 76 w 53" name="T4"/>
                  <a:gd fmla="*/ 62 h 65" name="T5"/>
                  <a:gd fmla="*/ 55 w 53" name="T6"/>
                  <a:gd fmla="*/ 105 h 65" name="T7"/>
                  <a:gd fmla="*/ 10 w 53" name="T8"/>
                  <a:gd fmla="*/ 66 h 65" name="T9"/>
                  <a:gd fmla="*/ 27 w 53" name="T10"/>
                  <a:gd fmla="*/ 7 h 65" name="T11"/>
                  <a:gd fmla="*/ 30 w 53" name="T12"/>
                  <a:gd fmla="*/ 5 h 65" name="T13"/>
                  <a:gd fmla="*/ 27 w 53" name="T14"/>
                  <a:gd fmla="*/ 0 h 65" name="T15"/>
                  <a:gd fmla="*/ 22 w 53" name="T16"/>
                  <a:gd fmla="*/ 5 h 65" name="T17"/>
                  <a:gd fmla="*/ 8 w 53" name="T18"/>
                  <a:gd fmla="*/ 70 h 65" name="T19"/>
                  <a:gd fmla="*/ 47 w 53" name="T20"/>
                  <a:gd fmla="*/ 112 h 65" name="T21"/>
                  <a:gd fmla="*/ 47 w 53" name="T22"/>
                  <a:gd fmla="*/ 112 h 65" name="T23"/>
                  <a:gd fmla="*/ 49 w 53" name="T24"/>
                  <a:gd fmla="*/ 112 h 65" name="T25"/>
                  <a:gd fmla="*/ 49 w 53" name="T26"/>
                  <a:gd fmla="*/ 112 h 65" name="T27"/>
                  <a:gd fmla="*/ 57 w 53" name="T28"/>
                  <a:gd fmla="*/ 116 h 65" name="T29"/>
                  <a:gd fmla="*/ 89 w 53" name="T30"/>
                  <a:gd fmla="*/ 104 h 65" name="T31"/>
                  <a:gd fmla="*/ 86 w 53" name="T32"/>
                  <a:gd fmla="*/ 82 h 65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53" name="T51"/>
                  <a:gd fmla="*/ 0 h 65" name="T52"/>
                  <a:gd fmla="*/ 53 w 53" name="T53"/>
                  <a:gd fmla="*/ 65 h 65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65" w="52">
                    <a:moveTo>
                      <a:pt x="51" y="46"/>
                    </a:moveTo>
                    <a:cubicBezTo>
                      <a:pt x="51" y="44"/>
                      <a:pt x="50" y="42"/>
                      <a:pt x="50" y="39"/>
                    </a:cubicBezTo>
                    <a:cubicBezTo>
                      <a:pt x="48" y="38"/>
                      <a:pt x="47" y="36"/>
                      <a:pt x="45" y="35"/>
                    </a:cubicBezTo>
                    <a:cubicBezTo>
                      <a:pt x="49" y="52"/>
                      <a:pt x="43" y="55"/>
                      <a:pt x="33" y="59"/>
                    </a:cubicBezTo>
                    <a:cubicBezTo>
                      <a:pt x="20" y="63"/>
                      <a:pt x="11" y="52"/>
                      <a:pt x="6" y="37"/>
                    </a:cubicBezTo>
                    <a:cubicBezTo>
                      <a:pt x="1" y="22"/>
                      <a:pt x="4" y="8"/>
                      <a:pt x="16" y="4"/>
                    </a:cubicBezTo>
                    <a:cubicBezTo>
                      <a:pt x="17" y="4"/>
                      <a:pt x="17" y="3"/>
                      <a:pt x="18" y="3"/>
                    </a:cubicBezTo>
                    <a:cubicBezTo>
                      <a:pt x="17" y="2"/>
                      <a:pt x="16" y="1"/>
                      <a:pt x="16" y="0"/>
                    </a:cubicBezTo>
                    <a:cubicBezTo>
                      <a:pt x="15" y="1"/>
                      <a:pt x="14" y="2"/>
                      <a:pt x="13" y="3"/>
                    </a:cubicBezTo>
                    <a:cubicBezTo>
                      <a:pt x="2" y="8"/>
                      <a:pt x="0" y="23"/>
                      <a:pt x="5" y="39"/>
                    </a:cubicBezTo>
                    <a:cubicBezTo>
                      <a:pt x="9" y="53"/>
                      <a:pt x="18" y="63"/>
                      <a:pt x="28" y="63"/>
                    </a:cubicBezTo>
                    <a:cubicBezTo>
                      <a:pt x="28" y="63"/>
                      <a:pt x="28" y="63"/>
                      <a:pt x="28" y="63"/>
                    </a:cubicBezTo>
                    <a:cubicBezTo>
                      <a:pt x="29" y="63"/>
                      <a:pt x="29" y="63"/>
                      <a:pt x="29" y="63"/>
                    </a:cubicBezTo>
                    <a:cubicBezTo>
                      <a:pt x="29" y="63"/>
                      <a:pt x="29" y="63"/>
                      <a:pt x="29" y="63"/>
                    </a:cubicBezTo>
                    <a:cubicBezTo>
                      <a:pt x="30" y="63"/>
                      <a:pt x="33" y="63"/>
                      <a:pt x="34" y="65"/>
                    </a:cubicBezTo>
                    <a:cubicBezTo>
                      <a:pt x="41" y="63"/>
                      <a:pt x="46" y="62"/>
                      <a:pt x="53" y="58"/>
                    </a:cubicBezTo>
                    <a:cubicBezTo>
                      <a:pt x="53" y="56"/>
                      <a:pt x="52" y="50"/>
                      <a:pt x="51" y="46"/>
                    </a:cubicBezTo>
                    <a:close/>
                  </a:path>
                </a:pathLst>
              </a:custGeom>
              <a:solidFill>
                <a:srgbClr val="9030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4" name="Freeform 588"/>
              <p:cNvSpPr>
                <a:spLocks noChangeArrowheads="1"/>
              </p:cNvSpPr>
              <p:nvPr/>
            </p:nvSpPr>
            <p:spPr bwMode="auto">
              <a:xfrm>
                <a:off x="2290" y="2137"/>
                <a:ext cx="52" cy="96"/>
              </a:xfrm>
              <a:custGeom>
                <a:gdLst>
                  <a:gd fmla="*/ 8 w 31" name="T0"/>
                  <a:gd fmla="*/ 50 h 54" name="T1"/>
                  <a:gd fmla="*/ 8 w 31" name="T2"/>
                  <a:gd fmla="*/ 5 h 54" name="T3"/>
                  <a:gd fmla="*/ 7 w 31" name="T4"/>
                  <a:gd fmla="*/ 0 h 54" name="T5"/>
                  <a:gd fmla="*/ 7 w 31" name="T6"/>
                  <a:gd fmla="*/ 50 h 54" name="T7"/>
                  <a:gd fmla="*/ 52 w 31" name="T8"/>
                  <a:gd fmla="*/ 92 h 54" name="T9"/>
                  <a:gd fmla="*/ 50 w 31" name="T10"/>
                  <a:gd fmla="*/ 89 h 54" name="T11"/>
                  <a:gd fmla="*/ 8 w 31" name="T12"/>
                  <a:gd fmla="*/ 50 h 5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1" name="T21"/>
                  <a:gd fmla="*/ 0 h 54" name="T22"/>
                  <a:gd fmla="*/ 31 w 31" name="T23"/>
                  <a:gd fmla="*/ 54 h 5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4" w="31">
                    <a:moveTo>
                      <a:pt x="5" y="28"/>
                    </a:moveTo>
                    <a:cubicBezTo>
                      <a:pt x="2" y="19"/>
                      <a:pt x="2" y="10"/>
                      <a:pt x="5" y="3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0" y="7"/>
                      <a:pt x="0" y="17"/>
                      <a:pt x="4" y="28"/>
                    </a:cubicBezTo>
                    <a:cubicBezTo>
                      <a:pt x="9" y="43"/>
                      <a:pt x="19" y="54"/>
                      <a:pt x="31" y="52"/>
                    </a:cubicBezTo>
                    <a:cubicBezTo>
                      <a:pt x="31" y="51"/>
                      <a:pt x="30" y="51"/>
                      <a:pt x="30" y="50"/>
                    </a:cubicBezTo>
                    <a:cubicBezTo>
                      <a:pt x="19" y="52"/>
                      <a:pt x="10" y="42"/>
                      <a:pt x="5" y="28"/>
                    </a:cubicBezTo>
                    <a:close/>
                  </a:path>
                </a:pathLst>
              </a:custGeom>
              <a:solidFill>
                <a:srgbClr val="9030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5" name="Freeform 589"/>
              <p:cNvSpPr>
                <a:spLocks noChangeArrowheads="1"/>
              </p:cNvSpPr>
              <p:nvPr/>
            </p:nvSpPr>
            <p:spPr bwMode="auto">
              <a:xfrm>
                <a:off x="2139" y="2347"/>
                <a:ext cx="40" cy="21"/>
              </a:xfrm>
              <a:custGeom>
                <a:gdLst>
                  <a:gd fmla="*/ 30 w 40" name="T0"/>
                  <a:gd fmla="*/ 19 h 21" name="T1"/>
                  <a:gd fmla="*/ 0 w 40" name="T2"/>
                  <a:gd fmla="*/ 0 h 21" name="T3"/>
                  <a:gd fmla="*/ 35 w 40" name="T4"/>
                  <a:gd fmla="*/ 3 h 21" name="T5"/>
                  <a:gd fmla="*/ 40 w 40" name="T6"/>
                  <a:gd fmla="*/ 5 h 21" name="T7"/>
                  <a:gd fmla="*/ 35 w 40" name="T8"/>
                  <a:gd fmla="*/ 21 h 21" name="T9"/>
                  <a:gd fmla="*/ 30 w 40" name="T10"/>
                  <a:gd fmla="*/ 19 h 2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0" name="T18"/>
                  <a:gd fmla="*/ 0 h 21" name="T19"/>
                  <a:gd fmla="*/ 40 w 40" name="T20"/>
                  <a:gd fmla="*/ 21 h 2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1" w="40">
                    <a:moveTo>
                      <a:pt x="30" y="19"/>
                    </a:moveTo>
                    <a:lnTo>
                      <a:pt x="0" y="0"/>
                    </a:lnTo>
                    <a:lnTo>
                      <a:pt x="35" y="3"/>
                    </a:lnTo>
                    <a:lnTo>
                      <a:pt x="40" y="5"/>
                    </a:lnTo>
                    <a:lnTo>
                      <a:pt x="35" y="21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F0E3C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6" name="Freeform 590"/>
              <p:cNvSpPr>
                <a:spLocks noChangeArrowheads="1"/>
              </p:cNvSpPr>
              <p:nvPr/>
            </p:nvSpPr>
            <p:spPr bwMode="auto">
              <a:xfrm>
                <a:off x="2169" y="2350"/>
                <a:ext cx="183" cy="85"/>
              </a:xfrm>
              <a:custGeom>
                <a:gdLst>
                  <a:gd fmla="*/ 5 w 109" name="T0"/>
                  <a:gd fmla="*/ 5 h 48" name="T1"/>
                  <a:gd fmla="*/ 2 w 109" name="T2"/>
                  <a:gd fmla="*/ 9 h 48" name="T3"/>
                  <a:gd fmla="*/ 2 w 109" name="T4"/>
                  <a:gd fmla="*/ 12 h 48" name="T5"/>
                  <a:gd fmla="*/ 0 w 109" name="T6"/>
                  <a:gd fmla="*/ 16 h 48" name="T7"/>
                  <a:gd fmla="*/ 178 w 109" name="T8"/>
                  <a:gd fmla="*/ 85 h 48" name="T9"/>
                  <a:gd fmla="*/ 183 w 109" name="T10"/>
                  <a:gd fmla="*/ 69 h 48" name="T11"/>
                  <a:gd fmla="*/ 5 w 109" name="T12"/>
                  <a:gd fmla="*/ 0 h 48" name="T13"/>
                  <a:gd fmla="*/ 5 w 109" name="T14"/>
                  <a:gd fmla="*/ 5 h 4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09" name="T24"/>
                  <a:gd fmla="*/ 0 h 48" name="T25"/>
                  <a:gd fmla="*/ 109 w 109" name="T26"/>
                  <a:gd fmla="*/ 48 h 4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8" w="109">
                    <a:moveTo>
                      <a:pt x="3" y="3"/>
                    </a:moveTo>
                    <a:cubicBezTo>
                      <a:pt x="3" y="4"/>
                      <a:pt x="2" y="5"/>
                      <a:pt x="1" y="5"/>
                    </a:cubicBezTo>
                    <a:cubicBezTo>
                      <a:pt x="2" y="5"/>
                      <a:pt x="2" y="6"/>
                      <a:pt x="1" y="7"/>
                    </a:cubicBezTo>
                    <a:cubicBezTo>
                      <a:pt x="1" y="8"/>
                      <a:pt x="0" y="9"/>
                      <a:pt x="0" y="9"/>
                    </a:cubicBezTo>
                    <a:cubicBezTo>
                      <a:pt x="106" y="48"/>
                      <a:pt x="106" y="48"/>
                      <a:pt x="106" y="48"/>
                    </a:cubicBezTo>
                    <a:cubicBezTo>
                      <a:pt x="109" y="39"/>
                      <a:pt x="109" y="39"/>
                      <a:pt x="109" y="39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FBA92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7" name="Freeform 591"/>
              <p:cNvSpPr>
                <a:spLocks noChangeArrowheads="1"/>
              </p:cNvSpPr>
              <p:nvPr/>
            </p:nvSpPr>
            <p:spPr bwMode="auto">
              <a:xfrm>
                <a:off x="2174" y="2350"/>
                <a:ext cx="178" cy="73"/>
              </a:xfrm>
              <a:custGeom>
                <a:gdLst>
                  <a:gd fmla="*/ 0 w 106" name="T0"/>
                  <a:gd fmla="*/ 0 h 41" name="T1"/>
                  <a:gd fmla="*/ 0 w 106" name="T2"/>
                  <a:gd fmla="*/ 5 h 41" name="T3"/>
                  <a:gd fmla="*/ 176 w 106" name="T4"/>
                  <a:gd fmla="*/ 73 h 41" name="T5"/>
                  <a:gd fmla="*/ 178 w 106" name="T6"/>
                  <a:gd fmla="*/ 69 h 41" name="T7"/>
                  <a:gd fmla="*/ 0 w 106" name="T8"/>
                  <a:gd fmla="*/ 0 h 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6" name="T15"/>
                  <a:gd fmla="*/ 0 h 41" name="T16"/>
                  <a:gd fmla="*/ 106 w 106" name="T17"/>
                  <a:gd fmla="*/ 41 h 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1" w="105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105" y="41"/>
                      <a:pt x="105" y="41"/>
                      <a:pt x="105" y="41"/>
                    </a:cubicBezTo>
                    <a:cubicBezTo>
                      <a:pt x="106" y="39"/>
                      <a:pt x="106" y="39"/>
                      <a:pt x="106" y="3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81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8" name="Freeform 592"/>
              <p:cNvSpPr>
                <a:spLocks noChangeArrowheads="1"/>
              </p:cNvSpPr>
              <p:nvPr/>
            </p:nvSpPr>
            <p:spPr bwMode="auto">
              <a:xfrm>
                <a:off x="2169" y="2362"/>
                <a:ext cx="178" cy="73"/>
              </a:xfrm>
              <a:custGeom>
                <a:gdLst>
                  <a:gd fmla="*/ 2 w 106" name="T0"/>
                  <a:gd fmla="*/ 0 h 41" name="T1"/>
                  <a:gd fmla="*/ 0 w 106" name="T2"/>
                  <a:gd fmla="*/ 4 h 41" name="T3"/>
                  <a:gd fmla="*/ 178 w 106" name="T4"/>
                  <a:gd fmla="*/ 73 h 41" name="T5"/>
                  <a:gd fmla="*/ 178 w 106" name="T6"/>
                  <a:gd fmla="*/ 68 h 41" name="T7"/>
                  <a:gd fmla="*/ 2 w 106" name="T8"/>
                  <a:gd fmla="*/ 0 h 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6" name="T15"/>
                  <a:gd fmla="*/ 0 h 41" name="T16"/>
                  <a:gd fmla="*/ 106 w 106" name="T17"/>
                  <a:gd fmla="*/ 41 h 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1" w="105">
                    <a:moveTo>
                      <a:pt x="1" y="0"/>
                    </a:moveTo>
                    <a:cubicBezTo>
                      <a:pt x="1" y="1"/>
                      <a:pt x="0" y="2"/>
                      <a:pt x="0" y="2"/>
                    </a:cubicBezTo>
                    <a:cubicBezTo>
                      <a:pt x="106" y="41"/>
                      <a:pt x="106" y="41"/>
                      <a:pt x="106" y="41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1810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39" name="Freeform 593"/>
              <p:cNvSpPr>
                <a:spLocks noChangeArrowheads="1"/>
              </p:cNvSpPr>
              <p:nvPr/>
            </p:nvSpPr>
            <p:spPr bwMode="auto">
              <a:xfrm>
                <a:off x="2355" y="2423"/>
                <a:ext cx="29" cy="23"/>
              </a:xfrm>
              <a:custGeom>
                <a:gdLst>
                  <a:gd fmla="*/ 26 w 17" name="T0"/>
                  <a:gd fmla="*/ 7 h 13" name="T1"/>
                  <a:gd fmla="*/ 29 w 17" name="T2"/>
                  <a:gd fmla="*/ 12 h 13" name="T3"/>
                  <a:gd fmla="*/ 26 w 17" name="T4"/>
                  <a:gd fmla="*/ 19 h 13" name="T5"/>
                  <a:gd fmla="*/ 20 w 17" name="T6"/>
                  <a:gd fmla="*/ 23 h 13" name="T7"/>
                  <a:gd fmla="*/ 14 w 17" name="T8"/>
                  <a:gd fmla="*/ 19 h 13" name="T9"/>
                  <a:gd fmla="*/ 0 w 17" name="T10"/>
                  <a:gd fmla="*/ 11 h 13" name="T11"/>
                  <a:gd fmla="*/ 3 w 17" name="T12"/>
                  <a:gd fmla="*/ 4 h 13" name="T13"/>
                  <a:gd fmla="*/ 19 w 17" name="T14"/>
                  <a:gd fmla="*/ 4 h 13" name="T15"/>
                  <a:gd fmla="*/ 26 w 17" name="T16"/>
                  <a:gd fmla="*/ 7 h 1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" name="T27"/>
                  <a:gd fmla="*/ 0 h 13" name="T28"/>
                  <a:gd fmla="*/ 17 w 17" name="T29"/>
                  <a:gd fmla="*/ 13 h 1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3" w="17">
                    <a:moveTo>
                      <a:pt x="15" y="4"/>
                    </a:moveTo>
                    <a:cubicBezTo>
                      <a:pt x="17" y="4"/>
                      <a:pt x="17" y="6"/>
                      <a:pt x="17" y="7"/>
                    </a:cubicBezTo>
                    <a:cubicBezTo>
                      <a:pt x="15" y="11"/>
                      <a:pt x="15" y="11"/>
                      <a:pt x="15" y="11"/>
                    </a:cubicBezTo>
                    <a:cubicBezTo>
                      <a:pt x="15" y="13"/>
                      <a:pt x="13" y="13"/>
                      <a:pt x="12" y="1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0" y="7"/>
                      <a:pt x="0" y="6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0"/>
                      <a:pt x="10" y="2"/>
                      <a:pt x="11" y="2"/>
                    </a:cubicBez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0" name="Freeform 594"/>
              <p:cNvSpPr>
                <a:spLocks noChangeArrowheads="1"/>
              </p:cNvSpPr>
              <p:nvPr/>
            </p:nvSpPr>
            <p:spPr bwMode="auto">
              <a:xfrm>
                <a:off x="2344" y="2418"/>
                <a:ext cx="32" cy="26"/>
              </a:xfrm>
              <a:custGeom>
                <a:gdLst>
                  <a:gd fmla="*/ 6 w 32" name="T0"/>
                  <a:gd fmla="*/ 0 h 26" name="T1"/>
                  <a:gd fmla="*/ 0 w 32" name="T2"/>
                  <a:gd fmla="*/ 16 h 26" name="T3"/>
                  <a:gd fmla="*/ 25 w 32" name="T4"/>
                  <a:gd fmla="*/ 26 h 26" name="T5"/>
                  <a:gd fmla="*/ 32 w 32" name="T6"/>
                  <a:gd fmla="*/ 10 h 26" name="T7"/>
                  <a:gd fmla="*/ 6 w 32" name="T8"/>
                  <a:gd fmla="*/ 0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2" name="T15"/>
                  <a:gd fmla="*/ 0 h 26" name="T16"/>
                  <a:gd fmla="*/ 32 w 32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32">
                    <a:moveTo>
                      <a:pt x="6" y="0"/>
                    </a:moveTo>
                    <a:lnTo>
                      <a:pt x="0" y="16"/>
                    </a:lnTo>
                    <a:lnTo>
                      <a:pt x="25" y="26"/>
                    </a:lnTo>
                    <a:lnTo>
                      <a:pt x="32" y="1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193D4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1" name="Freeform 595"/>
              <p:cNvSpPr>
                <a:spLocks noChangeArrowheads="1"/>
              </p:cNvSpPr>
              <p:nvPr/>
            </p:nvSpPr>
            <p:spPr bwMode="auto">
              <a:xfrm>
                <a:off x="2349" y="2418"/>
                <a:ext cx="27" cy="14"/>
              </a:xfrm>
              <a:custGeom>
                <a:gdLst>
                  <a:gd fmla="*/ 1 w 27" name="T0"/>
                  <a:gd fmla="*/ 0 h 14" name="T1"/>
                  <a:gd fmla="*/ 0 w 27" name="T2"/>
                  <a:gd fmla="*/ 5 h 14" name="T3"/>
                  <a:gd fmla="*/ 25 w 27" name="T4"/>
                  <a:gd fmla="*/ 14 h 14" name="T5"/>
                  <a:gd fmla="*/ 27 w 27" name="T6"/>
                  <a:gd fmla="*/ 10 h 14" name="T7"/>
                  <a:gd fmla="*/ 1 w 27" name="T8"/>
                  <a:gd fmla="*/ 0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14" name="T16"/>
                  <a:gd fmla="*/ 27 w 27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27">
                    <a:moveTo>
                      <a:pt x="1" y="0"/>
                    </a:moveTo>
                    <a:lnTo>
                      <a:pt x="0" y="5"/>
                    </a:lnTo>
                    <a:lnTo>
                      <a:pt x="25" y="14"/>
                    </a:lnTo>
                    <a:lnTo>
                      <a:pt x="27" y="1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A21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2" name="Freeform 596"/>
              <p:cNvSpPr>
                <a:spLocks noChangeArrowheads="1"/>
              </p:cNvSpPr>
              <p:nvPr/>
            </p:nvSpPr>
            <p:spPr bwMode="auto">
              <a:xfrm>
                <a:off x="2344" y="2430"/>
                <a:ext cx="27" cy="14"/>
              </a:xfrm>
              <a:custGeom>
                <a:gdLst>
                  <a:gd fmla="*/ 1 w 27" name="T0"/>
                  <a:gd fmla="*/ 0 h 14" name="T1"/>
                  <a:gd fmla="*/ 0 w 27" name="T2"/>
                  <a:gd fmla="*/ 4 h 14" name="T3"/>
                  <a:gd fmla="*/ 25 w 27" name="T4"/>
                  <a:gd fmla="*/ 14 h 14" name="T5"/>
                  <a:gd fmla="*/ 27 w 27" name="T6"/>
                  <a:gd fmla="*/ 9 h 14" name="T7"/>
                  <a:gd fmla="*/ 1 w 27" name="T8"/>
                  <a:gd fmla="*/ 0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14" name="T16"/>
                  <a:gd fmla="*/ 27 w 27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27">
                    <a:moveTo>
                      <a:pt x="1" y="0"/>
                    </a:moveTo>
                    <a:lnTo>
                      <a:pt x="0" y="4"/>
                    </a:lnTo>
                    <a:lnTo>
                      <a:pt x="25" y="14"/>
                    </a:lnTo>
                    <a:lnTo>
                      <a:pt x="27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A21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3" name="Freeform 597"/>
              <p:cNvSpPr>
                <a:spLocks noChangeArrowheads="1"/>
              </p:cNvSpPr>
              <p:nvPr/>
            </p:nvSpPr>
            <p:spPr bwMode="auto">
              <a:xfrm>
                <a:off x="2350" y="2419"/>
                <a:ext cx="7" cy="18"/>
              </a:xfrm>
              <a:custGeom>
                <a:gdLst>
                  <a:gd fmla="*/ 7 w 7" name="T0"/>
                  <a:gd fmla="*/ 2 h 18" name="T1"/>
                  <a:gd fmla="*/ 2 w 7" name="T2"/>
                  <a:gd fmla="*/ 18 h 18" name="T3"/>
                  <a:gd fmla="*/ 0 w 7" name="T4"/>
                  <a:gd fmla="*/ 16 h 18" name="T5"/>
                  <a:gd fmla="*/ 5 w 7" name="T6"/>
                  <a:gd fmla="*/ 0 h 18" name="T7"/>
                  <a:gd fmla="*/ 7 w 7" name="T8"/>
                  <a:gd fmla="*/ 2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18" name="T16"/>
                  <a:gd fmla="*/ 7 w 7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7">
                    <a:moveTo>
                      <a:pt x="7" y="2"/>
                    </a:moveTo>
                    <a:lnTo>
                      <a:pt x="2" y="18"/>
                    </a:lnTo>
                    <a:lnTo>
                      <a:pt x="0" y="16"/>
                    </a:lnTo>
                    <a:lnTo>
                      <a:pt x="5" y="0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5B53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4" name="Freeform 598"/>
              <p:cNvSpPr>
                <a:spLocks noChangeArrowheads="1"/>
              </p:cNvSpPr>
              <p:nvPr/>
            </p:nvSpPr>
            <p:spPr bwMode="auto">
              <a:xfrm>
                <a:off x="2349" y="2419"/>
                <a:ext cx="6" cy="16"/>
              </a:xfrm>
              <a:custGeom>
                <a:gdLst>
                  <a:gd fmla="*/ 6 w 6" name="T0"/>
                  <a:gd fmla="*/ 0 h 16" name="T1"/>
                  <a:gd fmla="*/ 0 w 6" name="T2"/>
                  <a:gd fmla="*/ 16 h 16" name="T3"/>
                  <a:gd fmla="*/ 0 w 6" name="T4"/>
                  <a:gd fmla="*/ 16 h 16" name="T5"/>
                  <a:gd fmla="*/ 5 w 6" name="T6"/>
                  <a:gd fmla="*/ 0 h 16" name="T7"/>
                  <a:gd fmla="*/ 6 w 6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16" name="T16"/>
                  <a:gd fmla="*/ 6 w 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6">
                    <a:moveTo>
                      <a:pt x="6" y="0"/>
                    </a:moveTo>
                    <a:lnTo>
                      <a:pt x="0" y="16"/>
                    </a:lnTo>
                    <a:lnTo>
                      <a:pt x="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5B53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5" name="Freeform 599"/>
              <p:cNvSpPr>
                <a:spLocks noChangeArrowheads="1"/>
              </p:cNvSpPr>
              <p:nvPr/>
            </p:nvSpPr>
            <p:spPr bwMode="auto">
              <a:xfrm>
                <a:off x="2345" y="2419"/>
                <a:ext cx="9" cy="16"/>
              </a:xfrm>
              <a:custGeom>
                <a:gdLst>
                  <a:gd fmla="*/ 9 w 9" name="T0"/>
                  <a:gd fmla="*/ 0 h 16" name="T1"/>
                  <a:gd fmla="*/ 2 w 9" name="T2"/>
                  <a:gd fmla="*/ 16 h 16" name="T3"/>
                  <a:gd fmla="*/ 0 w 9" name="T4"/>
                  <a:gd fmla="*/ 16 h 16" name="T5"/>
                  <a:gd fmla="*/ 7 w 9" name="T6"/>
                  <a:gd fmla="*/ 0 h 16" name="T7"/>
                  <a:gd fmla="*/ 9 w 9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16" name="T16"/>
                  <a:gd fmla="*/ 9 w 9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9">
                    <a:moveTo>
                      <a:pt x="9" y="0"/>
                    </a:moveTo>
                    <a:lnTo>
                      <a:pt x="2" y="16"/>
                    </a:lnTo>
                    <a:lnTo>
                      <a:pt x="0" y="16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5B53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6" name="Freeform 600"/>
              <p:cNvSpPr>
                <a:spLocks noChangeArrowheads="1"/>
              </p:cNvSpPr>
              <p:nvPr/>
            </p:nvSpPr>
            <p:spPr bwMode="auto">
              <a:xfrm>
                <a:off x="2139" y="2347"/>
                <a:ext cx="13" cy="7"/>
              </a:xfrm>
              <a:custGeom>
                <a:gdLst>
                  <a:gd fmla="*/ 0 w 8" name="T0"/>
                  <a:gd fmla="*/ 0 h 4" name="T1"/>
                  <a:gd fmla="*/ 11 w 8" name="T2"/>
                  <a:gd fmla="*/ 7 h 4" name="T3"/>
                  <a:gd fmla="*/ 13 w 8" name="T4"/>
                  <a:gd fmla="*/ 4 h 4" name="T5"/>
                  <a:gd fmla="*/ 13 w 8" name="T6"/>
                  <a:gd fmla="*/ 2 h 4" name="T7"/>
                  <a:gd fmla="*/ 0 w 8" name="T8"/>
                  <a:gd fmla="*/ 0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" name="T15"/>
                  <a:gd fmla="*/ 0 h 4" name="T16"/>
                  <a:gd fmla="*/ 8 w 8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8">
                    <a:moveTo>
                      <a:pt x="0" y="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8" y="2"/>
                    </a:cubicBezTo>
                    <a:cubicBezTo>
                      <a:pt x="8" y="1"/>
                      <a:pt x="8" y="1"/>
                      <a:pt x="8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13F6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7" name="Freeform 601"/>
              <p:cNvSpPr>
                <a:spLocks noChangeArrowheads="1"/>
              </p:cNvSpPr>
              <p:nvPr/>
            </p:nvSpPr>
            <p:spPr bwMode="auto">
              <a:xfrm>
                <a:off x="714" y="1205"/>
                <a:ext cx="262" cy="186"/>
              </a:xfrm>
              <a:custGeom>
                <a:gdLst>
                  <a:gd fmla="*/ 7 w 156" name="T0"/>
                  <a:gd fmla="*/ 133 h 105" name="T1"/>
                  <a:gd fmla="*/ 2 w 156" name="T2"/>
                  <a:gd fmla="*/ 124 h 105" name="T3"/>
                  <a:gd fmla="*/ 27 w 156" name="T4"/>
                  <a:gd fmla="*/ 7 h 105" name="T5"/>
                  <a:gd fmla="*/ 35 w 156" name="T6"/>
                  <a:gd fmla="*/ 2 h 105" name="T7"/>
                  <a:gd fmla="*/ 255 w 156" name="T8"/>
                  <a:gd fmla="*/ 53 h 105" name="T9"/>
                  <a:gd fmla="*/ 262 w 156" name="T10"/>
                  <a:gd fmla="*/ 62 h 105" name="T11"/>
                  <a:gd fmla="*/ 237 w 156" name="T12"/>
                  <a:gd fmla="*/ 179 h 105" name="T13"/>
                  <a:gd fmla="*/ 228 w 156" name="T14"/>
                  <a:gd fmla="*/ 186 h 105" name="T15"/>
                  <a:gd fmla="*/ 7 w 156" name="T16"/>
                  <a:gd fmla="*/ 133 h 10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56" name="T27"/>
                  <a:gd fmla="*/ 0 h 105" name="T28"/>
                  <a:gd fmla="*/ 156 w 156" name="T29"/>
                  <a:gd fmla="*/ 105 h 10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5" w="156">
                    <a:moveTo>
                      <a:pt x="4" y="75"/>
                    </a:moveTo>
                    <a:cubicBezTo>
                      <a:pt x="2" y="75"/>
                      <a:pt x="0" y="72"/>
                      <a:pt x="1" y="7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9" y="0"/>
                      <a:pt x="21" y="1"/>
                    </a:cubicBezTo>
                    <a:cubicBezTo>
                      <a:pt x="152" y="30"/>
                      <a:pt x="152" y="30"/>
                      <a:pt x="152" y="30"/>
                    </a:cubicBezTo>
                    <a:cubicBezTo>
                      <a:pt x="155" y="31"/>
                      <a:pt x="156" y="33"/>
                      <a:pt x="156" y="35"/>
                    </a:cubicBezTo>
                    <a:cubicBezTo>
                      <a:pt x="141" y="101"/>
                      <a:pt x="141" y="101"/>
                      <a:pt x="141" y="101"/>
                    </a:cubicBezTo>
                    <a:cubicBezTo>
                      <a:pt x="140" y="104"/>
                      <a:pt x="138" y="105"/>
                      <a:pt x="136" y="105"/>
                    </a:cubicBezTo>
                    <a:lnTo>
                      <a:pt x="4" y="75"/>
                    </a:lnTo>
                    <a:close/>
                  </a:path>
                </a:pathLst>
              </a:custGeom>
              <a:solidFill>
                <a:srgbClr val="FAFAF9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8" name="Freeform 602"/>
              <p:cNvSpPr>
                <a:spLocks noChangeArrowheads="1"/>
              </p:cNvSpPr>
              <p:nvPr/>
            </p:nvSpPr>
            <p:spPr bwMode="auto">
              <a:xfrm>
                <a:off x="714" y="1205"/>
                <a:ext cx="237" cy="186"/>
              </a:xfrm>
              <a:custGeom>
                <a:gdLst>
                  <a:gd fmla="*/ 7 w 141" name="T0"/>
                  <a:gd fmla="*/ 133 h 105" name="T1"/>
                  <a:gd fmla="*/ 2 w 141" name="T2"/>
                  <a:gd fmla="*/ 124 h 105" name="T3"/>
                  <a:gd fmla="*/ 27 w 141" name="T4"/>
                  <a:gd fmla="*/ 7 h 105" name="T5"/>
                  <a:gd fmla="*/ 35 w 141" name="T6"/>
                  <a:gd fmla="*/ 2 h 105" name="T7"/>
                  <a:gd fmla="*/ 237 w 141" name="T8"/>
                  <a:gd fmla="*/ 179 h 105" name="T9"/>
                  <a:gd fmla="*/ 229 w 141" name="T10"/>
                  <a:gd fmla="*/ 186 h 105" name="T11"/>
                  <a:gd fmla="*/ 7 w 141" name="T12"/>
                  <a:gd fmla="*/ 133 h 10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41" name="T21"/>
                  <a:gd fmla="*/ 0 h 105" name="T22"/>
                  <a:gd fmla="*/ 141 w 141" name="T23"/>
                  <a:gd fmla="*/ 105 h 10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05" w="141">
                    <a:moveTo>
                      <a:pt x="4" y="75"/>
                    </a:moveTo>
                    <a:cubicBezTo>
                      <a:pt x="2" y="75"/>
                      <a:pt x="0" y="72"/>
                      <a:pt x="1" y="7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9" y="0"/>
                      <a:pt x="21" y="1"/>
                    </a:cubicBezTo>
                    <a:cubicBezTo>
                      <a:pt x="141" y="101"/>
                      <a:pt x="141" y="101"/>
                      <a:pt x="141" y="101"/>
                    </a:cubicBezTo>
                    <a:cubicBezTo>
                      <a:pt x="140" y="104"/>
                      <a:pt x="138" y="105"/>
                      <a:pt x="136" y="105"/>
                    </a:cubicBezTo>
                    <a:lnTo>
                      <a:pt x="4" y="75"/>
                    </a:lnTo>
                    <a:close/>
                  </a:path>
                </a:pathLst>
              </a:custGeom>
              <a:solidFill>
                <a:srgbClr val="DED9D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49" name="Freeform 603"/>
              <p:cNvSpPr>
                <a:spLocks noChangeArrowheads="1"/>
              </p:cNvSpPr>
              <p:nvPr/>
            </p:nvSpPr>
            <p:spPr bwMode="auto">
              <a:xfrm>
                <a:off x="739" y="1219"/>
                <a:ext cx="215" cy="158"/>
              </a:xfrm>
              <a:custGeom>
                <a:gdLst>
                  <a:gd fmla="*/ 7 w 128" name="T0"/>
                  <a:gd fmla="*/ 115 h 89" name="T1"/>
                  <a:gd fmla="*/ 0 w 128" name="T2"/>
                  <a:gd fmla="*/ 107 h 89" name="T3"/>
                  <a:gd fmla="*/ 22 w 128" name="T4"/>
                  <a:gd fmla="*/ 7 h 89" name="T5"/>
                  <a:gd fmla="*/ 30 w 128" name="T6"/>
                  <a:gd fmla="*/ 2 h 89" name="T7"/>
                  <a:gd fmla="*/ 208 w 128" name="T8"/>
                  <a:gd fmla="*/ 44 h 89" name="T9"/>
                  <a:gd fmla="*/ 213 w 128" name="T10"/>
                  <a:gd fmla="*/ 53 h 89" name="T11"/>
                  <a:gd fmla="*/ 193 w 128" name="T12"/>
                  <a:gd fmla="*/ 151 h 89" name="T13"/>
                  <a:gd fmla="*/ 185 w 128" name="T14"/>
                  <a:gd fmla="*/ 158 h 89" name="T15"/>
                  <a:gd fmla="*/ 7 w 128" name="T16"/>
                  <a:gd fmla="*/ 115 h 8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28" name="T27"/>
                  <a:gd fmla="*/ 0 h 89" name="T28"/>
                  <a:gd fmla="*/ 128 w 128" name="T29"/>
                  <a:gd fmla="*/ 89 h 8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89" w="128">
                    <a:moveTo>
                      <a:pt x="4" y="65"/>
                    </a:moveTo>
                    <a:cubicBezTo>
                      <a:pt x="1" y="64"/>
                      <a:pt x="0" y="62"/>
                      <a:pt x="0" y="6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ubicBezTo>
                      <a:pt x="124" y="25"/>
                      <a:pt x="124" y="25"/>
                      <a:pt x="124" y="25"/>
                    </a:cubicBezTo>
                    <a:cubicBezTo>
                      <a:pt x="126" y="25"/>
                      <a:pt x="128" y="28"/>
                      <a:pt x="127" y="30"/>
                    </a:cubicBezTo>
                    <a:cubicBezTo>
                      <a:pt x="115" y="85"/>
                      <a:pt x="115" y="85"/>
                      <a:pt x="115" y="85"/>
                    </a:cubicBezTo>
                    <a:cubicBezTo>
                      <a:pt x="114" y="88"/>
                      <a:pt x="112" y="89"/>
                      <a:pt x="110" y="89"/>
                    </a:cubicBezTo>
                    <a:lnTo>
                      <a:pt x="4" y="65"/>
                    </a:lnTo>
                    <a:close/>
                  </a:path>
                </a:pathLst>
              </a:custGeom>
              <a:solidFill>
                <a:srgbClr val="5A586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0" name="Freeform 604"/>
              <p:cNvSpPr>
                <a:spLocks noChangeArrowheads="1"/>
              </p:cNvSpPr>
              <p:nvPr/>
            </p:nvSpPr>
            <p:spPr bwMode="auto">
              <a:xfrm>
                <a:off x="739" y="1219"/>
                <a:ext cx="194" cy="158"/>
              </a:xfrm>
              <a:custGeom>
                <a:gdLst>
                  <a:gd fmla="*/ 7 w 115" name="T0"/>
                  <a:gd fmla="*/ 115 h 89" name="T1"/>
                  <a:gd fmla="*/ 0 w 115" name="T2"/>
                  <a:gd fmla="*/ 107 h 89" name="T3"/>
                  <a:gd fmla="*/ 22 w 115" name="T4"/>
                  <a:gd fmla="*/ 7 h 89" name="T5"/>
                  <a:gd fmla="*/ 30 w 115" name="T6"/>
                  <a:gd fmla="*/ 2 h 89" name="T7"/>
                  <a:gd fmla="*/ 194 w 115" name="T8"/>
                  <a:gd fmla="*/ 151 h 89" name="T9"/>
                  <a:gd fmla="*/ 186 w 115" name="T10"/>
                  <a:gd fmla="*/ 158 h 89" name="T11"/>
                  <a:gd fmla="*/ 7 w 115" name="T12"/>
                  <a:gd fmla="*/ 115 h 8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5" name="T21"/>
                  <a:gd fmla="*/ 0 h 89" name="T22"/>
                  <a:gd fmla="*/ 115 w 115" name="T23"/>
                  <a:gd fmla="*/ 89 h 8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9" w="115">
                    <a:moveTo>
                      <a:pt x="4" y="65"/>
                    </a:moveTo>
                    <a:cubicBezTo>
                      <a:pt x="1" y="64"/>
                      <a:pt x="0" y="62"/>
                      <a:pt x="0" y="6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ubicBezTo>
                      <a:pt x="115" y="85"/>
                      <a:pt x="115" y="85"/>
                      <a:pt x="115" y="85"/>
                    </a:cubicBezTo>
                    <a:cubicBezTo>
                      <a:pt x="114" y="88"/>
                      <a:pt x="112" y="89"/>
                      <a:pt x="110" y="89"/>
                    </a:cubicBezTo>
                    <a:lnTo>
                      <a:pt x="4" y="65"/>
                    </a:lnTo>
                    <a:close/>
                  </a:path>
                </a:pathLst>
              </a:custGeom>
              <a:solidFill>
                <a:srgbClr val="384157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1" name="Freeform 605"/>
              <p:cNvSpPr>
                <a:spLocks noChangeArrowheads="1"/>
              </p:cNvSpPr>
              <p:nvPr/>
            </p:nvSpPr>
            <p:spPr bwMode="auto">
              <a:xfrm>
                <a:off x="941" y="1268"/>
                <a:ext cx="25" cy="111"/>
              </a:xfrm>
              <a:custGeom>
                <a:gdLst>
                  <a:gd fmla="*/ 2 w 15" name="T0"/>
                  <a:gd fmla="*/ 111 h 62" name="T1"/>
                  <a:gd fmla="*/ 0 w 15" name="T2"/>
                  <a:gd fmla="*/ 109 h 62" name="T3"/>
                  <a:gd fmla="*/ 23 w 15" name="T4"/>
                  <a:gd fmla="*/ 2 h 62" name="T5"/>
                  <a:gd fmla="*/ 25 w 15" name="T6"/>
                  <a:gd fmla="*/ 0 h 62" name="T7"/>
                  <a:gd fmla="*/ 25 w 15" name="T8"/>
                  <a:gd fmla="*/ 2 h 62" name="T9"/>
                  <a:gd fmla="*/ 3 w 15" name="T10"/>
                  <a:gd fmla="*/ 109 h 62" name="T11"/>
                  <a:gd fmla="*/ 2 w 15" name="T12"/>
                  <a:gd fmla="*/ 111 h 6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5" name="T21"/>
                  <a:gd fmla="*/ 0 h 62" name="T22"/>
                  <a:gd fmla="*/ 15 w 15" name="T23"/>
                  <a:gd fmla="*/ 62 h 6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62" w="15">
                    <a:moveTo>
                      <a:pt x="1" y="62"/>
                    </a:moveTo>
                    <a:cubicBezTo>
                      <a:pt x="0" y="62"/>
                      <a:pt x="0" y="61"/>
                      <a:pt x="0" y="6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0"/>
                      <a:pt x="14" y="0"/>
                      <a:pt x="15" y="0"/>
                    </a:cubicBezTo>
                    <a:cubicBezTo>
                      <a:pt x="15" y="0"/>
                      <a:pt x="15" y="1"/>
                      <a:pt x="15" y="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1" y="62"/>
                      <a:pt x="1" y="62"/>
                    </a:cubicBezTo>
                    <a:close/>
                  </a:path>
                </a:pathLst>
              </a:custGeom>
              <a:solidFill>
                <a:srgbClr val="3F5573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652" name="Freeform 606"/>
              <p:cNvSpPr>
                <a:spLocks noChangeArrowheads="1"/>
              </p:cNvSpPr>
              <p:nvPr/>
            </p:nvSpPr>
            <p:spPr bwMode="auto">
              <a:xfrm>
                <a:off x="798" y="1254"/>
                <a:ext cx="99" cy="55"/>
              </a:xfrm>
              <a:custGeom>
                <a:gdLst>
                  <a:gd fmla="*/ 79 w 59" name="T0"/>
                  <a:gd fmla="*/ 16 h 31" name="T1"/>
                  <a:gd fmla="*/ 15 w 59" name="T2"/>
                  <a:gd fmla="*/ 21 h 31" name="T3"/>
                  <a:gd fmla="*/ 2 w 59" name="T4"/>
                  <a:gd fmla="*/ 44 h 31" name="T5"/>
                  <a:gd fmla="*/ 3 w 59" name="T6"/>
                  <a:gd fmla="*/ 53 h 31" name="T7"/>
                  <a:gd fmla="*/ 27 w 59" name="T8"/>
                  <a:gd fmla="*/ 50 h 31" name="T9"/>
                  <a:gd fmla="*/ 27 w 59" name="T10"/>
                  <a:gd fmla="*/ 41 h 31" name="T11"/>
                  <a:gd fmla="*/ 25 w 59" name="T12"/>
                  <a:gd fmla="*/ 34 h 31" name="T13"/>
                  <a:gd fmla="*/ 74 w 59" name="T14"/>
                  <a:gd fmla="*/ 28 h 31" name="T15"/>
                  <a:gd fmla="*/ 74 w 59" name="T16"/>
                  <a:gd fmla="*/ 34 h 31" name="T17"/>
                  <a:gd fmla="*/ 72 w 59" name="T18"/>
                  <a:gd fmla="*/ 44 h 31" name="T19"/>
                  <a:gd fmla="*/ 96 w 59" name="T20"/>
                  <a:gd fmla="*/ 50 h 31" name="T21"/>
                  <a:gd fmla="*/ 97 w 59" name="T22"/>
                  <a:gd fmla="*/ 39 h 31" name="T23"/>
                  <a:gd fmla="*/ 79 w 59" name="T24"/>
                  <a:gd fmla="*/ 16 h 31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59" name="T39"/>
                  <a:gd fmla="*/ 0 h 31" name="T40"/>
                  <a:gd fmla="*/ 59 w 59" name="T41"/>
                  <a:gd fmla="*/ 31 h 31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31" w="59">
                    <a:moveTo>
                      <a:pt x="47" y="9"/>
                    </a:moveTo>
                    <a:cubicBezTo>
                      <a:pt x="47" y="9"/>
                      <a:pt x="25" y="0"/>
                      <a:pt x="9" y="12"/>
                    </a:cubicBezTo>
                    <a:cubicBezTo>
                      <a:pt x="2" y="17"/>
                      <a:pt x="2" y="23"/>
                      <a:pt x="1" y="25"/>
                    </a:cubicBezTo>
                    <a:cubicBezTo>
                      <a:pt x="1" y="25"/>
                      <a:pt x="0" y="29"/>
                      <a:pt x="2" y="30"/>
                    </a:cubicBezTo>
                    <a:cubicBezTo>
                      <a:pt x="2" y="30"/>
                      <a:pt x="11" y="31"/>
                      <a:pt x="16" y="28"/>
                    </a:cubicBezTo>
                    <a:cubicBezTo>
                      <a:pt x="18" y="26"/>
                      <a:pt x="16" y="23"/>
                      <a:pt x="16" y="23"/>
                    </a:cubicBezTo>
                    <a:cubicBezTo>
                      <a:pt x="16" y="23"/>
                      <a:pt x="14" y="23"/>
                      <a:pt x="15" y="19"/>
                    </a:cubicBezTo>
                    <a:cubicBezTo>
                      <a:pt x="17" y="13"/>
                      <a:pt x="39" y="8"/>
                      <a:pt x="44" y="16"/>
                    </a:cubicBezTo>
                    <a:cubicBezTo>
                      <a:pt x="44" y="17"/>
                      <a:pt x="44" y="19"/>
                      <a:pt x="44" y="19"/>
                    </a:cubicBezTo>
                    <a:cubicBezTo>
                      <a:pt x="43" y="19"/>
                      <a:pt x="42" y="23"/>
                      <a:pt x="43" y="25"/>
                    </a:cubicBezTo>
                    <a:cubicBezTo>
                      <a:pt x="49" y="28"/>
                      <a:pt x="57" y="28"/>
                      <a:pt x="57" y="28"/>
                    </a:cubicBezTo>
                    <a:cubicBezTo>
                      <a:pt x="59" y="26"/>
                      <a:pt x="58" y="22"/>
                      <a:pt x="58" y="22"/>
                    </a:cubicBezTo>
                    <a:cubicBezTo>
                      <a:pt x="58" y="22"/>
                      <a:pt x="57" y="13"/>
                      <a:pt x="47" y="9"/>
                    </a:cubicBezTo>
                    <a:close/>
                  </a:path>
                </a:pathLst>
              </a:custGeom>
              <a:solidFill>
                <a:srgbClr val="FF565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6348" name="Freeform 608"/>
            <p:cNvSpPr>
              <a:spLocks noChangeArrowheads="1"/>
            </p:cNvSpPr>
            <p:nvPr/>
          </p:nvSpPr>
          <p:spPr bwMode="auto">
            <a:xfrm>
              <a:off x="2765426" y="2506663"/>
              <a:ext cx="47625" cy="14288"/>
            </a:xfrm>
            <a:custGeom>
              <a:gdLst>
                <a:gd fmla="*/ 5292 w 18" name="T0"/>
                <a:gd fmla="*/ 11430 h 5" name="T1"/>
                <a:gd fmla="*/ 0 w 18" name="T2"/>
                <a:gd fmla="*/ 8573 h 5" name="T3"/>
                <a:gd fmla="*/ 2646 w 18" name="T4"/>
                <a:gd fmla="*/ 5715 h 5" name="T5"/>
                <a:gd fmla="*/ 42333 w 18" name="T6"/>
                <a:gd fmla="*/ 0 h 5" name="T7"/>
                <a:gd fmla="*/ 47625 w 18" name="T8"/>
                <a:gd fmla="*/ 2858 h 5" name="T9"/>
                <a:gd fmla="*/ 44979 w 18" name="T10"/>
                <a:gd fmla="*/ 5715 h 5" name="T11"/>
                <a:gd fmla="*/ 5292 w 18" name="T12"/>
                <a:gd fmla="*/ 11430 h 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5" name="T22"/>
                <a:gd fmla="*/ 18 w 18" name="T23"/>
                <a:gd fmla="*/ 5 h 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" w="18">
                  <a:moveTo>
                    <a:pt x="2" y="4"/>
                  </a:move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0"/>
                    <a:pt x="18" y="1"/>
                  </a:cubicBezTo>
                  <a:cubicBezTo>
                    <a:pt x="18" y="2"/>
                    <a:pt x="17" y="2"/>
                    <a:pt x="17" y="2"/>
                  </a:cubicBezTo>
                  <a:lnTo>
                    <a:pt x="2" y="4"/>
                  </a:lnTo>
                  <a:close/>
                </a:path>
              </a:pathLst>
            </a:custGeom>
            <a:solidFill>
              <a:srgbClr val="5695A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49" name="Freeform 609"/>
            <p:cNvSpPr>
              <a:spLocks noChangeArrowheads="1"/>
            </p:cNvSpPr>
            <p:nvPr/>
          </p:nvSpPr>
          <p:spPr bwMode="auto">
            <a:xfrm>
              <a:off x="2760663" y="2520950"/>
              <a:ext cx="63500" cy="14288"/>
            </a:xfrm>
            <a:custGeom>
              <a:gdLst>
                <a:gd fmla="*/ 2646 w 24" name="T0"/>
                <a:gd fmla="*/ 14288 h 5" name="T1"/>
                <a:gd fmla="*/ 0 w 24" name="T2"/>
                <a:gd fmla="*/ 11430 h 5" name="T3"/>
                <a:gd fmla="*/ 2646 w 24" name="T4"/>
                <a:gd fmla="*/ 8573 h 5" name="T5"/>
                <a:gd fmla="*/ 60854 w 24" name="T6"/>
                <a:gd fmla="*/ 0 h 5" name="T7"/>
                <a:gd fmla="*/ 63500 w 24" name="T8"/>
                <a:gd fmla="*/ 2858 h 5" name="T9"/>
                <a:gd fmla="*/ 60854 w 24" name="T10"/>
                <a:gd fmla="*/ 5715 h 5" name="T11"/>
                <a:gd fmla="*/ 2646 w 24" name="T12"/>
                <a:gd fmla="*/ 14288 h 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4" name="T21"/>
                <a:gd fmla="*/ 0 h 5" name="T22"/>
                <a:gd fmla="*/ 24 w 24" name="T23"/>
                <a:gd fmla="*/ 5 h 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" w="24">
                  <a:moveTo>
                    <a:pt x="1" y="5"/>
                  </a:move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1"/>
                    <a:pt x="24" y="2"/>
                    <a:pt x="23" y="2"/>
                  </a:cubicBezTo>
                  <a:lnTo>
                    <a:pt x="1" y="5"/>
                  </a:lnTo>
                  <a:close/>
                </a:path>
              </a:pathLst>
            </a:custGeom>
            <a:solidFill>
              <a:srgbClr val="5695A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0" name="Freeform 610"/>
            <p:cNvSpPr>
              <a:spLocks noChangeArrowheads="1"/>
            </p:cNvSpPr>
            <p:nvPr/>
          </p:nvSpPr>
          <p:spPr bwMode="auto">
            <a:xfrm>
              <a:off x="2754313" y="2532063"/>
              <a:ext cx="77788" cy="17463"/>
            </a:xfrm>
            <a:custGeom>
              <a:gdLst>
                <a:gd fmla="*/ 2682 w 29" name="T0"/>
                <a:gd fmla="*/ 17463 h 6" name="T1"/>
                <a:gd fmla="*/ 0 w 29" name="T2"/>
                <a:gd fmla="*/ 14553 h 6" name="T3"/>
                <a:gd fmla="*/ 2682 w 29" name="T4"/>
                <a:gd fmla="*/ 11642 h 6" name="T5"/>
                <a:gd fmla="*/ 75106 w 29" name="T6"/>
                <a:gd fmla="*/ 0 h 6" name="T7"/>
                <a:gd fmla="*/ 77788 w 29" name="T8"/>
                <a:gd fmla="*/ 2911 h 6" name="T9"/>
                <a:gd fmla="*/ 75106 w 29" name="T10"/>
                <a:gd fmla="*/ 5821 h 6" name="T11"/>
                <a:gd fmla="*/ 2682 w 29" name="T12"/>
                <a:gd fmla="*/ 17463 h 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9" name="T21"/>
                <a:gd fmla="*/ 0 h 6" name="T22"/>
                <a:gd fmla="*/ 29 w 29" name="T23"/>
                <a:gd fmla="*/ 6 h 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6" w="28">
                  <a:moveTo>
                    <a:pt x="1" y="6"/>
                  </a:moveTo>
                  <a:cubicBezTo>
                    <a:pt x="0" y="6"/>
                    <a:pt x="0" y="6"/>
                    <a:pt x="0" y="5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9" y="0"/>
                    <a:pt x="29" y="1"/>
                  </a:cubicBezTo>
                  <a:cubicBezTo>
                    <a:pt x="29" y="2"/>
                    <a:pt x="29" y="2"/>
                    <a:pt x="28" y="2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rgbClr val="5695A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1" name="Freeform 611"/>
            <p:cNvSpPr>
              <a:spLocks noChangeArrowheads="1"/>
            </p:cNvSpPr>
            <p:nvPr/>
          </p:nvSpPr>
          <p:spPr bwMode="auto">
            <a:xfrm>
              <a:off x="2513013" y="1198563"/>
              <a:ext cx="95250" cy="95250"/>
            </a:xfrm>
            <a:custGeom>
              <a:gdLst>
                <a:gd fmla="*/ 13229 w 36" name="T0"/>
                <a:gd fmla="*/ 22412 h 34" name="T1"/>
                <a:gd fmla="*/ 15875 w 36" name="T2"/>
                <a:gd fmla="*/ 22412 h 34" name="T3"/>
                <a:gd fmla="*/ 15875 w 36" name="T4"/>
                <a:gd fmla="*/ 33618 h 34" name="T5"/>
                <a:gd fmla="*/ 23813 w 36" name="T6"/>
                <a:gd fmla="*/ 39221 h 34" name="T7"/>
                <a:gd fmla="*/ 34396 w 36" name="T8"/>
                <a:gd fmla="*/ 39221 h 34" name="T9"/>
                <a:gd fmla="*/ 34396 w 36" name="T10"/>
                <a:gd fmla="*/ 47625 h 34" name="T11"/>
                <a:gd fmla="*/ 39688 w 36" name="T12"/>
                <a:gd fmla="*/ 50426 h 34" name="T13"/>
                <a:gd fmla="*/ 47625 w 36" name="T14"/>
                <a:gd fmla="*/ 47625 h 34" name="T15"/>
                <a:gd fmla="*/ 50271 w 36" name="T16"/>
                <a:gd fmla="*/ 61632 h 34" name="T17"/>
                <a:gd fmla="*/ 52917 w 36" name="T18"/>
                <a:gd fmla="*/ 58831 h 34" name="T19"/>
                <a:gd fmla="*/ 55563 w 36" name="T20"/>
                <a:gd fmla="*/ 70037 h 34" name="T21"/>
                <a:gd fmla="*/ 58208 w 36" name="T22"/>
                <a:gd fmla="*/ 72838 h 34" name="T23"/>
                <a:gd fmla="*/ 63500 w 36" name="T24"/>
                <a:gd fmla="*/ 72838 h 34" name="T25"/>
                <a:gd fmla="*/ 63500 w 36" name="T26"/>
                <a:gd fmla="*/ 84044 h 34" name="T27"/>
                <a:gd fmla="*/ 68792 w 36" name="T28"/>
                <a:gd fmla="*/ 81243 h 34" name="T29"/>
                <a:gd fmla="*/ 71438 w 36" name="T30"/>
                <a:gd fmla="*/ 89647 h 34" name="T31"/>
                <a:gd fmla="*/ 74083 w 36" name="T32"/>
                <a:gd fmla="*/ 92449 h 34" name="T33"/>
                <a:gd fmla="*/ 74083 w 36" name="T34"/>
                <a:gd fmla="*/ 95250 h 34" name="T35"/>
                <a:gd fmla="*/ 74083 w 36" name="T36"/>
                <a:gd fmla="*/ 95250 h 34" name="T37"/>
                <a:gd fmla="*/ 95250 w 36" name="T38"/>
                <a:gd fmla="*/ 67235 h 34" name="T39"/>
                <a:gd fmla="*/ 7938 w 36" name="T40"/>
                <a:gd fmla="*/ 0 h 34" name="T41"/>
                <a:gd fmla="*/ 13229 w 36" name="T42"/>
                <a:gd fmla="*/ 22412 h 34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w 36" name="T66"/>
                <a:gd fmla="*/ 0 h 34" name="T67"/>
                <a:gd fmla="*/ 36 w 36" name="T68"/>
                <a:gd fmla="*/ 34 h 34" name="T69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T69" l="T66" r="T68" t="T67"/>
              <a:pathLst>
                <a:path h="34" w="36">
                  <a:moveTo>
                    <a:pt x="5" y="8"/>
                  </a:moveTo>
                  <a:cubicBezTo>
                    <a:pt x="6" y="8"/>
                    <a:pt x="6" y="8"/>
                    <a:pt x="6" y="8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4"/>
                    <a:pt x="5" y="8"/>
                    <a:pt x="5" y="8"/>
                  </a:cubicBezTo>
                  <a:close/>
                </a:path>
              </a:pathLst>
            </a:custGeom>
            <a:solidFill>
              <a:srgbClr val="C7B2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2" name="Freeform 612"/>
            <p:cNvSpPr>
              <a:spLocks noChangeArrowheads="1" noEditPoints="1"/>
            </p:cNvSpPr>
            <p:nvPr/>
          </p:nvSpPr>
          <p:spPr bwMode="auto">
            <a:xfrm>
              <a:off x="2568576" y="1243013"/>
              <a:ext cx="71438" cy="76200"/>
            </a:xfrm>
            <a:custGeom>
              <a:gdLst>
                <a:gd fmla="*/ 42334 w 27" name="T0"/>
                <a:gd fmla="*/ 73378 h 27" name="T1"/>
                <a:gd fmla="*/ 68792 w 27" name="T2"/>
                <a:gd fmla="*/ 33867 h 27" name="T3"/>
                <a:gd fmla="*/ 66146 w 27" name="T4"/>
                <a:gd fmla="*/ 22578 h 27" name="T5"/>
                <a:gd fmla="*/ 39688 w 27" name="T6"/>
                <a:gd fmla="*/ 0 h 27" name="T7"/>
                <a:gd fmla="*/ 29104 w 27" name="T8"/>
                <a:gd fmla="*/ 2822 h 27" name="T9"/>
                <a:gd fmla="*/ 2646 w 27" name="T10"/>
                <a:gd fmla="*/ 42333 h 27" name="T11"/>
                <a:gd fmla="*/ 5292 w 27" name="T12"/>
                <a:gd fmla="*/ 53622 h 27" name="T13"/>
                <a:gd fmla="*/ 31750 w 27" name="T14"/>
                <a:gd fmla="*/ 73378 h 27" name="T15"/>
                <a:gd fmla="*/ 42334 w 27" name="T16"/>
                <a:gd fmla="*/ 73378 h 27" name="T17"/>
                <a:gd fmla="*/ 29104 w 27" name="T18"/>
                <a:gd fmla="*/ 62089 h 27" name="T19"/>
                <a:gd fmla="*/ 29104 w 27" name="T20"/>
                <a:gd fmla="*/ 53622 h 27" name="T21"/>
                <a:gd fmla="*/ 47625 w 27" name="T22"/>
                <a:gd fmla="*/ 25400 h 27" name="T23"/>
                <a:gd fmla="*/ 55563 w 27" name="T24"/>
                <a:gd fmla="*/ 22578 h 27" name="T25"/>
                <a:gd fmla="*/ 55563 w 27" name="T26"/>
                <a:gd fmla="*/ 25400 h 27" name="T27"/>
                <a:gd fmla="*/ 58209 w 27" name="T28"/>
                <a:gd fmla="*/ 31044 h 27" name="T29"/>
                <a:gd fmla="*/ 37042 w 27" name="T30"/>
                <a:gd fmla="*/ 62089 h 27" name="T31"/>
                <a:gd fmla="*/ 29104 w 27" name="T32"/>
                <a:gd fmla="*/ 62089 h 27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7" name="T51"/>
                <a:gd fmla="*/ 0 h 27" name="T52"/>
                <a:gd fmla="*/ 27 w 27" name="T53"/>
                <a:gd fmla="*/ 27 h 27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27" w="27">
                  <a:moveTo>
                    <a:pt x="16" y="26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7" y="11"/>
                    <a:pt x="26" y="9"/>
                    <a:pt x="25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2" y="0"/>
                    <a:pt x="11" y="1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3" y="27"/>
                    <a:pt x="15" y="27"/>
                    <a:pt x="16" y="26"/>
                  </a:cubicBezTo>
                  <a:close/>
                  <a:moveTo>
                    <a:pt x="11" y="22"/>
                  </a:moveTo>
                  <a:cubicBezTo>
                    <a:pt x="10" y="21"/>
                    <a:pt x="10" y="20"/>
                    <a:pt x="11" y="1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9"/>
                    <a:pt x="22" y="10"/>
                    <a:pt x="22" y="11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3"/>
                    <a:pt x="12" y="23"/>
                    <a:pt x="11" y="22"/>
                  </a:cubicBezTo>
                  <a:close/>
                </a:path>
              </a:pathLst>
            </a:custGeom>
            <a:solidFill>
              <a:srgbClr val="46657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3" name="Freeform 613"/>
            <p:cNvSpPr>
              <a:spLocks noChangeArrowheads="1"/>
            </p:cNvSpPr>
            <p:nvPr/>
          </p:nvSpPr>
          <p:spPr bwMode="auto">
            <a:xfrm>
              <a:off x="2568576" y="1243013"/>
              <a:ext cx="34925" cy="76200"/>
            </a:xfrm>
            <a:custGeom>
              <a:gdLst>
                <a:gd fmla="*/ 34925 w 13" name="T0"/>
                <a:gd fmla="*/ 62089 h 27" name="T1"/>
                <a:gd fmla="*/ 29552 w 13" name="T2"/>
                <a:gd fmla="*/ 62089 h 27" name="T3"/>
                <a:gd fmla="*/ 29552 w 13" name="T4"/>
                <a:gd fmla="*/ 62089 h 27" name="T5"/>
                <a:gd fmla="*/ 29552 w 13" name="T6"/>
                <a:gd fmla="*/ 53622 h 27" name="T7"/>
                <a:gd fmla="*/ 34925 w 13" name="T8"/>
                <a:gd fmla="*/ 45156 h 27" name="T9"/>
                <a:gd fmla="*/ 34925 w 13" name="T10"/>
                <a:gd fmla="*/ 0 h 27" name="T11"/>
                <a:gd fmla="*/ 29552 w 13" name="T12"/>
                <a:gd fmla="*/ 2822 h 27" name="T13"/>
                <a:gd fmla="*/ 2687 w 13" name="T14"/>
                <a:gd fmla="*/ 42333 h 27" name="T15"/>
                <a:gd fmla="*/ 5373 w 13" name="T16"/>
                <a:gd fmla="*/ 53622 h 27" name="T17"/>
                <a:gd fmla="*/ 32238 w 13" name="T18"/>
                <a:gd fmla="*/ 73378 h 27" name="T19"/>
                <a:gd fmla="*/ 34925 w 13" name="T20"/>
                <a:gd fmla="*/ 76200 h 27" name="T21"/>
                <a:gd fmla="*/ 34925 w 13" name="T22"/>
                <a:gd fmla="*/ 62089 h 27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3" name="T36"/>
                <a:gd fmla="*/ 0 h 27" name="T37"/>
                <a:gd fmla="*/ 13 w 13" name="T38"/>
                <a:gd fmla="*/ 27 h 27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7" w="13">
                  <a:moveTo>
                    <a:pt x="13" y="22"/>
                  </a:moveTo>
                  <a:cubicBezTo>
                    <a:pt x="13" y="23"/>
                    <a:pt x="12" y="23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0" y="21"/>
                    <a:pt x="10" y="20"/>
                    <a:pt x="11" y="1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1" y="1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7"/>
                    <a:pt x="13" y="27"/>
                    <a:pt x="13" y="27"/>
                  </a:cubicBezTo>
                  <a:lnTo>
                    <a:pt x="13" y="22"/>
                  </a:lnTo>
                  <a:close/>
                </a:path>
              </a:pathLst>
            </a:custGeom>
            <a:solidFill>
              <a:srgbClr val="1D284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4" name="Freeform 614"/>
            <p:cNvSpPr>
              <a:spLocks noChangeArrowheads="1"/>
            </p:cNvSpPr>
            <p:nvPr/>
          </p:nvSpPr>
          <p:spPr bwMode="auto">
            <a:xfrm>
              <a:off x="2517776" y="1204913"/>
              <a:ext cx="69850" cy="50800"/>
            </a:xfrm>
            <a:custGeom>
              <a:gdLst>
                <a:gd fmla="*/ 0 w 26" name="T0"/>
                <a:gd fmla="*/ 0 h 18" name="T1"/>
                <a:gd fmla="*/ 69850 w 26" name="T2"/>
                <a:gd fmla="*/ 50800 h 18" name="T3"/>
                <a:gd fmla="*/ 56417 w 26" name="T4"/>
                <a:gd fmla="*/ 45156 h 18" name="T5"/>
                <a:gd fmla="*/ 0 w 26" name="T6"/>
                <a:gd fmla="*/ 2822 h 18" name="T7"/>
                <a:gd fmla="*/ 0 w 26" name="T8"/>
                <a:gd fmla="*/ 0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6" name="T15"/>
                <a:gd fmla="*/ 0 h 18" name="T16"/>
                <a:gd fmla="*/ 26 w 26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26">
                  <a:moveTo>
                    <a:pt x="0" y="0"/>
                  </a:moveTo>
                  <a:cubicBezTo>
                    <a:pt x="26" y="18"/>
                    <a:pt x="26" y="18"/>
                    <a:pt x="26" y="18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79D7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5" name="Freeform 615"/>
            <p:cNvSpPr>
              <a:spLocks noChangeArrowheads="1"/>
            </p:cNvSpPr>
            <p:nvPr/>
          </p:nvSpPr>
          <p:spPr bwMode="auto">
            <a:xfrm>
              <a:off x="2619376" y="1165225"/>
              <a:ext cx="39688" cy="84138"/>
            </a:xfrm>
            <a:custGeom>
              <a:gdLst>
                <a:gd fmla="*/ 15875 w 15" name="T0"/>
                <a:gd fmla="*/ 16828 h 30" name="T1"/>
                <a:gd fmla="*/ 13229 w 15" name="T2"/>
                <a:gd fmla="*/ 19632 h 30" name="T3"/>
                <a:gd fmla="*/ 21167 w 15" name="T4"/>
                <a:gd fmla="*/ 22437 h 30" name="T5"/>
                <a:gd fmla="*/ 18521 w 15" name="T6"/>
                <a:gd fmla="*/ 30851 h 30" name="T7"/>
                <a:gd fmla="*/ 23813 w 15" name="T8"/>
                <a:gd fmla="*/ 33655 h 30" name="T9"/>
                <a:gd fmla="*/ 21167 w 15" name="T10"/>
                <a:gd fmla="*/ 42069 h 30" name="T11"/>
                <a:gd fmla="*/ 21167 w 15" name="T12"/>
                <a:gd fmla="*/ 44874 h 30" name="T13"/>
                <a:gd fmla="*/ 23813 w 15" name="T14"/>
                <a:gd fmla="*/ 44874 h 30" name="T15"/>
                <a:gd fmla="*/ 23813 w 15" name="T16"/>
                <a:gd fmla="*/ 47678 h 30" name="T17"/>
                <a:gd fmla="*/ 29105 w 15" name="T18"/>
                <a:gd fmla="*/ 53287 h 30" name="T19"/>
                <a:gd fmla="*/ 29105 w 15" name="T20"/>
                <a:gd fmla="*/ 56092 h 30" name="T21"/>
                <a:gd fmla="*/ 26459 w 15" name="T22"/>
                <a:gd fmla="*/ 61701 h 30" name="T23"/>
                <a:gd fmla="*/ 37042 w 15" name="T24"/>
                <a:gd fmla="*/ 67310 h 30" name="T25"/>
                <a:gd fmla="*/ 34396 w 15" name="T26"/>
                <a:gd fmla="*/ 72920 h 30" name="T27"/>
                <a:gd fmla="*/ 39688 w 15" name="T28"/>
                <a:gd fmla="*/ 75724 h 30" name="T29"/>
                <a:gd fmla="*/ 39688 w 15" name="T30"/>
                <a:gd fmla="*/ 78529 h 30" name="T31"/>
                <a:gd fmla="*/ 39688 w 15" name="T32"/>
                <a:gd fmla="*/ 78529 h 30" name="T33"/>
                <a:gd fmla="*/ 39688 w 15" name="T34"/>
                <a:gd fmla="*/ 81333 h 30" name="T35"/>
                <a:gd fmla="*/ 15875 w 15" name="T36"/>
                <a:gd fmla="*/ 84138 h 30" name="T37"/>
                <a:gd fmla="*/ 0 w 15" name="T38"/>
                <a:gd fmla="*/ 2805 h 30" name="T39"/>
                <a:gd fmla="*/ 15875 w 15" name="T40"/>
                <a:gd fmla="*/ 16828 h 30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5" name="T63"/>
                <a:gd fmla="*/ 0 h 30" name="T64"/>
                <a:gd fmla="*/ 15 w 15" name="T65"/>
                <a:gd fmla="*/ 30 h 30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30" w="15">
                  <a:moveTo>
                    <a:pt x="6" y="6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6" y="6"/>
                    <a:pt x="6" y="6"/>
                  </a:cubicBezTo>
                  <a:close/>
                </a:path>
              </a:pathLst>
            </a:custGeom>
            <a:solidFill>
              <a:srgbClr val="213C5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6" name="Freeform 616"/>
            <p:cNvSpPr>
              <a:spLocks noChangeArrowheads="1"/>
            </p:cNvSpPr>
            <p:nvPr/>
          </p:nvSpPr>
          <p:spPr bwMode="auto">
            <a:xfrm>
              <a:off x="2622551" y="1168400"/>
              <a:ext cx="12700" cy="63500"/>
            </a:xfrm>
            <a:custGeom>
              <a:gdLst>
                <a:gd fmla="*/ 0 w 5" name="T0"/>
                <a:gd fmla="*/ 0 h 23" name="T1"/>
                <a:gd fmla="*/ 12700 w 5" name="T2"/>
                <a:gd fmla="*/ 63500 h 23" name="T3"/>
                <a:gd fmla="*/ 12700 w 5" name="T4"/>
                <a:gd fmla="*/ 52457 h 23" name="T5"/>
                <a:gd fmla="*/ 5080 w 5" name="T6"/>
                <a:gd fmla="*/ 0 h 23" name="T7"/>
                <a:gd fmla="*/ 0 w 5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" name="T15"/>
                <a:gd fmla="*/ 0 h 23" name="T16"/>
                <a:gd fmla="*/ 5 w 5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5">
                  <a:moveTo>
                    <a:pt x="0" y="0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09DA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7" name="Freeform 617"/>
            <p:cNvSpPr>
              <a:spLocks noChangeArrowheads="1" noEditPoints="1"/>
            </p:cNvSpPr>
            <p:nvPr/>
          </p:nvSpPr>
          <p:spPr bwMode="auto">
            <a:xfrm>
              <a:off x="2622551" y="1238250"/>
              <a:ext cx="57150" cy="58738"/>
            </a:xfrm>
            <a:custGeom>
              <a:gdLst>
                <a:gd fmla="*/ 54552 w 22" name="T0"/>
                <a:gd fmla="*/ 22376 h 21" name="T1"/>
                <a:gd fmla="*/ 23380 w 22" name="T2"/>
                <a:gd fmla="*/ 2797 h 21" name="T3"/>
                <a:gd fmla="*/ 5195 w 22" name="T4"/>
                <a:gd fmla="*/ 33565 h 21" name="T5"/>
                <a:gd fmla="*/ 33770 w 22" name="T6"/>
                <a:gd fmla="*/ 55941 h 21" name="T7"/>
                <a:gd fmla="*/ 54552 w 22" name="T8"/>
                <a:gd fmla="*/ 22376 h 21" name="T9"/>
                <a:gd fmla="*/ 38966 w 22" name="T10"/>
                <a:gd fmla="*/ 36362 h 21" name="T11"/>
                <a:gd fmla="*/ 31173 w 22" name="T12"/>
                <a:gd fmla="*/ 47550 h 21" name="T13"/>
                <a:gd fmla="*/ 23380 w 22" name="T14"/>
                <a:gd fmla="*/ 41956 h 21" name="T15"/>
                <a:gd fmla="*/ 28575 w 22" name="T16"/>
                <a:gd fmla="*/ 30768 h 21" name="T17"/>
                <a:gd fmla="*/ 38966 w 22" name="T18"/>
                <a:gd fmla="*/ 36362 h 2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22" name="T30"/>
                <a:gd fmla="*/ 0 h 21" name="T31"/>
                <a:gd fmla="*/ 22 w 22" name="T32"/>
                <a:gd fmla="*/ 21 h 2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1" w="22">
                  <a:moveTo>
                    <a:pt x="21" y="8"/>
                  </a:moveTo>
                  <a:cubicBezTo>
                    <a:pt x="20" y="3"/>
                    <a:pt x="15" y="0"/>
                    <a:pt x="9" y="1"/>
                  </a:cubicBezTo>
                  <a:cubicBezTo>
                    <a:pt x="4" y="2"/>
                    <a:pt x="0" y="7"/>
                    <a:pt x="2" y="12"/>
                  </a:cubicBezTo>
                  <a:cubicBezTo>
                    <a:pt x="3" y="18"/>
                    <a:pt x="8" y="21"/>
                    <a:pt x="13" y="20"/>
                  </a:cubicBezTo>
                  <a:cubicBezTo>
                    <a:pt x="18" y="19"/>
                    <a:pt x="22" y="14"/>
                    <a:pt x="21" y="8"/>
                  </a:cubicBezTo>
                  <a:close/>
                  <a:moveTo>
                    <a:pt x="15" y="13"/>
                  </a:moveTo>
                  <a:cubicBezTo>
                    <a:pt x="15" y="15"/>
                    <a:pt x="14" y="17"/>
                    <a:pt x="12" y="17"/>
                  </a:cubicBezTo>
                  <a:cubicBezTo>
                    <a:pt x="11" y="17"/>
                    <a:pt x="9" y="16"/>
                    <a:pt x="9" y="15"/>
                  </a:cubicBezTo>
                  <a:cubicBezTo>
                    <a:pt x="9" y="13"/>
                    <a:pt x="10" y="11"/>
                    <a:pt x="11" y="11"/>
                  </a:cubicBezTo>
                  <a:cubicBezTo>
                    <a:pt x="13" y="11"/>
                    <a:pt x="14" y="12"/>
                    <a:pt x="15" y="13"/>
                  </a:cubicBezTo>
                  <a:close/>
                </a:path>
              </a:pathLst>
            </a:custGeom>
            <a:solidFill>
              <a:srgbClr val="213C5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8" name="Freeform 618"/>
            <p:cNvSpPr>
              <a:spLocks noChangeArrowheads="1"/>
            </p:cNvSpPr>
            <p:nvPr/>
          </p:nvSpPr>
          <p:spPr bwMode="auto">
            <a:xfrm>
              <a:off x="2592388" y="1271588"/>
              <a:ext cx="98425" cy="101600"/>
            </a:xfrm>
            <a:custGeom>
              <a:gdLst>
                <a:gd fmla="*/ 21281 w 37" name="T0"/>
                <a:gd fmla="*/ 84667 h 36" name="T1"/>
                <a:gd fmla="*/ 85124 w 37" name="T2"/>
                <a:gd fmla="*/ 76200 h 36" name="T3"/>
                <a:gd fmla="*/ 74484 w 37" name="T4"/>
                <a:gd fmla="*/ 8467 h 36" name="T5"/>
                <a:gd fmla="*/ 55863 w 37" name="T6"/>
                <a:gd fmla="*/ 0 h 36" name="T7"/>
                <a:gd fmla="*/ 53203 w 37" name="T8"/>
                <a:gd fmla="*/ 5644 h 36" name="T9"/>
                <a:gd fmla="*/ 69164 w 37" name="T10"/>
                <a:gd fmla="*/ 14111 h 36" name="T11"/>
                <a:gd fmla="*/ 79804 w 37" name="T12"/>
                <a:gd fmla="*/ 70556 h 36" name="T13"/>
                <a:gd fmla="*/ 23941 w 37" name="T14"/>
                <a:gd fmla="*/ 79022 h 36" name="T15"/>
                <a:gd fmla="*/ 7980 w 37" name="T16"/>
                <a:gd fmla="*/ 45156 h 36" name="T17"/>
                <a:gd fmla="*/ 2660 w 37" name="T18"/>
                <a:gd fmla="*/ 42333 h 36" name="T19"/>
                <a:gd fmla="*/ 21281 w 37" name="T20"/>
                <a:gd fmla="*/ 84667 h 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37" name="T33"/>
                <a:gd fmla="*/ 0 h 36" name="T34"/>
                <a:gd fmla="*/ 37 w 37" name="T35"/>
                <a:gd fmla="*/ 36 h 36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36" w="37">
                  <a:moveTo>
                    <a:pt x="8" y="30"/>
                  </a:moveTo>
                  <a:cubicBezTo>
                    <a:pt x="15" y="36"/>
                    <a:pt x="26" y="34"/>
                    <a:pt x="32" y="27"/>
                  </a:cubicBezTo>
                  <a:cubicBezTo>
                    <a:pt x="37" y="19"/>
                    <a:pt x="36" y="8"/>
                    <a:pt x="28" y="3"/>
                  </a:cubicBezTo>
                  <a:cubicBezTo>
                    <a:pt x="26" y="1"/>
                    <a:pt x="23" y="0"/>
                    <a:pt x="21" y="0"/>
                  </a:cubicBezTo>
                  <a:cubicBezTo>
                    <a:pt x="20" y="0"/>
                    <a:pt x="20" y="1"/>
                    <a:pt x="20" y="2"/>
                  </a:cubicBezTo>
                  <a:cubicBezTo>
                    <a:pt x="22" y="2"/>
                    <a:pt x="24" y="3"/>
                    <a:pt x="26" y="5"/>
                  </a:cubicBezTo>
                  <a:cubicBezTo>
                    <a:pt x="33" y="9"/>
                    <a:pt x="34" y="19"/>
                    <a:pt x="30" y="25"/>
                  </a:cubicBezTo>
                  <a:cubicBezTo>
                    <a:pt x="25" y="31"/>
                    <a:pt x="16" y="33"/>
                    <a:pt x="9" y="28"/>
                  </a:cubicBezTo>
                  <a:cubicBezTo>
                    <a:pt x="5" y="25"/>
                    <a:pt x="3" y="21"/>
                    <a:pt x="3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20"/>
                    <a:pt x="3" y="27"/>
                    <a:pt x="8" y="30"/>
                  </a:cubicBezTo>
                  <a:close/>
                </a:path>
              </a:pathLst>
            </a:custGeom>
            <a:solidFill>
              <a:srgbClr val="DE2D2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59" name="Freeform 619"/>
            <p:cNvSpPr>
              <a:spLocks noChangeArrowheads="1"/>
            </p:cNvSpPr>
            <p:nvPr/>
          </p:nvSpPr>
          <p:spPr bwMode="auto">
            <a:xfrm>
              <a:off x="2595563" y="1271588"/>
              <a:ext cx="31750" cy="36513"/>
            </a:xfrm>
            <a:custGeom>
              <a:gdLst>
                <a:gd fmla="*/ 7938 w 12" name="T0"/>
                <a:gd fmla="*/ 36513 h 13" name="T1"/>
                <a:gd fmla="*/ 13229 w 12" name="T2"/>
                <a:gd fmla="*/ 22470 h 13" name="T3"/>
                <a:gd fmla="*/ 31750 w 12" name="T4"/>
                <a:gd fmla="*/ 8426 h 13" name="T5"/>
                <a:gd fmla="*/ 31750 w 12" name="T6"/>
                <a:gd fmla="*/ 0 h 13" name="T7"/>
                <a:gd fmla="*/ 7938 w 12" name="T8"/>
                <a:gd fmla="*/ 16852 h 13" name="T9"/>
                <a:gd fmla="*/ 0 w 12" name="T10"/>
                <a:gd fmla="*/ 30896 h 13" name="T11"/>
                <a:gd fmla="*/ 7938 w 12" name="T12"/>
                <a:gd fmla="*/ 36513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2" name="T21"/>
                <a:gd fmla="*/ 0 h 13" name="T22"/>
                <a:gd fmla="*/ 12 w 12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12">
                  <a:moveTo>
                    <a:pt x="3" y="13"/>
                  </a:moveTo>
                  <a:cubicBezTo>
                    <a:pt x="3" y="11"/>
                    <a:pt x="4" y="9"/>
                    <a:pt x="5" y="8"/>
                  </a:cubicBezTo>
                  <a:cubicBezTo>
                    <a:pt x="7" y="5"/>
                    <a:pt x="10" y="4"/>
                    <a:pt x="12" y="3"/>
                  </a:cubicBezTo>
                  <a:cubicBezTo>
                    <a:pt x="12" y="2"/>
                    <a:pt x="12" y="1"/>
                    <a:pt x="12" y="0"/>
                  </a:cubicBezTo>
                  <a:cubicBezTo>
                    <a:pt x="8" y="1"/>
                    <a:pt x="5" y="3"/>
                    <a:pt x="3" y="6"/>
                  </a:cubicBezTo>
                  <a:cubicBezTo>
                    <a:pt x="2" y="8"/>
                    <a:pt x="1" y="10"/>
                    <a:pt x="0" y="11"/>
                  </a:cubicBezTo>
                  <a:cubicBezTo>
                    <a:pt x="1" y="12"/>
                    <a:pt x="2" y="13"/>
                    <a:pt x="3" y="13"/>
                  </a:cubicBezTo>
                  <a:close/>
                </a:path>
              </a:pathLst>
            </a:custGeom>
            <a:solidFill>
              <a:srgbClr val="DE2D2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0" name="Freeform 620"/>
            <p:cNvSpPr>
              <a:spLocks noChangeArrowheads="1"/>
            </p:cNvSpPr>
            <p:nvPr/>
          </p:nvSpPr>
          <p:spPr bwMode="auto">
            <a:xfrm>
              <a:off x="3171826" y="2160588"/>
              <a:ext cx="114300" cy="120650"/>
            </a:xfrm>
            <a:custGeom>
              <a:gdLst>
                <a:gd fmla="*/ 103667 w 43" name="T0"/>
                <a:gd fmla="*/ 19641 h 43" name="T1"/>
                <a:gd fmla="*/ 111642 w 43" name="T2"/>
                <a:gd fmla="*/ 39281 h 43" name="T3"/>
                <a:gd fmla="*/ 95693 w 43" name="T4"/>
                <a:gd fmla="*/ 109427 h 43" name="T5"/>
                <a:gd fmla="*/ 79744 w 43" name="T6"/>
                <a:gd fmla="*/ 120650 h 43" name="T7"/>
                <a:gd fmla="*/ 0 w 43" name="T8"/>
                <a:gd fmla="*/ 98203 h 43" name="T9"/>
                <a:gd fmla="*/ 21265 w 43" name="T10"/>
                <a:gd fmla="*/ 0 h 43" name="T11"/>
                <a:gd fmla="*/ 103667 w 43" name="T12"/>
                <a:gd fmla="*/ 19641 h 4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43" name="T21"/>
                <a:gd fmla="*/ 0 h 43" name="T22"/>
                <a:gd fmla="*/ 43 w 43" name="T23"/>
                <a:gd fmla="*/ 43 h 4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43" w="43">
                  <a:moveTo>
                    <a:pt x="39" y="7"/>
                  </a:moveTo>
                  <a:cubicBezTo>
                    <a:pt x="41" y="8"/>
                    <a:pt x="43" y="11"/>
                    <a:pt x="42" y="1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2"/>
                    <a:pt x="33" y="43"/>
                    <a:pt x="30" y="4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39" y="7"/>
                  </a:lnTo>
                  <a:close/>
                </a:path>
              </a:pathLst>
            </a:custGeom>
            <a:solidFill>
              <a:srgbClr val="575E7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1" name="Freeform 621"/>
            <p:cNvSpPr>
              <a:spLocks noChangeArrowheads="1"/>
            </p:cNvSpPr>
            <p:nvPr/>
          </p:nvSpPr>
          <p:spPr bwMode="auto">
            <a:xfrm>
              <a:off x="3189288" y="2160588"/>
              <a:ext cx="96838" cy="41275"/>
            </a:xfrm>
            <a:custGeom>
              <a:gdLst>
                <a:gd fmla="*/ 0 w 36" name="T0"/>
                <a:gd fmla="*/ 19262 h 15" name="T1"/>
                <a:gd fmla="*/ 94148 w 36" name="T2"/>
                <a:gd fmla="*/ 41275 h 15" name="T3"/>
                <a:gd fmla="*/ 94148 w 36" name="T4"/>
                <a:gd fmla="*/ 38523 h 15" name="T5"/>
                <a:gd fmla="*/ 86078 w 36" name="T6"/>
                <a:gd fmla="*/ 19262 h 15" name="T7"/>
                <a:gd fmla="*/ 2690 w 36" name="T8"/>
                <a:gd fmla="*/ 0 h 15" name="T9"/>
                <a:gd fmla="*/ 0 w 36" name="T10"/>
                <a:gd fmla="*/ 19262 h 15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6" name="T18"/>
                <a:gd fmla="*/ 0 h 15" name="T19"/>
                <a:gd fmla="*/ 36 w 36" name="T20"/>
                <a:gd fmla="*/ 15 h 15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5" w="36">
                  <a:moveTo>
                    <a:pt x="0" y="7"/>
                  </a:moveTo>
                  <a:cubicBezTo>
                    <a:pt x="35" y="15"/>
                    <a:pt x="35" y="15"/>
                    <a:pt x="35" y="15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6" y="11"/>
                    <a:pt x="34" y="8"/>
                    <a:pt x="32" y="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1A24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2" name="Freeform 622"/>
            <p:cNvSpPr>
              <a:spLocks noChangeArrowheads="1"/>
            </p:cNvSpPr>
            <p:nvPr/>
          </p:nvSpPr>
          <p:spPr bwMode="auto">
            <a:xfrm>
              <a:off x="3171826" y="2241550"/>
              <a:ext cx="98425" cy="39688"/>
            </a:xfrm>
            <a:custGeom>
              <a:gdLst>
                <a:gd fmla="*/ 0 w 37" name="T0"/>
                <a:gd fmla="*/ 17009 h 14" name="T1"/>
                <a:gd fmla="*/ 79804 w 37" name="T2"/>
                <a:gd fmla="*/ 39688 h 14" name="T3"/>
                <a:gd fmla="*/ 95765 w 37" name="T4"/>
                <a:gd fmla="*/ 28349 h 14" name="T5"/>
                <a:gd fmla="*/ 98425 w 37" name="T6"/>
                <a:gd fmla="*/ 22679 h 14" name="T7"/>
                <a:gd fmla="*/ 2660 w 37" name="T8"/>
                <a:gd fmla="*/ 0 h 14" name="T9"/>
                <a:gd fmla="*/ 0 w 37" name="T10"/>
                <a:gd fmla="*/ 17009 h 14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7" name="T18"/>
                <a:gd fmla="*/ 0 h 14" name="T19"/>
                <a:gd fmla="*/ 37 w 37" name="T20"/>
                <a:gd fmla="*/ 14 h 14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4" w="37">
                  <a:moveTo>
                    <a:pt x="0" y="6"/>
                  </a:moveTo>
                  <a:cubicBezTo>
                    <a:pt x="30" y="14"/>
                    <a:pt x="30" y="14"/>
                    <a:pt x="30" y="14"/>
                  </a:cubicBezTo>
                  <a:cubicBezTo>
                    <a:pt x="33" y="14"/>
                    <a:pt x="36" y="13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1A24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3" name="Freeform 623"/>
            <p:cNvSpPr>
              <a:spLocks noChangeArrowheads="1"/>
            </p:cNvSpPr>
            <p:nvPr/>
          </p:nvSpPr>
          <p:spPr bwMode="auto">
            <a:xfrm>
              <a:off x="3097213" y="2106613"/>
              <a:ext cx="36513" cy="33338"/>
            </a:xfrm>
            <a:custGeom>
              <a:gdLst>
                <a:gd fmla="*/ 15875 w 23" name="T0"/>
                <a:gd fmla="*/ 33338 h 21" name="T1"/>
                <a:gd fmla="*/ 36513 w 23" name="T2"/>
                <a:gd fmla="*/ 28575 h 21" name="T3"/>
                <a:gd fmla="*/ 15875 w 23" name="T4"/>
                <a:gd fmla="*/ 0 h 21" name="T5"/>
                <a:gd fmla="*/ 0 w 23" name="T6"/>
                <a:gd fmla="*/ 14288 h 21" name="T7"/>
                <a:gd fmla="*/ 15875 w 23" name="T8"/>
                <a:gd fmla="*/ 33338 h 2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3" name="T15"/>
                <a:gd fmla="*/ 0 h 21" name="T16"/>
                <a:gd fmla="*/ 23 w 23" name="T17"/>
                <a:gd fmla="*/ 21 h 2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1" w="23">
                  <a:moveTo>
                    <a:pt x="10" y="21"/>
                  </a:moveTo>
                  <a:lnTo>
                    <a:pt x="23" y="18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1A24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4" name="Freeform 624"/>
            <p:cNvSpPr>
              <a:spLocks noChangeArrowheads="1"/>
            </p:cNvSpPr>
            <p:nvPr/>
          </p:nvSpPr>
          <p:spPr bwMode="auto">
            <a:xfrm>
              <a:off x="2946401" y="1920875"/>
              <a:ext cx="174625" cy="211138"/>
            </a:xfrm>
            <a:custGeom>
              <a:gdLst>
                <a:gd fmla="*/ 112835 w 65" name="T0"/>
                <a:gd fmla="*/ 188617 h 75" name="T1"/>
                <a:gd fmla="*/ 112835 w 65" name="T2"/>
                <a:gd fmla="*/ 188617 h 75" name="T3"/>
                <a:gd fmla="*/ 158506 w 65" name="T4"/>
                <a:gd fmla="*/ 211138 h 75" name="T5"/>
                <a:gd fmla="*/ 174625 w 65" name="T6"/>
                <a:gd fmla="*/ 194247 h 75" name="T7"/>
                <a:gd fmla="*/ 163879 w 65" name="T8"/>
                <a:gd fmla="*/ 143574 h 75" name="T9"/>
                <a:gd fmla="*/ 163879 w 65" name="T10"/>
                <a:gd fmla="*/ 132313 h 75" name="T11"/>
                <a:gd fmla="*/ 64477 w 65" name="T12"/>
                <a:gd fmla="*/ 5630 h 75" name="T13"/>
                <a:gd fmla="*/ 48358 w 65" name="T14"/>
                <a:gd fmla="*/ 5630 h 75" name="T15"/>
                <a:gd fmla="*/ 5373 w 65" name="T16"/>
                <a:gd fmla="*/ 42228 h 75" name="T17"/>
                <a:gd fmla="*/ 2687 w 65" name="T18"/>
                <a:gd fmla="*/ 59119 h 75" name="T19"/>
                <a:gd fmla="*/ 102088 w 65" name="T20"/>
                <a:gd fmla="*/ 185801 h 75" name="T21"/>
                <a:gd fmla="*/ 112835 w 65" name="T22"/>
                <a:gd fmla="*/ 188617 h 75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65" name="T36"/>
                <a:gd fmla="*/ 0 h 75" name="T37"/>
                <a:gd fmla="*/ 65 w 65" name="T38"/>
                <a:gd fmla="*/ 75 h 75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75" w="65">
                  <a:moveTo>
                    <a:pt x="42" y="67"/>
                  </a:moveTo>
                  <a:cubicBezTo>
                    <a:pt x="42" y="67"/>
                    <a:pt x="42" y="67"/>
                    <a:pt x="42" y="67"/>
                  </a:cubicBezTo>
                  <a:cubicBezTo>
                    <a:pt x="49" y="66"/>
                    <a:pt x="56" y="71"/>
                    <a:pt x="59" y="75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3" y="65"/>
                    <a:pt x="59" y="58"/>
                    <a:pt x="61" y="51"/>
                  </a:cubicBezTo>
                  <a:cubicBezTo>
                    <a:pt x="62" y="50"/>
                    <a:pt x="62" y="48"/>
                    <a:pt x="61" y="47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3" y="0"/>
                    <a:pt x="20" y="0"/>
                    <a:pt x="18" y="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9" y="67"/>
                    <a:pt x="40" y="67"/>
                    <a:pt x="42" y="67"/>
                  </a:cubicBezTo>
                  <a:close/>
                </a:path>
              </a:pathLst>
            </a:custGeom>
            <a:solidFill>
              <a:srgbClr val="FBA92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5" name="Freeform 625"/>
            <p:cNvSpPr>
              <a:spLocks noChangeArrowheads="1"/>
            </p:cNvSpPr>
            <p:nvPr/>
          </p:nvSpPr>
          <p:spPr bwMode="auto">
            <a:xfrm>
              <a:off x="2949576" y="1920875"/>
              <a:ext cx="171450" cy="211138"/>
            </a:xfrm>
            <a:custGeom>
              <a:gdLst>
                <a:gd fmla="*/ 45541 w 64" name="T0"/>
                <a:gd fmla="*/ 22521 h 75" name="T1"/>
                <a:gd fmla="*/ 141982 w 64" name="T2"/>
                <a:gd fmla="*/ 149204 h 75" name="T3"/>
                <a:gd fmla="*/ 144661 w 64" name="T4"/>
                <a:gd fmla="*/ 160465 h 75" name="T5"/>
                <a:gd fmla="*/ 155377 w 64" name="T6"/>
                <a:gd fmla="*/ 211138 h 75" name="T7"/>
                <a:gd fmla="*/ 171450 w 64" name="T8"/>
                <a:gd fmla="*/ 194247 h 75" name="T9"/>
                <a:gd fmla="*/ 160734 w 64" name="T10"/>
                <a:gd fmla="*/ 143574 h 75" name="T11"/>
                <a:gd fmla="*/ 160734 w 64" name="T12"/>
                <a:gd fmla="*/ 132313 h 75" name="T13"/>
                <a:gd fmla="*/ 61615 w 64" name="T14"/>
                <a:gd fmla="*/ 5630 h 75" name="T15"/>
                <a:gd fmla="*/ 45541 w 64" name="T16"/>
                <a:gd fmla="*/ 5630 h 75" name="T17"/>
                <a:gd fmla="*/ 2679 w 64" name="T18"/>
                <a:gd fmla="*/ 42228 h 75" name="T19"/>
                <a:gd fmla="*/ 0 w 64" name="T20"/>
                <a:gd fmla="*/ 45043 h 75" name="T21"/>
                <a:gd fmla="*/ 29468 w 64" name="T22"/>
                <a:gd fmla="*/ 19706 h 75" name="T23"/>
                <a:gd fmla="*/ 45541 w 64" name="T24"/>
                <a:gd fmla="*/ 22521 h 75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64" name="T39"/>
                <a:gd fmla="*/ 0 h 75" name="T40"/>
                <a:gd fmla="*/ 64 w 64" name="T41"/>
                <a:gd fmla="*/ 75 h 75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75" w="64">
                  <a:moveTo>
                    <a:pt x="17" y="8"/>
                  </a:moveTo>
                  <a:cubicBezTo>
                    <a:pt x="53" y="53"/>
                    <a:pt x="53" y="53"/>
                    <a:pt x="53" y="53"/>
                  </a:cubicBezTo>
                  <a:cubicBezTo>
                    <a:pt x="54" y="54"/>
                    <a:pt x="54" y="55"/>
                    <a:pt x="54" y="57"/>
                  </a:cubicBezTo>
                  <a:cubicBezTo>
                    <a:pt x="51" y="64"/>
                    <a:pt x="55" y="71"/>
                    <a:pt x="58" y="75"/>
                  </a:cubicBezTo>
                  <a:cubicBezTo>
                    <a:pt x="64" y="69"/>
                    <a:pt x="64" y="69"/>
                    <a:pt x="64" y="69"/>
                  </a:cubicBezTo>
                  <a:cubicBezTo>
                    <a:pt x="62" y="65"/>
                    <a:pt x="58" y="58"/>
                    <a:pt x="60" y="51"/>
                  </a:cubicBezTo>
                  <a:cubicBezTo>
                    <a:pt x="61" y="50"/>
                    <a:pt x="61" y="48"/>
                    <a:pt x="60" y="47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2" y="0"/>
                    <a:pt x="19" y="0"/>
                    <a:pt x="17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6"/>
                    <a:pt x="15" y="6"/>
                    <a:pt x="17" y="8"/>
                  </a:cubicBezTo>
                  <a:close/>
                </a:path>
              </a:pathLst>
            </a:custGeom>
            <a:solidFill>
              <a:srgbClr val="FFC54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6" name="Freeform 626"/>
            <p:cNvSpPr>
              <a:spLocks noChangeArrowheads="1"/>
            </p:cNvSpPr>
            <p:nvPr/>
          </p:nvSpPr>
          <p:spPr bwMode="auto">
            <a:xfrm>
              <a:off x="2909888" y="1874838"/>
              <a:ext cx="200025" cy="228600"/>
            </a:xfrm>
            <a:custGeom>
              <a:gdLst>
                <a:gd fmla="*/ 5334 w 75" name="T0"/>
                <a:gd fmla="*/ 73378 h 81" name="T1"/>
                <a:gd fmla="*/ 5334 w 75" name="T2"/>
                <a:gd fmla="*/ 53622 h 81" name="T3"/>
                <a:gd fmla="*/ 61341 w 75" name="T4"/>
                <a:gd fmla="*/ 5644 h 81" name="T5"/>
                <a:gd fmla="*/ 80010 w 75" name="T6"/>
                <a:gd fmla="*/ 8467 h 81" name="T7"/>
                <a:gd fmla="*/ 200025 w 75" name="T8"/>
                <a:gd fmla="*/ 163689 h 81" name="T9"/>
                <a:gd fmla="*/ 125349 w 75" name="T10"/>
                <a:gd fmla="*/ 228600 h 81" name="T11"/>
                <a:gd fmla="*/ 5334 w 75" name="T12"/>
                <a:gd fmla="*/ 73378 h 81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5" name="T21"/>
                <a:gd fmla="*/ 0 h 81" name="T22"/>
                <a:gd fmla="*/ 75 w 75" name="T23"/>
                <a:gd fmla="*/ 81 h 81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1" w="75">
                  <a:moveTo>
                    <a:pt x="2" y="26"/>
                  </a:moveTo>
                  <a:cubicBezTo>
                    <a:pt x="0" y="24"/>
                    <a:pt x="0" y="20"/>
                    <a:pt x="2" y="19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5" y="0"/>
                    <a:pt x="28" y="1"/>
                    <a:pt x="30" y="3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47" y="81"/>
                    <a:pt x="47" y="81"/>
                    <a:pt x="47" y="81"/>
                  </a:cubicBezTo>
                  <a:lnTo>
                    <a:pt x="2" y="26"/>
                  </a:lnTo>
                  <a:close/>
                </a:path>
              </a:pathLst>
            </a:custGeom>
            <a:solidFill>
              <a:srgbClr val="E1740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7" name="Freeform 627"/>
            <p:cNvSpPr>
              <a:spLocks noChangeArrowheads="1"/>
            </p:cNvSpPr>
            <p:nvPr/>
          </p:nvSpPr>
          <p:spPr bwMode="auto">
            <a:xfrm>
              <a:off x="2909888" y="1925638"/>
              <a:ext cx="138113" cy="177800"/>
            </a:xfrm>
            <a:custGeom>
              <a:gdLst>
                <a:gd fmla="*/ 138113 w 52" name="T0"/>
                <a:gd fmla="*/ 166511 h 63" name="T1"/>
                <a:gd fmla="*/ 10624 w 52" name="T2"/>
                <a:gd fmla="*/ 0 h 63" name="T3"/>
                <a:gd fmla="*/ 5312 w 52" name="T4"/>
                <a:gd fmla="*/ 2822 h 63" name="T5"/>
                <a:gd fmla="*/ 5312 w 52" name="T6"/>
                <a:gd fmla="*/ 22578 h 63" name="T7"/>
                <a:gd fmla="*/ 124833 w 52" name="T8"/>
                <a:gd fmla="*/ 177800 h 63" name="T9"/>
                <a:gd fmla="*/ 138113 w 52" name="T10"/>
                <a:gd fmla="*/ 166511 h 63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2" name="T18"/>
                <a:gd fmla="*/ 0 h 63" name="T19"/>
                <a:gd fmla="*/ 52 w 52" name="T20"/>
                <a:gd fmla="*/ 63 h 63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62" w="52">
                  <a:moveTo>
                    <a:pt x="52" y="59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2"/>
                    <a:pt x="0" y="6"/>
                    <a:pt x="2" y="8"/>
                  </a:cubicBezTo>
                  <a:cubicBezTo>
                    <a:pt x="47" y="63"/>
                    <a:pt x="47" y="63"/>
                    <a:pt x="47" y="63"/>
                  </a:cubicBezTo>
                  <a:lnTo>
                    <a:pt x="52" y="59"/>
                  </a:lnTo>
                  <a:close/>
                </a:path>
              </a:pathLst>
            </a:custGeom>
            <a:solidFill>
              <a:srgbClr val="C253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8" name="Freeform 628"/>
            <p:cNvSpPr>
              <a:spLocks noChangeArrowheads="1"/>
            </p:cNvSpPr>
            <p:nvPr/>
          </p:nvSpPr>
          <p:spPr bwMode="auto">
            <a:xfrm>
              <a:off x="2965451" y="1874838"/>
              <a:ext cx="144463" cy="174625"/>
            </a:xfrm>
            <a:custGeom>
              <a:gdLst>
                <a:gd fmla="*/ 144463 w 54" name="T0"/>
                <a:gd fmla="*/ 163359 h 62" name="T1"/>
                <a:gd fmla="*/ 24077 w 54" name="T2"/>
                <a:gd fmla="*/ 8450 h 62" name="T3"/>
                <a:gd fmla="*/ 5350 w 54" name="T4"/>
                <a:gd fmla="*/ 5633 h 62" name="T5"/>
                <a:gd fmla="*/ 0 w 54" name="T6"/>
                <a:gd fmla="*/ 8450 h 62" name="T7"/>
                <a:gd fmla="*/ 131087 w 54" name="T8"/>
                <a:gd fmla="*/ 174625 h 62" name="T9"/>
                <a:gd fmla="*/ 144463 w 54" name="T10"/>
                <a:gd fmla="*/ 163359 h 62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4" name="T18"/>
                <a:gd fmla="*/ 0 h 62" name="T19"/>
                <a:gd fmla="*/ 54 w 54" name="T20"/>
                <a:gd fmla="*/ 62 h 62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62" w="54">
                  <a:moveTo>
                    <a:pt x="54" y="58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7" y="1"/>
                    <a:pt x="4" y="0"/>
                    <a:pt x="2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9" y="62"/>
                    <a:pt x="49" y="62"/>
                    <a:pt x="49" y="62"/>
                  </a:cubicBezTo>
                  <a:lnTo>
                    <a:pt x="54" y="58"/>
                  </a:lnTo>
                  <a:close/>
                </a:path>
              </a:pathLst>
            </a:custGeom>
            <a:solidFill>
              <a:srgbClr val="C253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69" name="Freeform 629"/>
            <p:cNvSpPr>
              <a:spLocks noChangeArrowheads="1"/>
            </p:cNvSpPr>
            <p:nvPr/>
          </p:nvSpPr>
          <p:spPr bwMode="auto">
            <a:xfrm>
              <a:off x="2928938" y="1903413"/>
              <a:ext cx="79375" cy="69850"/>
            </a:xfrm>
            <a:custGeom>
              <a:gdLst>
                <a:gd fmla="*/ 0 w 50" name="T0"/>
                <a:gd fmla="*/ 65088 h 44" name="T1"/>
                <a:gd fmla="*/ 74613 w 50" name="T2"/>
                <a:gd fmla="*/ 0 h 44" name="T3"/>
                <a:gd fmla="*/ 79375 w 50" name="T4"/>
                <a:gd fmla="*/ 6350 h 44" name="T5"/>
                <a:gd fmla="*/ 4763 w 50" name="T6"/>
                <a:gd fmla="*/ 69850 h 44" name="T7"/>
                <a:gd fmla="*/ 0 w 50" name="T8"/>
                <a:gd fmla="*/ 65088 h 4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0" name="T15"/>
                <a:gd fmla="*/ 0 h 44" name="T16"/>
                <a:gd fmla="*/ 50 w 50" name="T17"/>
                <a:gd fmla="*/ 44 h 4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4" w="50">
                  <a:moveTo>
                    <a:pt x="0" y="41"/>
                  </a:moveTo>
                  <a:lnTo>
                    <a:pt x="47" y="0"/>
                  </a:lnTo>
                  <a:lnTo>
                    <a:pt x="50" y="4"/>
                  </a:lnTo>
                  <a:lnTo>
                    <a:pt x="3" y="44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C54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0" name="Freeform 630"/>
            <p:cNvSpPr>
              <a:spLocks noChangeArrowheads="1"/>
            </p:cNvSpPr>
            <p:nvPr/>
          </p:nvSpPr>
          <p:spPr bwMode="auto">
            <a:xfrm>
              <a:off x="4994276" y="246063"/>
              <a:ext cx="657225" cy="795338"/>
            </a:xfrm>
            <a:custGeom>
              <a:gdLst>
                <a:gd fmla="*/ 246063 w 414" name="T0"/>
                <a:gd fmla="*/ 0 h 501" name="T1"/>
                <a:gd fmla="*/ 657225 w 414" name="T2"/>
                <a:gd fmla="*/ 182563 h 501" name="T3"/>
                <a:gd fmla="*/ 411163 w 414" name="T4"/>
                <a:gd fmla="*/ 795338 h 501" name="T5"/>
                <a:gd fmla="*/ 0 w 414" name="T6"/>
                <a:gd fmla="*/ 611188 h 501" name="T7"/>
                <a:gd fmla="*/ 246063 w 414" name="T8"/>
                <a:gd fmla="*/ 0 h 50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14" name="T15"/>
                <a:gd fmla="*/ 0 h 501" name="T16"/>
                <a:gd fmla="*/ 414 w 414" name="T17"/>
                <a:gd fmla="*/ 501 h 50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1" w="412">
                  <a:moveTo>
                    <a:pt x="155" y="0"/>
                  </a:moveTo>
                  <a:lnTo>
                    <a:pt x="414" y="115"/>
                  </a:lnTo>
                  <a:lnTo>
                    <a:pt x="259" y="501"/>
                  </a:lnTo>
                  <a:lnTo>
                    <a:pt x="0" y="38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8FAF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1" name="Freeform 631"/>
            <p:cNvSpPr>
              <a:spLocks noChangeArrowheads="1"/>
            </p:cNvSpPr>
            <p:nvPr/>
          </p:nvSpPr>
          <p:spPr bwMode="auto">
            <a:xfrm>
              <a:off x="4919663" y="223838"/>
              <a:ext cx="720725" cy="814388"/>
            </a:xfrm>
            <a:custGeom>
              <a:gdLst>
                <a:gd fmla="*/ 355600 w 454" name="T0"/>
                <a:gd fmla="*/ 0 h 513" name="T1"/>
                <a:gd fmla="*/ 720725 w 454" name="T2"/>
                <a:gd fmla="*/ 263525 h 513" name="T3"/>
                <a:gd fmla="*/ 368300 w 454" name="T4"/>
                <a:gd fmla="*/ 814388 h 513" name="T5"/>
                <a:gd fmla="*/ 0 w 454" name="T6"/>
                <a:gd fmla="*/ 549275 h 513" name="T7"/>
                <a:gd fmla="*/ 355600 w 454" name="T8"/>
                <a:gd fmla="*/ 0 h 5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54" name="T15"/>
                <a:gd fmla="*/ 0 h 513" name="T16"/>
                <a:gd fmla="*/ 454 w 454" name="T17"/>
                <a:gd fmla="*/ 513 h 51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13" w="452">
                  <a:moveTo>
                    <a:pt x="224" y="0"/>
                  </a:moveTo>
                  <a:lnTo>
                    <a:pt x="454" y="166"/>
                  </a:lnTo>
                  <a:lnTo>
                    <a:pt x="232" y="513"/>
                  </a:lnTo>
                  <a:lnTo>
                    <a:pt x="0" y="346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DCDBDB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2" name="Freeform 632"/>
            <p:cNvSpPr>
              <a:spLocks noChangeArrowheads="1"/>
            </p:cNvSpPr>
            <p:nvPr/>
          </p:nvSpPr>
          <p:spPr bwMode="auto">
            <a:xfrm>
              <a:off x="4997451" y="147638"/>
              <a:ext cx="690563" cy="808038"/>
            </a:xfrm>
            <a:custGeom>
              <a:gdLst>
                <a:gd fmla="*/ 298450 w 435" name="T0"/>
                <a:gd fmla="*/ 0 h 509" name="T1"/>
                <a:gd fmla="*/ 690563 w 435" name="T2"/>
                <a:gd fmla="*/ 225425 h 509" name="T3"/>
                <a:gd fmla="*/ 388938 w 435" name="T4"/>
                <a:gd fmla="*/ 808038 h 509" name="T5"/>
                <a:gd fmla="*/ 0 w 435" name="T6"/>
                <a:gd fmla="*/ 582613 h 509" name="T7"/>
                <a:gd fmla="*/ 298450 w 435" name="T8"/>
                <a:gd fmla="*/ 0 h 50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35" name="T15"/>
                <a:gd fmla="*/ 0 h 509" name="T16"/>
                <a:gd fmla="*/ 435 w 435" name="T17"/>
                <a:gd fmla="*/ 509 h 50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9" w="435">
                  <a:moveTo>
                    <a:pt x="188" y="0"/>
                  </a:moveTo>
                  <a:lnTo>
                    <a:pt x="435" y="142"/>
                  </a:lnTo>
                  <a:lnTo>
                    <a:pt x="245" y="509"/>
                  </a:lnTo>
                  <a:lnTo>
                    <a:pt x="0" y="36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BABCB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3" name="Freeform 633"/>
            <p:cNvSpPr>
              <a:spLocks noChangeArrowheads="1"/>
            </p:cNvSpPr>
            <p:nvPr/>
          </p:nvSpPr>
          <p:spPr bwMode="auto">
            <a:xfrm>
              <a:off x="4926013" y="147638"/>
              <a:ext cx="733425" cy="814388"/>
            </a:xfrm>
            <a:custGeom>
              <a:gdLst>
                <a:gd fmla="*/ 381000 w 462" name="T0"/>
                <a:gd fmla="*/ 0 h 513" name="T1"/>
                <a:gd fmla="*/ 733425 w 462" name="T2"/>
                <a:gd fmla="*/ 284163 h 513" name="T3"/>
                <a:gd fmla="*/ 352425 w 462" name="T4"/>
                <a:gd fmla="*/ 814388 h 513" name="T5"/>
                <a:gd fmla="*/ 0 w 462" name="T6"/>
                <a:gd fmla="*/ 528638 h 513" name="T7"/>
                <a:gd fmla="*/ 381000 w 462" name="T8"/>
                <a:gd fmla="*/ 0 h 5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62" name="T15"/>
                <a:gd fmla="*/ 0 h 513" name="T16"/>
                <a:gd fmla="*/ 462 w 462" name="T17"/>
                <a:gd fmla="*/ 513 h 51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13" w="462">
                  <a:moveTo>
                    <a:pt x="240" y="0"/>
                  </a:moveTo>
                  <a:lnTo>
                    <a:pt x="462" y="179"/>
                  </a:lnTo>
                  <a:lnTo>
                    <a:pt x="222" y="513"/>
                  </a:lnTo>
                  <a:lnTo>
                    <a:pt x="0" y="333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8FAF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4" name="Freeform 634"/>
            <p:cNvSpPr>
              <a:spLocks noChangeArrowheads="1"/>
            </p:cNvSpPr>
            <p:nvPr/>
          </p:nvSpPr>
          <p:spPr bwMode="auto">
            <a:xfrm>
              <a:off x="5330826" y="674688"/>
              <a:ext cx="14288" cy="14288"/>
            </a:xfrm>
            <a:custGeom>
              <a:gdLst>
                <a:gd fmla="*/ 5715 w 5" name="T0"/>
                <a:gd fmla="*/ 2858 h 5" name="T1"/>
                <a:gd fmla="*/ 8573 w 5" name="T2"/>
                <a:gd fmla="*/ 0 h 5" name="T3"/>
                <a:gd fmla="*/ 14288 w 5" name="T4"/>
                <a:gd fmla="*/ 5715 h 5" name="T5"/>
                <a:gd fmla="*/ 14288 w 5" name="T6"/>
                <a:gd fmla="*/ 8573 h 5" name="T7"/>
                <a:gd fmla="*/ 11430 w 5" name="T8"/>
                <a:gd fmla="*/ 14288 h 5" name="T9"/>
                <a:gd fmla="*/ 5715 w 5" name="T10"/>
                <a:gd fmla="*/ 14288 h 5" name="T11"/>
                <a:gd fmla="*/ 2858 w 5" name="T12"/>
                <a:gd fmla="*/ 11430 h 5" name="T13"/>
                <a:gd fmla="*/ 2858 w 5" name="T14"/>
                <a:gd fmla="*/ 5715 h 5" name="T15"/>
                <a:gd fmla="*/ 5715 w 5" name="T16"/>
                <a:gd fmla="*/ 2858 h 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5" name="T27"/>
                <a:gd fmla="*/ 0 h 5" name="T28"/>
                <a:gd fmla="*/ 5 w 5" name="T29"/>
                <a:gd fmla="*/ 5 h 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5" w="5">
                  <a:moveTo>
                    <a:pt x="2" y="1"/>
                  </a:moveTo>
                  <a:cubicBezTo>
                    <a:pt x="2" y="0"/>
                    <a:pt x="3" y="0"/>
                    <a:pt x="3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3"/>
                    <a:pt x="1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53C7D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5" name="Freeform 635"/>
            <p:cNvSpPr>
              <a:spLocks noChangeArrowheads="1"/>
            </p:cNvSpPr>
            <p:nvPr/>
          </p:nvSpPr>
          <p:spPr bwMode="auto">
            <a:xfrm>
              <a:off x="5235576" y="598488"/>
              <a:ext cx="12700" cy="14288"/>
            </a:xfrm>
            <a:custGeom>
              <a:gdLst>
                <a:gd fmla="*/ 5080 w 5" name="T0"/>
                <a:gd fmla="*/ 0 h 5" name="T1"/>
                <a:gd fmla="*/ 7620 w 5" name="T2"/>
                <a:gd fmla="*/ 0 h 5" name="T3"/>
                <a:gd fmla="*/ 12700 w 5" name="T4"/>
                <a:gd fmla="*/ 2858 h 5" name="T5"/>
                <a:gd fmla="*/ 12700 w 5" name="T6"/>
                <a:gd fmla="*/ 8573 h 5" name="T7"/>
                <a:gd fmla="*/ 10160 w 5" name="T8"/>
                <a:gd fmla="*/ 11430 h 5" name="T9"/>
                <a:gd fmla="*/ 5080 w 5" name="T10"/>
                <a:gd fmla="*/ 11430 h 5" name="T11"/>
                <a:gd fmla="*/ 2540 w 5" name="T12"/>
                <a:gd fmla="*/ 8573 h 5" name="T13"/>
                <a:gd fmla="*/ 2540 w 5" name="T14"/>
                <a:gd fmla="*/ 5715 h 5" name="T15"/>
                <a:gd fmla="*/ 5080 w 5" name="T16"/>
                <a:gd fmla="*/ 0 h 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5" name="T27"/>
                <a:gd fmla="*/ 0 h 5" name="T28"/>
                <a:gd fmla="*/ 5 w 5" name="T29"/>
                <a:gd fmla="*/ 5 h 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5" w="5">
                  <a:moveTo>
                    <a:pt x="2" y="0"/>
                  </a:moveTo>
                  <a:cubicBezTo>
                    <a:pt x="2" y="0"/>
                    <a:pt x="3" y="0"/>
                    <a:pt x="3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1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6376" name="Picture 636"/>
            <p:cNvPicPr>
              <a:picLocks noChangeArrowheads="1" noChangeAspect="1"/>
            </p:cNvPicPr>
            <p:nvPr/>
          </p:nvPicPr>
          <p:blipFill>
            <a:blip r:embed="rId5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19688" y="504825"/>
              <a:ext cx="33338" cy="3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</p:pic>
        <p:sp>
          <p:nvSpPr>
            <p:cNvPr id="6377" name="Freeform 637"/>
            <p:cNvSpPr>
              <a:spLocks noChangeArrowheads="1"/>
            </p:cNvSpPr>
            <p:nvPr/>
          </p:nvSpPr>
          <p:spPr bwMode="auto">
            <a:xfrm>
              <a:off x="5219701" y="704850"/>
              <a:ext cx="98425" cy="130175"/>
            </a:xfrm>
            <a:custGeom>
              <a:gdLst>
                <a:gd fmla="*/ 85124 w 37" name="T0"/>
                <a:gd fmla="*/ 0 h 46" name="T1"/>
                <a:gd fmla="*/ 98425 w 37" name="T2"/>
                <a:gd fmla="*/ 11320 h 46" name="T3"/>
                <a:gd fmla="*/ 15961 w 37" name="T4"/>
                <a:gd fmla="*/ 127345 h 46" name="T5"/>
                <a:gd fmla="*/ 10641 w 37" name="T6"/>
                <a:gd fmla="*/ 130175 h 46" name="T7"/>
                <a:gd fmla="*/ 0 w 37" name="T8"/>
                <a:gd fmla="*/ 121685 h 46" name="T9"/>
                <a:gd fmla="*/ 0 w 37" name="T10"/>
                <a:gd fmla="*/ 116026 h 46" name="T11"/>
                <a:gd fmla="*/ 85124 w 37" name="T12"/>
                <a:gd fmla="*/ 0 h 4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7" name="T21"/>
                <a:gd fmla="*/ 0 h 46" name="T22"/>
                <a:gd fmla="*/ 37 w 37" name="T23"/>
                <a:gd fmla="*/ 46 h 4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46" w="37">
                  <a:moveTo>
                    <a:pt x="32" y="0"/>
                  </a:moveTo>
                  <a:cubicBezTo>
                    <a:pt x="37" y="4"/>
                    <a:pt x="37" y="4"/>
                    <a:pt x="37" y="4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5" y="46"/>
                    <a:pt x="4" y="46"/>
                    <a:pt x="4" y="46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2"/>
                    <a:pt x="0" y="41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8" name="Freeform 638"/>
            <p:cNvSpPr>
              <a:spLocks noChangeArrowheads="1"/>
            </p:cNvSpPr>
            <p:nvPr/>
          </p:nvSpPr>
          <p:spPr bwMode="auto">
            <a:xfrm>
              <a:off x="5248276" y="693738"/>
              <a:ext cx="55563" cy="71438"/>
            </a:xfrm>
            <a:custGeom>
              <a:gdLst>
                <a:gd fmla="*/ 42334 w 21" name="T0"/>
                <a:gd fmla="*/ 0 h 25" name="T1"/>
                <a:gd fmla="*/ 55563 w 21" name="T2"/>
                <a:gd fmla="*/ 11430 h 25" name="T3"/>
                <a:gd fmla="*/ 15875 w 21" name="T4"/>
                <a:gd fmla="*/ 68580 h 25" name="T5"/>
                <a:gd fmla="*/ 10583 w 21" name="T6"/>
                <a:gd fmla="*/ 71438 h 25" name="T7"/>
                <a:gd fmla="*/ 2646 w 21" name="T8"/>
                <a:gd fmla="*/ 62865 h 25" name="T9"/>
                <a:gd fmla="*/ 2646 w 21" name="T10"/>
                <a:gd fmla="*/ 57150 h 25" name="T11"/>
                <a:gd fmla="*/ 42334 w 21" name="T12"/>
                <a:gd fmla="*/ 0 h 2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" name="T21"/>
                <a:gd fmla="*/ 0 h 25" name="T22"/>
                <a:gd fmla="*/ 21 w 21" name="T23"/>
                <a:gd fmla="*/ 25 h 2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5" w="21">
                  <a:moveTo>
                    <a:pt x="16" y="0"/>
                  </a:moveTo>
                  <a:cubicBezTo>
                    <a:pt x="21" y="4"/>
                    <a:pt x="21" y="4"/>
                    <a:pt x="21" y="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5" y="25"/>
                    <a:pt x="4" y="25"/>
                    <a:pt x="4" y="2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2"/>
                    <a:pt x="0" y="21"/>
                    <a:pt x="1" y="20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79" name="Freeform 639"/>
            <p:cNvSpPr>
              <a:spLocks noChangeArrowheads="1"/>
            </p:cNvSpPr>
            <p:nvPr/>
          </p:nvSpPr>
          <p:spPr bwMode="auto">
            <a:xfrm>
              <a:off x="5137151" y="623888"/>
              <a:ext cx="82550" cy="106363"/>
            </a:xfrm>
            <a:custGeom>
              <a:gdLst>
                <a:gd fmla="*/ 66573 w 31" name="T0"/>
                <a:gd fmla="*/ 0 h 38" name="T1"/>
                <a:gd fmla="*/ 82550 w 31" name="T2"/>
                <a:gd fmla="*/ 11196 h 38" name="T3"/>
                <a:gd fmla="*/ 15977 w 31" name="T4"/>
                <a:gd fmla="*/ 103564 h 38" name="T5"/>
                <a:gd fmla="*/ 10652 w 31" name="T6"/>
                <a:gd fmla="*/ 106363 h 38" name="T7"/>
                <a:gd fmla="*/ 0 w 31" name="T8"/>
                <a:gd fmla="*/ 97966 h 38" name="T9"/>
                <a:gd fmla="*/ 0 w 31" name="T10"/>
                <a:gd fmla="*/ 92368 h 38" name="T11"/>
                <a:gd fmla="*/ 66573 w 31" name="T12"/>
                <a:gd fmla="*/ 0 h 3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1" name="T21"/>
                <a:gd fmla="*/ 0 h 38" name="T22"/>
                <a:gd fmla="*/ 31 w 31" name="T23"/>
                <a:gd fmla="*/ 38 h 3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8" w="31">
                  <a:moveTo>
                    <a:pt x="25" y="0"/>
                  </a:moveTo>
                  <a:cubicBezTo>
                    <a:pt x="31" y="4"/>
                    <a:pt x="31" y="4"/>
                    <a:pt x="31" y="4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5" y="38"/>
                    <a:pt x="4" y="38"/>
                    <a:pt x="4" y="3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4"/>
                    <a:pt x="0" y="34"/>
                    <a:pt x="0" y="33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53C7D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0" name="Freeform 640"/>
            <p:cNvSpPr>
              <a:spLocks noChangeArrowheads="1"/>
            </p:cNvSpPr>
            <p:nvPr/>
          </p:nvSpPr>
          <p:spPr bwMode="auto">
            <a:xfrm>
              <a:off x="5130801" y="612775"/>
              <a:ext cx="73025" cy="95250"/>
            </a:xfrm>
            <a:custGeom>
              <a:gdLst>
                <a:gd fmla="*/ 62206 w 27" name="T0"/>
                <a:gd fmla="*/ 0 h 34" name="T1"/>
                <a:gd fmla="*/ 73025 w 27" name="T2"/>
                <a:gd fmla="*/ 11206 h 34" name="T3"/>
                <a:gd fmla="*/ 16228 w 27" name="T4"/>
                <a:gd fmla="*/ 92449 h 34" name="T5"/>
                <a:gd fmla="*/ 10819 w 27" name="T6"/>
                <a:gd fmla="*/ 92449 h 34" name="T7"/>
                <a:gd fmla="*/ 2705 w 27" name="T8"/>
                <a:gd fmla="*/ 86846 h 34" name="T9"/>
                <a:gd fmla="*/ 2705 w 27" name="T10"/>
                <a:gd fmla="*/ 81243 h 34" name="T11"/>
                <a:gd fmla="*/ 62206 w 27" name="T12"/>
                <a:gd fmla="*/ 0 h 34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7" name="T21"/>
                <a:gd fmla="*/ 0 h 34" name="T22"/>
                <a:gd fmla="*/ 27 w 27" name="T23"/>
                <a:gd fmla="*/ 34 h 34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4" w="27">
                  <a:moveTo>
                    <a:pt x="23" y="0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5" y="33"/>
                    <a:pt x="4" y="34"/>
                    <a:pt x="4" y="33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0" y="31"/>
                    <a:pt x="0" y="30"/>
                    <a:pt x="1" y="29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1" name="Freeform 641"/>
            <p:cNvSpPr>
              <a:spLocks noChangeArrowheads="1"/>
            </p:cNvSpPr>
            <p:nvPr/>
          </p:nvSpPr>
          <p:spPr bwMode="auto">
            <a:xfrm>
              <a:off x="5176838" y="663575"/>
              <a:ext cx="90488" cy="117475"/>
            </a:xfrm>
            <a:custGeom>
              <a:gdLst>
                <a:gd fmla="*/ 77181 w 34" name="T0"/>
                <a:gd fmla="*/ 0 h 42" name="T1"/>
                <a:gd fmla="*/ 90488 w 34" name="T2"/>
                <a:gd fmla="*/ 11188 h 42" name="T3"/>
                <a:gd fmla="*/ 15968 w 34" name="T4"/>
                <a:gd fmla="*/ 114678 h 42" name="T5"/>
                <a:gd fmla="*/ 10646 w 34" name="T6"/>
                <a:gd fmla="*/ 117475 h 42" name="T7"/>
                <a:gd fmla="*/ 0 w 34" name="T8"/>
                <a:gd fmla="*/ 109084 h 42" name="T9"/>
                <a:gd fmla="*/ 2661 w 34" name="T10"/>
                <a:gd fmla="*/ 103490 h 42" name="T11"/>
                <a:gd fmla="*/ 77181 w 34" name="T12"/>
                <a:gd fmla="*/ 0 h 4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4" name="T21"/>
                <a:gd fmla="*/ 0 h 42" name="T22"/>
                <a:gd fmla="*/ 34 w 34" name="T23"/>
                <a:gd fmla="*/ 42 h 4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42" w="34">
                  <a:moveTo>
                    <a:pt x="29" y="0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5" y="42"/>
                    <a:pt x="5" y="42"/>
                    <a:pt x="4" y="42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8"/>
                    <a:pt x="1" y="37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2" name="Freeform 642"/>
            <p:cNvSpPr>
              <a:spLocks noChangeArrowheads="1"/>
            </p:cNvSpPr>
            <p:nvPr/>
          </p:nvSpPr>
          <p:spPr bwMode="auto">
            <a:xfrm>
              <a:off x="5189538" y="650875"/>
              <a:ext cx="63500" cy="85725"/>
            </a:xfrm>
            <a:custGeom>
              <a:gdLst>
                <a:gd fmla="*/ 50271 w 24" name="T0"/>
                <a:gd fmla="*/ 0 h 30" name="T1"/>
                <a:gd fmla="*/ 63500 w 24" name="T2"/>
                <a:gd fmla="*/ 11430 h 30" name="T3"/>
                <a:gd fmla="*/ 13229 w 24" name="T4"/>
                <a:gd fmla="*/ 82868 h 30" name="T5"/>
                <a:gd fmla="*/ 10583 w 24" name="T6"/>
                <a:gd fmla="*/ 82868 h 30" name="T7"/>
                <a:gd fmla="*/ 2646 w 24" name="T8"/>
                <a:gd fmla="*/ 77153 h 30" name="T9"/>
                <a:gd fmla="*/ 2646 w 24" name="T10"/>
                <a:gd fmla="*/ 71438 h 30" name="T11"/>
                <a:gd fmla="*/ 50271 w 24" name="T12"/>
                <a:gd fmla="*/ 0 h 3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4" name="T21"/>
                <a:gd fmla="*/ 0 h 30" name="T22"/>
                <a:gd fmla="*/ 24 w 24" name="T23"/>
                <a:gd fmla="*/ 30 h 3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0" w="24">
                  <a:moveTo>
                    <a:pt x="19" y="0"/>
                  </a:moveTo>
                  <a:cubicBezTo>
                    <a:pt x="24" y="4"/>
                    <a:pt x="24" y="4"/>
                    <a:pt x="24" y="4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29"/>
                    <a:pt x="4" y="30"/>
                    <a:pt x="4" y="29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6"/>
                    <a:pt x="1" y="25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3" name="Freeform 643"/>
            <p:cNvSpPr>
              <a:spLocks noChangeArrowheads="1"/>
            </p:cNvSpPr>
            <p:nvPr/>
          </p:nvSpPr>
          <p:spPr bwMode="auto">
            <a:xfrm>
              <a:off x="5122863" y="584200"/>
              <a:ext cx="47625" cy="58738"/>
            </a:xfrm>
            <a:custGeom>
              <a:gdLst>
                <a:gd fmla="*/ 34396 w 18" name="T0"/>
                <a:gd fmla="*/ 0 h 21" name="T1"/>
                <a:gd fmla="*/ 47625 w 18" name="T2"/>
                <a:gd fmla="*/ 11188 h 21" name="T3"/>
                <a:gd fmla="*/ 15875 w 18" name="T4"/>
                <a:gd fmla="*/ 55941 h 21" name="T5"/>
                <a:gd fmla="*/ 10583 w 18" name="T6"/>
                <a:gd fmla="*/ 58738 h 21" name="T7"/>
                <a:gd fmla="*/ 0 w 18" name="T8"/>
                <a:gd fmla="*/ 50347 h 21" name="T9"/>
                <a:gd fmla="*/ 2646 w 18" name="T10"/>
                <a:gd fmla="*/ 44753 h 21" name="T11"/>
                <a:gd fmla="*/ 34396 w 18" name="T12"/>
                <a:gd fmla="*/ 0 h 21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21" name="T22"/>
                <a:gd fmla="*/ 18 w 18" name="T23"/>
                <a:gd fmla="*/ 21 h 21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1" w="18">
                  <a:moveTo>
                    <a:pt x="13" y="0"/>
                  </a:moveTo>
                  <a:cubicBezTo>
                    <a:pt x="18" y="4"/>
                    <a:pt x="18" y="4"/>
                    <a:pt x="18" y="4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5" y="21"/>
                    <a:pt x="5" y="21"/>
                    <a:pt x="4" y="2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1" y="16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4" name="Freeform 644"/>
            <p:cNvSpPr>
              <a:spLocks noChangeArrowheads="1"/>
            </p:cNvSpPr>
            <p:nvPr/>
          </p:nvSpPr>
          <p:spPr bwMode="auto">
            <a:xfrm>
              <a:off x="5083176" y="576263"/>
              <a:ext cx="74613" cy="92075"/>
            </a:xfrm>
            <a:custGeom>
              <a:gdLst>
                <a:gd fmla="*/ 61289 w 28" name="T0"/>
                <a:gd fmla="*/ 0 h 33" name="T1"/>
                <a:gd fmla="*/ 74613 w 28" name="T2"/>
                <a:gd fmla="*/ 8370 h 33" name="T3"/>
                <a:gd fmla="*/ 15989 w 28" name="T4"/>
                <a:gd fmla="*/ 89285 h 33" name="T5"/>
                <a:gd fmla="*/ 10659 w 28" name="T6"/>
                <a:gd fmla="*/ 92075 h 33" name="T7"/>
                <a:gd fmla="*/ 2665 w 28" name="T8"/>
                <a:gd fmla="*/ 83705 h 33" name="T9"/>
                <a:gd fmla="*/ 2665 w 28" name="T10"/>
                <a:gd fmla="*/ 78124 h 33" name="T11"/>
                <a:gd fmla="*/ 61289 w 28" name="T12"/>
                <a:gd fmla="*/ 0 h 3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8" name="T21"/>
                <a:gd fmla="*/ 0 h 33" name="T22"/>
                <a:gd fmla="*/ 28 w 28" name="T23"/>
                <a:gd fmla="*/ 33 h 3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3" w="28">
                  <a:moveTo>
                    <a:pt x="23" y="0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5" y="33"/>
                    <a:pt x="4" y="33"/>
                    <a:pt x="4" y="33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30"/>
                    <a:pt x="1" y="29"/>
                    <a:pt x="1" y="28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5" name="Freeform 645"/>
            <p:cNvSpPr>
              <a:spLocks noChangeArrowheads="1"/>
            </p:cNvSpPr>
            <p:nvPr/>
          </p:nvSpPr>
          <p:spPr bwMode="auto">
            <a:xfrm>
              <a:off x="5240338" y="842963"/>
              <a:ext cx="4763" cy="6350"/>
            </a:xfrm>
            <a:custGeom>
              <a:gdLst>
                <a:gd fmla="*/ 0 w 3" name="T0"/>
                <a:gd fmla="*/ 0 h 4" name="T1"/>
                <a:gd fmla="*/ 4763 w 3" name="T2"/>
                <a:gd fmla="*/ 3175 h 4" name="T3"/>
                <a:gd fmla="*/ 3175 w 3" name="T4"/>
                <a:gd fmla="*/ 6350 h 4" name="T5"/>
                <a:gd fmla="*/ 0 w 3" name="T6"/>
                <a:gd fmla="*/ 3175 h 4" name="T7"/>
                <a:gd fmla="*/ 0 w 3" name="T8"/>
                <a:gd fmla="*/ 0 h 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" name="T15"/>
                <a:gd fmla="*/ 0 h 4" name="T16"/>
                <a:gd fmla="*/ 3 w 3" name="T17"/>
                <a:gd fmla="*/ 4 h 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" w="3">
                  <a:moveTo>
                    <a:pt x="0" y="0"/>
                  </a:moveTo>
                  <a:lnTo>
                    <a:pt x="3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6" name="Freeform 646"/>
            <p:cNvSpPr>
              <a:spLocks noChangeArrowheads="1"/>
            </p:cNvSpPr>
            <p:nvPr/>
          </p:nvSpPr>
          <p:spPr bwMode="auto">
            <a:xfrm>
              <a:off x="5248276" y="831850"/>
              <a:ext cx="7938" cy="6350"/>
            </a:xfrm>
            <a:custGeom>
              <a:gdLst>
                <a:gd fmla="*/ 0 w 5" name="T0"/>
                <a:gd fmla="*/ 0 h 4" name="T1"/>
                <a:gd fmla="*/ 7938 w 5" name="T2"/>
                <a:gd fmla="*/ 6350 h 4" name="T3"/>
                <a:gd fmla="*/ 4763 w 5" name="T4"/>
                <a:gd fmla="*/ 6350 h 4" name="T5"/>
                <a:gd fmla="*/ 0 w 5" name="T6"/>
                <a:gd fmla="*/ 0 h 4" name="T7"/>
                <a:gd fmla="*/ 0 w 5" name="T8"/>
                <a:gd fmla="*/ 0 h 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" name="T15"/>
                <a:gd fmla="*/ 0 h 4" name="T16"/>
                <a:gd fmla="*/ 5 w 5" name="T17"/>
                <a:gd fmla="*/ 4 h 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" w="5">
                  <a:moveTo>
                    <a:pt x="0" y="0"/>
                  </a:moveTo>
                  <a:lnTo>
                    <a:pt x="5" y="4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7" name="Freeform 647"/>
            <p:cNvSpPr>
              <a:spLocks noChangeArrowheads="1"/>
            </p:cNvSpPr>
            <p:nvPr/>
          </p:nvSpPr>
          <p:spPr bwMode="auto">
            <a:xfrm>
              <a:off x="5256213" y="820738"/>
              <a:ext cx="7938" cy="6350"/>
            </a:xfrm>
            <a:custGeom>
              <a:gdLst>
                <a:gd fmla="*/ 3175 w 5" name="T0"/>
                <a:gd fmla="*/ 0 h 4" name="T1"/>
                <a:gd fmla="*/ 7938 w 5" name="T2"/>
                <a:gd fmla="*/ 6350 h 4" name="T3"/>
                <a:gd fmla="*/ 7938 w 5" name="T4"/>
                <a:gd fmla="*/ 6350 h 4" name="T5"/>
                <a:gd fmla="*/ 0 w 5" name="T6"/>
                <a:gd fmla="*/ 0 h 4" name="T7"/>
                <a:gd fmla="*/ 3175 w 5" name="T8"/>
                <a:gd fmla="*/ 0 h 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" name="T15"/>
                <a:gd fmla="*/ 0 h 4" name="T16"/>
                <a:gd fmla="*/ 5 w 5" name="T17"/>
                <a:gd fmla="*/ 4 h 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" w="5">
                  <a:moveTo>
                    <a:pt x="2" y="0"/>
                  </a:moveTo>
                  <a:lnTo>
                    <a:pt x="5" y="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8" name="Freeform 648"/>
            <p:cNvSpPr>
              <a:spLocks noChangeArrowheads="1"/>
            </p:cNvSpPr>
            <p:nvPr/>
          </p:nvSpPr>
          <p:spPr bwMode="auto">
            <a:xfrm>
              <a:off x="5267326" y="806450"/>
              <a:ext cx="7938" cy="9525"/>
            </a:xfrm>
            <a:custGeom>
              <a:gdLst>
                <a:gd fmla="*/ 0 w 5" name="T0"/>
                <a:gd fmla="*/ 0 h 6" name="T1"/>
                <a:gd fmla="*/ 7938 w 5" name="T2"/>
                <a:gd fmla="*/ 9525 h 6" name="T3"/>
                <a:gd fmla="*/ 7938 w 5" name="T4"/>
                <a:gd fmla="*/ 9525 h 6" name="T5"/>
                <a:gd fmla="*/ 0 w 5" name="T6"/>
                <a:gd fmla="*/ 3175 h 6" name="T7"/>
                <a:gd fmla="*/ 0 w 5" name="T8"/>
                <a:gd fmla="*/ 0 h 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" name="T15"/>
                <a:gd fmla="*/ 0 h 6" name="T16"/>
                <a:gd fmla="*/ 5 w 5" name="T17"/>
                <a:gd fmla="*/ 6 h 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" w="5">
                  <a:moveTo>
                    <a:pt x="0" y="0"/>
                  </a:moveTo>
                  <a:lnTo>
                    <a:pt x="5" y="6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89" name="Freeform 649"/>
            <p:cNvSpPr>
              <a:spLocks noChangeArrowheads="1"/>
            </p:cNvSpPr>
            <p:nvPr/>
          </p:nvSpPr>
          <p:spPr bwMode="auto">
            <a:xfrm>
              <a:off x="5275263" y="795338"/>
              <a:ext cx="11113" cy="11113"/>
            </a:xfrm>
            <a:custGeom>
              <a:gdLst>
                <a:gd fmla="*/ 0 w 7" name="T0"/>
                <a:gd fmla="*/ 0 h 7" name="T1"/>
                <a:gd fmla="*/ 11113 w 7" name="T2"/>
                <a:gd fmla="*/ 7938 h 7" name="T3"/>
                <a:gd fmla="*/ 11113 w 7" name="T4"/>
                <a:gd fmla="*/ 11113 h 7" name="T5"/>
                <a:gd fmla="*/ 0 w 7" name="T6"/>
                <a:gd fmla="*/ 3175 h 7" name="T7"/>
                <a:gd fmla="*/ 0 w 7" name="T8"/>
                <a:gd fmla="*/ 0 h 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7" name="T16"/>
                <a:gd fmla="*/ 7 w 7" name="T17"/>
                <a:gd fmla="*/ 7 h 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" w="7">
                  <a:moveTo>
                    <a:pt x="0" y="0"/>
                  </a:moveTo>
                  <a:lnTo>
                    <a:pt x="7" y="5"/>
                  </a:lnTo>
                  <a:lnTo>
                    <a:pt x="7" y="7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0" name="Freeform 650"/>
            <p:cNvSpPr>
              <a:spLocks noChangeArrowheads="1"/>
            </p:cNvSpPr>
            <p:nvPr/>
          </p:nvSpPr>
          <p:spPr bwMode="auto">
            <a:xfrm>
              <a:off x="5283201" y="784225"/>
              <a:ext cx="12700" cy="11113"/>
            </a:xfrm>
            <a:custGeom>
              <a:gdLst>
                <a:gd fmla="*/ 0 w 8" name="T0"/>
                <a:gd fmla="*/ 0 h 7" name="T1"/>
                <a:gd fmla="*/ 12700 w 8" name="T2"/>
                <a:gd fmla="*/ 11113 h 7" name="T3"/>
                <a:gd fmla="*/ 12700 w 8" name="T4"/>
                <a:gd fmla="*/ 11113 h 7" name="T5"/>
                <a:gd fmla="*/ 0 w 8" name="T6"/>
                <a:gd fmla="*/ 0 h 7" name="T7"/>
                <a:gd fmla="*/ 0 w 8" name="T8"/>
                <a:gd fmla="*/ 0 h 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" name="T15"/>
                <a:gd fmla="*/ 0 h 7" name="T16"/>
                <a:gd fmla="*/ 8 w 8" name="T17"/>
                <a:gd fmla="*/ 7 h 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" w="8">
                  <a:moveTo>
                    <a:pt x="0" y="0"/>
                  </a:move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1" name="Freeform 651"/>
            <p:cNvSpPr>
              <a:spLocks noChangeArrowheads="1"/>
            </p:cNvSpPr>
            <p:nvPr/>
          </p:nvSpPr>
          <p:spPr bwMode="auto">
            <a:xfrm>
              <a:off x="5294313" y="773113"/>
              <a:ext cx="12700" cy="11113"/>
            </a:xfrm>
            <a:custGeom>
              <a:gdLst>
                <a:gd fmla="*/ 0 w 8" name="T0"/>
                <a:gd fmla="*/ 0 h 7" name="T1"/>
                <a:gd fmla="*/ 12700 w 8" name="T2"/>
                <a:gd fmla="*/ 11113 h 7" name="T3"/>
                <a:gd fmla="*/ 12700 w 8" name="T4"/>
                <a:gd fmla="*/ 11113 h 7" name="T5"/>
                <a:gd fmla="*/ 0 w 8" name="T6"/>
                <a:gd fmla="*/ 0 h 7" name="T7"/>
                <a:gd fmla="*/ 0 w 8" name="T8"/>
                <a:gd fmla="*/ 0 h 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" name="T15"/>
                <a:gd fmla="*/ 0 h 7" name="T16"/>
                <a:gd fmla="*/ 8 w 8" name="T17"/>
                <a:gd fmla="*/ 7 h 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" w="8">
                  <a:moveTo>
                    <a:pt x="0" y="0"/>
                  </a:move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2" name="Freeform 652"/>
            <p:cNvSpPr>
              <a:spLocks noChangeArrowheads="1"/>
            </p:cNvSpPr>
            <p:nvPr/>
          </p:nvSpPr>
          <p:spPr bwMode="auto">
            <a:xfrm>
              <a:off x="5302251" y="758825"/>
              <a:ext cx="15875" cy="14288"/>
            </a:xfrm>
            <a:custGeom>
              <a:gdLst>
                <a:gd fmla="*/ 0 w 10" name="T0"/>
                <a:gd fmla="*/ 0 h 9" name="T1"/>
                <a:gd fmla="*/ 15875 w 10" name="T2"/>
                <a:gd fmla="*/ 14288 h 9" name="T3"/>
                <a:gd fmla="*/ 15875 w 10" name="T4"/>
                <a:gd fmla="*/ 14288 h 9" name="T5"/>
                <a:gd fmla="*/ 0 w 10" name="T6"/>
                <a:gd fmla="*/ 3175 h 9" name="T7"/>
                <a:gd fmla="*/ 0 w 10" name="T8"/>
                <a:gd fmla="*/ 0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" name="T15"/>
                <a:gd fmla="*/ 0 h 9" name="T16"/>
                <a:gd fmla="*/ 10 w 10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0">
                  <a:moveTo>
                    <a:pt x="0" y="0"/>
                  </a:moveTo>
                  <a:lnTo>
                    <a:pt x="10" y="9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3" name="Freeform 653"/>
            <p:cNvSpPr>
              <a:spLocks noChangeArrowheads="1"/>
            </p:cNvSpPr>
            <p:nvPr/>
          </p:nvSpPr>
          <p:spPr bwMode="auto">
            <a:xfrm>
              <a:off x="5310188" y="747713"/>
              <a:ext cx="17463" cy="17463"/>
            </a:xfrm>
            <a:custGeom>
              <a:gdLst>
                <a:gd fmla="*/ 0 w 11" name="T0"/>
                <a:gd fmla="*/ 0 h 11" name="T1"/>
                <a:gd fmla="*/ 17463 w 11" name="T2"/>
                <a:gd fmla="*/ 14288 h 11" name="T3"/>
                <a:gd fmla="*/ 17463 w 11" name="T4"/>
                <a:gd fmla="*/ 17463 h 11" name="T5"/>
                <a:gd fmla="*/ 0 w 11" name="T6"/>
                <a:gd fmla="*/ 0 h 11" name="T7"/>
                <a:gd fmla="*/ 0 w 11" name="T8"/>
                <a:gd fmla="*/ 0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" name="T15"/>
                <a:gd fmla="*/ 0 h 11" name="T16"/>
                <a:gd fmla="*/ 11 w 11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1">
                  <a:moveTo>
                    <a:pt x="0" y="0"/>
                  </a:moveTo>
                  <a:lnTo>
                    <a:pt x="11" y="9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4" name="Freeform 654"/>
            <p:cNvSpPr>
              <a:spLocks noChangeArrowheads="1"/>
            </p:cNvSpPr>
            <p:nvPr/>
          </p:nvSpPr>
          <p:spPr bwMode="auto">
            <a:xfrm>
              <a:off x="5318126" y="736600"/>
              <a:ext cx="20638" cy="15875"/>
            </a:xfrm>
            <a:custGeom>
              <a:gdLst>
                <a:gd fmla="*/ 1588 w 13" name="T0"/>
                <a:gd fmla="*/ 0 h 10" name="T1"/>
                <a:gd fmla="*/ 20638 w 13" name="T2"/>
                <a:gd fmla="*/ 15875 h 10" name="T3"/>
                <a:gd fmla="*/ 20638 w 13" name="T4"/>
                <a:gd fmla="*/ 15875 h 10" name="T5"/>
                <a:gd fmla="*/ 0 w 13" name="T6"/>
                <a:gd fmla="*/ 0 h 10" name="T7"/>
                <a:gd fmla="*/ 1588 w 13" name="T8"/>
                <a:gd fmla="*/ 0 h 1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" name="T15"/>
                <a:gd fmla="*/ 0 h 10" name="T16"/>
                <a:gd fmla="*/ 13 w 13" name="T17"/>
                <a:gd fmla="*/ 10 h 1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" w="13">
                  <a:moveTo>
                    <a:pt x="1" y="0"/>
                  </a:moveTo>
                  <a:lnTo>
                    <a:pt x="13" y="1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5" name="Freeform 655"/>
            <p:cNvSpPr>
              <a:spLocks noChangeArrowheads="1"/>
            </p:cNvSpPr>
            <p:nvPr/>
          </p:nvSpPr>
          <p:spPr bwMode="auto">
            <a:xfrm>
              <a:off x="5327651" y="725488"/>
              <a:ext cx="22225" cy="15875"/>
            </a:xfrm>
            <a:custGeom>
              <a:gdLst>
                <a:gd fmla="*/ 0 w 14" name="T0"/>
                <a:gd fmla="*/ 0 h 10" name="T1"/>
                <a:gd fmla="*/ 22225 w 14" name="T2"/>
                <a:gd fmla="*/ 15875 h 10" name="T3"/>
                <a:gd fmla="*/ 22225 w 14" name="T4"/>
                <a:gd fmla="*/ 15875 h 10" name="T5"/>
                <a:gd fmla="*/ 0 w 14" name="T6"/>
                <a:gd fmla="*/ 0 h 10" name="T7"/>
                <a:gd fmla="*/ 0 w 14" name="T8"/>
                <a:gd fmla="*/ 0 h 1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4" name="T15"/>
                <a:gd fmla="*/ 0 h 10" name="T16"/>
                <a:gd fmla="*/ 14 w 14" name="T17"/>
                <a:gd fmla="*/ 10 h 1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" w="14">
                  <a:moveTo>
                    <a:pt x="0" y="0"/>
                  </a:moveTo>
                  <a:lnTo>
                    <a:pt x="1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6" name="Freeform 656"/>
            <p:cNvSpPr>
              <a:spLocks noChangeArrowheads="1"/>
            </p:cNvSpPr>
            <p:nvPr/>
          </p:nvSpPr>
          <p:spPr bwMode="auto">
            <a:xfrm>
              <a:off x="5389563" y="588963"/>
              <a:ext cx="26988" cy="50800"/>
            </a:xfrm>
            <a:custGeom>
              <a:gdLst>
                <a:gd fmla="*/ 0 w 17" name="T0"/>
                <a:gd fmla="*/ 0 h 32" name="T1"/>
                <a:gd fmla="*/ 26988 w 17" name="T2"/>
                <a:gd fmla="*/ 38100 h 32" name="T3"/>
                <a:gd fmla="*/ 15875 w 17" name="T4"/>
                <a:gd fmla="*/ 50800 h 32" name="T5"/>
                <a:gd fmla="*/ 0 w 17" name="T6"/>
                <a:gd fmla="*/ 46038 h 32" name="T7"/>
                <a:gd fmla="*/ 0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0" y="0"/>
                  </a:moveTo>
                  <a:lnTo>
                    <a:pt x="17" y="24"/>
                  </a:lnTo>
                  <a:lnTo>
                    <a:pt x="10" y="32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7" name="Freeform 657"/>
            <p:cNvSpPr>
              <a:spLocks noChangeArrowheads="1"/>
            </p:cNvSpPr>
            <p:nvPr/>
          </p:nvSpPr>
          <p:spPr bwMode="auto">
            <a:xfrm>
              <a:off x="5365751" y="536575"/>
              <a:ext cx="26988" cy="52388"/>
            </a:xfrm>
            <a:custGeom>
              <a:gdLst>
                <a:gd fmla="*/ 23813 w 17" name="T0"/>
                <a:gd fmla="*/ 52388 h 33" name="T1"/>
                <a:gd fmla="*/ 0 w 17" name="T2"/>
                <a:gd fmla="*/ 14288 h 33" name="T3"/>
                <a:gd fmla="*/ 11113 w 17" name="T4"/>
                <a:gd fmla="*/ 0 h 33" name="T5"/>
                <a:gd fmla="*/ 26988 w 17" name="T6"/>
                <a:gd fmla="*/ 4763 h 33" name="T7"/>
                <a:gd fmla="*/ 23813 w 17" name="T8"/>
                <a:gd fmla="*/ 52388 h 3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3" name="T16"/>
                <a:gd fmla="*/ 17 w 17" name="T17"/>
                <a:gd fmla="*/ 33 h 3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3" w="17">
                  <a:moveTo>
                    <a:pt x="15" y="33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7" y="3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8" name="Freeform 658"/>
            <p:cNvSpPr>
              <a:spLocks noChangeArrowheads="1"/>
            </p:cNvSpPr>
            <p:nvPr/>
          </p:nvSpPr>
          <p:spPr bwMode="auto">
            <a:xfrm>
              <a:off x="5334001" y="576263"/>
              <a:ext cx="50800" cy="26988"/>
            </a:xfrm>
            <a:custGeom>
              <a:gdLst>
                <a:gd fmla="*/ 50800 w 32" name="T0"/>
                <a:gd fmla="*/ 12700 h 17" name="T1"/>
                <a:gd fmla="*/ 11113 w 32" name="T2"/>
                <a:gd fmla="*/ 0 h 17" name="T3"/>
                <a:gd fmla="*/ 0 w 32" name="T4"/>
                <a:gd fmla="*/ 12700 h 17" name="T5"/>
                <a:gd fmla="*/ 11113 w 32" name="T6"/>
                <a:gd fmla="*/ 26988 h 17" name="T7"/>
                <a:gd fmla="*/ 50800 w 32" name="T8"/>
                <a:gd fmla="*/ 12700 h 1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7" name="T16"/>
                <a:gd fmla="*/ 32 w 32" name="T17"/>
                <a:gd fmla="*/ 17 h 1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7" w="32">
                  <a:moveTo>
                    <a:pt x="32" y="8"/>
                  </a:moveTo>
                  <a:lnTo>
                    <a:pt x="7" y="0"/>
                  </a:lnTo>
                  <a:lnTo>
                    <a:pt x="0" y="8"/>
                  </a:lnTo>
                  <a:lnTo>
                    <a:pt x="7" y="17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99" name="Freeform 659"/>
            <p:cNvSpPr>
              <a:spLocks noChangeArrowheads="1"/>
            </p:cNvSpPr>
            <p:nvPr/>
          </p:nvSpPr>
          <p:spPr bwMode="auto">
            <a:xfrm>
              <a:off x="5345113" y="588963"/>
              <a:ext cx="39688" cy="38100"/>
            </a:xfrm>
            <a:custGeom>
              <a:gdLst>
                <a:gd fmla="*/ 39688 w 25" name="T0"/>
                <a:gd fmla="*/ 0 h 24" name="T1"/>
                <a:gd fmla="*/ 15875 w 25" name="T2"/>
                <a:gd fmla="*/ 38100 h 24" name="T3"/>
                <a:gd fmla="*/ 0 w 25" name="T4"/>
                <a:gd fmla="*/ 31750 h 24" name="T5"/>
                <a:gd fmla="*/ 0 w 25" name="T6"/>
                <a:gd fmla="*/ 14288 h 24" name="T7"/>
                <a:gd fmla="*/ 39688 w 25" name="T8"/>
                <a:gd fmla="*/ 0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4" name="T16"/>
                <a:gd fmla="*/ 25 w 25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5">
                  <a:moveTo>
                    <a:pt x="25" y="0"/>
                  </a:moveTo>
                  <a:lnTo>
                    <a:pt x="10" y="24"/>
                  </a:lnTo>
                  <a:lnTo>
                    <a:pt x="0" y="20"/>
                  </a:lnTo>
                  <a:lnTo>
                    <a:pt x="0" y="9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0" name="Freeform 660"/>
            <p:cNvSpPr>
              <a:spLocks noChangeArrowheads="1"/>
            </p:cNvSpPr>
            <p:nvPr/>
          </p:nvSpPr>
          <p:spPr bwMode="auto">
            <a:xfrm>
              <a:off x="5389563" y="552450"/>
              <a:ext cx="42863" cy="36513"/>
            </a:xfrm>
            <a:custGeom>
              <a:gdLst>
                <a:gd fmla="*/ 0 w 27" name="T0"/>
                <a:gd fmla="*/ 36513 h 23" name="T1"/>
                <a:gd fmla="*/ 26988 w 27" name="T2"/>
                <a:gd fmla="*/ 0 h 23" name="T3"/>
                <a:gd fmla="*/ 42863 w 27" name="T4"/>
                <a:gd fmla="*/ 6350 h 23" name="T5"/>
                <a:gd fmla="*/ 42863 w 27" name="T6"/>
                <a:gd fmla="*/ 23813 h 23" name="T7"/>
                <a:gd fmla="*/ 0 w 27" name="T8"/>
                <a:gd fmla="*/ 36513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0" y="23"/>
                  </a:moveTo>
                  <a:lnTo>
                    <a:pt x="17" y="0"/>
                  </a:lnTo>
                  <a:lnTo>
                    <a:pt x="27" y="4"/>
                  </a:lnTo>
                  <a:lnTo>
                    <a:pt x="27" y="15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1" name="Freeform 661"/>
            <p:cNvSpPr>
              <a:spLocks noChangeArrowheads="1"/>
            </p:cNvSpPr>
            <p:nvPr/>
          </p:nvSpPr>
          <p:spPr bwMode="auto">
            <a:xfrm>
              <a:off x="5349876" y="550863"/>
              <a:ext cx="39688" cy="38100"/>
            </a:xfrm>
            <a:custGeom>
              <a:gdLst>
                <a:gd fmla="*/ 39688 w 25" name="T0"/>
                <a:gd fmla="*/ 38100 h 24" name="T1"/>
                <a:gd fmla="*/ 0 w 25" name="T2"/>
                <a:gd fmla="*/ 22225 h 24" name="T3"/>
                <a:gd fmla="*/ 0 w 25" name="T4"/>
                <a:gd fmla="*/ 4763 h 24" name="T5"/>
                <a:gd fmla="*/ 15875 w 25" name="T6"/>
                <a:gd fmla="*/ 0 h 24" name="T7"/>
                <a:gd fmla="*/ 39688 w 25" name="T8"/>
                <a:gd fmla="*/ 38100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4" name="T16"/>
                <a:gd fmla="*/ 25 w 25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5">
                  <a:moveTo>
                    <a:pt x="25" y="24"/>
                  </a:moveTo>
                  <a:lnTo>
                    <a:pt x="0" y="14"/>
                  </a:lnTo>
                  <a:lnTo>
                    <a:pt x="0" y="3"/>
                  </a:lnTo>
                  <a:lnTo>
                    <a:pt x="10" y="0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2" name="Freeform 662"/>
            <p:cNvSpPr>
              <a:spLocks noChangeArrowheads="1"/>
            </p:cNvSpPr>
            <p:nvPr/>
          </p:nvSpPr>
          <p:spPr bwMode="auto">
            <a:xfrm>
              <a:off x="5389563" y="588963"/>
              <a:ext cx="42863" cy="38100"/>
            </a:xfrm>
            <a:custGeom>
              <a:gdLst>
                <a:gd fmla="*/ 0 w 27" name="T0"/>
                <a:gd fmla="*/ 0 h 24" name="T1"/>
                <a:gd fmla="*/ 42863 w 27" name="T2"/>
                <a:gd fmla="*/ 14288 h 24" name="T3"/>
                <a:gd fmla="*/ 42863 w 27" name="T4"/>
                <a:gd fmla="*/ 31750 h 24" name="T5"/>
                <a:gd fmla="*/ 26988 w 27" name="T6"/>
                <a:gd fmla="*/ 38100 h 24" name="T7"/>
                <a:gd fmla="*/ 0 w 27" name="T8"/>
                <a:gd fmla="*/ 0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4" name="T16"/>
                <a:gd fmla="*/ 27 w 27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7">
                  <a:moveTo>
                    <a:pt x="0" y="0"/>
                  </a:moveTo>
                  <a:lnTo>
                    <a:pt x="27" y="9"/>
                  </a:lnTo>
                  <a:lnTo>
                    <a:pt x="27" y="20"/>
                  </a:lnTo>
                  <a:lnTo>
                    <a:pt x="17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3" name="Freeform 663"/>
            <p:cNvSpPr>
              <a:spLocks noChangeArrowheads="1"/>
            </p:cNvSpPr>
            <p:nvPr/>
          </p:nvSpPr>
          <p:spPr bwMode="auto">
            <a:xfrm>
              <a:off x="5389563" y="536575"/>
              <a:ext cx="26988" cy="52388"/>
            </a:xfrm>
            <a:custGeom>
              <a:gdLst>
                <a:gd fmla="*/ 0 w 17" name="T0"/>
                <a:gd fmla="*/ 52388 h 33" name="T1"/>
                <a:gd fmla="*/ 3175 w 17" name="T2"/>
                <a:gd fmla="*/ 4763 h 33" name="T3"/>
                <a:gd fmla="*/ 19050 w 17" name="T4"/>
                <a:gd fmla="*/ 0 h 33" name="T5"/>
                <a:gd fmla="*/ 26988 w 17" name="T6"/>
                <a:gd fmla="*/ 15875 h 33" name="T7"/>
                <a:gd fmla="*/ 0 w 17" name="T8"/>
                <a:gd fmla="*/ 52388 h 3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3" name="T16"/>
                <a:gd fmla="*/ 17 w 17" name="T17"/>
                <a:gd fmla="*/ 33 h 3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3" w="17">
                  <a:moveTo>
                    <a:pt x="0" y="33"/>
                  </a:moveTo>
                  <a:lnTo>
                    <a:pt x="2" y="3"/>
                  </a:lnTo>
                  <a:lnTo>
                    <a:pt x="12" y="0"/>
                  </a:lnTo>
                  <a:lnTo>
                    <a:pt x="17" y="1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4" name="Freeform 664"/>
            <p:cNvSpPr>
              <a:spLocks noChangeArrowheads="1"/>
            </p:cNvSpPr>
            <p:nvPr/>
          </p:nvSpPr>
          <p:spPr bwMode="auto">
            <a:xfrm>
              <a:off x="5362576" y="588963"/>
              <a:ext cx="26988" cy="50800"/>
            </a:xfrm>
            <a:custGeom>
              <a:gdLst>
                <a:gd fmla="*/ 26988 w 17" name="T0"/>
                <a:gd fmla="*/ 0 h 32" name="T1"/>
                <a:gd fmla="*/ 26988 w 17" name="T2"/>
                <a:gd fmla="*/ 46038 h 32" name="T3"/>
                <a:gd fmla="*/ 11113 w 17" name="T4"/>
                <a:gd fmla="*/ 50800 h 32" name="T5"/>
                <a:gd fmla="*/ 0 w 17" name="T6"/>
                <a:gd fmla="*/ 34925 h 32" name="T7"/>
                <a:gd fmla="*/ 26988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17" y="0"/>
                  </a:moveTo>
                  <a:lnTo>
                    <a:pt x="17" y="29"/>
                  </a:lnTo>
                  <a:lnTo>
                    <a:pt x="7" y="32"/>
                  </a:lnTo>
                  <a:lnTo>
                    <a:pt x="0" y="2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5" name="Freeform 665"/>
            <p:cNvSpPr>
              <a:spLocks noChangeArrowheads="1"/>
            </p:cNvSpPr>
            <p:nvPr/>
          </p:nvSpPr>
          <p:spPr bwMode="auto">
            <a:xfrm>
              <a:off x="5389563" y="576263"/>
              <a:ext cx="50800" cy="26988"/>
            </a:xfrm>
            <a:custGeom>
              <a:gdLst>
                <a:gd fmla="*/ 0 w 32" name="T0"/>
                <a:gd fmla="*/ 12700 h 17" name="T1"/>
                <a:gd fmla="*/ 42863 w 32" name="T2"/>
                <a:gd fmla="*/ 26988 h 17" name="T3"/>
                <a:gd fmla="*/ 50800 w 32" name="T4"/>
                <a:gd fmla="*/ 12700 h 17" name="T5"/>
                <a:gd fmla="*/ 42863 w 32" name="T6"/>
                <a:gd fmla="*/ 0 h 17" name="T7"/>
                <a:gd fmla="*/ 0 w 32" name="T8"/>
                <a:gd fmla="*/ 12700 h 1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7" name="T16"/>
                <a:gd fmla="*/ 32 w 32" name="T17"/>
                <a:gd fmla="*/ 17 h 1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7" w="32">
                  <a:moveTo>
                    <a:pt x="0" y="8"/>
                  </a:moveTo>
                  <a:lnTo>
                    <a:pt x="27" y="17"/>
                  </a:lnTo>
                  <a:lnTo>
                    <a:pt x="32" y="8"/>
                  </a:lnTo>
                  <a:lnTo>
                    <a:pt x="2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6" name="Freeform 666"/>
            <p:cNvSpPr>
              <a:spLocks noChangeArrowheads="1"/>
            </p:cNvSpPr>
            <p:nvPr/>
          </p:nvSpPr>
          <p:spPr bwMode="auto">
            <a:xfrm>
              <a:off x="5491163" y="449263"/>
              <a:ext cx="26988" cy="50800"/>
            </a:xfrm>
            <a:custGeom>
              <a:gdLst>
                <a:gd fmla="*/ 0 w 17" name="T0"/>
                <a:gd fmla="*/ 0 h 32" name="T1"/>
                <a:gd fmla="*/ 26988 w 17" name="T2"/>
                <a:gd fmla="*/ 36513 h 32" name="T3"/>
                <a:gd fmla="*/ 15875 w 17" name="T4"/>
                <a:gd fmla="*/ 50800 h 32" name="T5"/>
                <a:gd fmla="*/ 0 w 17" name="T6"/>
                <a:gd fmla="*/ 44450 h 32" name="T7"/>
                <a:gd fmla="*/ 0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0" y="0"/>
                  </a:moveTo>
                  <a:lnTo>
                    <a:pt x="17" y="23"/>
                  </a:lnTo>
                  <a:lnTo>
                    <a:pt x="10" y="3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7" name="Freeform 667"/>
            <p:cNvSpPr>
              <a:spLocks noChangeArrowheads="1"/>
            </p:cNvSpPr>
            <p:nvPr/>
          </p:nvSpPr>
          <p:spPr bwMode="auto">
            <a:xfrm>
              <a:off x="5464176" y="395288"/>
              <a:ext cx="23813" cy="50800"/>
            </a:xfrm>
            <a:custGeom>
              <a:gdLst>
                <a:gd fmla="*/ 23813 w 15" name="T0"/>
                <a:gd fmla="*/ 50800 h 32" name="T1"/>
                <a:gd fmla="*/ 0 w 15" name="T2"/>
                <a:gd fmla="*/ 14288 h 32" name="T3"/>
                <a:gd fmla="*/ 11113 w 15" name="T4"/>
                <a:gd fmla="*/ 0 h 32" name="T5"/>
                <a:gd fmla="*/ 23813 w 15" name="T6"/>
                <a:gd fmla="*/ 4763 h 32" name="T7"/>
                <a:gd fmla="*/ 23813 w 15" name="T8"/>
                <a:gd fmla="*/ 5080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32" name="T16"/>
                <a:gd fmla="*/ 15 w 15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5">
                  <a:moveTo>
                    <a:pt x="15" y="32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5" y="3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8" name="Freeform 668"/>
            <p:cNvSpPr>
              <a:spLocks noChangeArrowheads="1"/>
            </p:cNvSpPr>
            <p:nvPr/>
          </p:nvSpPr>
          <p:spPr bwMode="auto">
            <a:xfrm>
              <a:off x="5437188" y="431800"/>
              <a:ext cx="50800" cy="28575"/>
            </a:xfrm>
            <a:custGeom>
              <a:gdLst>
                <a:gd fmla="*/ 50800 w 32" name="T0"/>
                <a:gd fmla="*/ 14288 h 18" name="T1"/>
                <a:gd fmla="*/ 11113 w 32" name="T2"/>
                <a:gd fmla="*/ 0 h 18" name="T3"/>
                <a:gd fmla="*/ 0 w 32" name="T4"/>
                <a:gd fmla="*/ 14288 h 18" name="T5"/>
                <a:gd fmla="*/ 7938 w 32" name="T6"/>
                <a:gd fmla="*/ 28575 h 18" name="T7"/>
                <a:gd fmla="*/ 50800 w 32" name="T8"/>
                <a:gd fmla="*/ 14288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8" name="T16"/>
                <a:gd fmla="*/ 32 w 32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32">
                  <a:moveTo>
                    <a:pt x="32" y="9"/>
                  </a:moveTo>
                  <a:lnTo>
                    <a:pt x="7" y="0"/>
                  </a:lnTo>
                  <a:lnTo>
                    <a:pt x="0" y="9"/>
                  </a:lnTo>
                  <a:lnTo>
                    <a:pt x="5" y="18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09" name="Freeform 669"/>
            <p:cNvSpPr>
              <a:spLocks noChangeArrowheads="1"/>
            </p:cNvSpPr>
            <p:nvPr/>
          </p:nvSpPr>
          <p:spPr bwMode="auto">
            <a:xfrm>
              <a:off x="5445126" y="446088"/>
              <a:ext cx="42863" cy="36513"/>
            </a:xfrm>
            <a:custGeom>
              <a:gdLst>
                <a:gd fmla="*/ 42863 w 27" name="T0"/>
                <a:gd fmla="*/ 0 h 23" name="T1"/>
                <a:gd fmla="*/ 15875 w 27" name="T2"/>
                <a:gd fmla="*/ 36513 h 23" name="T3"/>
                <a:gd fmla="*/ 0 w 27" name="T4"/>
                <a:gd fmla="*/ 30163 h 23" name="T5"/>
                <a:gd fmla="*/ 0 w 27" name="T6"/>
                <a:gd fmla="*/ 14288 h 23" name="T7"/>
                <a:gd fmla="*/ 42863 w 27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0" name="Freeform 670"/>
            <p:cNvSpPr>
              <a:spLocks noChangeArrowheads="1"/>
            </p:cNvSpPr>
            <p:nvPr/>
          </p:nvSpPr>
          <p:spPr bwMode="auto">
            <a:xfrm>
              <a:off x="5491163" y="412750"/>
              <a:ext cx="42863" cy="36513"/>
            </a:xfrm>
            <a:custGeom>
              <a:gdLst>
                <a:gd fmla="*/ 0 w 27" name="T0"/>
                <a:gd fmla="*/ 36513 h 23" name="T1"/>
                <a:gd fmla="*/ 26988 w 27" name="T2"/>
                <a:gd fmla="*/ 0 h 23" name="T3"/>
                <a:gd fmla="*/ 42863 w 27" name="T4"/>
                <a:gd fmla="*/ 4763 h 23" name="T5"/>
                <a:gd fmla="*/ 42863 w 27" name="T6"/>
                <a:gd fmla="*/ 22225 h 23" name="T7"/>
                <a:gd fmla="*/ 0 w 27" name="T8"/>
                <a:gd fmla="*/ 36513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0" y="23"/>
                  </a:moveTo>
                  <a:lnTo>
                    <a:pt x="17" y="0"/>
                  </a:lnTo>
                  <a:lnTo>
                    <a:pt x="27" y="3"/>
                  </a:lnTo>
                  <a:lnTo>
                    <a:pt x="27" y="1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1" name="Freeform 671"/>
            <p:cNvSpPr>
              <a:spLocks noChangeArrowheads="1"/>
            </p:cNvSpPr>
            <p:nvPr/>
          </p:nvSpPr>
          <p:spPr bwMode="auto">
            <a:xfrm>
              <a:off x="5448301" y="409575"/>
              <a:ext cx="39688" cy="36513"/>
            </a:xfrm>
            <a:custGeom>
              <a:gdLst>
                <a:gd fmla="*/ 39688 w 25" name="T0"/>
                <a:gd fmla="*/ 36513 h 23" name="T1"/>
                <a:gd fmla="*/ 0 w 25" name="T2"/>
                <a:gd fmla="*/ 22225 h 23" name="T3"/>
                <a:gd fmla="*/ 0 w 25" name="T4"/>
                <a:gd fmla="*/ 4763 h 23" name="T5"/>
                <a:gd fmla="*/ 15875 w 25" name="T6"/>
                <a:gd fmla="*/ 0 h 23" name="T7"/>
                <a:gd fmla="*/ 39688 w 25" name="T8"/>
                <a:gd fmla="*/ 36513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3" name="T16"/>
                <a:gd fmla="*/ 25 w 25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5">
                  <a:moveTo>
                    <a:pt x="25" y="23"/>
                  </a:moveTo>
                  <a:lnTo>
                    <a:pt x="0" y="14"/>
                  </a:lnTo>
                  <a:lnTo>
                    <a:pt x="0" y="3"/>
                  </a:lnTo>
                  <a:lnTo>
                    <a:pt x="10" y="0"/>
                  </a:lnTo>
                  <a:lnTo>
                    <a:pt x="25" y="2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2" name="Freeform 672"/>
            <p:cNvSpPr>
              <a:spLocks noChangeArrowheads="1"/>
            </p:cNvSpPr>
            <p:nvPr/>
          </p:nvSpPr>
          <p:spPr bwMode="auto">
            <a:xfrm>
              <a:off x="5491163" y="449263"/>
              <a:ext cx="42863" cy="36513"/>
            </a:xfrm>
            <a:custGeom>
              <a:gdLst>
                <a:gd fmla="*/ 0 w 27" name="T0"/>
                <a:gd fmla="*/ 0 h 23" name="T1"/>
                <a:gd fmla="*/ 42863 w 27" name="T2"/>
                <a:gd fmla="*/ 14288 h 23" name="T3"/>
                <a:gd fmla="*/ 42863 w 27" name="T4"/>
                <a:gd fmla="*/ 30163 h 23" name="T5"/>
                <a:gd fmla="*/ 26988 w 27" name="T6"/>
                <a:gd fmla="*/ 36513 h 23" name="T7"/>
                <a:gd fmla="*/ 0 w 27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0" y="0"/>
                  </a:moveTo>
                  <a:lnTo>
                    <a:pt x="27" y="9"/>
                  </a:lnTo>
                  <a:lnTo>
                    <a:pt x="27" y="19"/>
                  </a:lnTo>
                  <a:lnTo>
                    <a:pt x="17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3" name="Freeform 673"/>
            <p:cNvSpPr>
              <a:spLocks noChangeArrowheads="1"/>
            </p:cNvSpPr>
            <p:nvPr/>
          </p:nvSpPr>
          <p:spPr bwMode="auto">
            <a:xfrm>
              <a:off x="5491163" y="398463"/>
              <a:ext cx="26988" cy="50800"/>
            </a:xfrm>
            <a:custGeom>
              <a:gdLst>
                <a:gd fmla="*/ 0 w 17" name="T0"/>
                <a:gd fmla="*/ 50800 h 32" name="T1"/>
                <a:gd fmla="*/ 3175 w 17" name="T2"/>
                <a:gd fmla="*/ 1588 h 32" name="T3"/>
                <a:gd fmla="*/ 19050 w 17" name="T4"/>
                <a:gd fmla="*/ 0 h 32" name="T5"/>
                <a:gd fmla="*/ 26988 w 17" name="T6"/>
                <a:gd fmla="*/ 14288 h 32" name="T7"/>
                <a:gd fmla="*/ 0 w 17" name="T8"/>
                <a:gd fmla="*/ 5080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0" y="32"/>
                  </a:moveTo>
                  <a:lnTo>
                    <a:pt x="2" y="1"/>
                  </a:lnTo>
                  <a:lnTo>
                    <a:pt x="12" y="0"/>
                  </a:lnTo>
                  <a:lnTo>
                    <a:pt x="17" y="9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4" name="Freeform 674"/>
            <p:cNvSpPr>
              <a:spLocks noChangeArrowheads="1"/>
            </p:cNvSpPr>
            <p:nvPr/>
          </p:nvSpPr>
          <p:spPr bwMode="auto">
            <a:xfrm>
              <a:off x="5464176" y="449263"/>
              <a:ext cx="26988" cy="50800"/>
            </a:xfrm>
            <a:custGeom>
              <a:gdLst>
                <a:gd fmla="*/ 26988 w 17" name="T0"/>
                <a:gd fmla="*/ 0 h 32" name="T1"/>
                <a:gd fmla="*/ 26988 w 17" name="T2"/>
                <a:gd fmla="*/ 44450 h 32" name="T3"/>
                <a:gd fmla="*/ 11113 w 17" name="T4"/>
                <a:gd fmla="*/ 50800 h 32" name="T5"/>
                <a:gd fmla="*/ 0 w 17" name="T6"/>
                <a:gd fmla="*/ 36513 h 32" name="T7"/>
                <a:gd fmla="*/ 26988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17" y="0"/>
                  </a:moveTo>
                  <a:lnTo>
                    <a:pt x="17" y="28"/>
                  </a:lnTo>
                  <a:lnTo>
                    <a:pt x="7" y="32"/>
                  </a:lnTo>
                  <a:lnTo>
                    <a:pt x="0" y="2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5" name="Freeform 675"/>
            <p:cNvSpPr>
              <a:spLocks noChangeArrowheads="1"/>
            </p:cNvSpPr>
            <p:nvPr/>
          </p:nvSpPr>
          <p:spPr bwMode="auto">
            <a:xfrm>
              <a:off x="5491163" y="434975"/>
              <a:ext cx="53975" cy="28575"/>
            </a:xfrm>
            <a:custGeom>
              <a:gdLst>
                <a:gd fmla="*/ 0 w 34" name="T0"/>
                <a:gd fmla="*/ 14288 h 18" name="T1"/>
                <a:gd fmla="*/ 42863 w 34" name="T2"/>
                <a:gd fmla="*/ 28575 h 18" name="T3"/>
                <a:gd fmla="*/ 53975 w 34" name="T4"/>
                <a:gd fmla="*/ 14288 h 18" name="T5"/>
                <a:gd fmla="*/ 42863 w 34" name="T6"/>
                <a:gd fmla="*/ 0 h 18" name="T7"/>
                <a:gd fmla="*/ 0 w 34" name="T8"/>
                <a:gd fmla="*/ 14288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4" name="T15"/>
                <a:gd fmla="*/ 0 h 18" name="T16"/>
                <a:gd fmla="*/ 34 w 34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34">
                  <a:moveTo>
                    <a:pt x="0" y="9"/>
                  </a:moveTo>
                  <a:lnTo>
                    <a:pt x="27" y="18"/>
                  </a:lnTo>
                  <a:lnTo>
                    <a:pt x="34" y="9"/>
                  </a:lnTo>
                  <a:lnTo>
                    <a:pt x="2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6" name="Freeform 676"/>
            <p:cNvSpPr>
              <a:spLocks noChangeArrowheads="1"/>
            </p:cNvSpPr>
            <p:nvPr/>
          </p:nvSpPr>
          <p:spPr bwMode="auto">
            <a:xfrm>
              <a:off x="5235576" y="468313"/>
              <a:ext cx="23813" cy="50800"/>
            </a:xfrm>
            <a:custGeom>
              <a:gdLst>
                <a:gd fmla="*/ 0 w 15" name="T0"/>
                <a:gd fmla="*/ 0 h 32" name="T1"/>
                <a:gd fmla="*/ 23813 w 15" name="T2"/>
                <a:gd fmla="*/ 36513 h 32" name="T3"/>
                <a:gd fmla="*/ 15875 w 15" name="T4"/>
                <a:gd fmla="*/ 50800 h 32" name="T5"/>
                <a:gd fmla="*/ 0 w 15" name="T6"/>
                <a:gd fmla="*/ 44450 h 32" name="T7"/>
                <a:gd fmla="*/ 0 w 15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32" name="T16"/>
                <a:gd fmla="*/ 15 w 15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5">
                  <a:moveTo>
                    <a:pt x="0" y="0"/>
                  </a:moveTo>
                  <a:lnTo>
                    <a:pt x="15" y="23"/>
                  </a:lnTo>
                  <a:lnTo>
                    <a:pt x="10" y="3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7" name="Freeform 677"/>
            <p:cNvSpPr>
              <a:spLocks noChangeArrowheads="1"/>
            </p:cNvSpPr>
            <p:nvPr/>
          </p:nvSpPr>
          <p:spPr bwMode="auto">
            <a:xfrm>
              <a:off x="5208588" y="412750"/>
              <a:ext cx="26988" cy="50800"/>
            </a:xfrm>
            <a:custGeom>
              <a:gdLst>
                <a:gd fmla="*/ 26988 w 17" name="T0"/>
                <a:gd fmla="*/ 50800 h 32" name="T1"/>
                <a:gd fmla="*/ 0 w 17" name="T2"/>
                <a:gd fmla="*/ 12700 h 32" name="T3"/>
                <a:gd fmla="*/ 11113 w 17" name="T4"/>
                <a:gd fmla="*/ 0 h 32" name="T5"/>
                <a:gd fmla="*/ 26988 w 17" name="T6"/>
                <a:gd fmla="*/ 4763 h 32" name="T7"/>
                <a:gd fmla="*/ 26988 w 17" name="T8"/>
                <a:gd fmla="*/ 5080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17" y="32"/>
                  </a:moveTo>
                  <a:lnTo>
                    <a:pt x="0" y="8"/>
                  </a:lnTo>
                  <a:lnTo>
                    <a:pt x="7" y="0"/>
                  </a:lnTo>
                  <a:lnTo>
                    <a:pt x="17" y="3"/>
                  </a:lnTo>
                  <a:lnTo>
                    <a:pt x="17" y="3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8" name="Freeform 678"/>
            <p:cNvSpPr>
              <a:spLocks noChangeArrowheads="1"/>
            </p:cNvSpPr>
            <p:nvPr/>
          </p:nvSpPr>
          <p:spPr bwMode="auto">
            <a:xfrm>
              <a:off x="5181601" y="449263"/>
              <a:ext cx="53975" cy="26988"/>
            </a:xfrm>
            <a:custGeom>
              <a:gdLst>
                <a:gd fmla="*/ 53975 w 34" name="T0"/>
                <a:gd fmla="*/ 14288 h 17" name="T1"/>
                <a:gd fmla="*/ 11113 w 34" name="T2"/>
                <a:gd fmla="*/ 0 h 17" name="T3"/>
                <a:gd fmla="*/ 0 w 34" name="T4"/>
                <a:gd fmla="*/ 14288 h 17" name="T5"/>
                <a:gd fmla="*/ 11113 w 34" name="T6"/>
                <a:gd fmla="*/ 26988 h 17" name="T7"/>
                <a:gd fmla="*/ 53975 w 34" name="T8"/>
                <a:gd fmla="*/ 14288 h 1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4" name="T15"/>
                <a:gd fmla="*/ 0 h 17" name="T16"/>
                <a:gd fmla="*/ 34 w 34" name="T17"/>
                <a:gd fmla="*/ 17 h 1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7" w="34">
                  <a:moveTo>
                    <a:pt x="34" y="9"/>
                  </a:moveTo>
                  <a:lnTo>
                    <a:pt x="7" y="0"/>
                  </a:lnTo>
                  <a:lnTo>
                    <a:pt x="0" y="9"/>
                  </a:lnTo>
                  <a:lnTo>
                    <a:pt x="7" y="17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19" name="Freeform 679"/>
            <p:cNvSpPr>
              <a:spLocks noChangeArrowheads="1"/>
            </p:cNvSpPr>
            <p:nvPr/>
          </p:nvSpPr>
          <p:spPr bwMode="auto">
            <a:xfrm>
              <a:off x="5192713" y="463550"/>
              <a:ext cx="42863" cy="36513"/>
            </a:xfrm>
            <a:custGeom>
              <a:gdLst>
                <a:gd fmla="*/ 42863 w 27" name="T0"/>
                <a:gd fmla="*/ 0 h 23" name="T1"/>
                <a:gd fmla="*/ 15875 w 27" name="T2"/>
                <a:gd fmla="*/ 36513 h 23" name="T3"/>
                <a:gd fmla="*/ 0 w 27" name="T4"/>
                <a:gd fmla="*/ 30163 h 23" name="T5"/>
                <a:gd fmla="*/ 0 w 27" name="T6"/>
                <a:gd fmla="*/ 12700 h 23" name="T7"/>
                <a:gd fmla="*/ 42863 w 27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0" name="Freeform 680"/>
            <p:cNvSpPr>
              <a:spLocks noChangeArrowheads="1"/>
            </p:cNvSpPr>
            <p:nvPr/>
          </p:nvSpPr>
          <p:spPr bwMode="auto">
            <a:xfrm>
              <a:off x="5235576" y="425450"/>
              <a:ext cx="39688" cy="38100"/>
            </a:xfrm>
            <a:custGeom>
              <a:gdLst>
                <a:gd fmla="*/ 0 w 25" name="T0"/>
                <a:gd fmla="*/ 38100 h 24" name="T1"/>
                <a:gd fmla="*/ 23813 w 25" name="T2"/>
                <a:gd fmla="*/ 0 h 24" name="T3"/>
                <a:gd fmla="*/ 39688 w 25" name="T4"/>
                <a:gd fmla="*/ 6350 h 24" name="T5"/>
                <a:gd fmla="*/ 39688 w 25" name="T6"/>
                <a:gd fmla="*/ 23813 h 24" name="T7"/>
                <a:gd fmla="*/ 0 w 25" name="T8"/>
                <a:gd fmla="*/ 38100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4" name="T16"/>
                <a:gd fmla="*/ 25 w 25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5">
                  <a:moveTo>
                    <a:pt x="0" y="24"/>
                  </a:moveTo>
                  <a:lnTo>
                    <a:pt x="15" y="0"/>
                  </a:lnTo>
                  <a:lnTo>
                    <a:pt x="25" y="4"/>
                  </a:lnTo>
                  <a:lnTo>
                    <a:pt x="25" y="15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1" name="Freeform 681"/>
            <p:cNvSpPr>
              <a:spLocks noChangeArrowheads="1"/>
            </p:cNvSpPr>
            <p:nvPr/>
          </p:nvSpPr>
          <p:spPr bwMode="auto">
            <a:xfrm>
              <a:off x="5192713" y="425450"/>
              <a:ext cx="42863" cy="38100"/>
            </a:xfrm>
            <a:custGeom>
              <a:gdLst>
                <a:gd fmla="*/ 42863 w 27" name="T0"/>
                <a:gd fmla="*/ 38100 h 24" name="T1"/>
                <a:gd fmla="*/ 0 w 27" name="T2"/>
                <a:gd fmla="*/ 23813 h 24" name="T3"/>
                <a:gd fmla="*/ 0 w 27" name="T4"/>
                <a:gd fmla="*/ 6350 h 24" name="T5"/>
                <a:gd fmla="*/ 15875 w 27" name="T6"/>
                <a:gd fmla="*/ 0 h 24" name="T7"/>
                <a:gd fmla="*/ 42863 w 27" name="T8"/>
                <a:gd fmla="*/ 38100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4" name="T16"/>
                <a:gd fmla="*/ 27 w 27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7">
                  <a:moveTo>
                    <a:pt x="27" y="24"/>
                  </a:moveTo>
                  <a:lnTo>
                    <a:pt x="0" y="15"/>
                  </a:lnTo>
                  <a:lnTo>
                    <a:pt x="0" y="4"/>
                  </a:lnTo>
                  <a:lnTo>
                    <a:pt x="10" y="0"/>
                  </a:lnTo>
                  <a:lnTo>
                    <a:pt x="27" y="2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2" name="Freeform 682"/>
            <p:cNvSpPr>
              <a:spLocks noChangeArrowheads="1"/>
            </p:cNvSpPr>
            <p:nvPr/>
          </p:nvSpPr>
          <p:spPr bwMode="auto">
            <a:xfrm>
              <a:off x="5235576" y="468313"/>
              <a:ext cx="39688" cy="36513"/>
            </a:xfrm>
            <a:custGeom>
              <a:gdLst>
                <a:gd fmla="*/ 0 w 25" name="T0"/>
                <a:gd fmla="*/ 0 h 23" name="T1"/>
                <a:gd fmla="*/ 39688 w 25" name="T2"/>
                <a:gd fmla="*/ 14288 h 23" name="T3"/>
                <a:gd fmla="*/ 39688 w 25" name="T4"/>
                <a:gd fmla="*/ 31750 h 23" name="T5"/>
                <a:gd fmla="*/ 23813 w 25" name="T6"/>
                <a:gd fmla="*/ 36513 h 23" name="T7"/>
                <a:gd fmla="*/ 0 w 25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3" name="T16"/>
                <a:gd fmla="*/ 25 w 25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5">
                  <a:moveTo>
                    <a:pt x="0" y="0"/>
                  </a:moveTo>
                  <a:lnTo>
                    <a:pt x="25" y="9"/>
                  </a:lnTo>
                  <a:lnTo>
                    <a:pt x="25" y="20"/>
                  </a:lnTo>
                  <a:lnTo>
                    <a:pt x="15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3" name="Freeform 683"/>
            <p:cNvSpPr>
              <a:spLocks noChangeArrowheads="1"/>
            </p:cNvSpPr>
            <p:nvPr/>
          </p:nvSpPr>
          <p:spPr bwMode="auto">
            <a:xfrm>
              <a:off x="5235576" y="412750"/>
              <a:ext cx="23813" cy="50800"/>
            </a:xfrm>
            <a:custGeom>
              <a:gdLst>
                <a:gd fmla="*/ 0 w 15" name="T0"/>
                <a:gd fmla="*/ 50800 h 32" name="T1"/>
                <a:gd fmla="*/ 0 w 15" name="T2"/>
                <a:gd fmla="*/ 4763 h 32" name="T3"/>
                <a:gd fmla="*/ 15875 w 15" name="T4"/>
                <a:gd fmla="*/ 0 h 32" name="T5"/>
                <a:gd fmla="*/ 23813 w 15" name="T6"/>
                <a:gd fmla="*/ 12700 h 32" name="T7"/>
                <a:gd fmla="*/ 0 w 15" name="T8"/>
                <a:gd fmla="*/ 5080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32" name="T16"/>
                <a:gd fmla="*/ 15 w 15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5">
                  <a:moveTo>
                    <a:pt x="0" y="32"/>
                  </a:moveTo>
                  <a:lnTo>
                    <a:pt x="0" y="3"/>
                  </a:lnTo>
                  <a:lnTo>
                    <a:pt x="10" y="0"/>
                  </a:lnTo>
                  <a:lnTo>
                    <a:pt x="15" y="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4" name="Freeform 684"/>
            <p:cNvSpPr>
              <a:spLocks noChangeArrowheads="1"/>
            </p:cNvSpPr>
            <p:nvPr/>
          </p:nvSpPr>
          <p:spPr bwMode="auto">
            <a:xfrm>
              <a:off x="5208588" y="468313"/>
              <a:ext cx="26988" cy="50800"/>
            </a:xfrm>
            <a:custGeom>
              <a:gdLst>
                <a:gd fmla="*/ 26988 w 17" name="T0"/>
                <a:gd fmla="*/ 0 h 32" name="T1"/>
                <a:gd fmla="*/ 26988 w 17" name="T2"/>
                <a:gd fmla="*/ 44450 h 32" name="T3"/>
                <a:gd fmla="*/ 11113 w 17" name="T4"/>
                <a:gd fmla="*/ 50800 h 32" name="T5"/>
                <a:gd fmla="*/ 0 w 17" name="T6"/>
                <a:gd fmla="*/ 33338 h 32" name="T7"/>
                <a:gd fmla="*/ 26988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17" y="0"/>
                  </a:moveTo>
                  <a:lnTo>
                    <a:pt x="17" y="28"/>
                  </a:lnTo>
                  <a:lnTo>
                    <a:pt x="7" y="3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5" name="Freeform 685"/>
            <p:cNvSpPr>
              <a:spLocks noChangeArrowheads="1"/>
            </p:cNvSpPr>
            <p:nvPr/>
          </p:nvSpPr>
          <p:spPr bwMode="auto">
            <a:xfrm>
              <a:off x="5235576" y="454025"/>
              <a:ext cx="50800" cy="28575"/>
            </a:xfrm>
            <a:custGeom>
              <a:gdLst>
                <a:gd fmla="*/ 0 w 32" name="T0"/>
                <a:gd fmla="*/ 14288 h 18" name="T1"/>
                <a:gd fmla="*/ 39688 w 32" name="T2"/>
                <a:gd fmla="*/ 28575 h 18" name="T3"/>
                <a:gd fmla="*/ 50800 w 32" name="T4"/>
                <a:gd fmla="*/ 14288 h 18" name="T5"/>
                <a:gd fmla="*/ 42863 w 32" name="T6"/>
                <a:gd fmla="*/ 0 h 18" name="T7"/>
                <a:gd fmla="*/ 0 w 32" name="T8"/>
                <a:gd fmla="*/ 14288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8" name="T16"/>
                <a:gd fmla="*/ 32 w 32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32">
                  <a:moveTo>
                    <a:pt x="0" y="9"/>
                  </a:moveTo>
                  <a:lnTo>
                    <a:pt x="25" y="18"/>
                  </a:lnTo>
                  <a:lnTo>
                    <a:pt x="32" y="9"/>
                  </a:lnTo>
                  <a:lnTo>
                    <a:pt x="2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6" name="Freeform 686"/>
            <p:cNvSpPr>
              <a:spLocks noChangeArrowheads="1"/>
            </p:cNvSpPr>
            <p:nvPr/>
          </p:nvSpPr>
          <p:spPr bwMode="auto">
            <a:xfrm>
              <a:off x="5335588" y="327025"/>
              <a:ext cx="26988" cy="50800"/>
            </a:xfrm>
            <a:custGeom>
              <a:gdLst>
                <a:gd fmla="*/ 3175 w 17" name="T0"/>
                <a:gd fmla="*/ 0 h 32" name="T1"/>
                <a:gd fmla="*/ 26988 w 17" name="T2"/>
                <a:gd fmla="*/ 36513 h 32" name="T3"/>
                <a:gd fmla="*/ 17463 w 17" name="T4"/>
                <a:gd fmla="*/ 50800 h 32" name="T5"/>
                <a:gd fmla="*/ 0 w 17" name="T6"/>
                <a:gd fmla="*/ 46038 h 32" name="T7"/>
                <a:gd fmla="*/ 3175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2" y="0"/>
                  </a:moveTo>
                  <a:lnTo>
                    <a:pt x="17" y="23"/>
                  </a:lnTo>
                  <a:lnTo>
                    <a:pt x="11" y="32"/>
                  </a:lnTo>
                  <a:lnTo>
                    <a:pt x="0" y="2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7" name="Freeform 687"/>
            <p:cNvSpPr>
              <a:spLocks noChangeArrowheads="1"/>
            </p:cNvSpPr>
            <p:nvPr/>
          </p:nvSpPr>
          <p:spPr bwMode="auto">
            <a:xfrm>
              <a:off x="5314951" y="268288"/>
              <a:ext cx="23813" cy="53975"/>
            </a:xfrm>
            <a:custGeom>
              <a:gdLst>
                <a:gd fmla="*/ 23813 w 15" name="T0"/>
                <a:gd fmla="*/ 53975 h 34" name="T1"/>
                <a:gd fmla="*/ 0 w 15" name="T2"/>
                <a:gd fmla="*/ 14288 h 34" name="T3"/>
                <a:gd fmla="*/ 7938 w 15" name="T4"/>
                <a:gd fmla="*/ 0 h 34" name="T5"/>
                <a:gd fmla="*/ 23813 w 15" name="T6"/>
                <a:gd fmla="*/ 7938 h 34" name="T7"/>
                <a:gd fmla="*/ 23813 w 15" name="T8"/>
                <a:gd fmla="*/ 53975 h 3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34" name="T16"/>
                <a:gd fmla="*/ 15 w 15" name="T17"/>
                <a:gd fmla="*/ 34 h 3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4" w="15">
                  <a:moveTo>
                    <a:pt x="15" y="34"/>
                  </a:moveTo>
                  <a:lnTo>
                    <a:pt x="0" y="9"/>
                  </a:lnTo>
                  <a:lnTo>
                    <a:pt x="5" y="0"/>
                  </a:lnTo>
                  <a:lnTo>
                    <a:pt x="15" y="5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8" name="Freeform 688"/>
            <p:cNvSpPr>
              <a:spLocks noChangeArrowheads="1"/>
            </p:cNvSpPr>
            <p:nvPr/>
          </p:nvSpPr>
          <p:spPr bwMode="auto">
            <a:xfrm>
              <a:off x="5287963" y="304800"/>
              <a:ext cx="50800" cy="28575"/>
            </a:xfrm>
            <a:custGeom>
              <a:gdLst>
                <a:gd fmla="*/ 50800 w 32" name="T0"/>
                <a:gd fmla="*/ 17463 h 18" name="T1"/>
                <a:gd fmla="*/ 7938 w 32" name="T2"/>
                <a:gd fmla="*/ 0 h 18" name="T3"/>
                <a:gd fmla="*/ 0 w 32" name="T4"/>
                <a:gd fmla="*/ 14288 h 18" name="T5"/>
                <a:gd fmla="*/ 7938 w 32" name="T6"/>
                <a:gd fmla="*/ 28575 h 18" name="T7"/>
                <a:gd fmla="*/ 50800 w 32" name="T8"/>
                <a:gd fmla="*/ 17463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8" name="T16"/>
                <a:gd fmla="*/ 32 w 32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32">
                  <a:moveTo>
                    <a:pt x="32" y="11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5" y="1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29" name="Freeform 689"/>
            <p:cNvSpPr>
              <a:spLocks noChangeArrowheads="1"/>
            </p:cNvSpPr>
            <p:nvPr/>
          </p:nvSpPr>
          <p:spPr bwMode="auto">
            <a:xfrm>
              <a:off x="5295901" y="322263"/>
              <a:ext cx="42863" cy="36513"/>
            </a:xfrm>
            <a:custGeom>
              <a:gdLst>
                <a:gd fmla="*/ 42863 w 27" name="T0"/>
                <a:gd fmla="*/ 0 h 23" name="T1"/>
                <a:gd fmla="*/ 15875 w 27" name="T2"/>
                <a:gd fmla="*/ 36513 h 23" name="T3"/>
                <a:gd fmla="*/ 0 w 27" name="T4"/>
                <a:gd fmla="*/ 30163 h 23" name="T5"/>
                <a:gd fmla="*/ 0 w 27" name="T6"/>
                <a:gd fmla="*/ 11113 h 23" name="T7"/>
                <a:gd fmla="*/ 42863 w 27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0" name="Freeform 690"/>
            <p:cNvSpPr>
              <a:spLocks noChangeArrowheads="1"/>
            </p:cNvSpPr>
            <p:nvPr/>
          </p:nvSpPr>
          <p:spPr bwMode="auto">
            <a:xfrm>
              <a:off x="5338763" y="285750"/>
              <a:ext cx="42863" cy="36513"/>
            </a:xfrm>
            <a:custGeom>
              <a:gdLst>
                <a:gd fmla="*/ 0 w 27" name="T0"/>
                <a:gd fmla="*/ 36513 h 23" name="T1"/>
                <a:gd fmla="*/ 26988 w 27" name="T2"/>
                <a:gd fmla="*/ 0 h 23" name="T3"/>
                <a:gd fmla="*/ 42863 w 27" name="T4"/>
                <a:gd fmla="*/ 4763 h 23" name="T5"/>
                <a:gd fmla="*/ 39688 w 27" name="T6"/>
                <a:gd fmla="*/ 22225 h 23" name="T7"/>
                <a:gd fmla="*/ 0 w 27" name="T8"/>
                <a:gd fmla="*/ 36513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3" name="T16"/>
                <a:gd fmla="*/ 27 w 27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7">
                  <a:moveTo>
                    <a:pt x="0" y="23"/>
                  </a:moveTo>
                  <a:lnTo>
                    <a:pt x="17" y="0"/>
                  </a:lnTo>
                  <a:lnTo>
                    <a:pt x="27" y="3"/>
                  </a:lnTo>
                  <a:lnTo>
                    <a:pt x="25" y="1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1" name="Freeform 691"/>
            <p:cNvSpPr>
              <a:spLocks noChangeArrowheads="1"/>
            </p:cNvSpPr>
            <p:nvPr/>
          </p:nvSpPr>
          <p:spPr bwMode="auto">
            <a:xfrm>
              <a:off x="5295901" y="282575"/>
              <a:ext cx="42863" cy="39688"/>
            </a:xfrm>
            <a:custGeom>
              <a:gdLst>
                <a:gd fmla="*/ 42863 w 27" name="T0"/>
                <a:gd fmla="*/ 39688 h 25" name="T1"/>
                <a:gd fmla="*/ 0 w 27" name="T2"/>
                <a:gd fmla="*/ 22225 h 25" name="T3"/>
                <a:gd fmla="*/ 3175 w 27" name="T4"/>
                <a:gd fmla="*/ 4763 h 25" name="T5"/>
                <a:gd fmla="*/ 19050 w 27" name="T6"/>
                <a:gd fmla="*/ 0 h 25" name="T7"/>
                <a:gd fmla="*/ 42863 w 27" name="T8"/>
                <a:gd fmla="*/ 39688 h 2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25" name="T16"/>
                <a:gd fmla="*/ 27 w 27" name="T17"/>
                <a:gd fmla="*/ 25 h 2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5" w="27">
                  <a:moveTo>
                    <a:pt x="27" y="25"/>
                  </a:moveTo>
                  <a:lnTo>
                    <a:pt x="0" y="14"/>
                  </a:lnTo>
                  <a:lnTo>
                    <a:pt x="2" y="3"/>
                  </a:lnTo>
                  <a:lnTo>
                    <a:pt x="12" y="0"/>
                  </a:lnTo>
                  <a:lnTo>
                    <a:pt x="27" y="2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2" name="Freeform 692"/>
            <p:cNvSpPr>
              <a:spLocks noChangeArrowheads="1"/>
            </p:cNvSpPr>
            <p:nvPr/>
          </p:nvSpPr>
          <p:spPr bwMode="auto">
            <a:xfrm>
              <a:off x="5338763" y="322263"/>
              <a:ext cx="39688" cy="36513"/>
            </a:xfrm>
            <a:custGeom>
              <a:gdLst>
                <a:gd fmla="*/ 0 w 25" name="T0"/>
                <a:gd fmla="*/ 0 h 23" name="T1"/>
                <a:gd fmla="*/ 39688 w 25" name="T2"/>
                <a:gd fmla="*/ 14288 h 23" name="T3"/>
                <a:gd fmla="*/ 39688 w 25" name="T4"/>
                <a:gd fmla="*/ 30163 h 23" name="T5"/>
                <a:gd fmla="*/ 23813 w 25" name="T6"/>
                <a:gd fmla="*/ 36513 h 23" name="T7"/>
                <a:gd fmla="*/ 0 w 25" name="T8"/>
                <a:gd fmla="*/ 0 h 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5" name="T15"/>
                <a:gd fmla="*/ 0 h 23" name="T16"/>
                <a:gd fmla="*/ 25 w 25" name="T17"/>
                <a:gd fmla="*/ 23 h 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3" w="25">
                  <a:moveTo>
                    <a:pt x="0" y="0"/>
                  </a:moveTo>
                  <a:lnTo>
                    <a:pt x="25" y="9"/>
                  </a:lnTo>
                  <a:lnTo>
                    <a:pt x="25" y="19"/>
                  </a:lnTo>
                  <a:lnTo>
                    <a:pt x="15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3" name="Freeform 693"/>
            <p:cNvSpPr>
              <a:spLocks noChangeArrowheads="1"/>
            </p:cNvSpPr>
            <p:nvPr/>
          </p:nvSpPr>
          <p:spPr bwMode="auto">
            <a:xfrm>
              <a:off x="5338763" y="271463"/>
              <a:ext cx="26988" cy="50800"/>
            </a:xfrm>
            <a:custGeom>
              <a:gdLst>
                <a:gd fmla="*/ 0 w 17" name="T0"/>
                <a:gd fmla="*/ 50800 h 32" name="T1"/>
                <a:gd fmla="*/ 0 w 17" name="T2"/>
                <a:gd fmla="*/ 4763 h 32" name="T3"/>
                <a:gd fmla="*/ 15875 w 17" name="T4"/>
                <a:gd fmla="*/ 0 h 32" name="T5"/>
                <a:gd fmla="*/ 26988 w 17" name="T6"/>
                <a:gd fmla="*/ 14288 h 32" name="T7"/>
                <a:gd fmla="*/ 0 w 17" name="T8"/>
                <a:gd fmla="*/ 5080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0" y="32"/>
                  </a:moveTo>
                  <a:lnTo>
                    <a:pt x="0" y="3"/>
                  </a:lnTo>
                  <a:lnTo>
                    <a:pt x="10" y="0"/>
                  </a:lnTo>
                  <a:lnTo>
                    <a:pt x="17" y="9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4" name="Freeform 694"/>
            <p:cNvSpPr>
              <a:spLocks noChangeArrowheads="1"/>
            </p:cNvSpPr>
            <p:nvPr/>
          </p:nvSpPr>
          <p:spPr bwMode="auto">
            <a:xfrm>
              <a:off x="5311776" y="327025"/>
              <a:ext cx="26988" cy="50800"/>
            </a:xfrm>
            <a:custGeom>
              <a:gdLst>
                <a:gd fmla="*/ 26988 w 17" name="T0"/>
                <a:gd fmla="*/ 0 h 32" name="T1"/>
                <a:gd fmla="*/ 23813 w 17" name="T2"/>
                <a:gd fmla="*/ 46038 h 32" name="T3"/>
                <a:gd fmla="*/ 7938 w 17" name="T4"/>
                <a:gd fmla="*/ 50800 h 32" name="T5"/>
                <a:gd fmla="*/ 0 w 17" name="T6"/>
                <a:gd fmla="*/ 36513 h 32" name="T7"/>
                <a:gd fmla="*/ 26988 w 17" name="T8"/>
                <a:gd fmla="*/ 0 h 3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32" name="T16"/>
                <a:gd fmla="*/ 17 w 17" name="T17"/>
                <a:gd fmla="*/ 32 h 3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2" w="17">
                  <a:moveTo>
                    <a:pt x="17" y="0"/>
                  </a:moveTo>
                  <a:lnTo>
                    <a:pt x="15" y="29"/>
                  </a:lnTo>
                  <a:lnTo>
                    <a:pt x="5" y="32"/>
                  </a:lnTo>
                  <a:lnTo>
                    <a:pt x="0" y="2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5" name="Freeform 695"/>
            <p:cNvSpPr>
              <a:spLocks noChangeArrowheads="1"/>
            </p:cNvSpPr>
            <p:nvPr/>
          </p:nvSpPr>
          <p:spPr bwMode="auto">
            <a:xfrm>
              <a:off x="5338763" y="307975"/>
              <a:ext cx="50800" cy="28575"/>
            </a:xfrm>
            <a:custGeom>
              <a:gdLst>
                <a:gd fmla="*/ 0 w 32" name="T0"/>
                <a:gd fmla="*/ 14288 h 18" name="T1"/>
                <a:gd fmla="*/ 39688 w 32" name="T2"/>
                <a:gd fmla="*/ 28575 h 18" name="T3"/>
                <a:gd fmla="*/ 50800 w 32" name="T4"/>
                <a:gd fmla="*/ 14288 h 18" name="T5"/>
                <a:gd fmla="*/ 39688 w 32" name="T6"/>
                <a:gd fmla="*/ 0 h 18" name="T7"/>
                <a:gd fmla="*/ 0 w 32" name="T8"/>
                <a:gd fmla="*/ 14288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2" name="T15"/>
                <a:gd fmla="*/ 0 h 18" name="T16"/>
                <a:gd fmla="*/ 32 w 32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32">
                  <a:moveTo>
                    <a:pt x="0" y="9"/>
                  </a:moveTo>
                  <a:lnTo>
                    <a:pt x="25" y="18"/>
                  </a:lnTo>
                  <a:lnTo>
                    <a:pt x="32" y="9"/>
                  </a:lnTo>
                  <a:lnTo>
                    <a:pt x="25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6" name="Freeform 696"/>
            <p:cNvSpPr>
              <a:spLocks noChangeArrowheads="1"/>
            </p:cNvSpPr>
            <p:nvPr/>
          </p:nvSpPr>
          <p:spPr bwMode="auto">
            <a:xfrm>
              <a:off x="4978401" y="725488"/>
              <a:ext cx="120650" cy="84138"/>
            </a:xfrm>
            <a:custGeom>
              <a:gdLst>
                <a:gd fmla="*/ 75071 w 45" name="T0"/>
                <a:gd fmla="*/ 56092 h 30" name="T1"/>
                <a:gd fmla="*/ 32173 w 45" name="T2"/>
                <a:gd fmla="*/ 75724 h 30" name="T3"/>
                <a:gd fmla="*/ 10724 w 45" name="T4"/>
                <a:gd fmla="*/ 64506 h 30" name="T5"/>
                <a:gd fmla="*/ 18768 w 45" name="T6"/>
                <a:gd fmla="*/ 42069 h 30" name="T7"/>
                <a:gd fmla="*/ 91158 w 45" name="T8"/>
                <a:gd fmla="*/ 8414 h 30" name="T9"/>
                <a:gd fmla="*/ 115288 w 45" name="T10"/>
                <a:gd fmla="*/ 16828 h 30" name="T11"/>
                <a:gd fmla="*/ 115288 w 45" name="T12"/>
                <a:gd fmla="*/ 16828 h 30" name="T13"/>
                <a:gd fmla="*/ 109926 w 45" name="T14"/>
                <a:gd fmla="*/ 30851 h 30" name="T15"/>
                <a:gd fmla="*/ 53622 w 45" name="T16"/>
                <a:gd fmla="*/ 58897 h 30" name="T17"/>
                <a:gd fmla="*/ 40217 w 45" name="T18"/>
                <a:gd fmla="*/ 53287 h 30" name="T19"/>
                <a:gd fmla="*/ 45579 w 45" name="T20"/>
                <a:gd fmla="*/ 39264 h 30" name="T21"/>
                <a:gd fmla="*/ 85796 w 45" name="T22"/>
                <a:gd fmla="*/ 19632 h 30" name="T23"/>
                <a:gd fmla="*/ 85796 w 45" name="T24"/>
                <a:gd fmla="*/ 16828 h 30" name="T25"/>
                <a:gd fmla="*/ 45579 w 45" name="T26"/>
                <a:gd fmla="*/ 36460 h 30" name="T27"/>
                <a:gd fmla="*/ 37536 w 45" name="T28"/>
                <a:gd fmla="*/ 53287 h 30" name="T29"/>
                <a:gd fmla="*/ 56303 w 45" name="T30"/>
                <a:gd fmla="*/ 61701 h 30" name="T31"/>
                <a:gd fmla="*/ 112607 w 45" name="T32"/>
                <a:gd fmla="*/ 36460 h 30" name="T33"/>
                <a:gd fmla="*/ 117969 w 45" name="T34"/>
                <a:gd fmla="*/ 14023 h 30" name="T35"/>
                <a:gd fmla="*/ 117969 w 45" name="T36"/>
                <a:gd fmla="*/ 16828 h 30" name="T37"/>
                <a:gd fmla="*/ 88477 w 45" name="T38"/>
                <a:gd fmla="*/ 2805 h 30" name="T39"/>
                <a:gd fmla="*/ 16087 w 45" name="T40"/>
                <a:gd fmla="*/ 36460 h 30" name="T41"/>
                <a:gd fmla="*/ 5362 w 45" name="T42"/>
                <a:gd fmla="*/ 67310 h 30" name="T43"/>
                <a:gd fmla="*/ 34854 w 45" name="T44"/>
                <a:gd fmla="*/ 78529 h 30" name="T45"/>
                <a:gd fmla="*/ 75071 w 45" name="T46"/>
                <a:gd fmla="*/ 58897 h 30" name="T47"/>
                <a:gd fmla="*/ 75071 w 45" name="T48"/>
                <a:gd fmla="*/ 56092 h 30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45" name="T75"/>
                <a:gd fmla="*/ 0 h 30" name="T76"/>
                <a:gd fmla="*/ 45 w 45" name="T77"/>
                <a:gd fmla="*/ 30 h 30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30" w="45">
                  <a:moveTo>
                    <a:pt x="28" y="20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9" y="28"/>
                    <a:pt x="5" y="27"/>
                    <a:pt x="4" y="23"/>
                  </a:cubicBezTo>
                  <a:cubicBezTo>
                    <a:pt x="2" y="20"/>
                    <a:pt x="4" y="16"/>
                    <a:pt x="7" y="15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7" y="1"/>
                    <a:pt x="41" y="3"/>
                    <a:pt x="43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8"/>
                    <a:pt x="43" y="11"/>
                    <a:pt x="41" y="1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8" y="21"/>
                    <a:pt x="16" y="21"/>
                    <a:pt x="15" y="19"/>
                  </a:cubicBezTo>
                  <a:cubicBezTo>
                    <a:pt x="15" y="17"/>
                    <a:pt x="15" y="15"/>
                    <a:pt x="17" y="14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4"/>
                    <a:pt x="13" y="17"/>
                    <a:pt x="14" y="19"/>
                  </a:cubicBezTo>
                  <a:cubicBezTo>
                    <a:pt x="15" y="22"/>
                    <a:pt x="18" y="23"/>
                    <a:pt x="21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4" y="12"/>
                    <a:pt x="45" y="8"/>
                    <a:pt x="44" y="5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1"/>
                    <a:pt x="37" y="0"/>
                    <a:pt x="33" y="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5"/>
                    <a:pt x="0" y="20"/>
                    <a:pt x="2" y="24"/>
                  </a:cubicBezTo>
                  <a:cubicBezTo>
                    <a:pt x="4" y="28"/>
                    <a:pt x="9" y="30"/>
                    <a:pt x="13" y="28"/>
                  </a:cubicBezTo>
                  <a:cubicBezTo>
                    <a:pt x="28" y="21"/>
                    <a:pt x="28" y="21"/>
                    <a:pt x="28" y="21"/>
                  </a:cubicBezTo>
                  <a:lnTo>
                    <a:pt x="28" y="20"/>
                  </a:lnTo>
                  <a:close/>
                </a:path>
              </a:pathLst>
            </a:custGeom>
            <a:solidFill>
              <a:srgbClr val="DE2D2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7" name="Freeform 697"/>
            <p:cNvSpPr>
              <a:spLocks noChangeArrowheads="1"/>
            </p:cNvSpPr>
            <p:nvPr/>
          </p:nvSpPr>
          <p:spPr bwMode="auto">
            <a:xfrm>
              <a:off x="5440363" y="714375"/>
              <a:ext cx="55563" cy="131763"/>
            </a:xfrm>
            <a:custGeom>
              <a:gdLst>
                <a:gd fmla="*/ 50271 w 21" name="T0"/>
                <a:gd fmla="*/ 61676 h 47" name="T1"/>
                <a:gd fmla="*/ 42334 w 21" name="T2"/>
                <a:gd fmla="*/ 109335 h 47" name="T3"/>
                <a:gd fmla="*/ 21167 w 21" name="T4"/>
                <a:gd fmla="*/ 123353 h 47" name="T5"/>
                <a:gd fmla="*/ 7938 w 21" name="T6"/>
                <a:gd fmla="*/ 103728 h 47" name="T7"/>
                <a:gd fmla="*/ 21167 w 21" name="T8"/>
                <a:gd fmla="*/ 22428 h 47" name="T9"/>
                <a:gd fmla="*/ 39688 w 21" name="T10"/>
                <a:gd fmla="*/ 5607 h 47" name="T11"/>
                <a:gd fmla="*/ 39688 w 21" name="T12"/>
                <a:gd fmla="*/ 5607 h 47" name="T13"/>
                <a:gd fmla="*/ 50271 w 21" name="T14"/>
                <a:gd fmla="*/ 19624 h 47" name="T15"/>
                <a:gd fmla="*/ 39688 w 21" name="T16"/>
                <a:gd fmla="*/ 81301 h 47" name="T17"/>
                <a:gd fmla="*/ 29104 w 21" name="T18"/>
                <a:gd fmla="*/ 89711 h 47" name="T19"/>
                <a:gd fmla="*/ 21167 w 21" name="T20"/>
                <a:gd fmla="*/ 78497 h 47" name="T21"/>
                <a:gd fmla="*/ 29104 w 21" name="T22"/>
                <a:gd fmla="*/ 33642 h 47" name="T23"/>
                <a:gd fmla="*/ 23813 w 21" name="T24"/>
                <a:gd fmla="*/ 30838 h 47" name="T25"/>
                <a:gd fmla="*/ 18521 w 21" name="T26"/>
                <a:gd fmla="*/ 78497 h 47" name="T27"/>
                <a:gd fmla="*/ 29104 w 21" name="T28"/>
                <a:gd fmla="*/ 95318 h 47" name="T29"/>
                <a:gd fmla="*/ 42334 w 21" name="T30"/>
                <a:gd fmla="*/ 84104 h 47" name="T31"/>
                <a:gd fmla="*/ 52917 w 21" name="T32"/>
                <a:gd fmla="*/ 19624 h 47" name="T33"/>
                <a:gd fmla="*/ 42334 w 21" name="T34"/>
                <a:gd fmla="*/ 2803 h 47" name="T35"/>
                <a:gd fmla="*/ 42334 w 21" name="T36"/>
                <a:gd fmla="*/ 2803 h 47" name="T37"/>
                <a:gd fmla="*/ 15875 w 21" name="T38"/>
                <a:gd fmla="*/ 22428 h 47" name="T39"/>
                <a:gd fmla="*/ 2646 w 21" name="T40"/>
                <a:gd fmla="*/ 100925 h 47" name="T41"/>
                <a:gd fmla="*/ 21167 w 21" name="T42"/>
                <a:gd fmla="*/ 128960 h 47" name="T43"/>
                <a:gd fmla="*/ 44980 w 21" name="T44"/>
                <a:gd fmla="*/ 109335 h 47" name="T45"/>
                <a:gd fmla="*/ 52917 w 21" name="T46"/>
                <a:gd fmla="*/ 64480 h 47" name="T47"/>
                <a:gd fmla="*/ 50271 w 21" name="T48"/>
                <a:gd fmla="*/ 61676 h 47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21" name="T75"/>
                <a:gd fmla="*/ 0 h 47" name="T76"/>
                <a:gd fmla="*/ 21 w 21" name="T77"/>
                <a:gd fmla="*/ 47 h 47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47" w="21">
                  <a:moveTo>
                    <a:pt x="19" y="22"/>
                  </a:moveTo>
                  <a:cubicBezTo>
                    <a:pt x="16" y="39"/>
                    <a:pt x="16" y="39"/>
                    <a:pt x="16" y="39"/>
                  </a:cubicBezTo>
                  <a:cubicBezTo>
                    <a:pt x="15" y="43"/>
                    <a:pt x="12" y="45"/>
                    <a:pt x="8" y="44"/>
                  </a:cubicBezTo>
                  <a:cubicBezTo>
                    <a:pt x="4" y="44"/>
                    <a:pt x="2" y="40"/>
                    <a:pt x="3" y="3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4"/>
                    <a:pt x="12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7" y="3"/>
                    <a:pt x="19" y="5"/>
                    <a:pt x="19" y="7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31"/>
                    <a:pt x="13" y="32"/>
                    <a:pt x="11" y="32"/>
                  </a:cubicBezTo>
                  <a:cubicBezTo>
                    <a:pt x="9" y="32"/>
                    <a:pt x="8" y="30"/>
                    <a:pt x="8" y="28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31"/>
                    <a:pt x="8" y="33"/>
                    <a:pt x="11" y="34"/>
                  </a:cubicBezTo>
                  <a:cubicBezTo>
                    <a:pt x="13" y="34"/>
                    <a:pt x="16" y="32"/>
                    <a:pt x="16" y="3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1" y="4"/>
                    <a:pt x="18" y="2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1" y="0"/>
                    <a:pt x="7" y="3"/>
                    <a:pt x="6" y="8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41"/>
                    <a:pt x="3" y="45"/>
                    <a:pt x="8" y="46"/>
                  </a:cubicBezTo>
                  <a:cubicBezTo>
                    <a:pt x="12" y="47"/>
                    <a:pt x="16" y="44"/>
                    <a:pt x="17" y="39"/>
                  </a:cubicBezTo>
                  <a:cubicBezTo>
                    <a:pt x="20" y="23"/>
                    <a:pt x="20" y="23"/>
                    <a:pt x="20" y="23"/>
                  </a:cubicBezTo>
                  <a:lnTo>
                    <a:pt x="19" y="22"/>
                  </a:lnTo>
                  <a:close/>
                </a:path>
              </a:pathLst>
            </a:custGeom>
            <a:solidFill>
              <a:srgbClr val="DE2D2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8" name="Freeform 698"/>
            <p:cNvSpPr>
              <a:spLocks noChangeArrowheads="1"/>
            </p:cNvSpPr>
            <p:nvPr/>
          </p:nvSpPr>
          <p:spPr bwMode="auto">
            <a:xfrm>
              <a:off x="5173663" y="846138"/>
              <a:ext cx="125413" cy="127000"/>
            </a:xfrm>
            <a:custGeom>
              <a:gdLst>
                <a:gd fmla="*/ 106363 w 79" name="T0"/>
                <a:gd fmla="*/ 53975 h 80" name="T1"/>
                <a:gd fmla="*/ 104775 w 79" name="T2"/>
                <a:gd fmla="*/ 58738 h 80" name="T3"/>
                <a:gd fmla="*/ 58738 w 79" name="T4"/>
                <a:gd fmla="*/ 22225 h 80" name="T5"/>
                <a:gd fmla="*/ 63500 w 79" name="T6"/>
                <a:gd fmla="*/ 17463 h 80" name="T7"/>
                <a:gd fmla="*/ 42863 w 79" name="T8"/>
                <a:gd fmla="*/ 0 h 80" name="T9"/>
                <a:gd fmla="*/ 0 w 79" name="T10"/>
                <a:gd fmla="*/ 57150 h 80" name="T11"/>
                <a:gd fmla="*/ 79375 w 79" name="T12"/>
                <a:gd fmla="*/ 127000 h 80" name="T13"/>
                <a:gd fmla="*/ 125413 w 79" name="T14"/>
                <a:gd fmla="*/ 69850 h 80" name="T15"/>
                <a:gd fmla="*/ 106363 w 79" name="T16"/>
                <a:gd fmla="*/ 53975 h 8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79" name="T27"/>
                <a:gd fmla="*/ 0 h 80" name="T28"/>
                <a:gd fmla="*/ 79 w 79" name="T29"/>
                <a:gd fmla="*/ 80 h 8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80" w="79">
                  <a:moveTo>
                    <a:pt x="67" y="34"/>
                  </a:moveTo>
                  <a:lnTo>
                    <a:pt x="66" y="37"/>
                  </a:lnTo>
                  <a:lnTo>
                    <a:pt x="37" y="14"/>
                  </a:lnTo>
                  <a:lnTo>
                    <a:pt x="40" y="11"/>
                  </a:lnTo>
                  <a:lnTo>
                    <a:pt x="27" y="0"/>
                  </a:lnTo>
                  <a:lnTo>
                    <a:pt x="0" y="36"/>
                  </a:lnTo>
                  <a:lnTo>
                    <a:pt x="50" y="80"/>
                  </a:lnTo>
                  <a:lnTo>
                    <a:pt x="79" y="44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28697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39" name="Freeform 699"/>
            <p:cNvSpPr>
              <a:spLocks noChangeArrowheads="1"/>
            </p:cNvSpPr>
            <p:nvPr/>
          </p:nvSpPr>
          <p:spPr bwMode="auto">
            <a:xfrm>
              <a:off x="5216526" y="846138"/>
              <a:ext cx="82550" cy="127000"/>
            </a:xfrm>
            <a:custGeom>
              <a:gdLst>
                <a:gd fmla="*/ 63500 w 52" name="T0"/>
                <a:gd fmla="*/ 53975 h 80" name="T1"/>
                <a:gd fmla="*/ 61913 w 52" name="T2"/>
                <a:gd fmla="*/ 58738 h 80" name="T3"/>
                <a:gd fmla="*/ 15875 w 52" name="T4"/>
                <a:gd fmla="*/ 22225 h 80" name="T5"/>
                <a:gd fmla="*/ 20638 w 52" name="T6"/>
                <a:gd fmla="*/ 17463 h 80" name="T7"/>
                <a:gd fmla="*/ 0 w 52" name="T8"/>
                <a:gd fmla="*/ 0 h 80" name="T9"/>
                <a:gd fmla="*/ 36513 w 52" name="T10"/>
                <a:gd fmla="*/ 127000 h 80" name="T11"/>
                <a:gd fmla="*/ 82550 w 52" name="T12"/>
                <a:gd fmla="*/ 69850 h 80" name="T13"/>
                <a:gd fmla="*/ 63500 w 52" name="T14"/>
                <a:gd fmla="*/ 53975 h 8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52" name="T24"/>
                <a:gd fmla="*/ 0 h 80" name="T25"/>
                <a:gd fmla="*/ 52 w 52" name="T26"/>
                <a:gd fmla="*/ 80 h 8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80" w="52">
                  <a:moveTo>
                    <a:pt x="40" y="34"/>
                  </a:moveTo>
                  <a:lnTo>
                    <a:pt x="39" y="37"/>
                  </a:lnTo>
                  <a:lnTo>
                    <a:pt x="10" y="14"/>
                  </a:lnTo>
                  <a:lnTo>
                    <a:pt x="13" y="11"/>
                  </a:lnTo>
                  <a:lnTo>
                    <a:pt x="0" y="0"/>
                  </a:lnTo>
                  <a:lnTo>
                    <a:pt x="23" y="80"/>
                  </a:lnTo>
                  <a:lnTo>
                    <a:pt x="52" y="44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00415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0" name="Freeform 700"/>
            <p:cNvSpPr>
              <a:spLocks noChangeArrowheads="1"/>
            </p:cNvSpPr>
            <p:nvPr/>
          </p:nvSpPr>
          <p:spPr bwMode="auto">
            <a:xfrm>
              <a:off x="5149851" y="863600"/>
              <a:ext cx="130175" cy="152400"/>
            </a:xfrm>
            <a:custGeom>
              <a:gdLst>
                <a:gd fmla="*/ 85012 w 49" name="T0"/>
                <a:gd fmla="*/ 5644 h 54" name="T1"/>
                <a:gd fmla="*/ 37193 w 49" name="T2"/>
                <a:gd fmla="*/ 90311 h 54" name="T3"/>
                <a:gd fmla="*/ 34536 w 49" name="T4"/>
                <a:gd fmla="*/ 93133 h 54" name="T5"/>
                <a:gd fmla="*/ 10627 w 49" name="T6"/>
                <a:gd fmla="*/ 98778 h 54" name="T7"/>
                <a:gd fmla="*/ 13283 w 49" name="T8"/>
                <a:gd fmla="*/ 141111 h 54" name="T9"/>
                <a:gd fmla="*/ 13283 w 49" name="T10"/>
                <a:gd fmla="*/ 141111 h 54" name="T11"/>
                <a:gd fmla="*/ 13283 w 49" name="T12"/>
                <a:gd fmla="*/ 141111 h 54" name="T13"/>
                <a:gd fmla="*/ 53133 w 49" name="T14"/>
                <a:gd fmla="*/ 135467 h 54" name="T15"/>
                <a:gd fmla="*/ 55789 w 49" name="T16"/>
                <a:gd fmla="*/ 107244 h 54" name="T17"/>
                <a:gd fmla="*/ 55789 w 49" name="T18"/>
                <a:gd fmla="*/ 107244 h 54" name="T19"/>
                <a:gd fmla="*/ 124862 w 49" name="T20"/>
                <a:gd fmla="*/ 39511 h 54" name="T21"/>
                <a:gd fmla="*/ 127518 w 49" name="T22"/>
                <a:gd fmla="*/ 42333 h 54" name="T23"/>
                <a:gd fmla="*/ 130175 w 49" name="T24"/>
                <a:gd fmla="*/ 39511 h 54" name="T25"/>
                <a:gd fmla="*/ 124862 w 49" name="T26"/>
                <a:gd fmla="*/ 33867 h 54" name="T27"/>
                <a:gd fmla="*/ 53133 w 49" name="T28"/>
                <a:gd fmla="*/ 101600 h 54" name="T29"/>
                <a:gd fmla="*/ 53133 w 49" name="T30"/>
                <a:gd fmla="*/ 104422 h 54" name="T31"/>
                <a:gd fmla="*/ 50476 w 49" name="T32"/>
                <a:gd fmla="*/ 110067 h 54" name="T33"/>
                <a:gd fmla="*/ 47819 w 49" name="T34"/>
                <a:gd fmla="*/ 132644 h 54" name="T35"/>
                <a:gd fmla="*/ 15940 w 49" name="T36"/>
                <a:gd fmla="*/ 138289 h 54" name="T37"/>
                <a:gd fmla="*/ 13283 w 49" name="T38"/>
                <a:gd fmla="*/ 101600 h 54" name="T39"/>
                <a:gd fmla="*/ 34536 w 49" name="T40"/>
                <a:gd fmla="*/ 95956 h 54" name="T41"/>
                <a:gd fmla="*/ 42506 w 49" name="T42"/>
                <a:gd fmla="*/ 93133 h 54" name="T43"/>
                <a:gd fmla="*/ 90326 w 49" name="T44"/>
                <a:gd fmla="*/ 5644 h 54" name="T45"/>
                <a:gd fmla="*/ 85012 w 49" name="T46"/>
                <a:gd fmla="*/ 0 h 54" name="T47"/>
                <a:gd fmla="*/ 82356 w 49" name="T48"/>
                <a:gd fmla="*/ 2822 h 54" name="T49"/>
                <a:gd fmla="*/ 85012 w 49" name="T50"/>
                <a:gd fmla="*/ 5644 h 54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49" name="T78"/>
                <a:gd fmla="*/ 0 h 54" name="T79"/>
                <a:gd fmla="*/ 49 w 49" name="T80"/>
                <a:gd fmla="*/ 54 h 54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54" w="49">
                  <a:moveTo>
                    <a:pt x="32" y="2"/>
                  </a:moveTo>
                  <a:cubicBezTo>
                    <a:pt x="14" y="32"/>
                    <a:pt x="14" y="32"/>
                    <a:pt x="14" y="32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0" y="31"/>
                    <a:pt x="7" y="32"/>
                    <a:pt x="4" y="35"/>
                  </a:cubicBezTo>
                  <a:cubicBezTo>
                    <a:pt x="0" y="41"/>
                    <a:pt x="2" y="47"/>
                    <a:pt x="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9" y="53"/>
                    <a:pt x="15" y="54"/>
                    <a:pt x="20" y="48"/>
                  </a:cubicBezTo>
                  <a:cubicBezTo>
                    <a:pt x="22" y="45"/>
                    <a:pt x="22" y="41"/>
                    <a:pt x="21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9" y="37"/>
                    <a:pt x="19" y="38"/>
                    <a:pt x="19" y="39"/>
                  </a:cubicBezTo>
                  <a:cubicBezTo>
                    <a:pt x="21" y="42"/>
                    <a:pt x="20" y="45"/>
                    <a:pt x="18" y="47"/>
                  </a:cubicBezTo>
                  <a:cubicBezTo>
                    <a:pt x="14" y="52"/>
                    <a:pt x="9" y="51"/>
                    <a:pt x="6" y="49"/>
                  </a:cubicBezTo>
                  <a:cubicBezTo>
                    <a:pt x="3" y="46"/>
                    <a:pt x="1" y="41"/>
                    <a:pt x="5" y="36"/>
                  </a:cubicBezTo>
                  <a:cubicBezTo>
                    <a:pt x="7" y="34"/>
                    <a:pt x="10" y="33"/>
                    <a:pt x="13" y="34"/>
                  </a:cubicBezTo>
                  <a:cubicBezTo>
                    <a:pt x="14" y="34"/>
                    <a:pt x="15" y="34"/>
                    <a:pt x="16" y="33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1"/>
                  </a:cubicBezTo>
                  <a:lnTo>
                    <a:pt x="32" y="2"/>
                  </a:lnTo>
                  <a:close/>
                </a:path>
              </a:pathLst>
            </a:custGeom>
            <a:solidFill>
              <a:srgbClr val="CD9C5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1" name="Freeform 701"/>
            <p:cNvSpPr>
              <a:spLocks noChangeArrowheads="1"/>
            </p:cNvSpPr>
            <p:nvPr/>
          </p:nvSpPr>
          <p:spPr bwMode="auto">
            <a:xfrm>
              <a:off x="4851401" y="209550"/>
              <a:ext cx="66675" cy="33338"/>
            </a:xfrm>
            <a:custGeom>
              <a:gdLst>
                <a:gd fmla="*/ 47625 w 42" name="T0"/>
                <a:gd fmla="*/ 30163 h 21" name="T1"/>
                <a:gd fmla="*/ 0 w 42" name="T2"/>
                <a:gd fmla="*/ 0 h 21" name="T3"/>
                <a:gd fmla="*/ 58738 w 42" name="T4"/>
                <a:gd fmla="*/ 4763 h 21" name="T5"/>
                <a:gd fmla="*/ 66675 w 42" name="T6"/>
                <a:gd fmla="*/ 7938 h 21" name="T7"/>
                <a:gd fmla="*/ 55563 w 42" name="T8"/>
                <a:gd fmla="*/ 33338 h 21" name="T9"/>
                <a:gd fmla="*/ 47625 w 42" name="T10"/>
                <a:gd fmla="*/ 30163 h 2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42" name="T18"/>
                <a:gd fmla="*/ 0 h 21" name="T19"/>
                <a:gd fmla="*/ 42 w 42" name="T20"/>
                <a:gd fmla="*/ 21 h 2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" w="42">
                  <a:moveTo>
                    <a:pt x="30" y="19"/>
                  </a:moveTo>
                  <a:lnTo>
                    <a:pt x="0" y="0"/>
                  </a:lnTo>
                  <a:lnTo>
                    <a:pt x="37" y="3"/>
                  </a:lnTo>
                  <a:lnTo>
                    <a:pt x="42" y="5"/>
                  </a:lnTo>
                  <a:lnTo>
                    <a:pt x="35" y="21"/>
                  </a:lnTo>
                  <a:lnTo>
                    <a:pt x="30" y="19"/>
                  </a:lnTo>
                  <a:close/>
                </a:path>
              </a:pathLst>
            </a:custGeom>
            <a:solidFill>
              <a:srgbClr val="F0E3C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2" name="Freeform 702"/>
            <p:cNvSpPr>
              <a:spLocks noChangeArrowheads="1"/>
            </p:cNvSpPr>
            <p:nvPr/>
          </p:nvSpPr>
          <p:spPr bwMode="auto">
            <a:xfrm>
              <a:off x="4899026" y="214313"/>
              <a:ext cx="290513" cy="134938"/>
            </a:xfrm>
            <a:custGeom>
              <a:gdLst>
                <a:gd fmla="*/ 10661 w 109" name="T0"/>
                <a:gd fmla="*/ 8434 h 48" name="T1"/>
                <a:gd fmla="*/ 5331 w 109" name="T2"/>
                <a:gd fmla="*/ 14056 h 48" name="T3"/>
                <a:gd fmla="*/ 5331 w 109" name="T4"/>
                <a:gd fmla="*/ 19678 h 48" name="T5"/>
                <a:gd fmla="*/ 0 w 109" name="T6"/>
                <a:gd fmla="*/ 25301 h 48" name="T7"/>
                <a:gd fmla="*/ 282517 w 109" name="T8"/>
                <a:gd fmla="*/ 134938 h 48" name="T9"/>
                <a:gd fmla="*/ 290513 w 109" name="T10"/>
                <a:gd fmla="*/ 109637 h 48" name="T11"/>
                <a:gd fmla="*/ 10661 w 109" name="T12"/>
                <a:gd fmla="*/ 0 h 48" name="T13"/>
                <a:gd fmla="*/ 10661 w 109" name="T14"/>
                <a:gd fmla="*/ 8434 h 48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9" name="T24"/>
                <a:gd fmla="*/ 0 h 48" name="T25"/>
                <a:gd fmla="*/ 109 w 109" name="T26"/>
                <a:gd fmla="*/ 48 h 48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48" w="109">
                  <a:moveTo>
                    <a:pt x="4" y="3"/>
                  </a:moveTo>
                  <a:cubicBezTo>
                    <a:pt x="3" y="4"/>
                    <a:pt x="3" y="5"/>
                    <a:pt x="2" y="5"/>
                  </a:cubicBezTo>
                  <a:cubicBezTo>
                    <a:pt x="2" y="5"/>
                    <a:pt x="3" y="6"/>
                    <a:pt x="2" y="7"/>
                  </a:cubicBezTo>
                  <a:cubicBezTo>
                    <a:pt x="2" y="8"/>
                    <a:pt x="1" y="9"/>
                    <a:pt x="0" y="9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2"/>
                    <a:pt x="4" y="3"/>
                  </a:cubicBezTo>
                  <a:close/>
                </a:path>
              </a:pathLst>
            </a:custGeom>
            <a:solidFill>
              <a:srgbClr val="FBA92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3" name="Freeform 703"/>
            <p:cNvSpPr>
              <a:spLocks noChangeArrowheads="1"/>
            </p:cNvSpPr>
            <p:nvPr/>
          </p:nvSpPr>
          <p:spPr bwMode="auto">
            <a:xfrm>
              <a:off x="4910138" y="214313"/>
              <a:ext cx="279400" cy="115888"/>
            </a:xfrm>
            <a:custGeom>
              <a:gdLst>
                <a:gd fmla="*/ 0 w 105" name="T0"/>
                <a:gd fmla="*/ 0 h 41" name="T1"/>
                <a:gd fmla="*/ 0 w 105" name="T2"/>
                <a:gd fmla="*/ 8480 h 41" name="T3"/>
                <a:gd fmla="*/ 279400 w 105" name="T4"/>
                <a:gd fmla="*/ 115888 h 41" name="T5"/>
                <a:gd fmla="*/ 279400 w 105" name="T6"/>
                <a:gd fmla="*/ 110235 h 41" name="T7"/>
                <a:gd fmla="*/ 0 w 105" name="T8"/>
                <a:gd fmla="*/ 0 h 4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5" name="T15"/>
                <a:gd fmla="*/ 0 h 41" name="T16"/>
                <a:gd fmla="*/ 105 w 105" name="T17"/>
                <a:gd fmla="*/ 41 h 4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1" w="105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105" y="41"/>
                    <a:pt x="105" y="41"/>
                    <a:pt x="105" y="41"/>
                  </a:cubicBezTo>
                  <a:cubicBezTo>
                    <a:pt x="105" y="39"/>
                    <a:pt x="105" y="39"/>
                    <a:pt x="105" y="3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181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4" name="Freeform 704"/>
            <p:cNvSpPr>
              <a:spLocks noChangeArrowheads="1"/>
            </p:cNvSpPr>
            <p:nvPr/>
          </p:nvSpPr>
          <p:spPr bwMode="auto">
            <a:xfrm>
              <a:off x="4899026" y="234950"/>
              <a:ext cx="285750" cy="114300"/>
            </a:xfrm>
            <a:custGeom>
              <a:gdLst>
                <a:gd fmla="*/ 5341 w 107" name="T0"/>
                <a:gd fmla="*/ 0 h 41" name="T1"/>
                <a:gd fmla="*/ 0 w 107" name="T2"/>
                <a:gd fmla="*/ 5576 h 41" name="T3"/>
                <a:gd fmla="*/ 283079 w 107" name="T4"/>
                <a:gd fmla="*/ 114300 h 41" name="T5"/>
                <a:gd fmla="*/ 285750 w 107" name="T6"/>
                <a:gd fmla="*/ 105937 h 41" name="T7"/>
                <a:gd fmla="*/ 5341 w 107" name="T8"/>
                <a:gd fmla="*/ 0 h 4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7" name="T15"/>
                <a:gd fmla="*/ 0 h 41" name="T16"/>
                <a:gd fmla="*/ 107 w 107" name="T17"/>
                <a:gd fmla="*/ 41 h 4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1" w="107">
                  <a:moveTo>
                    <a:pt x="2" y="0"/>
                  </a:moveTo>
                  <a:cubicBezTo>
                    <a:pt x="2" y="1"/>
                    <a:pt x="1" y="2"/>
                    <a:pt x="0" y="2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E1810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5" name="Freeform 705"/>
            <p:cNvSpPr>
              <a:spLocks noChangeArrowheads="1"/>
            </p:cNvSpPr>
            <p:nvPr/>
          </p:nvSpPr>
          <p:spPr bwMode="auto">
            <a:xfrm>
              <a:off x="5194301" y="330200"/>
              <a:ext cx="49213" cy="36513"/>
            </a:xfrm>
            <a:custGeom>
              <a:gdLst>
                <a:gd fmla="*/ 43745 w 18" name="T0"/>
                <a:gd fmla="*/ 11235 h 13" name="T1"/>
                <a:gd fmla="*/ 46479 w 18" name="T2"/>
                <a:gd fmla="*/ 19661 h 13" name="T3"/>
                <a:gd fmla="*/ 43745 w 18" name="T4"/>
                <a:gd fmla="*/ 30896 h 13" name="T5"/>
                <a:gd fmla="*/ 35543 w 18" name="T6"/>
                <a:gd fmla="*/ 36513 h 13" name="T7"/>
                <a:gd fmla="*/ 24607 w 18" name="T8"/>
                <a:gd fmla="*/ 30896 h 13" name="T9"/>
                <a:gd fmla="*/ 2734 w 18" name="T10"/>
                <a:gd fmla="*/ 16852 h 13" name="T11"/>
                <a:gd fmla="*/ 5468 w 18" name="T12"/>
                <a:gd fmla="*/ 5617 h 13" name="T13"/>
                <a:gd fmla="*/ 32809 w 18" name="T14"/>
                <a:gd fmla="*/ 5617 h 13" name="T15"/>
                <a:gd fmla="*/ 43745 w 18" name="T16"/>
                <a:gd fmla="*/ 11235 h 1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8" name="T27"/>
                <a:gd fmla="*/ 0 h 13" name="T28"/>
                <a:gd fmla="*/ 18 w 18" name="T29"/>
                <a:gd fmla="*/ 13 h 13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" w="18">
                  <a:moveTo>
                    <a:pt x="16" y="4"/>
                  </a:moveTo>
                  <a:cubicBezTo>
                    <a:pt x="17" y="4"/>
                    <a:pt x="18" y="6"/>
                    <a:pt x="17" y="7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3"/>
                    <a:pt x="14" y="13"/>
                    <a:pt x="13" y="1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7" y="11"/>
                    <a:pt x="0" y="7"/>
                    <a:pt x="1" y="6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0"/>
                    <a:pt x="10" y="2"/>
                    <a:pt x="12" y="2"/>
                  </a:cubicBezTo>
                  <a:lnTo>
                    <a:pt x="16" y="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6" name="Freeform 706"/>
            <p:cNvSpPr>
              <a:spLocks noChangeArrowheads="1"/>
            </p:cNvSpPr>
            <p:nvPr/>
          </p:nvSpPr>
          <p:spPr bwMode="auto">
            <a:xfrm>
              <a:off x="5178426" y="322263"/>
              <a:ext cx="49213" cy="41275"/>
            </a:xfrm>
            <a:custGeom>
              <a:gdLst>
                <a:gd fmla="*/ 7938 w 31" name="T0"/>
                <a:gd fmla="*/ 0 h 26" name="T1"/>
                <a:gd fmla="*/ 0 w 31" name="T2"/>
                <a:gd fmla="*/ 25400 h 26" name="T3"/>
                <a:gd fmla="*/ 41275 w 31" name="T4"/>
                <a:gd fmla="*/ 41275 h 26" name="T5"/>
                <a:gd fmla="*/ 49213 w 31" name="T6"/>
                <a:gd fmla="*/ 15875 h 26" name="T7"/>
                <a:gd fmla="*/ 7938 w 31" name="T8"/>
                <a:gd fmla="*/ 0 h 2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1" name="T15"/>
                <a:gd fmla="*/ 0 h 26" name="T16"/>
                <a:gd fmla="*/ 31 w 31" name="T17"/>
                <a:gd fmla="*/ 26 h 2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6" w="31">
                  <a:moveTo>
                    <a:pt x="5" y="0"/>
                  </a:moveTo>
                  <a:lnTo>
                    <a:pt x="0" y="16"/>
                  </a:lnTo>
                  <a:lnTo>
                    <a:pt x="26" y="26"/>
                  </a:lnTo>
                  <a:lnTo>
                    <a:pt x="31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93D4C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7" name="Freeform 707"/>
            <p:cNvSpPr>
              <a:spLocks noChangeArrowheads="1"/>
            </p:cNvSpPr>
            <p:nvPr/>
          </p:nvSpPr>
          <p:spPr bwMode="auto">
            <a:xfrm>
              <a:off x="5184776" y="322263"/>
              <a:ext cx="42863" cy="22225"/>
            </a:xfrm>
            <a:custGeom>
              <a:gdLst>
                <a:gd fmla="*/ 1588 w 27" name="T0"/>
                <a:gd fmla="*/ 0 h 14" name="T1"/>
                <a:gd fmla="*/ 0 w 27" name="T2"/>
                <a:gd fmla="*/ 7938 h 14" name="T3"/>
                <a:gd fmla="*/ 39688 w 27" name="T4"/>
                <a:gd fmla="*/ 22225 h 14" name="T5"/>
                <a:gd fmla="*/ 42863 w 27" name="T6"/>
                <a:gd fmla="*/ 15875 h 14" name="T7"/>
                <a:gd fmla="*/ 1588 w 27" name="T8"/>
                <a:gd fmla="*/ 0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14" name="T16"/>
                <a:gd fmla="*/ 27 w 27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27">
                  <a:moveTo>
                    <a:pt x="1" y="0"/>
                  </a:moveTo>
                  <a:lnTo>
                    <a:pt x="0" y="5"/>
                  </a:lnTo>
                  <a:lnTo>
                    <a:pt x="25" y="14"/>
                  </a:lnTo>
                  <a:lnTo>
                    <a:pt x="27" y="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A213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8" name="Freeform 708"/>
            <p:cNvSpPr>
              <a:spLocks noChangeArrowheads="1"/>
            </p:cNvSpPr>
            <p:nvPr/>
          </p:nvSpPr>
          <p:spPr bwMode="auto">
            <a:xfrm>
              <a:off x="5178426" y="341313"/>
              <a:ext cx="42863" cy="22225"/>
            </a:xfrm>
            <a:custGeom>
              <a:gdLst>
                <a:gd fmla="*/ 3175 w 27" name="T0"/>
                <a:gd fmla="*/ 0 h 14" name="T1"/>
                <a:gd fmla="*/ 0 w 27" name="T2"/>
                <a:gd fmla="*/ 6350 h 14" name="T3"/>
                <a:gd fmla="*/ 41275 w 27" name="T4"/>
                <a:gd fmla="*/ 22225 h 14" name="T5"/>
                <a:gd fmla="*/ 42863 w 27" name="T6"/>
                <a:gd fmla="*/ 14288 h 14" name="T7"/>
                <a:gd fmla="*/ 3175 w 27" name="T8"/>
                <a:gd fmla="*/ 0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7" name="T15"/>
                <a:gd fmla="*/ 0 h 14" name="T16"/>
                <a:gd fmla="*/ 27 w 27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27">
                  <a:moveTo>
                    <a:pt x="2" y="0"/>
                  </a:moveTo>
                  <a:lnTo>
                    <a:pt x="0" y="4"/>
                  </a:lnTo>
                  <a:lnTo>
                    <a:pt x="26" y="14"/>
                  </a:lnTo>
                  <a:lnTo>
                    <a:pt x="27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A2130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49" name="Freeform 709"/>
            <p:cNvSpPr>
              <a:spLocks noChangeArrowheads="1"/>
            </p:cNvSpPr>
            <p:nvPr/>
          </p:nvSpPr>
          <p:spPr bwMode="auto">
            <a:xfrm>
              <a:off x="5186363" y="323850"/>
              <a:ext cx="11113" cy="28575"/>
            </a:xfrm>
            <a:custGeom>
              <a:gdLst>
                <a:gd fmla="*/ 11113 w 7" name="T0"/>
                <a:gd fmla="*/ 3175 h 18" name="T1"/>
                <a:gd fmla="*/ 3175 w 7" name="T2"/>
                <a:gd fmla="*/ 28575 h 18" name="T3"/>
                <a:gd fmla="*/ 0 w 7" name="T4"/>
                <a:gd fmla="*/ 25400 h 18" name="T5"/>
                <a:gd fmla="*/ 11113 w 7" name="T6"/>
                <a:gd fmla="*/ 0 h 18" name="T7"/>
                <a:gd fmla="*/ 11113 w 7" name="T8"/>
                <a:gd fmla="*/ 3175 h 1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18" name="T16"/>
                <a:gd fmla="*/ 7 w 7" name="T17"/>
                <a:gd fmla="*/ 18 h 1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" w="7">
                  <a:moveTo>
                    <a:pt x="7" y="2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7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F5B53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50" name="Freeform 710"/>
            <p:cNvSpPr>
              <a:spLocks noChangeArrowheads="1"/>
            </p:cNvSpPr>
            <p:nvPr/>
          </p:nvSpPr>
          <p:spPr bwMode="auto">
            <a:xfrm>
              <a:off x="5184776" y="323850"/>
              <a:ext cx="9525" cy="25400"/>
            </a:xfrm>
            <a:custGeom>
              <a:gdLst>
                <a:gd fmla="*/ 9525 w 6" name="T0"/>
                <a:gd fmla="*/ 0 h 16" name="T1"/>
                <a:gd fmla="*/ 1588 w 6" name="T2"/>
                <a:gd fmla="*/ 25400 h 16" name="T3"/>
                <a:gd fmla="*/ 0 w 6" name="T4"/>
                <a:gd fmla="*/ 25400 h 16" name="T5"/>
                <a:gd fmla="*/ 7938 w 6" name="T6"/>
                <a:gd fmla="*/ 0 h 16" name="T7"/>
                <a:gd fmla="*/ 9525 w 6" name="T8"/>
                <a:gd fmla="*/ 0 h 1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" name="T15"/>
                <a:gd fmla="*/ 0 h 16" name="T16"/>
                <a:gd fmla="*/ 6 w 6" name="T17"/>
                <a:gd fmla="*/ 16 h 1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6" w="6">
                  <a:moveTo>
                    <a:pt x="6" y="0"/>
                  </a:moveTo>
                  <a:lnTo>
                    <a:pt x="1" y="16"/>
                  </a:lnTo>
                  <a:lnTo>
                    <a:pt x="0" y="16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5B53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51" name="Freeform 711"/>
            <p:cNvSpPr>
              <a:spLocks noChangeArrowheads="1"/>
            </p:cNvSpPr>
            <p:nvPr/>
          </p:nvSpPr>
          <p:spPr bwMode="auto">
            <a:xfrm>
              <a:off x="5181601" y="323850"/>
              <a:ext cx="11113" cy="25400"/>
            </a:xfrm>
            <a:custGeom>
              <a:gdLst>
                <a:gd fmla="*/ 11113 w 7" name="T0"/>
                <a:gd fmla="*/ 0 h 16" name="T1"/>
                <a:gd fmla="*/ 3175 w 7" name="T2"/>
                <a:gd fmla="*/ 25400 h 16" name="T3"/>
                <a:gd fmla="*/ 0 w 7" name="T4"/>
                <a:gd fmla="*/ 25400 h 16" name="T5"/>
                <a:gd fmla="*/ 7938 w 7" name="T6"/>
                <a:gd fmla="*/ 0 h 16" name="T7"/>
                <a:gd fmla="*/ 11113 w 7" name="T8"/>
                <a:gd fmla="*/ 0 h 1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16" name="T16"/>
                <a:gd fmla="*/ 7 w 7" name="T17"/>
                <a:gd fmla="*/ 16 h 1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6" w="7">
                  <a:moveTo>
                    <a:pt x="7" y="0"/>
                  </a:moveTo>
                  <a:lnTo>
                    <a:pt x="2" y="16"/>
                  </a:lnTo>
                  <a:lnTo>
                    <a:pt x="0" y="16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5B53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52" name="Freeform 712"/>
            <p:cNvSpPr>
              <a:spLocks noChangeArrowheads="1"/>
            </p:cNvSpPr>
            <p:nvPr/>
          </p:nvSpPr>
          <p:spPr bwMode="auto">
            <a:xfrm>
              <a:off x="4851401" y="209550"/>
              <a:ext cx="23813" cy="11113"/>
            </a:xfrm>
            <a:custGeom>
              <a:gdLst>
                <a:gd fmla="*/ 0 w 9" name="T0"/>
                <a:gd fmla="*/ 0 h 4" name="T1"/>
                <a:gd fmla="*/ 21167 w 9" name="T2"/>
                <a:gd fmla="*/ 11113 h 4" name="T3"/>
                <a:gd fmla="*/ 23813 w 9" name="T4"/>
                <a:gd fmla="*/ 5557 h 4" name="T5"/>
                <a:gd fmla="*/ 23813 w 9" name="T6"/>
                <a:gd fmla="*/ 2778 h 4" name="T7"/>
                <a:gd fmla="*/ 0 w 9" name="T8"/>
                <a:gd fmla="*/ 0 h 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" name="T15"/>
                <a:gd fmla="*/ 0 h 4" name="T16"/>
                <a:gd fmla="*/ 9 w 9" name="T17"/>
                <a:gd fmla="*/ 4 h 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" w="9">
                  <a:moveTo>
                    <a:pt x="0" y="0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13F66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7DD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文本框 4"/>
          <p:cNvSpPr>
            <a:spLocks noChangeArrowheads="1"/>
          </p:cNvSpPr>
          <p:nvPr/>
        </p:nvSpPr>
        <p:spPr bwMode="auto">
          <a:xfrm>
            <a:off x="4600575" y="323850"/>
            <a:ext cx="29908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报名流程</a:t>
            </a:r>
          </a:p>
        </p:txBody>
      </p:sp>
      <p:grpSp>
        <p:nvGrpSpPr>
          <p:cNvPr id="7171" name="组合 76"/>
          <p:cNvGrpSpPr/>
          <p:nvPr/>
        </p:nvGrpSpPr>
        <p:grpSpPr>
          <a:xfrm>
            <a:off x="885825" y="1804988"/>
            <a:ext cx="2274888" cy="2032000"/>
            <a:chExt cx="2011277" cy="1797617"/>
          </a:xfrm>
        </p:grpSpPr>
        <p:grpSp>
          <p:nvGrpSpPr>
            <p:cNvPr id="7264" name="组合 75"/>
            <p:cNvGrpSpPr/>
            <p:nvPr/>
          </p:nvGrpSpPr>
          <p:grpSpPr>
            <a:xfrm>
              <a:off x="0" y="0"/>
              <a:ext cx="2011277" cy="1797617"/>
              <a:chExt cx="2011277" cy="1797617"/>
            </a:xfrm>
          </p:grpSpPr>
          <p:pic>
            <p:nvPicPr>
              <p:cNvPr id="7276" name="图片 73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 rot="-1048237">
                <a:off x="0" y="0"/>
                <a:ext cx="777366" cy="999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277" name="组合 57"/>
              <p:cNvGrpSpPr/>
              <p:nvPr/>
            </p:nvGrpSpPr>
            <p:grpSpPr>
              <a:xfrm>
                <a:off x="323764" y="392680"/>
                <a:ext cx="1687513" cy="1404937"/>
                <a:chExt cx="1687513" cy="1404937"/>
              </a:xfrm>
            </p:grpSpPr>
            <p:sp>
              <p:nvSpPr>
                <p:cNvPr id="7278" name="Freeform 15"/>
                <p:cNvSpPr>
                  <a:spLocks noChangeArrowheads="1"/>
                </p:cNvSpPr>
                <p:nvPr/>
              </p:nvSpPr>
              <p:spPr bwMode="auto">
                <a:xfrm>
                  <a:off x="595313" y="1144587"/>
                  <a:ext cx="501650" cy="223838"/>
                </a:xfrm>
                <a:custGeom>
                  <a:gdLst>
                    <a:gd fmla="*/ 52805 w 133" name="T0"/>
                    <a:gd fmla="*/ 0 h 59" name="T1"/>
                    <a:gd fmla="*/ 0 w 133" name="T2"/>
                    <a:gd fmla="*/ 223838 h 59" name="T3"/>
                    <a:gd fmla="*/ 501650 w 133" name="T4"/>
                    <a:gd fmla="*/ 223838 h 59" name="T5"/>
                    <a:gd fmla="*/ 448845 w 133" name="T6"/>
                    <a:gd fmla="*/ 0 h 59" name="T7"/>
                    <a:gd fmla="*/ 52805 w 133" name="T8"/>
                    <a:gd fmla="*/ 0 h 59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  <a:gd fmla="*/ 0 w 133" name="T15"/>
                    <a:gd fmla="*/ 0 h 59" name="T16"/>
                    <a:gd fmla="*/ 133 w 133" name="T17"/>
                    <a:gd fmla="*/ 59 h 59" name="T18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T18" l="T15" r="T17" t="T16"/>
                  <a:pathLst>
                    <a:path h="59" w="133">
                      <a:moveTo>
                        <a:pt x="14" y="0"/>
                      </a:moveTo>
                      <a:cubicBezTo>
                        <a:pt x="10" y="20"/>
                        <a:pt x="5" y="39"/>
                        <a:pt x="0" y="59"/>
                      </a:cubicBezTo>
                      <a:cubicBezTo>
                        <a:pt x="44" y="59"/>
                        <a:pt x="89" y="59"/>
                        <a:pt x="133" y="59"/>
                      </a:cubicBezTo>
                      <a:cubicBezTo>
                        <a:pt x="128" y="39"/>
                        <a:pt x="123" y="20"/>
                        <a:pt x="119" y="0"/>
                      </a:cubicBezTo>
                      <a:cubicBezTo>
                        <a:pt x="84" y="0"/>
                        <a:pt x="49" y="0"/>
                        <a:pt x="14" y="0"/>
                      </a:cubicBezTo>
                      <a:close/>
                    </a:path>
                  </a:pathLst>
                </a:custGeom>
                <a:solidFill>
                  <a:srgbClr val="CDD5D8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79" name="Freeform 16"/>
                <p:cNvSpPr>
                  <a:spLocks noChangeArrowheads="1"/>
                </p:cNvSpPr>
                <p:nvPr/>
              </p:nvSpPr>
              <p:spPr bwMode="auto">
                <a:xfrm>
                  <a:off x="538163" y="1363662"/>
                  <a:ext cx="614363" cy="41275"/>
                </a:xfrm>
                <a:custGeom>
                  <a:gdLst>
                    <a:gd fmla="*/ 587979 w 163" name="T0"/>
                    <a:gd fmla="*/ 0 h 11" name="T1"/>
                    <a:gd fmla="*/ 26384 w 163" name="T2"/>
                    <a:gd fmla="*/ 0 h 11" name="T3"/>
                    <a:gd fmla="*/ 0 w 163" name="T4"/>
                    <a:gd fmla="*/ 30018 h 11" name="T5"/>
                    <a:gd fmla="*/ 0 w 163" name="T6"/>
                    <a:gd fmla="*/ 41275 h 11" name="T7"/>
                    <a:gd fmla="*/ 614363 w 163" name="T8"/>
                    <a:gd fmla="*/ 41275 h 11" name="T9"/>
                    <a:gd fmla="*/ 614363 w 163" name="T10"/>
                    <a:gd fmla="*/ 30018 h 11" name="T11"/>
                    <a:gd fmla="*/ 587979 w 163" name="T12"/>
                    <a:gd fmla="*/ 0 h 11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163" name="T21"/>
                    <a:gd fmla="*/ 0 h 11" name="T22"/>
                    <a:gd fmla="*/ 163 w 163" name="T23"/>
                    <a:gd fmla="*/ 11 h 11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11" w="163">
                      <a:moveTo>
                        <a:pt x="156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3" y="0"/>
                        <a:pt x="0" y="3"/>
                        <a:pt x="0" y="8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163" y="11"/>
                        <a:pt x="163" y="11"/>
                        <a:pt x="163" y="11"/>
                      </a:cubicBezTo>
                      <a:cubicBezTo>
                        <a:pt x="163" y="8"/>
                        <a:pt x="163" y="8"/>
                        <a:pt x="163" y="8"/>
                      </a:cubicBezTo>
                      <a:cubicBezTo>
                        <a:pt x="163" y="3"/>
                        <a:pt x="160" y="0"/>
                        <a:pt x="156" y="0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0" name="Freeform 17"/>
                <p:cNvSpPr>
                  <a:spLocks noChangeArrowheads="1"/>
                </p:cNvSpPr>
                <p:nvPr/>
              </p:nvSpPr>
              <p:spPr bwMode="auto">
                <a:xfrm>
                  <a:off x="0" y="1062037"/>
                  <a:ext cx="1687513" cy="161925"/>
                </a:xfrm>
                <a:custGeom>
                  <a:gdLst>
                    <a:gd fmla="*/ 0 w 448" name="T0"/>
                    <a:gd fmla="*/ 0 h 43" name="T1"/>
                    <a:gd fmla="*/ 0 w 448" name="T2"/>
                    <a:gd fmla="*/ 120502 h 43" name="T3"/>
                    <a:gd fmla="*/ 45201 w 448" name="T4"/>
                    <a:gd fmla="*/ 161925 h 43" name="T5"/>
                    <a:gd fmla="*/ 1646079 w 448" name="T6"/>
                    <a:gd fmla="*/ 161925 h 43" name="T7"/>
                    <a:gd fmla="*/ 1687513 w 448" name="T8"/>
                    <a:gd fmla="*/ 120502 h 43" name="T9"/>
                    <a:gd fmla="*/ 1687513 w 448" name="T10"/>
                    <a:gd fmla="*/ 0 h 43" name="T11"/>
                    <a:gd fmla="*/ 0 w 448" name="T12"/>
                    <a:gd fmla="*/ 0 h 43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448" name="T21"/>
                    <a:gd fmla="*/ 0 h 43" name="T22"/>
                    <a:gd fmla="*/ 448 w 448" name="T23"/>
                    <a:gd fmla="*/ 43 h 43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43" w="448">
                      <a:moveTo>
                        <a:pt x="0" y="0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8"/>
                        <a:pt x="5" y="43"/>
                        <a:pt x="12" y="43"/>
                      </a:cubicBezTo>
                      <a:cubicBezTo>
                        <a:pt x="437" y="43"/>
                        <a:pt x="437" y="43"/>
                        <a:pt x="437" y="43"/>
                      </a:cubicBezTo>
                      <a:cubicBezTo>
                        <a:pt x="443" y="43"/>
                        <a:pt x="448" y="38"/>
                        <a:pt x="448" y="32"/>
                      </a:cubicBezTo>
                      <a:cubicBezTo>
                        <a:pt x="448" y="0"/>
                        <a:pt x="448" y="0"/>
                        <a:pt x="448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1" name="Freeform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87513" cy="1062038"/>
                </a:xfrm>
                <a:custGeom>
                  <a:gdLst>
                    <a:gd fmla="*/ 1687513 w 448" name="T0"/>
                    <a:gd fmla="*/ 1062038 h 282" name="T1"/>
                    <a:gd fmla="*/ 1687513 w 448" name="T2"/>
                    <a:gd fmla="*/ 41427 h 282" name="T3"/>
                    <a:gd fmla="*/ 1646079 w 448" name="T4"/>
                    <a:gd fmla="*/ 0 h 282" name="T5"/>
                    <a:gd fmla="*/ 45201 w 448" name="T6"/>
                    <a:gd fmla="*/ 0 h 282" name="T7"/>
                    <a:gd fmla="*/ 0 w 448" name="T8"/>
                    <a:gd fmla="*/ 41427 h 282" name="T9"/>
                    <a:gd fmla="*/ 0 w 448" name="T10"/>
                    <a:gd fmla="*/ 1062038 h 282" name="T11"/>
                    <a:gd fmla="*/ 1687513 w 448" name="T12"/>
                    <a:gd fmla="*/ 1062038 h 282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448" name="T21"/>
                    <a:gd fmla="*/ 0 h 282" name="T22"/>
                    <a:gd fmla="*/ 448 w 448" name="T23"/>
                    <a:gd fmla="*/ 282 h 282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282" w="448">
                      <a:moveTo>
                        <a:pt x="448" y="282"/>
                      </a:moveTo>
                      <a:cubicBezTo>
                        <a:pt x="448" y="11"/>
                        <a:pt x="448" y="11"/>
                        <a:pt x="448" y="11"/>
                      </a:cubicBezTo>
                      <a:cubicBezTo>
                        <a:pt x="448" y="5"/>
                        <a:pt x="443" y="0"/>
                        <a:pt x="437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5"/>
                        <a:pt x="0" y="11"/>
                      </a:cubicBezTo>
                      <a:cubicBezTo>
                        <a:pt x="0" y="282"/>
                        <a:pt x="0" y="282"/>
                        <a:pt x="0" y="282"/>
                      </a:cubicBezTo>
                      <a:cubicBezTo>
                        <a:pt x="448" y="282"/>
                        <a:pt x="448" y="282"/>
                        <a:pt x="448" y="282"/>
                      </a:cubicBezTo>
                    </a:path>
                  </a:pathLst>
                </a:custGeom>
                <a:solidFill>
                  <a:srgbClr val="474F59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2" name="Rectangle 20"/>
                <p:cNvSpPr>
                  <a:spLocks noChangeArrowheads="1"/>
                </p:cNvSpPr>
                <p:nvPr/>
              </p:nvSpPr>
              <p:spPr bwMode="auto">
                <a:xfrm>
                  <a:off x="71438" y="63500"/>
                  <a:ext cx="1547813" cy="9271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eaLnBrk="1" hangingPunct="1"/>
                  <a:endParaRPr altLang="zh-CN" lang="zh-CN">
                    <a:solidFill>
                      <a:srgbClr val="000000"/>
                    </a:solidFill>
                    <a:latin charset="0" panose="020f0502020204030204" pitchFamily="34" typeface="Calibri"/>
                    <a:ea charset="-122" panose="020b0503020204020204" pitchFamily="34" typeface="微软雅黑"/>
                    <a:sym charset="0" panose="020f0502020204030204" pitchFamily="34" typeface="Calibri"/>
                  </a:endParaRPr>
                </a:p>
              </p:txBody>
            </p:sp>
            <p:sp>
              <p:nvSpPr>
                <p:cNvPr id="7283" name="Freeform 22"/>
                <p:cNvSpPr>
                  <a:spLocks noChangeArrowheads="1"/>
                </p:cNvSpPr>
                <p:nvPr/>
              </p:nvSpPr>
              <p:spPr bwMode="auto">
                <a:xfrm>
                  <a:off x="71438" y="63500"/>
                  <a:ext cx="1547813" cy="927100"/>
                </a:xfrm>
                <a:custGeom>
                  <a:gdLst>
                    <a:gd fmla="*/ 0 w 975" name="T0"/>
                    <a:gd fmla="*/ 927100 h 584" name="T1"/>
                    <a:gd fmla="*/ 1547813 w 975" name="T2"/>
                    <a:gd fmla="*/ 0 h 584" name="T3"/>
                    <a:gd fmla="*/ 1547813 w 975" name="T4"/>
                    <a:gd fmla="*/ 927100 h 584" name="T5"/>
                    <a:gd fmla="*/ 0 w 975" name="T6"/>
                    <a:gd fmla="*/ 927100 h 584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  <a:gd fmla="*/ 0 w 975" name="T12"/>
                    <a:gd fmla="*/ 0 h 584" name="T13"/>
                    <a:gd fmla="*/ 975 w 975" name="T14"/>
                    <a:gd fmla="*/ 584 h 584" name="T15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T15" l="T12" r="T14" t="T13"/>
                  <a:pathLst>
                    <a:path h="584" w="975">
                      <a:moveTo>
                        <a:pt x="0" y="584"/>
                      </a:moveTo>
                      <a:lnTo>
                        <a:pt x="975" y="0"/>
                      </a:lnTo>
                      <a:lnTo>
                        <a:pt x="975" y="584"/>
                      </a:lnTo>
                      <a:lnTo>
                        <a:pt x="0" y="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4" name="Freeform 25"/>
                <p:cNvSpPr>
                  <a:spLocks noChangeArrowheads="1"/>
                </p:cNvSpPr>
                <p:nvPr/>
              </p:nvSpPr>
              <p:spPr bwMode="auto">
                <a:xfrm>
                  <a:off x="1050925" y="285750"/>
                  <a:ext cx="19050" cy="136525"/>
                </a:xfrm>
                <a:custGeom>
                  <a:gdLst>
                    <a:gd fmla="*/ 11430 w 5" name="T0"/>
                    <a:gd fmla="*/ 136525 h 36" name="T1"/>
                    <a:gd fmla="*/ 0 w 5" name="T2"/>
                    <a:gd fmla="*/ 128940 h 36" name="T3"/>
                    <a:gd fmla="*/ 0 w 5" name="T4"/>
                    <a:gd fmla="*/ 11377 h 36" name="T5"/>
                    <a:gd fmla="*/ 11430 w 5" name="T6"/>
                    <a:gd fmla="*/ 0 h 36" name="T7"/>
                    <a:gd fmla="*/ 19050 w 5" name="T8"/>
                    <a:gd fmla="*/ 11377 h 36" name="T9"/>
                    <a:gd fmla="*/ 19050 w 5" name="T10"/>
                    <a:gd fmla="*/ 128940 h 36" name="T11"/>
                    <a:gd fmla="*/ 11430 w 5" name="T12"/>
                    <a:gd fmla="*/ 136525 h 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5" name="T21"/>
                    <a:gd fmla="*/ 0 h 36" name="T22"/>
                    <a:gd fmla="*/ 5 w 5" name="T23"/>
                    <a:gd fmla="*/ 36 h 36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6" w="5">
                      <a:moveTo>
                        <a:pt x="3" y="36"/>
                      </a:moveTo>
                      <a:cubicBezTo>
                        <a:pt x="1" y="36"/>
                        <a:pt x="0" y="35"/>
                        <a:pt x="0" y="34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1"/>
                        <a:pt x="1" y="0"/>
                        <a:pt x="3" y="0"/>
                      </a:cubicBezTo>
                      <a:cubicBezTo>
                        <a:pt x="4" y="0"/>
                        <a:pt x="5" y="1"/>
                        <a:pt x="5" y="3"/>
                      </a:cubicBezTo>
                      <a:cubicBezTo>
                        <a:pt x="5" y="34"/>
                        <a:pt x="5" y="34"/>
                        <a:pt x="5" y="34"/>
                      </a:cubicBezTo>
                      <a:cubicBezTo>
                        <a:pt x="5" y="35"/>
                        <a:pt x="4" y="36"/>
                        <a:pt x="3" y="36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5" name="Freeform 26"/>
                <p:cNvSpPr>
                  <a:spLocks noChangeArrowheads="1"/>
                </p:cNvSpPr>
                <p:nvPr/>
              </p:nvSpPr>
              <p:spPr bwMode="auto">
                <a:xfrm>
                  <a:off x="889000" y="379412"/>
                  <a:ext cx="123825" cy="79375"/>
                </a:xfrm>
                <a:custGeom>
                  <a:gdLst>
                    <a:gd fmla="*/ 112568 w 33" name="T0"/>
                    <a:gd fmla="*/ 79375 h 21" name="T1"/>
                    <a:gd fmla="*/ 108816 w 33" name="T2"/>
                    <a:gd fmla="*/ 75595 h 21" name="T3"/>
                    <a:gd fmla="*/ 3752 w 33" name="T4"/>
                    <a:gd fmla="*/ 15119 h 21" name="T5"/>
                    <a:gd fmla="*/ 3752 w 33" name="T6"/>
                    <a:gd fmla="*/ 3780 h 21" name="T7"/>
                    <a:gd fmla="*/ 15009 w 33" name="T8"/>
                    <a:gd fmla="*/ 0 h 21" name="T9"/>
                    <a:gd fmla="*/ 116320 w 33" name="T10"/>
                    <a:gd fmla="*/ 60476 h 21" name="T11"/>
                    <a:gd fmla="*/ 120073 w 33" name="T12"/>
                    <a:gd fmla="*/ 71815 h 21" name="T13"/>
                    <a:gd fmla="*/ 112568 w 33" name="T14"/>
                    <a:gd fmla="*/ 79375 h 21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w 33" name="T24"/>
                    <a:gd fmla="*/ 0 h 21" name="T25"/>
                    <a:gd fmla="*/ 33 w 33" name="T26"/>
                    <a:gd fmla="*/ 21 h 21" name="T27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T27" l="T24" r="T26" t="T25"/>
                  <a:pathLst>
                    <a:path h="21" w="33">
                      <a:moveTo>
                        <a:pt x="30" y="21"/>
                      </a:moveTo>
                      <a:cubicBezTo>
                        <a:pt x="30" y="21"/>
                        <a:pt x="29" y="20"/>
                        <a:pt x="29" y="2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1" y="0"/>
                        <a:pt x="3" y="0"/>
                        <a:pt x="4" y="0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32" y="17"/>
                        <a:pt x="33" y="18"/>
                        <a:pt x="32" y="19"/>
                      </a:cubicBezTo>
                      <a:cubicBezTo>
                        <a:pt x="32" y="20"/>
                        <a:pt x="31" y="21"/>
                        <a:pt x="30" y="21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6" name="Freeform 27"/>
                <p:cNvSpPr>
                  <a:spLocks noChangeArrowheads="1"/>
                </p:cNvSpPr>
                <p:nvPr/>
              </p:nvSpPr>
              <p:spPr bwMode="auto">
                <a:xfrm>
                  <a:off x="889000" y="508000"/>
                  <a:ext cx="123825" cy="76200"/>
                </a:xfrm>
                <a:custGeom>
                  <a:gdLst>
                    <a:gd fmla="*/ 11257 w 33" name="T0"/>
                    <a:gd fmla="*/ 76200 h 20" name="T1"/>
                    <a:gd fmla="*/ 3752 w 33" name="T2"/>
                    <a:gd fmla="*/ 72390 h 20" name="T3"/>
                    <a:gd fmla="*/ 3752 w 33" name="T4"/>
                    <a:gd fmla="*/ 60960 h 20" name="T5"/>
                    <a:gd fmla="*/ 108816 w 33" name="T6"/>
                    <a:gd fmla="*/ 0 h 20" name="T7"/>
                    <a:gd fmla="*/ 120073 w 33" name="T8"/>
                    <a:gd fmla="*/ 3810 h 20" name="T9"/>
                    <a:gd fmla="*/ 116320 w 33" name="T10"/>
                    <a:gd fmla="*/ 15240 h 20" name="T11"/>
                    <a:gd fmla="*/ 15009 w 33" name="T12"/>
                    <a:gd fmla="*/ 76200 h 20" name="T13"/>
                    <a:gd fmla="*/ 11257 w 33" name="T14"/>
                    <a:gd fmla="*/ 76200 h 20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w 33" name="T24"/>
                    <a:gd fmla="*/ 0 h 20" name="T25"/>
                    <a:gd fmla="*/ 33 w 33" name="T26"/>
                    <a:gd fmla="*/ 20 h 20" name="T27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T27" l="T24" r="T26" t="T25"/>
                  <a:pathLst>
                    <a:path h="20" w="33">
                      <a:moveTo>
                        <a:pt x="3" y="20"/>
                      </a:moveTo>
                      <a:cubicBezTo>
                        <a:pt x="2" y="20"/>
                        <a:pt x="1" y="20"/>
                        <a:pt x="1" y="19"/>
                      </a:cubicBezTo>
                      <a:cubicBezTo>
                        <a:pt x="0" y="18"/>
                        <a:pt x="0" y="17"/>
                        <a:pt x="1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30" y="0"/>
                        <a:pt x="31" y="0"/>
                        <a:pt x="32" y="1"/>
                      </a:cubicBezTo>
                      <a:cubicBezTo>
                        <a:pt x="33" y="2"/>
                        <a:pt x="32" y="4"/>
                        <a:pt x="31" y="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4" y="20"/>
                        <a:pt x="3" y="20"/>
                        <a:pt x="3" y="20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7" name="Freeform 28"/>
                <p:cNvSpPr>
                  <a:spLocks noChangeArrowheads="1"/>
                </p:cNvSpPr>
                <p:nvPr/>
              </p:nvSpPr>
              <p:spPr bwMode="auto">
                <a:xfrm>
                  <a:off x="1050925" y="542925"/>
                  <a:ext cx="19050" cy="134938"/>
                </a:xfrm>
                <a:custGeom>
                  <a:gdLst>
                    <a:gd fmla="*/ 11430 w 5" name="T0"/>
                    <a:gd fmla="*/ 134938 h 36" name="T1"/>
                    <a:gd fmla="*/ 0 w 5" name="T2"/>
                    <a:gd fmla="*/ 127441 h 36" name="T3"/>
                    <a:gd fmla="*/ 0 w 5" name="T4"/>
                    <a:gd fmla="*/ 7497 h 36" name="T5"/>
                    <a:gd fmla="*/ 11430 w 5" name="T6"/>
                    <a:gd fmla="*/ 0 h 36" name="T7"/>
                    <a:gd fmla="*/ 19050 w 5" name="T8"/>
                    <a:gd fmla="*/ 7497 h 36" name="T9"/>
                    <a:gd fmla="*/ 19050 w 5" name="T10"/>
                    <a:gd fmla="*/ 127441 h 36" name="T11"/>
                    <a:gd fmla="*/ 11430 w 5" name="T12"/>
                    <a:gd fmla="*/ 134938 h 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5" name="T21"/>
                    <a:gd fmla="*/ 0 h 36" name="T22"/>
                    <a:gd fmla="*/ 5 w 5" name="T23"/>
                    <a:gd fmla="*/ 36 h 36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6" w="5">
                      <a:moveTo>
                        <a:pt x="3" y="36"/>
                      </a:moveTo>
                      <a:cubicBezTo>
                        <a:pt x="1" y="36"/>
                        <a:pt x="0" y="35"/>
                        <a:pt x="0" y="34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0"/>
                        <a:pt x="3" y="0"/>
                      </a:cubicBezTo>
                      <a:cubicBezTo>
                        <a:pt x="4" y="0"/>
                        <a:pt x="5" y="1"/>
                        <a:pt x="5" y="2"/>
                      </a:cubicBezTo>
                      <a:cubicBezTo>
                        <a:pt x="5" y="34"/>
                        <a:pt x="5" y="34"/>
                        <a:pt x="5" y="34"/>
                      </a:cubicBezTo>
                      <a:cubicBezTo>
                        <a:pt x="5" y="35"/>
                        <a:pt x="4" y="36"/>
                        <a:pt x="3" y="36"/>
                      </a:cubicBezTo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8" name="Freeform 29"/>
                <p:cNvSpPr>
                  <a:spLocks noChangeArrowheads="1"/>
                </p:cNvSpPr>
                <p:nvPr/>
              </p:nvSpPr>
              <p:spPr bwMode="auto">
                <a:xfrm>
                  <a:off x="1111250" y="379412"/>
                  <a:ext cx="120650" cy="79375"/>
                </a:xfrm>
                <a:custGeom>
                  <a:gdLst>
                    <a:gd fmla="*/ 7541 w 32" name="T0"/>
                    <a:gd fmla="*/ 79375 h 21" name="T1"/>
                    <a:gd fmla="*/ 0 w 32" name="T2"/>
                    <a:gd fmla="*/ 71815 h 21" name="T3"/>
                    <a:gd fmla="*/ 3770 w 32" name="T4"/>
                    <a:gd fmla="*/ 60476 h 21" name="T5"/>
                    <a:gd fmla="*/ 105569 w 32" name="T6"/>
                    <a:gd fmla="*/ 0 h 21" name="T7"/>
                    <a:gd fmla="*/ 120650 w 32" name="T8"/>
                    <a:gd fmla="*/ 3780 h 21" name="T9"/>
                    <a:gd fmla="*/ 116880 w 32" name="T10"/>
                    <a:gd fmla="*/ 15119 h 21" name="T11"/>
                    <a:gd fmla="*/ 15081 w 32" name="T12"/>
                    <a:gd fmla="*/ 75595 h 21" name="T13"/>
                    <a:gd fmla="*/ 7541 w 32" name="T14"/>
                    <a:gd fmla="*/ 79375 h 21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w 32" name="T24"/>
                    <a:gd fmla="*/ 0 h 21" name="T25"/>
                    <a:gd fmla="*/ 32 w 32" name="T26"/>
                    <a:gd fmla="*/ 21 h 21" name="T27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T27" l="T24" r="T26" t="T25"/>
                  <a:pathLst>
                    <a:path h="21" w="32">
                      <a:moveTo>
                        <a:pt x="2" y="21"/>
                      </a:moveTo>
                      <a:cubicBezTo>
                        <a:pt x="2" y="21"/>
                        <a:pt x="1" y="20"/>
                        <a:pt x="0" y="19"/>
                      </a:cubicBezTo>
                      <a:cubicBezTo>
                        <a:pt x="0" y="18"/>
                        <a:pt x="0" y="17"/>
                        <a:pt x="1" y="16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30" y="0"/>
                        <a:pt x="31" y="0"/>
                        <a:pt x="32" y="1"/>
                      </a:cubicBezTo>
                      <a:cubicBezTo>
                        <a:pt x="32" y="2"/>
                        <a:pt x="32" y="4"/>
                        <a:pt x="31" y="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3" y="20"/>
                        <a:pt x="3" y="21"/>
                        <a:pt x="2" y="21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89" name="Freeform 36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411163" cy="365125"/>
                </a:xfrm>
                <a:custGeom>
                  <a:gdLst>
                    <a:gd fmla="*/ 0 w 259" name="T0"/>
                    <a:gd fmla="*/ 0 h 230" name="T1"/>
                    <a:gd fmla="*/ 0 w 259" name="T2"/>
                    <a:gd fmla="*/ 3175 h 230" name="T3"/>
                    <a:gd fmla="*/ 146050 w 259" name="T4"/>
                    <a:gd fmla="*/ 365125 h 230" name="T5"/>
                    <a:gd fmla="*/ 195263 w 259" name="T6"/>
                    <a:gd fmla="*/ 233363 h 230" name="T7"/>
                    <a:gd fmla="*/ 331788 w 259" name="T8"/>
                    <a:gd fmla="*/ 338138 h 230" name="T9"/>
                    <a:gd fmla="*/ 411163 w 259" name="T10"/>
                    <a:gd fmla="*/ 230188 h 230" name="T11"/>
                    <a:gd fmla="*/ 279400 w 259" name="T12"/>
                    <a:gd fmla="*/ 127000 h 230" name="T13"/>
                    <a:gd fmla="*/ 387350 w 259" name="T14"/>
                    <a:gd fmla="*/ 49213 h 230" name="T15"/>
                    <a:gd fmla="*/ 0 w 259" name="T16"/>
                    <a:gd fmla="*/ 0 h 230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259" name="T27"/>
                    <a:gd fmla="*/ 0 h 230" name="T28"/>
                    <a:gd fmla="*/ 259 w 259" name="T29"/>
                    <a:gd fmla="*/ 230 h 230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230" w="259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92" y="230"/>
                      </a:lnTo>
                      <a:lnTo>
                        <a:pt x="123" y="147"/>
                      </a:lnTo>
                      <a:lnTo>
                        <a:pt x="209" y="213"/>
                      </a:lnTo>
                      <a:lnTo>
                        <a:pt x="259" y="145"/>
                      </a:lnTo>
                      <a:lnTo>
                        <a:pt x="176" y="80"/>
                      </a:lnTo>
                      <a:lnTo>
                        <a:pt x="244" y="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A5D37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90" name="Freeform 37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411163" cy="365125"/>
                </a:xfrm>
                <a:custGeom>
                  <a:gdLst>
                    <a:gd fmla="*/ 0 w 259" name="T0"/>
                    <a:gd fmla="*/ 0 h 230" name="T1"/>
                    <a:gd fmla="*/ 0 w 259" name="T2"/>
                    <a:gd fmla="*/ 3175 h 230" name="T3"/>
                    <a:gd fmla="*/ 146050 w 259" name="T4"/>
                    <a:gd fmla="*/ 365125 h 230" name="T5"/>
                    <a:gd fmla="*/ 195263 w 259" name="T6"/>
                    <a:gd fmla="*/ 233363 h 230" name="T7"/>
                    <a:gd fmla="*/ 331788 w 259" name="T8"/>
                    <a:gd fmla="*/ 338138 h 230" name="T9"/>
                    <a:gd fmla="*/ 411163 w 259" name="T10"/>
                    <a:gd fmla="*/ 230188 h 230" name="T11"/>
                    <a:gd fmla="*/ 279400 w 259" name="T12"/>
                    <a:gd fmla="*/ 127000 h 230" name="T13"/>
                    <a:gd fmla="*/ 387350 w 259" name="T14"/>
                    <a:gd fmla="*/ 49213 h 230" name="T15"/>
                    <a:gd fmla="*/ 0 w 259" name="T16"/>
                    <a:gd fmla="*/ 0 h 230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259" name="T27"/>
                    <a:gd fmla="*/ 0 h 230" name="T28"/>
                    <a:gd fmla="*/ 259 w 259" name="T29"/>
                    <a:gd fmla="*/ 230 h 230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230" w="259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92" y="230"/>
                      </a:lnTo>
                      <a:lnTo>
                        <a:pt x="123" y="147"/>
                      </a:lnTo>
                      <a:lnTo>
                        <a:pt x="209" y="213"/>
                      </a:lnTo>
                      <a:lnTo>
                        <a:pt x="259" y="145"/>
                      </a:lnTo>
                      <a:lnTo>
                        <a:pt x="176" y="80"/>
                      </a:lnTo>
                      <a:lnTo>
                        <a:pt x="244" y="3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91" name="Freeform 38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1" cy="3175"/>
                </a:xfrm>
                <a:custGeom>
                  <a:gdLst>
                    <a:gd fmla="*/ 0 w 1" name="T0"/>
                    <a:gd fmla="*/ 0 h 2" name="T1"/>
                    <a:gd fmla="*/ 0 w 1" name="T2"/>
                    <a:gd fmla="*/ 3175 h 2" name="T3"/>
                    <a:gd fmla="*/ 0 w 1" name="T4"/>
                    <a:gd fmla="*/ 0 h 2" name="T5"/>
                    <a:gd fmla="*/ 0 w 1" name="T6"/>
                    <a:gd fmla="*/ 0 h 2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  <a:gd fmla="*/ 0 w 1" name="T12"/>
                    <a:gd fmla="*/ 0 h 2" name="T13"/>
                    <a:gd fmla="*/ 1 w 1" name="T14"/>
                    <a:gd fmla="*/ 2 h 2" name="T15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T15" l="T12" r="T14" t="T13"/>
                  <a:pathLst>
                    <a:path h="2" w="1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6CACC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92" name="Freeform 39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1" cy="3175"/>
                </a:xfrm>
                <a:custGeom>
                  <a:gdLst>
                    <a:gd fmla="*/ 0 w 1" name="T0"/>
                    <a:gd fmla="*/ 0 h 2" name="T1"/>
                    <a:gd fmla="*/ 0 w 1" name="T2"/>
                    <a:gd fmla="*/ 3175 h 2" name="T3"/>
                    <a:gd fmla="*/ 0 w 1" name="T4"/>
                    <a:gd fmla="*/ 0 h 2" name="T5"/>
                    <a:gd fmla="*/ 0 w 1" name="T6"/>
                    <a:gd fmla="*/ 0 h 2" name="T7"/>
                    <a:gd fmla="*/ 0 60000 65536" name="T8"/>
                    <a:gd fmla="*/ 0 60000 65536" name="T9"/>
                    <a:gd fmla="*/ 0 60000 65536" name="T10"/>
                    <a:gd fmla="*/ 0 60000 65536" name="T11"/>
                    <a:gd fmla="*/ 0 w 1" name="T12"/>
                    <a:gd fmla="*/ 0 h 2" name="T13"/>
                    <a:gd fmla="*/ 1 w 1" name="T14"/>
                    <a:gd fmla="*/ 2 h 2" name="T15"/>
                  </a:gdLst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b="T15" l="T12" r="T14" t="T13"/>
                  <a:pathLst>
                    <a:path h="2" w="1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93" name="Freeform 40"/>
                <p:cNvSpPr>
                  <a:spLocks noChangeArrowheads="1"/>
                </p:cNvSpPr>
                <p:nvPr/>
              </p:nvSpPr>
              <p:spPr bwMode="auto">
                <a:xfrm>
                  <a:off x="1077913" y="496887"/>
                  <a:ext cx="414338" cy="361950"/>
                </a:xfrm>
                <a:custGeom>
                  <a:gdLst>
                    <a:gd fmla="*/ 390525 w 261" name="T0"/>
                    <a:gd fmla="*/ 46038 h 228" name="T1"/>
                    <a:gd fmla="*/ 0 w 261" name="T2"/>
                    <a:gd fmla="*/ 0 h 228" name="T3"/>
                    <a:gd fmla="*/ 150813 w 261" name="T4"/>
                    <a:gd fmla="*/ 361950 h 228" name="T5"/>
                    <a:gd fmla="*/ 198438 w 261" name="T6"/>
                    <a:gd fmla="*/ 233363 h 228" name="T7"/>
                    <a:gd fmla="*/ 334963 w 261" name="T8"/>
                    <a:gd fmla="*/ 334963 h 228" name="T9"/>
                    <a:gd fmla="*/ 414338 w 261" name="T10"/>
                    <a:gd fmla="*/ 230188 h 228" name="T11"/>
                    <a:gd fmla="*/ 282575 w 261" name="T12"/>
                    <a:gd fmla="*/ 128588 h 228" name="T13"/>
                    <a:gd fmla="*/ 390525 w 261" name="T14"/>
                    <a:gd fmla="*/ 46038 h 228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w 261" name="T24"/>
                    <a:gd fmla="*/ 0 h 228" name="T25"/>
                    <a:gd fmla="*/ 261 w 261" name="T26"/>
                    <a:gd fmla="*/ 228 h 228" name="T27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T27" l="T24" r="T26" t="T25"/>
                  <a:pathLst>
                    <a:path h="228" w="261">
                      <a:moveTo>
                        <a:pt x="246" y="29"/>
                      </a:moveTo>
                      <a:lnTo>
                        <a:pt x="0" y="0"/>
                      </a:lnTo>
                      <a:lnTo>
                        <a:pt x="95" y="228"/>
                      </a:lnTo>
                      <a:lnTo>
                        <a:pt x="125" y="147"/>
                      </a:lnTo>
                      <a:lnTo>
                        <a:pt x="211" y="211"/>
                      </a:lnTo>
                      <a:lnTo>
                        <a:pt x="261" y="145"/>
                      </a:lnTo>
                      <a:lnTo>
                        <a:pt x="178" y="81"/>
                      </a:lnTo>
                      <a:lnTo>
                        <a:pt x="246" y="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7294" name="Freeform 41"/>
                <p:cNvSpPr>
                  <a:spLocks noChangeArrowheads="1"/>
                </p:cNvSpPr>
                <p:nvPr/>
              </p:nvSpPr>
              <p:spPr bwMode="auto">
                <a:xfrm>
                  <a:off x="1077913" y="496887"/>
                  <a:ext cx="376238" cy="361950"/>
                </a:xfrm>
                <a:custGeom>
                  <a:gdLst>
                    <a:gd fmla="*/ 3175 w 237" name="T0"/>
                    <a:gd fmla="*/ 0 h 228" name="T1"/>
                    <a:gd fmla="*/ 0 w 237" name="T2"/>
                    <a:gd fmla="*/ 0 h 228" name="T3"/>
                    <a:gd fmla="*/ 150813 w 237" name="T4"/>
                    <a:gd fmla="*/ 361950 h 228" name="T5"/>
                    <a:gd fmla="*/ 198438 w 237" name="T6"/>
                    <a:gd fmla="*/ 233363 h 228" name="T7"/>
                    <a:gd fmla="*/ 334963 w 237" name="T8"/>
                    <a:gd fmla="*/ 334963 h 228" name="T9"/>
                    <a:gd fmla="*/ 376238 w 237" name="T10"/>
                    <a:gd fmla="*/ 282575 h 228" name="T11"/>
                    <a:gd fmla="*/ 3175 w 237" name="T12"/>
                    <a:gd fmla="*/ 0 h 228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237" name="T21"/>
                    <a:gd fmla="*/ 0 h 228" name="T22"/>
                    <a:gd fmla="*/ 237 w 237" name="T23"/>
                    <a:gd fmla="*/ 228 h 228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228" w="236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95" y="228"/>
                      </a:lnTo>
                      <a:lnTo>
                        <a:pt x="125" y="147"/>
                      </a:lnTo>
                      <a:lnTo>
                        <a:pt x="211" y="211"/>
                      </a:lnTo>
                      <a:lnTo>
                        <a:pt x="237" y="178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DCE4E7"/>
                </a:solidFill>
                <a:ln>
                  <a:noFill/>
                </a:ln>
                <a:extLst>
                  <a:ext uri="{91240B29-F687-4F45-9708-019B960494DF}">
                    <a14:hiddenLine cmpd="sng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7265" name="Group 52"/>
            <p:cNvGrpSpPr/>
            <p:nvPr/>
          </p:nvGrpSpPr>
          <p:grpSpPr>
            <a:xfrm flipH="1" rot="20949476">
              <a:off x="480401" y="570249"/>
              <a:ext cx="742959" cy="610087"/>
              <a:chExt cx="794" cy="652"/>
            </a:xfrm>
          </p:grpSpPr>
          <p:sp>
            <p:nvSpPr>
              <p:cNvPr id="7266" name="AutoShape 51"/>
              <p:cNvSpPr>
                <a:spLocks noChangeArrowheads="1" noChangeAspect="1" noTextEdit="1"/>
              </p:cNvSpPr>
              <p:nvPr/>
            </p:nvSpPr>
            <p:spPr bwMode="auto">
              <a:xfrm>
                <a:off x="0" y="0"/>
                <a:ext cx="794" cy="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67" name="Freeform 53"/>
              <p:cNvSpPr>
                <a:spLocks noChangeArrowheads="1"/>
              </p:cNvSpPr>
              <p:nvPr/>
            </p:nvSpPr>
            <p:spPr bwMode="auto">
              <a:xfrm>
                <a:off x="265" y="174"/>
                <a:ext cx="527" cy="478"/>
              </a:xfrm>
              <a:custGeom>
                <a:gdLst>
                  <a:gd fmla="*/ 262 w 221" name="T0"/>
                  <a:gd fmla="*/ 0 h 200" name="T1"/>
                  <a:gd fmla="*/ 527 w 221" name="T2"/>
                  <a:gd fmla="*/ 208 h 200" name="T3"/>
                  <a:gd fmla="*/ 374 w 221" name="T4"/>
                  <a:gd fmla="*/ 397 h 200" name="T5"/>
                  <a:gd fmla="*/ 382 w 221" name="T6"/>
                  <a:gd fmla="*/ 406 h 200" name="T7"/>
                  <a:gd fmla="*/ 453 w 221" name="T8"/>
                  <a:gd fmla="*/ 473 h 200" name="T9"/>
                  <a:gd fmla="*/ 284 w 221" name="T10"/>
                  <a:gd fmla="*/ 416 h 200" name="T11"/>
                  <a:gd fmla="*/ 262 w 221" name="T12"/>
                  <a:gd fmla="*/ 416 h 200" name="T13"/>
                  <a:gd fmla="*/ 0 w 221" name="T14"/>
                  <a:gd fmla="*/ 208 h 200" name="T15"/>
                  <a:gd fmla="*/ 262 w 221" name="T16"/>
                  <a:gd fmla="*/ 0 h 20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21" name="T27"/>
                  <a:gd fmla="*/ 0 h 200" name="T28"/>
                  <a:gd fmla="*/ 221 w 221" name="T29"/>
                  <a:gd fmla="*/ 200 h 20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0" w="221">
                    <a:moveTo>
                      <a:pt x="110" y="0"/>
                    </a:moveTo>
                    <a:cubicBezTo>
                      <a:pt x="171" y="0"/>
                      <a:pt x="221" y="39"/>
                      <a:pt x="221" y="87"/>
                    </a:cubicBezTo>
                    <a:cubicBezTo>
                      <a:pt x="221" y="122"/>
                      <a:pt x="195" y="152"/>
                      <a:pt x="157" y="166"/>
                    </a:cubicBezTo>
                    <a:cubicBezTo>
                      <a:pt x="158" y="167"/>
                      <a:pt x="159" y="169"/>
                      <a:pt x="160" y="170"/>
                    </a:cubicBezTo>
                    <a:cubicBezTo>
                      <a:pt x="167" y="183"/>
                      <a:pt x="178" y="192"/>
                      <a:pt x="190" y="198"/>
                    </a:cubicBezTo>
                    <a:cubicBezTo>
                      <a:pt x="162" y="200"/>
                      <a:pt x="136" y="192"/>
                      <a:pt x="119" y="174"/>
                    </a:cubicBezTo>
                    <a:cubicBezTo>
                      <a:pt x="116" y="174"/>
                      <a:pt x="113" y="174"/>
                      <a:pt x="110" y="174"/>
                    </a:cubicBezTo>
                    <a:cubicBezTo>
                      <a:pt x="49" y="174"/>
                      <a:pt x="0" y="135"/>
                      <a:pt x="0" y="87"/>
                    </a:cubicBezTo>
                    <a:cubicBezTo>
                      <a:pt x="0" y="39"/>
                      <a:pt x="49" y="0"/>
                      <a:pt x="110" y="0"/>
                    </a:cubicBezTo>
                    <a:close/>
                  </a:path>
                </a:pathLst>
              </a:custGeom>
              <a:solidFill>
                <a:srgbClr val="72BCC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68" name="Freeform 54"/>
              <p:cNvSpPr>
                <a:spLocks noChangeArrowheads="1"/>
              </p:cNvSpPr>
              <p:nvPr/>
            </p:nvSpPr>
            <p:spPr bwMode="auto">
              <a:xfrm>
                <a:off x="265" y="174"/>
                <a:ext cx="374" cy="359"/>
              </a:xfrm>
              <a:custGeom>
                <a:gdLst>
                  <a:gd fmla="*/ 81 w 157" name="T0"/>
                  <a:gd fmla="*/ 359 h 150" name="T1"/>
                  <a:gd fmla="*/ 374 w 157" name="T2"/>
                  <a:gd fmla="*/ 120 h 150" name="T3"/>
                  <a:gd fmla="*/ 341 w 157" name="T4"/>
                  <a:gd fmla="*/ 10 h 150" name="T5"/>
                  <a:gd fmla="*/ 262 w 157" name="T6"/>
                  <a:gd fmla="*/ 0 h 150" name="T7"/>
                  <a:gd fmla="*/ 0 w 157" name="T8"/>
                  <a:gd fmla="*/ 208 h 150" name="T9"/>
                  <a:gd fmla="*/ 81 w 157" name="T10"/>
                  <a:gd fmla="*/ 359 h 15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57" name="T18"/>
                  <a:gd fmla="*/ 0 h 150" name="T19"/>
                  <a:gd fmla="*/ 157 w 157" name="T20"/>
                  <a:gd fmla="*/ 150 h 15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50" w="157">
                    <a:moveTo>
                      <a:pt x="34" y="150"/>
                    </a:moveTo>
                    <a:cubicBezTo>
                      <a:pt x="102" y="149"/>
                      <a:pt x="157" y="105"/>
                      <a:pt x="157" y="50"/>
                    </a:cubicBezTo>
                    <a:cubicBezTo>
                      <a:pt x="157" y="33"/>
                      <a:pt x="152" y="18"/>
                      <a:pt x="143" y="4"/>
                    </a:cubicBezTo>
                    <a:cubicBezTo>
                      <a:pt x="132" y="1"/>
                      <a:pt x="121" y="0"/>
                      <a:pt x="110" y="0"/>
                    </a:cubicBezTo>
                    <a:cubicBezTo>
                      <a:pt x="49" y="0"/>
                      <a:pt x="0" y="39"/>
                      <a:pt x="0" y="87"/>
                    </a:cubicBezTo>
                    <a:cubicBezTo>
                      <a:pt x="0" y="112"/>
                      <a:pt x="13" y="134"/>
                      <a:pt x="34" y="150"/>
                    </a:cubicBezTo>
                    <a:close/>
                  </a:path>
                </a:pathLst>
              </a:custGeom>
              <a:solidFill>
                <a:srgbClr val="5F9CA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69" name="Freeform 5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606" cy="550"/>
              </a:xfrm>
              <a:custGeom>
                <a:gdLst>
                  <a:gd fmla="*/ 303 w 254" name="T0"/>
                  <a:gd fmla="*/ 0 h 230" name="T1"/>
                  <a:gd fmla="*/ 0 w 254" name="T2"/>
                  <a:gd fmla="*/ 239 h 230" name="T3"/>
                  <a:gd fmla="*/ 172 w 254" name="T4"/>
                  <a:gd fmla="*/ 457 h 230" name="T5"/>
                  <a:gd fmla="*/ 167 w 254" name="T6"/>
                  <a:gd fmla="*/ 469 h 230" name="T7"/>
                  <a:gd fmla="*/ 84 w 254" name="T8"/>
                  <a:gd fmla="*/ 545 h 230" name="T9"/>
                  <a:gd fmla="*/ 279 w 254" name="T10"/>
                  <a:gd fmla="*/ 478 h 230" name="T11"/>
                  <a:gd fmla="*/ 303 w 254" name="T12"/>
                  <a:gd fmla="*/ 478 h 230" name="T13"/>
                  <a:gd fmla="*/ 606 w 254" name="T14"/>
                  <a:gd fmla="*/ 239 h 230" name="T15"/>
                  <a:gd fmla="*/ 303 w 254" name="T16"/>
                  <a:gd fmla="*/ 0 h 23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54" name="T27"/>
                  <a:gd fmla="*/ 0 h 230" name="T28"/>
                  <a:gd fmla="*/ 254 w 254" name="T29"/>
                  <a:gd fmla="*/ 230 h 23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30" w="254">
                    <a:moveTo>
                      <a:pt x="127" y="0"/>
                    </a:moveTo>
                    <a:cubicBezTo>
                      <a:pt x="57" y="0"/>
                      <a:pt x="0" y="45"/>
                      <a:pt x="0" y="100"/>
                    </a:cubicBezTo>
                    <a:cubicBezTo>
                      <a:pt x="0" y="140"/>
                      <a:pt x="30" y="175"/>
                      <a:pt x="72" y="191"/>
                    </a:cubicBezTo>
                    <a:cubicBezTo>
                      <a:pt x="72" y="192"/>
                      <a:pt x="71" y="194"/>
                      <a:pt x="70" y="196"/>
                    </a:cubicBezTo>
                    <a:cubicBezTo>
                      <a:pt x="61" y="210"/>
                      <a:pt x="49" y="221"/>
                      <a:pt x="35" y="228"/>
                    </a:cubicBezTo>
                    <a:cubicBezTo>
                      <a:pt x="67" y="230"/>
                      <a:pt x="97" y="220"/>
                      <a:pt x="117" y="200"/>
                    </a:cubicBezTo>
                    <a:cubicBezTo>
                      <a:pt x="120" y="200"/>
                      <a:pt x="123" y="200"/>
                      <a:pt x="127" y="200"/>
                    </a:cubicBezTo>
                    <a:cubicBezTo>
                      <a:pt x="197" y="200"/>
                      <a:pt x="254" y="156"/>
                      <a:pt x="254" y="100"/>
                    </a:cubicBezTo>
                    <a:cubicBezTo>
                      <a:pt x="254" y="45"/>
                      <a:pt x="197" y="0"/>
                      <a:pt x="127" y="0"/>
                    </a:cubicBezTo>
                    <a:close/>
                  </a:path>
                </a:pathLst>
              </a:custGeom>
              <a:solidFill>
                <a:srgbClr val="1EC86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70" name="Oval 57"/>
              <p:cNvSpPr>
                <a:spLocks noChangeArrowheads="1"/>
              </p:cNvSpPr>
              <p:nvPr/>
            </p:nvSpPr>
            <p:spPr bwMode="auto">
              <a:xfrm>
                <a:off x="131" y="203"/>
                <a:ext cx="84" cy="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7271" name="Oval 58"/>
              <p:cNvSpPr>
                <a:spLocks noChangeArrowheads="1"/>
              </p:cNvSpPr>
              <p:nvPr/>
            </p:nvSpPr>
            <p:spPr bwMode="auto">
              <a:xfrm>
                <a:off x="260" y="203"/>
                <a:ext cx="86" cy="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7272" name="Oval 59"/>
              <p:cNvSpPr>
                <a:spLocks noChangeArrowheads="1"/>
              </p:cNvSpPr>
              <p:nvPr/>
            </p:nvSpPr>
            <p:spPr bwMode="auto">
              <a:xfrm>
                <a:off x="391" y="203"/>
                <a:ext cx="83" cy="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7273" name="Freeform 60"/>
              <p:cNvSpPr>
                <a:spLocks noChangeArrowheads="1"/>
              </p:cNvSpPr>
              <p:nvPr/>
            </p:nvSpPr>
            <p:spPr bwMode="auto">
              <a:xfrm>
                <a:off x="131" y="203"/>
                <a:ext cx="84" cy="41"/>
              </a:xfrm>
              <a:custGeom>
                <a:gdLst>
                  <a:gd fmla="*/ 0 w 35" name="T0"/>
                  <a:gd fmla="*/ 41 h 17" name="T1"/>
                  <a:gd fmla="*/ 84 w 35" name="T2"/>
                  <a:gd fmla="*/ 41 h 17" name="T3"/>
                  <a:gd fmla="*/ 41 w 35" name="T4"/>
                  <a:gd fmla="*/ 0 h 17" name="T5"/>
                  <a:gd fmla="*/ 0 w 35" name="T6"/>
                  <a:gd fmla="*/ 41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5" name="T12"/>
                  <a:gd fmla="*/ 0 h 17" name="T13"/>
                  <a:gd fmla="*/ 35 w 35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35">
                    <a:moveTo>
                      <a:pt x="0" y="17"/>
                    </a:moveTo>
                    <a:cubicBezTo>
                      <a:pt x="35" y="17"/>
                      <a:pt x="35" y="17"/>
                      <a:pt x="35" y="17"/>
                    </a:cubicBezTo>
                    <a:cubicBezTo>
                      <a:pt x="34" y="8"/>
                      <a:pt x="27" y="0"/>
                      <a:pt x="17" y="0"/>
                    </a:cubicBezTo>
                    <a:cubicBezTo>
                      <a:pt x="8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74" name="Freeform 61"/>
              <p:cNvSpPr>
                <a:spLocks noChangeArrowheads="1"/>
              </p:cNvSpPr>
              <p:nvPr/>
            </p:nvSpPr>
            <p:spPr bwMode="auto">
              <a:xfrm>
                <a:off x="260" y="203"/>
                <a:ext cx="86" cy="41"/>
              </a:xfrm>
              <a:custGeom>
                <a:gdLst>
                  <a:gd fmla="*/ 0 w 36" name="T0"/>
                  <a:gd fmla="*/ 41 h 17" name="T1"/>
                  <a:gd fmla="*/ 86 w 36" name="T2"/>
                  <a:gd fmla="*/ 41 h 17" name="T3"/>
                  <a:gd fmla="*/ 43 w 36" name="T4"/>
                  <a:gd fmla="*/ 0 h 17" name="T5"/>
                  <a:gd fmla="*/ 0 w 36" name="T6"/>
                  <a:gd fmla="*/ 41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17" name="T13"/>
                  <a:gd fmla="*/ 36 w 36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36">
                    <a:moveTo>
                      <a:pt x="0" y="17"/>
                    </a:moveTo>
                    <a:cubicBezTo>
                      <a:pt x="36" y="17"/>
                      <a:pt x="36" y="17"/>
                      <a:pt x="36" y="17"/>
                    </a:cubicBezTo>
                    <a:cubicBezTo>
                      <a:pt x="35" y="8"/>
                      <a:pt x="27" y="0"/>
                      <a:pt x="18" y="0"/>
                    </a:cubicBezTo>
                    <a:cubicBezTo>
                      <a:pt x="9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75" name="Freeform 62"/>
              <p:cNvSpPr>
                <a:spLocks noChangeArrowheads="1"/>
              </p:cNvSpPr>
              <p:nvPr/>
            </p:nvSpPr>
            <p:spPr bwMode="auto">
              <a:xfrm>
                <a:off x="391" y="203"/>
                <a:ext cx="83" cy="41"/>
              </a:xfrm>
              <a:custGeom>
                <a:gdLst>
                  <a:gd fmla="*/ 0 w 35" name="T0"/>
                  <a:gd fmla="*/ 41 h 17" name="T1"/>
                  <a:gd fmla="*/ 83 w 35" name="T2"/>
                  <a:gd fmla="*/ 41 h 17" name="T3"/>
                  <a:gd fmla="*/ 43 w 35" name="T4"/>
                  <a:gd fmla="*/ 0 h 17" name="T5"/>
                  <a:gd fmla="*/ 0 w 35" name="T6"/>
                  <a:gd fmla="*/ 41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5" name="T12"/>
                  <a:gd fmla="*/ 0 h 17" name="T13"/>
                  <a:gd fmla="*/ 35 w 35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35">
                    <a:moveTo>
                      <a:pt x="0" y="17"/>
                    </a:moveTo>
                    <a:cubicBezTo>
                      <a:pt x="35" y="17"/>
                      <a:pt x="35" y="17"/>
                      <a:pt x="35" y="17"/>
                    </a:cubicBezTo>
                    <a:cubicBezTo>
                      <a:pt x="35" y="8"/>
                      <a:pt x="27" y="0"/>
                      <a:pt x="18" y="0"/>
                    </a:cubicBezTo>
                    <a:cubicBezTo>
                      <a:pt x="8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sp>
        <p:nvSpPr>
          <p:cNvPr id="7172" name="文本框 74"/>
          <p:cNvSpPr>
            <a:spLocks noChangeArrowheads="1"/>
          </p:cNvSpPr>
          <p:nvPr/>
        </p:nvSpPr>
        <p:spPr bwMode="auto">
          <a:xfrm>
            <a:off x="1171575" y="4533900"/>
            <a:ext cx="229743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-285750" marL="2857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en-US" lang="zh-CN">
                <a:solidFill>
                  <a:srgbClr val="1F3864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现场报名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en-US" lang="zh-CN">
                <a:solidFill>
                  <a:srgbClr val="1F3864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官微，公众号报名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en-US" lang="zh-CN">
                <a:solidFill>
                  <a:srgbClr val="1F3864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领取报名表报名</a:t>
            </a:r>
          </a:p>
        </p:txBody>
      </p:sp>
      <p:grpSp>
        <p:nvGrpSpPr>
          <p:cNvPr id="7173" name="组合 150"/>
          <p:cNvGrpSpPr/>
          <p:nvPr/>
        </p:nvGrpSpPr>
        <p:grpSpPr>
          <a:xfrm>
            <a:off x="4768850" y="2220913"/>
            <a:ext cx="2654300" cy="1606550"/>
            <a:chExt cx="2632075" cy="1593851"/>
          </a:xfrm>
        </p:grpSpPr>
        <p:sp>
          <p:nvSpPr>
            <p:cNvPr id="7196" name="Freeform 66"/>
            <p:cNvSpPr>
              <a:spLocks noChangeArrowheads="1"/>
            </p:cNvSpPr>
            <p:nvPr/>
          </p:nvSpPr>
          <p:spPr bwMode="auto">
            <a:xfrm>
              <a:off x="828675" y="0"/>
              <a:ext cx="941388" cy="31750"/>
            </a:xfrm>
            <a:custGeom>
              <a:gdLst>
                <a:gd fmla="*/ 926326 w 250" name="T0"/>
                <a:gd fmla="*/ 31750 h 8" name="T1"/>
                <a:gd fmla="*/ 15062 w 250" name="T2"/>
                <a:gd fmla="*/ 31750 h 8" name="T3"/>
                <a:gd fmla="*/ 0 w 250" name="T4"/>
                <a:gd fmla="*/ 15875 h 8" name="T5"/>
                <a:gd fmla="*/ 15062 w 250" name="T6"/>
                <a:gd fmla="*/ 0 h 8" name="T7"/>
                <a:gd fmla="*/ 926326 w 250" name="T8"/>
                <a:gd fmla="*/ 0 h 8" name="T9"/>
                <a:gd fmla="*/ 941388 w 250" name="T10"/>
                <a:gd fmla="*/ 15875 h 8" name="T11"/>
                <a:gd fmla="*/ 926326 w 250" name="T12"/>
                <a:gd fmla="*/ 31750 h 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50" name="T21"/>
                <a:gd fmla="*/ 0 h 8" name="T22"/>
                <a:gd fmla="*/ 250 w 250" name="T23"/>
                <a:gd fmla="*/ 8 h 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" w="250">
                  <a:moveTo>
                    <a:pt x="24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49" y="0"/>
                    <a:pt x="250" y="2"/>
                    <a:pt x="250" y="4"/>
                  </a:cubicBezTo>
                  <a:cubicBezTo>
                    <a:pt x="250" y="6"/>
                    <a:pt x="249" y="8"/>
                    <a:pt x="246" y="8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7" name="Freeform 67"/>
            <p:cNvSpPr>
              <a:spLocks noChangeArrowheads="1"/>
            </p:cNvSpPr>
            <p:nvPr/>
          </p:nvSpPr>
          <p:spPr bwMode="auto">
            <a:xfrm>
              <a:off x="828675" y="155575"/>
              <a:ext cx="941388" cy="30163"/>
            </a:xfrm>
            <a:custGeom>
              <a:gdLst>
                <a:gd fmla="*/ 926326 w 250" name="T0"/>
                <a:gd fmla="*/ 30163 h 8" name="T1"/>
                <a:gd fmla="*/ 15062 w 250" name="T2"/>
                <a:gd fmla="*/ 30163 h 8" name="T3"/>
                <a:gd fmla="*/ 0 w 250" name="T4"/>
                <a:gd fmla="*/ 15082 h 8" name="T5"/>
                <a:gd fmla="*/ 15062 w 250" name="T6"/>
                <a:gd fmla="*/ 0 h 8" name="T7"/>
                <a:gd fmla="*/ 926326 w 250" name="T8"/>
                <a:gd fmla="*/ 0 h 8" name="T9"/>
                <a:gd fmla="*/ 941388 w 250" name="T10"/>
                <a:gd fmla="*/ 15082 h 8" name="T11"/>
                <a:gd fmla="*/ 926326 w 250" name="T12"/>
                <a:gd fmla="*/ 30163 h 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50" name="T21"/>
                <a:gd fmla="*/ 0 h 8" name="T22"/>
                <a:gd fmla="*/ 250 w 250" name="T23"/>
                <a:gd fmla="*/ 8 h 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" w="250">
                  <a:moveTo>
                    <a:pt x="24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49" y="0"/>
                    <a:pt x="250" y="2"/>
                    <a:pt x="250" y="4"/>
                  </a:cubicBezTo>
                  <a:cubicBezTo>
                    <a:pt x="250" y="6"/>
                    <a:pt x="249" y="8"/>
                    <a:pt x="246" y="8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8" name="Freeform 68"/>
            <p:cNvSpPr>
              <a:spLocks noChangeArrowheads="1"/>
            </p:cNvSpPr>
            <p:nvPr/>
          </p:nvSpPr>
          <p:spPr bwMode="auto">
            <a:xfrm>
              <a:off x="584200" y="309563"/>
              <a:ext cx="1185863" cy="31750"/>
            </a:xfrm>
            <a:custGeom>
              <a:gdLst>
                <a:gd fmla="*/ 1170804 w 315" name="T0"/>
                <a:gd fmla="*/ 31750 h 8" name="T1"/>
                <a:gd fmla="*/ 15059 w 315" name="T2"/>
                <a:gd fmla="*/ 31750 h 8" name="T3"/>
                <a:gd fmla="*/ 0 w 315" name="T4"/>
                <a:gd fmla="*/ 15875 h 8" name="T5"/>
                <a:gd fmla="*/ 15059 w 315" name="T6"/>
                <a:gd fmla="*/ 0 h 8" name="T7"/>
                <a:gd fmla="*/ 1170804 w 315" name="T8"/>
                <a:gd fmla="*/ 0 h 8" name="T9"/>
                <a:gd fmla="*/ 1185863 w 315" name="T10"/>
                <a:gd fmla="*/ 15875 h 8" name="T11"/>
                <a:gd fmla="*/ 1170804 w 315" name="T12"/>
                <a:gd fmla="*/ 31750 h 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15" name="T21"/>
                <a:gd fmla="*/ 0 h 8" name="T22"/>
                <a:gd fmla="*/ 315 w 315" name="T23"/>
                <a:gd fmla="*/ 8 h 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" w="315">
                  <a:moveTo>
                    <a:pt x="31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4" y="0"/>
                    <a:pt x="315" y="2"/>
                    <a:pt x="315" y="4"/>
                  </a:cubicBezTo>
                  <a:cubicBezTo>
                    <a:pt x="315" y="6"/>
                    <a:pt x="314" y="8"/>
                    <a:pt x="311" y="8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9" name="Freeform 69"/>
            <p:cNvSpPr>
              <a:spLocks noChangeArrowheads="1"/>
            </p:cNvSpPr>
            <p:nvPr/>
          </p:nvSpPr>
          <p:spPr bwMode="auto">
            <a:xfrm>
              <a:off x="584200" y="461963"/>
              <a:ext cx="1185863" cy="30163"/>
            </a:xfrm>
            <a:custGeom>
              <a:gdLst>
                <a:gd fmla="*/ 1170804 w 315" name="T0"/>
                <a:gd fmla="*/ 30163 h 8" name="T1"/>
                <a:gd fmla="*/ 15059 w 315" name="T2"/>
                <a:gd fmla="*/ 30163 h 8" name="T3"/>
                <a:gd fmla="*/ 0 w 315" name="T4"/>
                <a:gd fmla="*/ 15082 h 8" name="T5"/>
                <a:gd fmla="*/ 15059 w 315" name="T6"/>
                <a:gd fmla="*/ 0 h 8" name="T7"/>
                <a:gd fmla="*/ 1170804 w 315" name="T8"/>
                <a:gd fmla="*/ 0 h 8" name="T9"/>
                <a:gd fmla="*/ 1185863 w 315" name="T10"/>
                <a:gd fmla="*/ 15082 h 8" name="T11"/>
                <a:gd fmla="*/ 1170804 w 315" name="T12"/>
                <a:gd fmla="*/ 30163 h 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15" name="T21"/>
                <a:gd fmla="*/ 0 h 8" name="T22"/>
                <a:gd fmla="*/ 315 w 315" name="T23"/>
                <a:gd fmla="*/ 8 h 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" w="315">
                  <a:moveTo>
                    <a:pt x="31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4" y="0"/>
                    <a:pt x="315" y="2"/>
                    <a:pt x="315" y="4"/>
                  </a:cubicBezTo>
                  <a:cubicBezTo>
                    <a:pt x="315" y="6"/>
                    <a:pt x="314" y="8"/>
                    <a:pt x="311" y="8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0" name="Freeform 70"/>
            <p:cNvSpPr>
              <a:spLocks noChangeArrowheads="1"/>
            </p:cNvSpPr>
            <p:nvPr/>
          </p:nvSpPr>
          <p:spPr bwMode="auto">
            <a:xfrm>
              <a:off x="581025" y="0"/>
              <a:ext cx="192088" cy="223838"/>
            </a:xfrm>
            <a:custGeom>
              <a:gdLst>
                <a:gd fmla="*/ 173256 w 51" name="T0"/>
                <a:gd fmla="*/ 223838 h 59" name="T1"/>
                <a:gd fmla="*/ 161957 w 51" name="T2"/>
                <a:gd fmla="*/ 212456 h 59" name="T3"/>
                <a:gd fmla="*/ 97927 w 51" name="T4"/>
                <a:gd fmla="*/ 56908 h 59" name="T5"/>
                <a:gd fmla="*/ 30131 w 51" name="T6"/>
                <a:gd fmla="*/ 212456 h 59" name="T7"/>
                <a:gd fmla="*/ 11299 w 51" name="T8"/>
                <a:gd fmla="*/ 223838 h 59" name="T9"/>
                <a:gd fmla="*/ 3766 w 51" name="T10"/>
                <a:gd fmla="*/ 204869 h 59" name="T11"/>
                <a:gd fmla="*/ 82861 w 51" name="T12"/>
                <a:gd fmla="*/ 11382 h 59" name="T13"/>
                <a:gd fmla="*/ 97927 w 51" name="T14"/>
                <a:gd fmla="*/ 0 h 59" name="T15"/>
                <a:gd fmla="*/ 109227 w 51" name="T16"/>
                <a:gd fmla="*/ 11382 h 59" name="T17"/>
                <a:gd fmla="*/ 188322 w 51" name="T18"/>
                <a:gd fmla="*/ 204869 h 59" name="T19"/>
                <a:gd fmla="*/ 180789 w 51" name="T20"/>
                <a:gd fmla="*/ 223838 h 59" name="T21"/>
                <a:gd fmla="*/ 173256 w 51" name="T22"/>
                <a:gd fmla="*/ 223838 h 59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51" name="T36"/>
                <a:gd fmla="*/ 0 h 59" name="T37"/>
                <a:gd fmla="*/ 51 w 51" name="T38"/>
                <a:gd fmla="*/ 59 h 59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59" w="51">
                  <a:moveTo>
                    <a:pt x="46" y="59"/>
                  </a:moveTo>
                  <a:cubicBezTo>
                    <a:pt x="45" y="59"/>
                    <a:pt x="43" y="58"/>
                    <a:pt x="43" y="56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8" y="58"/>
                    <a:pt x="5" y="59"/>
                    <a:pt x="3" y="59"/>
                  </a:cubicBezTo>
                  <a:cubicBezTo>
                    <a:pt x="1" y="58"/>
                    <a:pt x="0" y="56"/>
                    <a:pt x="1" y="54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7" y="0"/>
                    <a:pt x="29" y="1"/>
                    <a:pt x="29" y="3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1" y="56"/>
                    <a:pt x="50" y="58"/>
                    <a:pt x="48" y="59"/>
                  </a:cubicBezTo>
                  <a:cubicBezTo>
                    <a:pt x="47" y="59"/>
                    <a:pt x="47" y="59"/>
                    <a:pt x="46" y="59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1" name="Freeform 71"/>
            <p:cNvSpPr>
              <a:spLocks noChangeArrowheads="1"/>
            </p:cNvSpPr>
            <p:nvPr/>
          </p:nvSpPr>
          <p:spPr bwMode="auto">
            <a:xfrm>
              <a:off x="606425" y="155575"/>
              <a:ext cx="131763" cy="30163"/>
            </a:xfrm>
            <a:custGeom>
              <a:gdLst>
                <a:gd fmla="*/ 116704 w 35" name="T0"/>
                <a:gd fmla="*/ 30163 h 8" name="T1"/>
                <a:gd fmla="*/ 15059 w 35" name="T2"/>
                <a:gd fmla="*/ 30163 h 8" name="T3"/>
                <a:gd fmla="*/ 0 w 35" name="T4"/>
                <a:gd fmla="*/ 15082 h 8" name="T5"/>
                <a:gd fmla="*/ 15059 w 35" name="T6"/>
                <a:gd fmla="*/ 0 h 8" name="T7"/>
                <a:gd fmla="*/ 116704 w 35" name="T8"/>
                <a:gd fmla="*/ 0 h 8" name="T9"/>
                <a:gd fmla="*/ 131763 w 35" name="T10"/>
                <a:gd fmla="*/ 15082 h 8" name="T11"/>
                <a:gd fmla="*/ 116704 w 35" name="T12"/>
                <a:gd fmla="*/ 30163 h 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5" name="T21"/>
                <a:gd fmla="*/ 0 h 8" name="T22"/>
                <a:gd fmla="*/ 35 w 35" name="T23"/>
                <a:gd fmla="*/ 8 h 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8" w="35">
                  <a:moveTo>
                    <a:pt x="3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3" y="0"/>
                    <a:pt x="35" y="2"/>
                    <a:pt x="35" y="4"/>
                  </a:cubicBezTo>
                  <a:cubicBezTo>
                    <a:pt x="35" y="6"/>
                    <a:pt x="33" y="8"/>
                    <a:pt x="31" y="8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2" name="Freeform 72"/>
            <p:cNvSpPr>
              <a:spLocks noChangeArrowheads="1"/>
            </p:cNvSpPr>
            <p:nvPr/>
          </p:nvSpPr>
          <p:spPr bwMode="auto">
            <a:xfrm>
              <a:off x="568325" y="465138"/>
              <a:ext cx="1100138" cy="1000125"/>
            </a:xfrm>
            <a:custGeom>
              <a:gdLst>
                <a:gd fmla="*/ 550069 w 292" name="T0"/>
                <a:gd fmla="*/ 0 h 265" name="T1"/>
                <a:gd fmla="*/ 0 w 292" name="T2"/>
                <a:gd fmla="*/ 434017 h 265" name="T3"/>
                <a:gd fmla="*/ 316478 w 292" name="T4"/>
                <a:gd fmla="*/ 826518 h 265" name="T5"/>
                <a:gd fmla="*/ 305175 w 292" name="T6"/>
                <a:gd fmla="*/ 849163 h 265" name="T7"/>
                <a:gd fmla="*/ 150704 w 292" name="T8"/>
                <a:gd fmla="*/ 988803 h 265" name="T9"/>
                <a:gd fmla="*/ 508625 w 292" name="T10"/>
                <a:gd fmla="*/ 868033 h 265" name="T11"/>
                <a:gd fmla="*/ 550069 w 292" name="T12"/>
                <a:gd fmla="*/ 871807 h 265" name="T13"/>
                <a:gd fmla="*/ 1100138 w 292" name="T14"/>
                <a:gd fmla="*/ 434017 h 265" name="T15"/>
                <a:gd fmla="*/ 550069 w 292" name="T16"/>
                <a:gd fmla="*/ 0 h 26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92" name="T27"/>
                <a:gd fmla="*/ 0 h 265" name="T28"/>
                <a:gd fmla="*/ 292 w 292" name="T29"/>
                <a:gd fmla="*/ 265 h 26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65" w="292">
                  <a:moveTo>
                    <a:pt x="146" y="0"/>
                  </a:moveTo>
                  <a:cubicBezTo>
                    <a:pt x="66" y="0"/>
                    <a:pt x="0" y="52"/>
                    <a:pt x="0" y="115"/>
                  </a:cubicBezTo>
                  <a:cubicBezTo>
                    <a:pt x="0" y="161"/>
                    <a:pt x="34" y="201"/>
                    <a:pt x="84" y="219"/>
                  </a:cubicBezTo>
                  <a:cubicBezTo>
                    <a:pt x="83" y="221"/>
                    <a:pt x="82" y="223"/>
                    <a:pt x="81" y="225"/>
                  </a:cubicBezTo>
                  <a:cubicBezTo>
                    <a:pt x="71" y="242"/>
                    <a:pt x="57" y="254"/>
                    <a:pt x="40" y="262"/>
                  </a:cubicBezTo>
                  <a:cubicBezTo>
                    <a:pt x="78" y="265"/>
                    <a:pt x="112" y="254"/>
                    <a:pt x="135" y="230"/>
                  </a:cubicBezTo>
                  <a:cubicBezTo>
                    <a:pt x="139" y="230"/>
                    <a:pt x="142" y="231"/>
                    <a:pt x="146" y="231"/>
                  </a:cubicBezTo>
                  <a:cubicBezTo>
                    <a:pt x="227" y="231"/>
                    <a:pt x="292" y="179"/>
                    <a:pt x="292" y="115"/>
                  </a:cubicBezTo>
                  <a:cubicBezTo>
                    <a:pt x="292" y="52"/>
                    <a:pt x="227" y="0"/>
                    <a:pt x="146" y="0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3" name="Freeform 73"/>
            <p:cNvSpPr>
              <a:spLocks noChangeArrowheads="1"/>
            </p:cNvSpPr>
            <p:nvPr/>
          </p:nvSpPr>
          <p:spPr bwMode="auto">
            <a:xfrm>
              <a:off x="885825" y="465138"/>
              <a:ext cx="782638" cy="750888"/>
            </a:xfrm>
            <a:custGeom>
              <a:gdLst>
                <a:gd fmla="*/ 613317 w 208" name="T0"/>
                <a:gd fmla="*/ 750888 h 199" name="T1"/>
                <a:gd fmla="*/ 0 w 208" name="T2"/>
                <a:gd fmla="*/ 252812 h 199" name="T3"/>
                <a:gd fmla="*/ 71491 w 208" name="T4"/>
                <a:gd fmla="*/ 18867 h 199" name="T5"/>
                <a:gd fmla="*/ 233286 w 208" name="T6"/>
                <a:gd fmla="*/ 0 h 199" name="T7"/>
                <a:gd fmla="*/ 782638 w 208" name="T8"/>
                <a:gd fmla="*/ 433930 h 199" name="T9"/>
                <a:gd fmla="*/ 613317 w 208" name="T10"/>
                <a:gd fmla="*/ 750888 h 19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08" name="T18"/>
                <a:gd fmla="*/ 0 h 199" name="T19"/>
                <a:gd fmla="*/ 208 w 208" name="T20"/>
                <a:gd fmla="*/ 199 h 19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99" w="208">
                  <a:moveTo>
                    <a:pt x="163" y="199"/>
                  </a:moveTo>
                  <a:cubicBezTo>
                    <a:pt x="72" y="197"/>
                    <a:pt x="0" y="139"/>
                    <a:pt x="0" y="67"/>
                  </a:cubicBezTo>
                  <a:cubicBezTo>
                    <a:pt x="0" y="45"/>
                    <a:pt x="7" y="24"/>
                    <a:pt x="19" y="5"/>
                  </a:cubicBezTo>
                  <a:cubicBezTo>
                    <a:pt x="33" y="2"/>
                    <a:pt x="47" y="0"/>
                    <a:pt x="62" y="0"/>
                  </a:cubicBezTo>
                  <a:cubicBezTo>
                    <a:pt x="143" y="0"/>
                    <a:pt x="208" y="52"/>
                    <a:pt x="208" y="115"/>
                  </a:cubicBezTo>
                  <a:cubicBezTo>
                    <a:pt x="208" y="148"/>
                    <a:pt x="191" y="178"/>
                    <a:pt x="163" y="199"/>
                  </a:cubicBezTo>
                  <a:close/>
                </a:path>
              </a:pathLst>
            </a:custGeom>
            <a:solidFill>
              <a:srgbClr val="474F5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4" name="Freeform 74"/>
            <p:cNvSpPr>
              <a:spLocks noChangeArrowheads="1"/>
            </p:cNvSpPr>
            <p:nvPr/>
          </p:nvSpPr>
          <p:spPr bwMode="auto">
            <a:xfrm>
              <a:off x="957263" y="109538"/>
              <a:ext cx="1260475" cy="1144588"/>
            </a:xfrm>
            <a:custGeom>
              <a:gdLst>
                <a:gd fmla="*/ 632119 w 335" name="T0"/>
                <a:gd fmla="*/ 0 h 303" name="T1"/>
                <a:gd fmla="*/ 1260475 w 335" name="T2"/>
                <a:gd fmla="*/ 498632 h 303" name="T3"/>
                <a:gd fmla="*/ 903027 w 335" name="T4"/>
                <a:gd fmla="*/ 948157 h 303" name="T5"/>
                <a:gd fmla="*/ 914315 w 335" name="T6"/>
                <a:gd fmla="*/ 974600 h 303" name="T7"/>
                <a:gd fmla="*/ 1087395 w 335" name="T8"/>
                <a:gd fmla="*/ 1133255 h 303" name="T9"/>
                <a:gd fmla="*/ 681033 w 335" name="T10"/>
                <a:gd fmla="*/ 993487 h 303" name="T11"/>
                <a:gd fmla="*/ 632119 w 335" name="T12"/>
                <a:gd fmla="*/ 997265 h 303" name="T13"/>
                <a:gd fmla="*/ 0 w 335" name="T14"/>
                <a:gd fmla="*/ 498632 h 303" name="T15"/>
                <a:gd fmla="*/ 632119 w 335" name="T16"/>
                <a:gd fmla="*/ 0 h 30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35" name="T27"/>
                <a:gd fmla="*/ 0 h 303" name="T28"/>
                <a:gd fmla="*/ 335 w 335" name="T29"/>
                <a:gd fmla="*/ 303 h 303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3" w="335">
                  <a:moveTo>
                    <a:pt x="168" y="0"/>
                  </a:moveTo>
                  <a:cubicBezTo>
                    <a:pt x="260" y="0"/>
                    <a:pt x="335" y="59"/>
                    <a:pt x="335" y="132"/>
                  </a:cubicBezTo>
                  <a:cubicBezTo>
                    <a:pt x="335" y="185"/>
                    <a:pt x="296" y="230"/>
                    <a:pt x="240" y="251"/>
                  </a:cubicBezTo>
                  <a:cubicBezTo>
                    <a:pt x="241" y="253"/>
                    <a:pt x="242" y="256"/>
                    <a:pt x="243" y="258"/>
                  </a:cubicBezTo>
                  <a:cubicBezTo>
                    <a:pt x="254" y="277"/>
                    <a:pt x="270" y="291"/>
                    <a:pt x="289" y="300"/>
                  </a:cubicBezTo>
                  <a:cubicBezTo>
                    <a:pt x="247" y="303"/>
                    <a:pt x="207" y="290"/>
                    <a:pt x="181" y="263"/>
                  </a:cubicBezTo>
                  <a:cubicBezTo>
                    <a:pt x="177" y="264"/>
                    <a:pt x="172" y="264"/>
                    <a:pt x="168" y="264"/>
                  </a:cubicBezTo>
                  <a:cubicBezTo>
                    <a:pt x="75" y="264"/>
                    <a:pt x="0" y="205"/>
                    <a:pt x="0" y="132"/>
                  </a:cubicBezTo>
                  <a:cubicBezTo>
                    <a:pt x="0" y="59"/>
                    <a:pt x="75" y="0"/>
                    <a:pt x="168" y="0"/>
                  </a:cubicBezTo>
                  <a:close/>
                </a:path>
              </a:pathLst>
            </a:custGeom>
            <a:solidFill>
              <a:srgbClr val="EF664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5" name="Oval 76"/>
            <p:cNvSpPr>
              <a:spLocks noChangeArrowheads="1"/>
            </p:cNvSpPr>
            <p:nvPr/>
          </p:nvSpPr>
          <p:spPr bwMode="auto">
            <a:xfrm>
              <a:off x="1770063" y="528638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06" name="Oval 77"/>
            <p:cNvSpPr>
              <a:spLocks noChangeArrowheads="1"/>
            </p:cNvSpPr>
            <p:nvPr/>
          </p:nvSpPr>
          <p:spPr bwMode="auto">
            <a:xfrm>
              <a:off x="1498600" y="528638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07" name="Oval 78"/>
            <p:cNvSpPr>
              <a:spLocks noChangeArrowheads="1"/>
            </p:cNvSpPr>
            <p:nvPr/>
          </p:nvSpPr>
          <p:spPr bwMode="auto">
            <a:xfrm>
              <a:off x="1228725" y="528638"/>
              <a:ext cx="176213" cy="177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08" name="Freeform 79"/>
            <p:cNvSpPr>
              <a:spLocks noChangeArrowheads="1"/>
            </p:cNvSpPr>
            <p:nvPr/>
          </p:nvSpPr>
          <p:spPr bwMode="auto">
            <a:xfrm>
              <a:off x="1770063" y="528638"/>
              <a:ext cx="177800" cy="79375"/>
            </a:xfrm>
            <a:custGeom>
              <a:gdLst>
                <a:gd fmla="*/ 177800 w 47" name="T0"/>
                <a:gd fmla="*/ 79375 h 21" name="T1"/>
                <a:gd fmla="*/ 0 w 47" name="T2"/>
                <a:gd fmla="*/ 79375 h 21" name="T3"/>
                <a:gd fmla="*/ 90791 w 47" name="T4"/>
                <a:gd fmla="*/ 0 h 21" name="T5"/>
                <a:gd fmla="*/ 177800 w 47" name="T6"/>
                <a:gd fmla="*/ 79375 h 2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7" name="T12"/>
                <a:gd fmla="*/ 0 h 21" name="T13"/>
                <a:gd fmla="*/ 47 w 47" name="T14"/>
                <a:gd fmla="*/ 21 h 2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" w="47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4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9" name="Freeform 80"/>
            <p:cNvSpPr>
              <a:spLocks noChangeArrowheads="1"/>
            </p:cNvSpPr>
            <p:nvPr/>
          </p:nvSpPr>
          <p:spPr bwMode="auto">
            <a:xfrm>
              <a:off x="1498600" y="528638"/>
              <a:ext cx="177800" cy="79375"/>
            </a:xfrm>
            <a:custGeom>
              <a:gdLst>
                <a:gd fmla="*/ 177800 w 47" name="T0"/>
                <a:gd fmla="*/ 79375 h 21" name="T1"/>
                <a:gd fmla="*/ 0 w 47" name="T2"/>
                <a:gd fmla="*/ 79375 h 21" name="T3"/>
                <a:gd fmla="*/ 87009 w 47" name="T4"/>
                <a:gd fmla="*/ 0 h 21" name="T5"/>
                <a:gd fmla="*/ 177800 w 47" name="T6"/>
                <a:gd fmla="*/ 79375 h 2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7" name="T12"/>
                <a:gd fmla="*/ 0 h 21" name="T13"/>
                <a:gd fmla="*/ 47 w 47" name="T14"/>
                <a:gd fmla="*/ 21 h 2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" w="47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3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0" name="Freeform 81"/>
            <p:cNvSpPr>
              <a:spLocks noChangeArrowheads="1"/>
            </p:cNvSpPr>
            <p:nvPr/>
          </p:nvSpPr>
          <p:spPr bwMode="auto">
            <a:xfrm>
              <a:off x="1228725" y="528638"/>
              <a:ext cx="176213" cy="79375"/>
            </a:xfrm>
            <a:custGeom>
              <a:gdLst>
                <a:gd fmla="*/ 176213 w 47" name="T0"/>
                <a:gd fmla="*/ 79375 h 21" name="T1"/>
                <a:gd fmla="*/ 0 w 47" name="T2"/>
                <a:gd fmla="*/ 79375 h 21" name="T3"/>
                <a:gd fmla="*/ 86232 w 47" name="T4"/>
                <a:gd fmla="*/ 0 h 21" name="T5"/>
                <a:gd fmla="*/ 176213 w 47" name="T6"/>
                <a:gd fmla="*/ 79375 h 2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7" name="T12"/>
                <a:gd fmla="*/ 0 h 21" name="T13"/>
                <a:gd fmla="*/ 47 w 47" name="T14"/>
                <a:gd fmla="*/ 21 h 2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" w="47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3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1" name="Freeform 82"/>
            <p:cNvSpPr>
              <a:spLocks noChangeArrowheads="1"/>
            </p:cNvSpPr>
            <p:nvPr/>
          </p:nvSpPr>
          <p:spPr bwMode="auto">
            <a:xfrm>
              <a:off x="2090738" y="974725"/>
              <a:ext cx="469900" cy="523875"/>
            </a:xfrm>
            <a:custGeom>
              <a:gdLst>
                <a:gd fmla="*/ 266903 w 125" name="T0"/>
                <a:gd fmla="*/ 0 h 139" name="T1"/>
                <a:gd fmla="*/ 63906 w 125" name="T2"/>
                <a:gd fmla="*/ 203520 h 139" name="T3"/>
                <a:gd fmla="*/ 63906 w 125" name="T4"/>
                <a:gd fmla="*/ 222364 h 139" name="T5"/>
                <a:gd fmla="*/ 0 w 125" name="T6"/>
                <a:gd fmla="*/ 354275 h 139" name="T7"/>
                <a:gd fmla="*/ 63906 w 125" name="T8"/>
                <a:gd fmla="*/ 354275 h 139" name="T9"/>
                <a:gd fmla="*/ 71425 w 125" name="T10"/>
                <a:gd fmla="*/ 380657 h 139" name="T11"/>
                <a:gd fmla="*/ 67666 w 125" name="T12"/>
                <a:gd fmla="*/ 395733 h 139" name="T13"/>
                <a:gd fmla="*/ 75184 w 125" name="T14"/>
                <a:gd fmla="*/ 410808 h 139" name="T15"/>
                <a:gd fmla="*/ 71425 w 125" name="T16"/>
                <a:gd fmla="*/ 422115 h 139" name="T17"/>
                <a:gd fmla="*/ 78943 w 125" name="T18"/>
                <a:gd fmla="*/ 437191 h 139" name="T19"/>
                <a:gd fmla="*/ 78943 w 125" name="T20"/>
                <a:gd fmla="*/ 444728 h 139" name="T21"/>
                <a:gd fmla="*/ 157886 w 125" name="T22"/>
                <a:gd fmla="*/ 523875 h 139" name="T23"/>
                <a:gd fmla="*/ 266903 w 125" name="T24"/>
                <a:gd fmla="*/ 523875 h 139" name="T25"/>
                <a:gd fmla="*/ 266903 w 125" name="T26"/>
                <a:gd fmla="*/ 523875 h 139" name="T27"/>
                <a:gd fmla="*/ 266903 w 125" name="T28"/>
                <a:gd fmla="*/ 523875 h 139" name="T29"/>
                <a:gd fmla="*/ 270662 w 125" name="T30"/>
                <a:gd fmla="*/ 523875 h 139" name="T31"/>
                <a:gd fmla="*/ 469900 w 125" name="T32"/>
                <a:gd fmla="*/ 523875 h 139" name="T33"/>
                <a:gd fmla="*/ 469900 w 125" name="T34"/>
                <a:gd fmla="*/ 320355 h 139" name="T35"/>
                <a:gd fmla="*/ 469900 w 125" name="T36"/>
                <a:gd fmla="*/ 203520 h 139" name="T37"/>
                <a:gd fmla="*/ 266903 w 125" name="T38"/>
                <a:gd fmla="*/ 0 h 139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125" name="T60"/>
                <a:gd fmla="*/ 0 h 139" name="T61"/>
                <a:gd fmla="*/ 125 w 125" name="T62"/>
                <a:gd fmla="*/ 139 h 139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139" w="125">
                  <a:moveTo>
                    <a:pt x="71" y="0"/>
                  </a:moveTo>
                  <a:cubicBezTo>
                    <a:pt x="41" y="0"/>
                    <a:pt x="17" y="24"/>
                    <a:pt x="17" y="54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7" y="94"/>
                    <a:pt x="17" y="94"/>
                    <a:pt x="17" y="94"/>
                  </a:cubicBezTo>
                  <a:cubicBezTo>
                    <a:pt x="18" y="97"/>
                    <a:pt x="18" y="99"/>
                    <a:pt x="19" y="101"/>
                  </a:cubicBezTo>
                  <a:cubicBezTo>
                    <a:pt x="18" y="102"/>
                    <a:pt x="18" y="104"/>
                    <a:pt x="18" y="105"/>
                  </a:cubicBezTo>
                  <a:cubicBezTo>
                    <a:pt x="18" y="106"/>
                    <a:pt x="19" y="108"/>
                    <a:pt x="20" y="109"/>
                  </a:cubicBezTo>
                  <a:cubicBezTo>
                    <a:pt x="19" y="110"/>
                    <a:pt x="19" y="111"/>
                    <a:pt x="19" y="112"/>
                  </a:cubicBezTo>
                  <a:cubicBezTo>
                    <a:pt x="19" y="114"/>
                    <a:pt x="20" y="116"/>
                    <a:pt x="21" y="116"/>
                  </a:cubicBezTo>
                  <a:cubicBezTo>
                    <a:pt x="21" y="118"/>
                    <a:pt x="21" y="118"/>
                    <a:pt x="21" y="118"/>
                  </a:cubicBezTo>
                  <a:cubicBezTo>
                    <a:pt x="21" y="130"/>
                    <a:pt x="31" y="139"/>
                    <a:pt x="42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2" y="139"/>
                    <a:pt x="72" y="139"/>
                    <a:pt x="72" y="139"/>
                  </a:cubicBezTo>
                  <a:cubicBezTo>
                    <a:pt x="125" y="139"/>
                    <a:pt x="125" y="139"/>
                    <a:pt x="125" y="139"/>
                  </a:cubicBezTo>
                  <a:cubicBezTo>
                    <a:pt x="125" y="85"/>
                    <a:pt x="125" y="85"/>
                    <a:pt x="125" y="85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125" y="24"/>
                    <a:pt x="101" y="0"/>
                    <a:pt x="71" y="0"/>
                  </a:cubicBezTo>
                  <a:close/>
                </a:path>
              </a:pathLst>
            </a:custGeom>
            <a:solidFill>
              <a:srgbClr val="F6F2F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2" name="Oval 83"/>
            <p:cNvSpPr>
              <a:spLocks noChangeArrowheads="1"/>
            </p:cNvSpPr>
            <p:nvPr/>
          </p:nvSpPr>
          <p:spPr bwMode="auto">
            <a:xfrm>
              <a:off x="2200275" y="1265238"/>
              <a:ext cx="107950" cy="109538"/>
            </a:xfrm>
            <a:prstGeom prst="ellipse">
              <a:avLst/>
            </a:pr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13" name="Oval 84"/>
            <p:cNvSpPr>
              <a:spLocks noChangeArrowheads="1"/>
            </p:cNvSpPr>
            <p:nvPr/>
          </p:nvSpPr>
          <p:spPr bwMode="auto">
            <a:xfrm>
              <a:off x="2200275" y="1190625"/>
              <a:ext cx="22225" cy="22225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14" name="Freeform 85"/>
            <p:cNvSpPr>
              <a:spLocks noChangeArrowheads="1"/>
            </p:cNvSpPr>
            <p:nvPr/>
          </p:nvSpPr>
          <p:spPr bwMode="auto">
            <a:xfrm>
              <a:off x="139700" y="1068388"/>
              <a:ext cx="471488" cy="525463"/>
            </a:xfrm>
            <a:custGeom>
              <a:gdLst>
                <a:gd fmla="*/ 207455 w 125" name="T0"/>
                <a:gd fmla="*/ 0 h 139" name="T1"/>
                <a:gd fmla="*/ 411138 w 125" name="T2"/>
                <a:gd fmla="*/ 204137 h 139" name="T3"/>
                <a:gd fmla="*/ 411138 w 125" name="T4"/>
                <a:gd fmla="*/ 223038 h 139" name="T5"/>
                <a:gd fmla="*/ 471488 w 125" name="T6"/>
                <a:gd fmla="*/ 355349 h 139" name="T7"/>
                <a:gd fmla="*/ 407366 w 125" name="T8"/>
                <a:gd fmla="*/ 355349 h 139" name="T9"/>
                <a:gd fmla="*/ 399822 w 125" name="T10"/>
                <a:gd fmla="*/ 385592 h 139" name="T11"/>
                <a:gd fmla="*/ 403594 w 125" name="T12"/>
                <a:gd fmla="*/ 396932 h 139" name="T13"/>
                <a:gd fmla="*/ 399822 w 125" name="T14"/>
                <a:gd fmla="*/ 412054 h 139" name="T15"/>
                <a:gd fmla="*/ 403594 w 125" name="T16"/>
                <a:gd fmla="*/ 423395 h 139" name="T17"/>
                <a:gd fmla="*/ 392278 w 125" name="T18"/>
                <a:gd fmla="*/ 442296 h 139" name="T19"/>
                <a:gd fmla="*/ 392278 w 125" name="T20"/>
                <a:gd fmla="*/ 446077 h 139" name="T21"/>
                <a:gd fmla="*/ 313068 w 125" name="T22"/>
                <a:gd fmla="*/ 525463 h 139" name="T23"/>
                <a:gd fmla="*/ 207455 w 125" name="T24"/>
                <a:gd fmla="*/ 525463 h 139" name="T25"/>
                <a:gd fmla="*/ 207455 w 125" name="T26"/>
                <a:gd fmla="*/ 525463 h 139" name="T27"/>
                <a:gd fmla="*/ 203683 w 125" name="T28"/>
                <a:gd fmla="*/ 525463 h 139" name="T29"/>
                <a:gd fmla="*/ 199911 w 125" name="T30"/>
                <a:gd fmla="*/ 525463 h 139" name="T31"/>
                <a:gd fmla="*/ 0 w 125" name="T32"/>
                <a:gd fmla="*/ 525463 h 139" name="T33"/>
                <a:gd fmla="*/ 0 w 125" name="T34"/>
                <a:gd fmla="*/ 321326 h 139" name="T35"/>
                <a:gd fmla="*/ 0 w 125" name="T36"/>
                <a:gd fmla="*/ 204137 h 139" name="T37"/>
                <a:gd fmla="*/ 207455 w 125" name="T38"/>
                <a:gd fmla="*/ 0 h 139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125" name="T60"/>
                <a:gd fmla="*/ 0 h 139" name="T61"/>
                <a:gd fmla="*/ 125 w 125" name="T62"/>
                <a:gd fmla="*/ 139 h 139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139" w="125">
                  <a:moveTo>
                    <a:pt x="55" y="0"/>
                  </a:moveTo>
                  <a:cubicBezTo>
                    <a:pt x="85" y="0"/>
                    <a:pt x="109" y="24"/>
                    <a:pt x="109" y="54"/>
                  </a:cubicBezTo>
                  <a:cubicBezTo>
                    <a:pt x="109" y="59"/>
                    <a:pt x="109" y="59"/>
                    <a:pt x="109" y="59"/>
                  </a:cubicBezTo>
                  <a:cubicBezTo>
                    <a:pt x="125" y="94"/>
                    <a:pt x="125" y="94"/>
                    <a:pt x="125" y="94"/>
                  </a:cubicBezTo>
                  <a:cubicBezTo>
                    <a:pt x="108" y="94"/>
                    <a:pt x="108" y="94"/>
                    <a:pt x="108" y="94"/>
                  </a:cubicBezTo>
                  <a:cubicBezTo>
                    <a:pt x="108" y="97"/>
                    <a:pt x="107" y="99"/>
                    <a:pt x="106" y="102"/>
                  </a:cubicBezTo>
                  <a:cubicBezTo>
                    <a:pt x="107" y="103"/>
                    <a:pt x="107" y="104"/>
                    <a:pt x="107" y="105"/>
                  </a:cubicBezTo>
                  <a:cubicBezTo>
                    <a:pt x="107" y="107"/>
                    <a:pt x="107" y="108"/>
                    <a:pt x="106" y="109"/>
                  </a:cubicBezTo>
                  <a:cubicBezTo>
                    <a:pt x="106" y="110"/>
                    <a:pt x="107" y="111"/>
                    <a:pt x="107" y="112"/>
                  </a:cubicBezTo>
                  <a:cubicBezTo>
                    <a:pt x="107" y="114"/>
                    <a:pt x="106" y="116"/>
                    <a:pt x="104" y="117"/>
                  </a:cubicBezTo>
                  <a:cubicBezTo>
                    <a:pt x="104" y="118"/>
                    <a:pt x="104" y="118"/>
                    <a:pt x="104" y="118"/>
                  </a:cubicBezTo>
                  <a:cubicBezTo>
                    <a:pt x="104" y="130"/>
                    <a:pt x="95" y="139"/>
                    <a:pt x="83" y="139"/>
                  </a:cubicBezTo>
                  <a:cubicBezTo>
                    <a:pt x="55" y="139"/>
                    <a:pt x="55" y="139"/>
                    <a:pt x="55" y="139"/>
                  </a:cubicBezTo>
                  <a:cubicBezTo>
                    <a:pt x="55" y="139"/>
                    <a:pt x="55" y="139"/>
                    <a:pt x="55" y="139"/>
                  </a:cubicBezTo>
                  <a:cubicBezTo>
                    <a:pt x="55" y="139"/>
                    <a:pt x="54" y="139"/>
                    <a:pt x="54" y="139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25" y="0"/>
                    <a:pt x="55" y="0"/>
                  </a:cubicBezTo>
                  <a:close/>
                </a:path>
              </a:pathLst>
            </a:custGeom>
            <a:solidFill>
              <a:srgbClr val="F6F2F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5" name="Oval 86"/>
            <p:cNvSpPr>
              <a:spLocks noChangeArrowheads="1"/>
            </p:cNvSpPr>
            <p:nvPr/>
          </p:nvSpPr>
          <p:spPr bwMode="auto">
            <a:xfrm>
              <a:off x="392113" y="1360488"/>
              <a:ext cx="109538" cy="107950"/>
            </a:xfrm>
            <a:prstGeom prst="ellipse">
              <a:avLst/>
            </a:pr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16" name="Oval 87"/>
            <p:cNvSpPr>
              <a:spLocks noChangeArrowheads="1"/>
            </p:cNvSpPr>
            <p:nvPr/>
          </p:nvSpPr>
          <p:spPr bwMode="auto">
            <a:xfrm>
              <a:off x="479425" y="1284288"/>
              <a:ext cx="22225" cy="22225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17" name="Freeform 88"/>
            <p:cNvSpPr>
              <a:spLocks noChangeArrowheads="1" noEditPoints="1"/>
            </p:cNvSpPr>
            <p:nvPr/>
          </p:nvSpPr>
          <p:spPr bwMode="auto">
            <a:xfrm>
              <a:off x="0" y="1035050"/>
              <a:ext cx="128588" cy="123825"/>
            </a:xfrm>
            <a:custGeom>
              <a:gdLst>
                <a:gd fmla="*/ 15128 w 34" name="T0"/>
                <a:gd fmla="*/ 52532 h 33" name="T1"/>
                <a:gd fmla="*/ 22692 w 34" name="T2"/>
                <a:gd fmla="*/ 45027 h 33" name="T3"/>
                <a:gd fmla="*/ 15128 w 34" name="T4"/>
                <a:gd fmla="*/ 30018 h 33" name="T5"/>
                <a:gd fmla="*/ 26474 w 34" name="T6"/>
                <a:gd fmla="*/ 15009 h 33" name="T7"/>
                <a:gd fmla="*/ 37820 w 34" name="T8"/>
                <a:gd fmla="*/ 18761 h 33" name="T9"/>
                <a:gd fmla="*/ 49166 w 34" name="T10"/>
                <a:gd fmla="*/ 18761 h 33" name="T11"/>
                <a:gd fmla="*/ 52948 w 34" name="T12"/>
                <a:gd fmla="*/ 3752 h 33" name="T13"/>
                <a:gd fmla="*/ 71858 w 34" name="T14"/>
                <a:gd fmla="*/ 0 h 33" name="T15"/>
                <a:gd fmla="*/ 75640 w 34" name="T16"/>
                <a:gd fmla="*/ 15009 h 33" name="T17"/>
                <a:gd fmla="*/ 83204 w 34" name="T18"/>
                <a:gd fmla="*/ 22514 h 33" name="T19"/>
                <a:gd fmla="*/ 98332 w 34" name="T20"/>
                <a:gd fmla="*/ 15009 h 33" name="T21"/>
                <a:gd fmla="*/ 113460 w 34" name="T22"/>
                <a:gd fmla="*/ 22514 h 33" name="T23"/>
                <a:gd fmla="*/ 105896 w 34" name="T24"/>
                <a:gd fmla="*/ 37523 h 33" name="T25"/>
                <a:gd fmla="*/ 109678 w 34" name="T26"/>
                <a:gd fmla="*/ 48780 h 33" name="T27"/>
                <a:gd fmla="*/ 124806 w 34" name="T28"/>
                <a:gd fmla="*/ 52532 h 33" name="T29"/>
                <a:gd fmla="*/ 128588 w 34" name="T30"/>
                <a:gd fmla="*/ 71293 h 33" name="T31"/>
                <a:gd fmla="*/ 113460 w 34" name="T32"/>
                <a:gd fmla="*/ 75045 h 33" name="T33"/>
                <a:gd fmla="*/ 105896 w 34" name="T34"/>
                <a:gd fmla="*/ 82550 h 33" name="T35"/>
                <a:gd fmla="*/ 113460 w 34" name="T36"/>
                <a:gd fmla="*/ 97559 h 33" name="T37"/>
                <a:gd fmla="*/ 102114 w 34" name="T38"/>
                <a:gd fmla="*/ 112568 h 33" name="T39"/>
                <a:gd fmla="*/ 90768 w 34" name="T40"/>
                <a:gd fmla="*/ 105064 h 33" name="T41"/>
                <a:gd fmla="*/ 79422 w 34" name="T42"/>
                <a:gd fmla="*/ 105064 h 33" name="T43"/>
                <a:gd fmla="*/ 75640 w 34" name="T44"/>
                <a:gd fmla="*/ 120073 h 33" name="T45"/>
                <a:gd fmla="*/ 56730 w 34" name="T46"/>
                <a:gd fmla="*/ 123825 h 33" name="T47"/>
                <a:gd fmla="*/ 52948 w 34" name="T48"/>
                <a:gd fmla="*/ 112568 h 33" name="T49"/>
                <a:gd fmla="*/ 45384 w 34" name="T50"/>
                <a:gd fmla="*/ 105064 h 33" name="T51"/>
                <a:gd fmla="*/ 30256 w 34" name="T52"/>
                <a:gd fmla="*/ 112568 h 33" name="T53"/>
                <a:gd fmla="*/ 15128 w 34" name="T54"/>
                <a:gd fmla="*/ 101311 h 33" name="T55"/>
                <a:gd fmla="*/ 22692 w 34" name="T56"/>
                <a:gd fmla="*/ 90055 h 33" name="T57"/>
                <a:gd fmla="*/ 22692 w 34" name="T58"/>
                <a:gd fmla="*/ 78798 h 33" name="T59"/>
                <a:gd fmla="*/ 7564 w 34" name="T60"/>
                <a:gd fmla="*/ 75045 h 33" name="T61"/>
                <a:gd fmla="*/ 0 w 34" name="T62"/>
                <a:gd fmla="*/ 56284 h 33" name="T63"/>
                <a:gd fmla="*/ 64294 w 34" name="T64"/>
                <a:gd fmla="*/ 82550 h 33" name="T65"/>
                <a:gd fmla="*/ 64294 w 34" name="T66"/>
                <a:gd fmla="*/ 45027 h 33" name="T67"/>
                <a:gd fmla="*/ 64294 w 34" name="T68"/>
                <a:gd fmla="*/ 82550 h 33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34" name="T105"/>
                <a:gd fmla="*/ 0 h 33" name="T106"/>
                <a:gd fmla="*/ 34 w 34" name="T107"/>
                <a:gd fmla="*/ 33 h 33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33" w="34">
                  <a:moveTo>
                    <a:pt x="2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5" y="14"/>
                    <a:pt x="5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1"/>
                    <a:pt x="6" y="10"/>
                    <a:pt x="6" y="10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7"/>
                    <a:pt x="4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8" y="3"/>
                    <a:pt x="8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6"/>
                    <a:pt x="11" y="6"/>
                    <a:pt x="12" y="6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0"/>
                    <a:pt x="1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0" y="1"/>
                    <a:pt x="20" y="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1" y="5"/>
                    <a:pt x="21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4" y="6"/>
                    <a:pt x="24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3"/>
                    <a:pt x="27" y="3"/>
                    <a:pt x="27" y="4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7"/>
                    <a:pt x="31" y="8"/>
                    <a:pt x="30" y="8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1"/>
                    <a:pt x="28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3"/>
                    <a:pt x="29" y="14"/>
                    <a:pt x="30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4"/>
                    <a:pt x="34" y="14"/>
                    <a:pt x="34" y="15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3" y="20"/>
                    <a:pt x="33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20"/>
                    <a:pt x="29" y="20"/>
                    <a:pt x="29" y="21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1" y="26"/>
                    <a:pt x="31" y="27"/>
                    <a:pt x="30" y="27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30"/>
                    <a:pt x="26" y="30"/>
                    <a:pt x="26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3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0" y="29"/>
                    <a:pt x="20" y="30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33"/>
                    <a:pt x="20" y="33"/>
                    <a:pt x="19" y="33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4" y="33"/>
                    <a:pt x="14" y="33"/>
                    <a:pt x="14" y="32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4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1" y="28"/>
                    <a:pt x="10" y="28"/>
                    <a:pt x="10" y="28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30"/>
                    <a:pt x="7" y="30"/>
                    <a:pt x="7" y="30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3" y="26"/>
                    <a:pt x="4" y="26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6" y="23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0"/>
                    <a:pt x="5" y="20"/>
                    <a:pt x="4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20"/>
                    <a:pt x="0" y="19"/>
                    <a:pt x="0" y="19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1" y="14"/>
                    <a:pt x="2" y="14"/>
                  </a:cubicBezTo>
                  <a:close/>
                  <a:moveTo>
                    <a:pt x="17" y="22"/>
                  </a:moveTo>
                  <a:cubicBezTo>
                    <a:pt x="20" y="22"/>
                    <a:pt x="22" y="20"/>
                    <a:pt x="22" y="17"/>
                  </a:cubicBezTo>
                  <a:cubicBezTo>
                    <a:pt x="22" y="14"/>
                    <a:pt x="20" y="12"/>
                    <a:pt x="17" y="12"/>
                  </a:cubicBezTo>
                  <a:cubicBezTo>
                    <a:pt x="14" y="12"/>
                    <a:pt x="12" y="14"/>
                    <a:pt x="12" y="17"/>
                  </a:cubicBezTo>
                  <a:cubicBezTo>
                    <a:pt x="12" y="20"/>
                    <a:pt x="14" y="22"/>
                    <a:pt x="17" y="22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8" name="Freeform 89"/>
            <p:cNvSpPr>
              <a:spLocks noChangeArrowheads="1"/>
            </p:cNvSpPr>
            <p:nvPr/>
          </p:nvSpPr>
          <p:spPr bwMode="auto">
            <a:xfrm>
              <a:off x="65088" y="1035050"/>
              <a:ext cx="63500" cy="123825"/>
            </a:xfrm>
            <a:custGeom>
              <a:gdLst>
                <a:gd fmla="*/ 0 w 17" name="T0"/>
                <a:gd fmla="*/ 82550 h 33" name="T1"/>
                <a:gd fmla="*/ 0 w 17" name="T2"/>
                <a:gd fmla="*/ 82550 h 33" name="T3"/>
                <a:gd fmla="*/ 18676 w 17" name="T4"/>
                <a:gd fmla="*/ 63789 h 33" name="T5"/>
                <a:gd fmla="*/ 0 w 17" name="T6"/>
                <a:gd fmla="*/ 45027 h 33" name="T7"/>
                <a:gd fmla="*/ 0 w 17" name="T8"/>
                <a:gd fmla="*/ 45027 h 33" name="T9"/>
                <a:gd fmla="*/ 0 w 17" name="T10"/>
                <a:gd fmla="*/ 0 h 33" name="T11"/>
                <a:gd fmla="*/ 7471 w 17" name="T12"/>
                <a:gd fmla="*/ 0 h 33" name="T13"/>
                <a:gd fmla="*/ 11206 w 17" name="T14"/>
                <a:gd fmla="*/ 3752 h 33" name="T15"/>
                <a:gd fmla="*/ 11206 w 17" name="T16"/>
                <a:gd fmla="*/ 15009 h 33" name="T17"/>
                <a:gd fmla="*/ 14941 w 17" name="T18"/>
                <a:gd fmla="*/ 18761 h 33" name="T19"/>
                <a:gd fmla="*/ 18676 w 17" name="T20"/>
                <a:gd fmla="*/ 22514 h 33" name="T21"/>
                <a:gd fmla="*/ 26147 w 17" name="T22"/>
                <a:gd fmla="*/ 18761 h 33" name="T23"/>
                <a:gd fmla="*/ 33618 w 17" name="T24"/>
                <a:gd fmla="*/ 15009 h 33" name="T25"/>
                <a:gd fmla="*/ 37353 w 17" name="T26"/>
                <a:gd fmla="*/ 15009 h 33" name="T27"/>
                <a:gd fmla="*/ 48559 w 17" name="T28"/>
                <a:gd fmla="*/ 22514 h 33" name="T29"/>
                <a:gd fmla="*/ 48559 w 17" name="T30"/>
                <a:gd fmla="*/ 30018 h 33" name="T31"/>
                <a:gd fmla="*/ 41088 w 17" name="T32"/>
                <a:gd fmla="*/ 37523 h 33" name="T33"/>
                <a:gd fmla="*/ 41088 w 17" name="T34"/>
                <a:gd fmla="*/ 45027 h 33" name="T35"/>
                <a:gd fmla="*/ 44824 w 17" name="T36"/>
                <a:gd fmla="*/ 48780 h 33" name="T37"/>
                <a:gd fmla="*/ 48559 w 17" name="T38"/>
                <a:gd fmla="*/ 52532 h 33" name="T39"/>
                <a:gd fmla="*/ 59765 w 17" name="T40"/>
                <a:gd fmla="*/ 52532 h 33" name="T41"/>
                <a:gd fmla="*/ 63500 w 17" name="T42"/>
                <a:gd fmla="*/ 56284 h 33" name="T43"/>
                <a:gd fmla="*/ 63500 w 17" name="T44"/>
                <a:gd fmla="*/ 71293 h 33" name="T45"/>
                <a:gd fmla="*/ 59765 w 17" name="T46"/>
                <a:gd fmla="*/ 75045 h 33" name="T47"/>
                <a:gd fmla="*/ 48559 w 17" name="T48"/>
                <a:gd fmla="*/ 75045 h 33" name="T49"/>
                <a:gd fmla="*/ 44824 w 17" name="T50"/>
                <a:gd fmla="*/ 78798 h 33" name="T51"/>
                <a:gd fmla="*/ 41088 w 17" name="T52"/>
                <a:gd fmla="*/ 82550 h 33" name="T53"/>
                <a:gd fmla="*/ 41088 w 17" name="T54"/>
                <a:gd fmla="*/ 90055 h 33" name="T55"/>
                <a:gd fmla="*/ 48559 w 17" name="T56"/>
                <a:gd fmla="*/ 97559 h 33" name="T57"/>
                <a:gd fmla="*/ 48559 w 17" name="T58"/>
                <a:gd fmla="*/ 101311 h 33" name="T59"/>
                <a:gd fmla="*/ 37353 w 17" name="T60"/>
                <a:gd fmla="*/ 112568 h 33" name="T61"/>
                <a:gd fmla="*/ 33618 w 17" name="T62"/>
                <a:gd fmla="*/ 112568 h 33" name="T63"/>
                <a:gd fmla="*/ 26147 w 17" name="T64"/>
                <a:gd fmla="*/ 105064 h 33" name="T65"/>
                <a:gd fmla="*/ 18676 w 17" name="T66"/>
                <a:gd fmla="*/ 105064 h 33" name="T67"/>
                <a:gd fmla="*/ 14941 w 17" name="T68"/>
                <a:gd fmla="*/ 105064 h 33" name="T69"/>
                <a:gd fmla="*/ 11206 w 17" name="T70"/>
                <a:gd fmla="*/ 112568 h 33" name="T71"/>
                <a:gd fmla="*/ 11206 w 17" name="T72"/>
                <a:gd fmla="*/ 120073 h 33" name="T73"/>
                <a:gd fmla="*/ 7471 w 17" name="T74"/>
                <a:gd fmla="*/ 123825 h 33" name="T75"/>
                <a:gd fmla="*/ 0 w 17" name="T76"/>
                <a:gd fmla="*/ 123825 h 33" name="T77"/>
                <a:gd fmla="*/ 0 w 17" name="T78"/>
                <a:gd fmla="*/ 82550 h 33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17" name="T120"/>
                <a:gd fmla="*/ 0 h 33" name="T121"/>
                <a:gd fmla="*/ 17 w 17" name="T122"/>
                <a:gd fmla="*/ 33 h 33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33" w="17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3" y="22"/>
                    <a:pt x="5" y="20"/>
                    <a:pt x="5" y="17"/>
                  </a:cubicBezTo>
                  <a:cubicBezTo>
                    <a:pt x="5" y="14"/>
                    <a:pt x="3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4" y="5"/>
                    <a:pt x="4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6"/>
                    <a:pt x="7" y="6"/>
                    <a:pt x="7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10" y="3"/>
                    <a:pt x="10" y="4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4" y="7"/>
                    <a:pt x="14" y="8"/>
                    <a:pt x="13" y="8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1"/>
                    <a:pt x="11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4"/>
                    <a:pt x="13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7" y="14"/>
                    <a:pt x="17" y="15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19"/>
                    <a:pt x="16" y="20"/>
                    <a:pt x="16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2" y="20"/>
                    <a:pt x="12" y="20"/>
                    <a:pt x="12" y="21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1" y="23"/>
                    <a:pt x="11" y="23"/>
                    <a:pt x="11" y="2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4" y="26"/>
                    <a:pt x="14" y="27"/>
                    <a:pt x="13" y="27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10" y="30"/>
                    <a:pt x="9" y="30"/>
                    <a:pt x="9" y="30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6" y="28"/>
                    <a:pt x="5" y="28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4" y="28"/>
                    <a:pt x="3" y="29"/>
                    <a:pt x="3" y="30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3"/>
                    <a:pt x="3" y="33"/>
                    <a:pt x="2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22"/>
                  </a:lnTo>
                  <a:close/>
                </a:path>
              </a:pathLst>
            </a:custGeom>
            <a:solidFill>
              <a:srgbClr val="CDD5D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9" name="Freeform 90"/>
            <p:cNvSpPr>
              <a:spLocks noChangeArrowheads="1" noEditPoints="1"/>
            </p:cNvSpPr>
            <p:nvPr/>
          </p:nvSpPr>
          <p:spPr bwMode="auto">
            <a:xfrm>
              <a:off x="312738" y="774700"/>
              <a:ext cx="71438" cy="271463"/>
            </a:xfrm>
            <a:custGeom>
              <a:gdLst>
                <a:gd fmla="*/ 71438 w 19" name="T0"/>
                <a:gd fmla="*/ 33933 h 72" name="T1"/>
                <a:gd fmla="*/ 67678 w 19" name="T2"/>
                <a:gd fmla="*/ 52784 h 72" name="T3"/>
                <a:gd fmla="*/ 63918 w 19" name="T4"/>
                <a:gd fmla="*/ 82947 h 72" name="T5"/>
                <a:gd fmla="*/ 52639 w 19" name="T6"/>
                <a:gd fmla="*/ 120650 h 72" name="T7"/>
                <a:gd fmla="*/ 41359 w 19" name="T8"/>
                <a:gd fmla="*/ 180975 h 72" name="T9"/>
                <a:gd fmla="*/ 30079 w 19" name="T10"/>
                <a:gd fmla="*/ 180975 h 72" name="T11"/>
                <a:gd fmla="*/ 18799 w 19" name="T12"/>
                <a:gd fmla="*/ 120650 h 72" name="T13"/>
                <a:gd fmla="*/ 11280 w 19" name="T14"/>
                <a:gd fmla="*/ 82947 h 72" name="T15"/>
                <a:gd fmla="*/ 3760 w 19" name="T16"/>
                <a:gd fmla="*/ 52784 h 72" name="T17"/>
                <a:gd fmla="*/ 0 w 19" name="T18"/>
                <a:gd fmla="*/ 33933 h 72" name="T19"/>
                <a:gd fmla="*/ 11280 w 19" name="T20"/>
                <a:gd fmla="*/ 7541 h 72" name="T21"/>
                <a:gd fmla="*/ 37599 w 19" name="T22"/>
                <a:gd fmla="*/ 0 h 72" name="T23"/>
                <a:gd fmla="*/ 60158 w 19" name="T24"/>
                <a:gd fmla="*/ 7541 h 72" name="T25"/>
                <a:gd fmla="*/ 71438 w 19" name="T26"/>
                <a:gd fmla="*/ 33933 h 72" name="T27"/>
                <a:gd fmla="*/ 71438 w 19" name="T28"/>
                <a:gd fmla="*/ 237530 h 72" name="T29"/>
                <a:gd fmla="*/ 60158 w 19" name="T30"/>
                <a:gd fmla="*/ 260152 h 72" name="T31"/>
                <a:gd fmla="*/ 33839 w 19" name="T32"/>
                <a:gd fmla="*/ 271463 h 72" name="T33"/>
                <a:gd fmla="*/ 11280 w 19" name="T34"/>
                <a:gd fmla="*/ 260152 h 72" name="T35"/>
                <a:gd fmla="*/ 0 w 19" name="T36"/>
                <a:gd fmla="*/ 237530 h 72" name="T37"/>
                <a:gd fmla="*/ 11280 w 19" name="T38"/>
                <a:gd fmla="*/ 211138 h 72" name="T39"/>
                <a:gd fmla="*/ 33839 w 19" name="T40"/>
                <a:gd fmla="*/ 203597 h 72" name="T41"/>
                <a:gd fmla="*/ 60158 w 19" name="T42"/>
                <a:gd fmla="*/ 211138 h 72" name="T43"/>
                <a:gd fmla="*/ 71438 w 19" name="T44"/>
                <a:gd fmla="*/ 237530 h 72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9" name="T69"/>
                <a:gd fmla="*/ 0 h 72" name="T70"/>
                <a:gd fmla="*/ 19 w 19" name="T71"/>
                <a:gd fmla="*/ 72 h 72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72" w="19">
                  <a:moveTo>
                    <a:pt x="19" y="9"/>
                  </a:moveTo>
                  <a:cubicBezTo>
                    <a:pt x="19" y="10"/>
                    <a:pt x="19" y="12"/>
                    <a:pt x="18" y="14"/>
                  </a:cubicBezTo>
                  <a:cubicBezTo>
                    <a:pt x="18" y="16"/>
                    <a:pt x="17" y="19"/>
                    <a:pt x="17" y="22"/>
                  </a:cubicBezTo>
                  <a:cubicBezTo>
                    <a:pt x="16" y="25"/>
                    <a:pt x="15" y="28"/>
                    <a:pt x="14" y="32"/>
                  </a:cubicBezTo>
                  <a:cubicBezTo>
                    <a:pt x="13" y="36"/>
                    <a:pt x="12" y="42"/>
                    <a:pt x="11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2"/>
                    <a:pt x="6" y="36"/>
                    <a:pt x="5" y="32"/>
                  </a:cubicBezTo>
                  <a:cubicBezTo>
                    <a:pt x="4" y="28"/>
                    <a:pt x="3" y="25"/>
                    <a:pt x="3" y="22"/>
                  </a:cubicBezTo>
                  <a:cubicBezTo>
                    <a:pt x="2" y="19"/>
                    <a:pt x="1" y="17"/>
                    <a:pt x="1" y="14"/>
                  </a:cubicBezTo>
                  <a:cubicBezTo>
                    <a:pt x="0" y="12"/>
                    <a:pt x="0" y="10"/>
                    <a:pt x="0" y="9"/>
                  </a:cubicBezTo>
                  <a:cubicBezTo>
                    <a:pt x="0" y="6"/>
                    <a:pt x="1" y="4"/>
                    <a:pt x="3" y="2"/>
                  </a:cubicBezTo>
                  <a:cubicBezTo>
                    <a:pt x="5" y="1"/>
                    <a:pt x="7" y="0"/>
                    <a:pt x="10" y="0"/>
                  </a:cubicBezTo>
                  <a:cubicBezTo>
                    <a:pt x="12" y="0"/>
                    <a:pt x="15" y="1"/>
                    <a:pt x="16" y="2"/>
                  </a:cubicBezTo>
                  <a:cubicBezTo>
                    <a:pt x="18" y="4"/>
                    <a:pt x="19" y="6"/>
                    <a:pt x="19" y="9"/>
                  </a:cubicBezTo>
                  <a:close/>
                  <a:moveTo>
                    <a:pt x="19" y="63"/>
                  </a:moveTo>
                  <a:cubicBezTo>
                    <a:pt x="19" y="65"/>
                    <a:pt x="18" y="67"/>
                    <a:pt x="16" y="69"/>
                  </a:cubicBezTo>
                  <a:cubicBezTo>
                    <a:pt x="14" y="71"/>
                    <a:pt x="12" y="72"/>
                    <a:pt x="9" y="72"/>
                  </a:cubicBezTo>
                  <a:cubicBezTo>
                    <a:pt x="7" y="72"/>
                    <a:pt x="5" y="71"/>
                    <a:pt x="3" y="69"/>
                  </a:cubicBezTo>
                  <a:cubicBezTo>
                    <a:pt x="1" y="67"/>
                    <a:pt x="0" y="65"/>
                    <a:pt x="0" y="63"/>
                  </a:cubicBezTo>
                  <a:cubicBezTo>
                    <a:pt x="0" y="60"/>
                    <a:pt x="1" y="58"/>
                    <a:pt x="3" y="56"/>
                  </a:cubicBezTo>
                  <a:cubicBezTo>
                    <a:pt x="5" y="54"/>
                    <a:pt x="7" y="54"/>
                    <a:pt x="9" y="54"/>
                  </a:cubicBezTo>
                  <a:cubicBezTo>
                    <a:pt x="12" y="54"/>
                    <a:pt x="14" y="54"/>
                    <a:pt x="16" y="56"/>
                  </a:cubicBezTo>
                  <a:cubicBezTo>
                    <a:pt x="18" y="58"/>
                    <a:pt x="19" y="60"/>
                    <a:pt x="19" y="63"/>
                  </a:cubicBezTo>
                  <a:close/>
                </a:path>
              </a:pathLst>
            </a:custGeom>
            <a:solidFill>
              <a:srgbClr val="474F5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0" name="Freeform 91"/>
            <p:cNvSpPr>
              <a:spLocks noChangeArrowheads="1"/>
            </p:cNvSpPr>
            <p:nvPr/>
          </p:nvSpPr>
          <p:spPr bwMode="auto">
            <a:xfrm>
              <a:off x="312738" y="977900"/>
              <a:ext cx="34925" cy="68263"/>
            </a:xfrm>
            <a:custGeom>
              <a:gdLst>
                <a:gd fmla="*/ 34925 w 9" name="T0"/>
                <a:gd fmla="*/ 0 h 18" name="T1"/>
                <a:gd fmla="*/ 11642 w 9" name="T2"/>
                <a:gd fmla="*/ 7585 h 18" name="T3"/>
                <a:gd fmla="*/ 0 w 9" name="T4"/>
                <a:gd fmla="*/ 34132 h 18" name="T5"/>
                <a:gd fmla="*/ 11642 w 9" name="T6"/>
                <a:gd fmla="*/ 56886 h 18" name="T7"/>
                <a:gd fmla="*/ 34925 w 9" name="T8"/>
                <a:gd fmla="*/ 68263 h 18" name="T9"/>
                <a:gd fmla="*/ 34925 w 9" name="T10"/>
                <a:gd fmla="*/ 0 h 1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9" name="T18"/>
                <a:gd fmla="*/ 0 h 18" name="T19"/>
                <a:gd fmla="*/ 9 w 9" name="T20"/>
                <a:gd fmla="*/ 18 h 1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8" w="9">
                  <a:moveTo>
                    <a:pt x="9" y="0"/>
                  </a:moveTo>
                  <a:cubicBezTo>
                    <a:pt x="7" y="0"/>
                    <a:pt x="5" y="1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11"/>
                    <a:pt x="1" y="13"/>
                    <a:pt x="3" y="15"/>
                  </a:cubicBezTo>
                  <a:cubicBezTo>
                    <a:pt x="4" y="17"/>
                    <a:pt x="6" y="17"/>
                    <a:pt x="9" y="18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1" name="Freeform 92"/>
            <p:cNvSpPr>
              <a:spLocks noChangeArrowheads="1"/>
            </p:cNvSpPr>
            <p:nvPr/>
          </p:nvSpPr>
          <p:spPr bwMode="auto">
            <a:xfrm>
              <a:off x="312738" y="774700"/>
              <a:ext cx="34925" cy="180975"/>
            </a:xfrm>
            <a:custGeom>
              <a:gdLst>
                <a:gd fmla="*/ 11642 w 9" name="T0"/>
                <a:gd fmla="*/ 82947 h 48" name="T1"/>
                <a:gd fmla="*/ 19403 w 9" name="T2"/>
                <a:gd fmla="*/ 120650 h 48" name="T3"/>
                <a:gd fmla="*/ 31044 w 9" name="T4"/>
                <a:gd fmla="*/ 180975 h 48" name="T5"/>
                <a:gd fmla="*/ 34925 w 9" name="T6"/>
                <a:gd fmla="*/ 180975 h 48" name="T7"/>
                <a:gd fmla="*/ 34925 w 9" name="T8"/>
                <a:gd fmla="*/ 0 h 48" name="T9"/>
                <a:gd fmla="*/ 11642 w 9" name="T10"/>
                <a:gd fmla="*/ 7541 h 48" name="T11"/>
                <a:gd fmla="*/ 0 w 9" name="T12"/>
                <a:gd fmla="*/ 33933 h 48" name="T13"/>
                <a:gd fmla="*/ 3881 w 9" name="T14"/>
                <a:gd fmla="*/ 52784 h 48" name="T15"/>
                <a:gd fmla="*/ 11642 w 9" name="T16"/>
                <a:gd fmla="*/ 82947 h 4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9" name="T27"/>
                <a:gd fmla="*/ 0 h 48" name="T28"/>
                <a:gd fmla="*/ 9 w 9" name="T29"/>
                <a:gd fmla="*/ 48 h 4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8" w="9">
                  <a:moveTo>
                    <a:pt x="3" y="22"/>
                  </a:moveTo>
                  <a:cubicBezTo>
                    <a:pt x="3" y="25"/>
                    <a:pt x="4" y="28"/>
                    <a:pt x="5" y="32"/>
                  </a:cubicBezTo>
                  <a:cubicBezTo>
                    <a:pt x="6" y="36"/>
                    <a:pt x="7" y="42"/>
                    <a:pt x="8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0"/>
                    <a:pt x="5" y="1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10"/>
                    <a:pt x="0" y="12"/>
                    <a:pt x="1" y="14"/>
                  </a:cubicBezTo>
                  <a:cubicBezTo>
                    <a:pt x="1" y="17"/>
                    <a:pt x="2" y="19"/>
                    <a:pt x="3" y="22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2" name="Freeform 93"/>
            <p:cNvSpPr>
              <a:spLocks noChangeArrowheads="1" noEditPoints="1"/>
            </p:cNvSpPr>
            <p:nvPr/>
          </p:nvSpPr>
          <p:spPr bwMode="auto">
            <a:xfrm>
              <a:off x="101600" y="873125"/>
              <a:ext cx="196850" cy="290513"/>
            </a:xfrm>
            <a:custGeom>
              <a:gdLst>
                <a:gd fmla="*/ 0 w 52" name="T0"/>
                <a:gd fmla="*/ 98095 h 77" name="T1"/>
                <a:gd fmla="*/ 94639 w 52" name="T2"/>
                <a:gd fmla="*/ 0 h 77" name="T3"/>
                <a:gd fmla="*/ 196850 w 52" name="T4"/>
                <a:gd fmla="*/ 75458 h 77" name="T5"/>
                <a:gd fmla="*/ 121138 w 52" name="T6"/>
                <a:gd fmla="*/ 192418 h 77" name="T7"/>
                <a:gd fmla="*/ 121138 w 52" name="T8"/>
                <a:gd fmla="*/ 207509 h 77" name="T9"/>
                <a:gd fmla="*/ 68140 w 52" name="T10"/>
                <a:gd fmla="*/ 207509 h 77" name="T11"/>
                <a:gd fmla="*/ 68140 w 52" name="T12"/>
                <a:gd fmla="*/ 188645 h 77" name="T13"/>
                <a:gd fmla="*/ 132495 w 52" name="T14"/>
                <a:gd fmla="*/ 83004 h 77" name="T15"/>
                <a:gd fmla="*/ 98425 w 52" name="T16"/>
                <a:gd fmla="*/ 45275 h 77" name="T17"/>
                <a:gd fmla="*/ 56784 w 52" name="T18"/>
                <a:gd fmla="*/ 98095 h 77" name="T19"/>
                <a:gd fmla="*/ 0 w 52" name="T20"/>
                <a:gd fmla="*/ 98095 h 77" name="T21"/>
                <a:gd fmla="*/ 64355 w 52" name="T22"/>
                <a:gd fmla="*/ 230147 h 77" name="T23"/>
                <a:gd fmla="*/ 124924 w 52" name="T24"/>
                <a:gd fmla="*/ 230147 h 77" name="T25"/>
                <a:gd fmla="*/ 124924 w 52" name="T26"/>
                <a:gd fmla="*/ 290513 h 77" name="T27"/>
                <a:gd fmla="*/ 64355 w 52" name="T28"/>
                <a:gd fmla="*/ 290513 h 77" name="T29"/>
                <a:gd fmla="*/ 64355 w 52" name="T30"/>
                <a:gd fmla="*/ 230147 h 7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52" name="T48"/>
                <a:gd fmla="*/ 0 h 77" name="T49"/>
                <a:gd fmla="*/ 52 w 52" name="T50"/>
                <a:gd fmla="*/ 77 h 7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77" w="52">
                  <a:moveTo>
                    <a:pt x="0" y="26"/>
                  </a:moveTo>
                  <a:cubicBezTo>
                    <a:pt x="0" y="11"/>
                    <a:pt x="10" y="0"/>
                    <a:pt x="25" y="0"/>
                  </a:cubicBezTo>
                  <a:cubicBezTo>
                    <a:pt x="45" y="0"/>
                    <a:pt x="52" y="12"/>
                    <a:pt x="52" y="20"/>
                  </a:cubicBezTo>
                  <a:cubicBezTo>
                    <a:pt x="52" y="41"/>
                    <a:pt x="34" y="38"/>
                    <a:pt x="32" y="51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20" y="32"/>
                    <a:pt x="35" y="33"/>
                    <a:pt x="35" y="22"/>
                  </a:cubicBezTo>
                  <a:cubicBezTo>
                    <a:pt x="35" y="15"/>
                    <a:pt x="32" y="12"/>
                    <a:pt x="26" y="12"/>
                  </a:cubicBezTo>
                  <a:cubicBezTo>
                    <a:pt x="19" y="12"/>
                    <a:pt x="15" y="19"/>
                    <a:pt x="15" y="26"/>
                  </a:cubicBezTo>
                  <a:lnTo>
                    <a:pt x="0" y="26"/>
                  </a:lnTo>
                  <a:close/>
                  <a:moveTo>
                    <a:pt x="17" y="61"/>
                  </a:moveTo>
                  <a:cubicBezTo>
                    <a:pt x="33" y="61"/>
                    <a:pt x="33" y="61"/>
                    <a:pt x="33" y="61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17" y="77"/>
                    <a:pt x="17" y="77"/>
                    <a:pt x="17" y="77"/>
                  </a:cubicBezTo>
                  <a:lnTo>
                    <a:pt x="17" y="61"/>
                  </a:lnTo>
                  <a:close/>
                </a:path>
              </a:pathLst>
            </a:custGeom>
            <a:solidFill>
              <a:srgbClr val="EC855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3" name="Freeform 94"/>
            <p:cNvSpPr>
              <a:spLocks noChangeArrowheads="1"/>
            </p:cNvSpPr>
            <p:nvPr/>
          </p:nvSpPr>
          <p:spPr bwMode="auto">
            <a:xfrm>
              <a:off x="196850" y="873125"/>
              <a:ext cx="101600" cy="207963"/>
            </a:xfrm>
            <a:custGeom>
              <a:gdLst>
                <a:gd fmla="*/ 0 w 27" name="T0"/>
                <a:gd fmla="*/ 0 h 55" name="T1"/>
                <a:gd fmla="*/ 0 w 27" name="T2"/>
                <a:gd fmla="*/ 0 h 55" name="T3"/>
                <a:gd fmla="*/ 0 w 27" name="T4"/>
                <a:gd fmla="*/ 45374 h 55" name="T5"/>
                <a:gd fmla="*/ 3763 w 27" name="T6"/>
                <a:gd fmla="*/ 45374 h 55" name="T7"/>
                <a:gd fmla="*/ 37630 w 27" name="T8"/>
                <a:gd fmla="*/ 83185 h 55" name="T9"/>
                <a:gd fmla="*/ 0 w 27" name="T10"/>
                <a:gd fmla="*/ 132340 h 55" name="T11"/>
                <a:gd fmla="*/ 0 w 27" name="T12"/>
                <a:gd fmla="*/ 207963 h 55" name="T13"/>
                <a:gd fmla="*/ 26341 w 27" name="T14"/>
                <a:gd fmla="*/ 207963 h 55" name="T15"/>
                <a:gd fmla="*/ 26341 w 27" name="T16"/>
                <a:gd fmla="*/ 192838 h 55" name="T17"/>
                <a:gd fmla="*/ 101600 w 27" name="T18"/>
                <a:gd fmla="*/ 75623 h 55" name="T19"/>
                <a:gd fmla="*/ 0 w 27" name="T20"/>
                <a:gd fmla="*/ 0 h 55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7" name="T33"/>
                <a:gd fmla="*/ 0 h 55" name="T34"/>
                <a:gd fmla="*/ 27 w 27" name="T35"/>
                <a:gd fmla="*/ 55 h 55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55" w="27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2"/>
                    <a:pt x="1" y="12"/>
                  </a:cubicBezTo>
                  <a:cubicBezTo>
                    <a:pt x="7" y="12"/>
                    <a:pt x="10" y="15"/>
                    <a:pt x="10" y="22"/>
                  </a:cubicBezTo>
                  <a:cubicBezTo>
                    <a:pt x="10" y="29"/>
                    <a:pt x="5" y="31"/>
                    <a:pt x="0" y="3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9" y="38"/>
                    <a:pt x="27" y="41"/>
                    <a:pt x="27" y="20"/>
                  </a:cubicBezTo>
                  <a:cubicBezTo>
                    <a:pt x="27" y="12"/>
                    <a:pt x="20" y="0"/>
                    <a:pt x="0" y="0"/>
                  </a:cubicBezTo>
                  <a:close/>
                </a:path>
              </a:pathLst>
            </a:custGeom>
            <a:solidFill>
              <a:srgbClr val="D46F4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4" name="Rectangle 95"/>
            <p:cNvSpPr>
              <a:spLocks noChangeArrowheads="1"/>
            </p:cNvSpPr>
            <p:nvPr/>
          </p:nvSpPr>
          <p:spPr bwMode="auto">
            <a:xfrm>
              <a:off x="196850" y="1103313"/>
              <a:ext cx="30163" cy="60325"/>
            </a:xfrm>
            <a:prstGeom prst="rect">
              <a:avLst/>
            </a:prstGeom>
            <a:solidFill>
              <a:srgbClr val="D46F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25" name="Freeform 96"/>
            <p:cNvSpPr>
              <a:spLocks noChangeArrowheads="1" noEditPoints="1"/>
            </p:cNvSpPr>
            <p:nvPr/>
          </p:nvSpPr>
          <p:spPr bwMode="auto">
            <a:xfrm>
              <a:off x="268288" y="1122363"/>
              <a:ext cx="52388" cy="120650"/>
            </a:xfrm>
            <a:custGeom>
              <a:gdLst>
                <a:gd fmla="*/ 52388 w 14" name="T0"/>
                <a:gd fmla="*/ 105569 h 32" name="T1"/>
                <a:gd fmla="*/ 48646 w 14" name="T2"/>
                <a:gd fmla="*/ 113109 h 32" name="T3"/>
                <a:gd fmla="*/ 37420 w 14" name="T4"/>
                <a:gd fmla="*/ 116880 h 32" name="T5"/>
                <a:gd fmla="*/ 26194 w 14" name="T6"/>
                <a:gd fmla="*/ 120650 h 32" name="T7"/>
                <a:gd fmla="*/ 11226 w 14" name="T8"/>
                <a:gd fmla="*/ 116880 h 32" name="T9"/>
                <a:gd fmla="*/ 7484 w 14" name="T10"/>
                <a:gd fmla="*/ 101798 h 32" name="T11"/>
                <a:gd fmla="*/ 7484 w 14" name="T12"/>
                <a:gd fmla="*/ 98028 h 32" name="T13"/>
                <a:gd fmla="*/ 7484 w 14" name="T14"/>
                <a:gd fmla="*/ 90488 h 32" name="T15"/>
                <a:gd fmla="*/ 14968 w 14" name="T16"/>
                <a:gd fmla="*/ 67866 h 32" name="T17"/>
                <a:gd fmla="*/ 14968 w 14" name="T18"/>
                <a:gd fmla="*/ 64095 h 32" name="T19"/>
                <a:gd fmla="*/ 18710 w 14" name="T20"/>
                <a:gd fmla="*/ 56555 h 32" name="T21"/>
                <a:gd fmla="*/ 14968 w 14" name="T22"/>
                <a:gd fmla="*/ 52784 h 32" name="T23"/>
                <a:gd fmla="*/ 7484 w 14" name="T24"/>
                <a:gd fmla="*/ 49014 h 32" name="T25"/>
                <a:gd fmla="*/ 3742 w 14" name="T26"/>
                <a:gd fmla="*/ 52784 h 32" name="T27"/>
                <a:gd fmla="*/ 0 w 14" name="T28"/>
                <a:gd fmla="*/ 52784 h 32" name="T29"/>
                <a:gd fmla="*/ 0 w 14" name="T30"/>
                <a:gd fmla="*/ 45244 h 32" name="T31"/>
                <a:gd fmla="*/ 11226 w 14" name="T32"/>
                <a:gd fmla="*/ 41473 h 32" name="T33"/>
                <a:gd fmla="*/ 22452 w 14" name="T34"/>
                <a:gd fmla="*/ 37703 h 32" name="T35"/>
                <a:gd fmla="*/ 37420 w 14" name="T36"/>
                <a:gd fmla="*/ 45244 h 32" name="T37"/>
                <a:gd fmla="*/ 41162 w 14" name="T38"/>
                <a:gd fmla="*/ 56555 h 32" name="T39"/>
                <a:gd fmla="*/ 41162 w 14" name="T40"/>
                <a:gd fmla="*/ 60325 h 32" name="T41"/>
                <a:gd fmla="*/ 41162 w 14" name="T42"/>
                <a:gd fmla="*/ 67866 h 32" name="T43"/>
                <a:gd fmla="*/ 33678 w 14" name="T44"/>
                <a:gd fmla="*/ 90488 h 32" name="T45"/>
                <a:gd fmla="*/ 33678 w 14" name="T46"/>
                <a:gd fmla="*/ 94258 h 32" name="T47"/>
                <a:gd fmla="*/ 33678 w 14" name="T48"/>
                <a:gd fmla="*/ 101798 h 32" name="T49"/>
                <a:gd fmla="*/ 33678 w 14" name="T50"/>
                <a:gd fmla="*/ 105569 h 32" name="T51"/>
                <a:gd fmla="*/ 41162 w 14" name="T52"/>
                <a:gd fmla="*/ 109339 h 32" name="T53"/>
                <a:gd fmla="*/ 48646 w 14" name="T54"/>
                <a:gd fmla="*/ 109339 h 32" name="T55"/>
                <a:gd fmla="*/ 52388 w 14" name="T56"/>
                <a:gd fmla="*/ 105569 h 32" name="T57"/>
                <a:gd fmla="*/ 52388 w 14" name="T58"/>
                <a:gd fmla="*/ 11311 h 32" name="T59"/>
                <a:gd fmla="*/ 48646 w 14" name="T60"/>
                <a:gd fmla="*/ 22622 h 32" name="T61"/>
                <a:gd fmla="*/ 37420 w 14" name="T62"/>
                <a:gd fmla="*/ 26392 h 32" name="T63"/>
                <a:gd fmla="*/ 26194 w 14" name="T64"/>
                <a:gd fmla="*/ 22622 h 32" name="T65"/>
                <a:gd fmla="*/ 22452 w 14" name="T66"/>
                <a:gd fmla="*/ 11311 h 32" name="T67"/>
                <a:gd fmla="*/ 26194 w 14" name="T68"/>
                <a:gd fmla="*/ 3770 h 32" name="T69"/>
                <a:gd fmla="*/ 37420 w 14" name="T70"/>
                <a:gd fmla="*/ 0 h 32" name="T71"/>
                <a:gd fmla="*/ 48646 w 14" name="T72"/>
                <a:gd fmla="*/ 3770 h 32" name="T73"/>
                <a:gd fmla="*/ 52388 w 14" name="T74"/>
                <a:gd fmla="*/ 11311 h 32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14" name="T114"/>
                <a:gd fmla="*/ 0 h 32" name="T115"/>
                <a:gd fmla="*/ 14 w 14" name="T116"/>
                <a:gd fmla="*/ 32 h 32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32" w="14">
                  <a:moveTo>
                    <a:pt x="14" y="28"/>
                  </a:moveTo>
                  <a:cubicBezTo>
                    <a:pt x="13" y="30"/>
                    <a:pt x="13" y="30"/>
                    <a:pt x="13" y="30"/>
                  </a:cubicBezTo>
                  <a:cubicBezTo>
                    <a:pt x="12" y="31"/>
                    <a:pt x="11" y="31"/>
                    <a:pt x="10" y="31"/>
                  </a:cubicBezTo>
                  <a:cubicBezTo>
                    <a:pt x="9" y="32"/>
                    <a:pt x="8" y="32"/>
                    <a:pt x="7" y="32"/>
                  </a:cubicBezTo>
                  <a:cubicBezTo>
                    <a:pt x="6" y="32"/>
                    <a:pt x="4" y="31"/>
                    <a:pt x="3" y="31"/>
                  </a:cubicBezTo>
                  <a:cubicBezTo>
                    <a:pt x="2" y="30"/>
                    <a:pt x="2" y="29"/>
                    <a:pt x="2" y="27"/>
                  </a:cubicBezTo>
                  <a:cubicBezTo>
                    <a:pt x="2" y="27"/>
                    <a:pt x="2" y="27"/>
                    <a:pt x="2" y="26"/>
                  </a:cubicBezTo>
                  <a:cubicBezTo>
                    <a:pt x="2" y="26"/>
                    <a:pt x="2" y="25"/>
                    <a:pt x="2" y="2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7"/>
                    <a:pt x="4" y="17"/>
                  </a:cubicBezTo>
                  <a:cubicBezTo>
                    <a:pt x="5" y="16"/>
                    <a:pt x="5" y="16"/>
                    <a:pt x="5" y="15"/>
                  </a:cubicBezTo>
                  <a:cubicBezTo>
                    <a:pt x="5" y="15"/>
                    <a:pt x="4" y="14"/>
                    <a:pt x="4" y="14"/>
                  </a:cubicBezTo>
                  <a:cubicBezTo>
                    <a:pt x="4" y="13"/>
                    <a:pt x="3" y="13"/>
                    <a:pt x="2" y="13"/>
                  </a:cubicBezTo>
                  <a:cubicBezTo>
                    <a:pt x="2" y="13"/>
                    <a:pt x="1" y="13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4" y="11"/>
                    <a:pt x="5" y="10"/>
                    <a:pt x="6" y="10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1" y="13"/>
                    <a:pt x="11" y="15"/>
                  </a:cubicBezTo>
                  <a:cubicBezTo>
                    <a:pt x="11" y="15"/>
                    <a:pt x="11" y="15"/>
                    <a:pt x="11" y="16"/>
                  </a:cubicBezTo>
                  <a:cubicBezTo>
                    <a:pt x="11" y="17"/>
                    <a:pt x="11" y="17"/>
                    <a:pt x="11" y="18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5"/>
                    <a:pt x="9" y="25"/>
                  </a:cubicBezTo>
                  <a:cubicBezTo>
                    <a:pt x="9" y="26"/>
                    <a:pt x="9" y="26"/>
                    <a:pt x="9" y="27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9"/>
                    <a:pt x="10" y="29"/>
                    <a:pt x="11" y="29"/>
                  </a:cubicBezTo>
                  <a:cubicBezTo>
                    <a:pt x="12" y="29"/>
                    <a:pt x="12" y="29"/>
                    <a:pt x="13" y="29"/>
                  </a:cubicBezTo>
                  <a:cubicBezTo>
                    <a:pt x="13" y="28"/>
                    <a:pt x="13" y="28"/>
                    <a:pt x="14" y="28"/>
                  </a:cubicBezTo>
                  <a:close/>
                  <a:moveTo>
                    <a:pt x="14" y="3"/>
                  </a:moveTo>
                  <a:cubicBezTo>
                    <a:pt x="14" y="4"/>
                    <a:pt x="14" y="5"/>
                    <a:pt x="13" y="6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9" y="7"/>
                    <a:pt x="8" y="7"/>
                    <a:pt x="7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4" y="1"/>
                    <a:pt x="14" y="2"/>
                    <a:pt x="1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6" name="Freeform 97"/>
            <p:cNvSpPr>
              <a:spLocks noChangeArrowheads="1" noEditPoints="1"/>
            </p:cNvSpPr>
            <p:nvPr/>
          </p:nvSpPr>
          <p:spPr bwMode="auto">
            <a:xfrm>
              <a:off x="268288" y="1122363"/>
              <a:ext cx="52388" cy="120650"/>
            </a:xfrm>
            <a:custGeom>
              <a:gdLst>
                <a:gd fmla="*/ 52388 w 14" name="T0"/>
                <a:gd fmla="*/ 105569 h 32" name="T1"/>
                <a:gd fmla="*/ 48646 w 14" name="T2"/>
                <a:gd fmla="*/ 113109 h 32" name="T3"/>
                <a:gd fmla="*/ 37420 w 14" name="T4"/>
                <a:gd fmla="*/ 116880 h 32" name="T5"/>
                <a:gd fmla="*/ 26194 w 14" name="T6"/>
                <a:gd fmla="*/ 120650 h 32" name="T7"/>
                <a:gd fmla="*/ 11226 w 14" name="T8"/>
                <a:gd fmla="*/ 116880 h 32" name="T9"/>
                <a:gd fmla="*/ 7484 w 14" name="T10"/>
                <a:gd fmla="*/ 101798 h 32" name="T11"/>
                <a:gd fmla="*/ 7484 w 14" name="T12"/>
                <a:gd fmla="*/ 98028 h 32" name="T13"/>
                <a:gd fmla="*/ 7484 w 14" name="T14"/>
                <a:gd fmla="*/ 90488 h 32" name="T15"/>
                <a:gd fmla="*/ 14968 w 14" name="T16"/>
                <a:gd fmla="*/ 67866 h 32" name="T17"/>
                <a:gd fmla="*/ 14968 w 14" name="T18"/>
                <a:gd fmla="*/ 64095 h 32" name="T19"/>
                <a:gd fmla="*/ 18710 w 14" name="T20"/>
                <a:gd fmla="*/ 56555 h 32" name="T21"/>
                <a:gd fmla="*/ 14968 w 14" name="T22"/>
                <a:gd fmla="*/ 52784 h 32" name="T23"/>
                <a:gd fmla="*/ 7484 w 14" name="T24"/>
                <a:gd fmla="*/ 49014 h 32" name="T25"/>
                <a:gd fmla="*/ 3742 w 14" name="T26"/>
                <a:gd fmla="*/ 52784 h 32" name="T27"/>
                <a:gd fmla="*/ 0 w 14" name="T28"/>
                <a:gd fmla="*/ 52784 h 32" name="T29"/>
                <a:gd fmla="*/ 0 w 14" name="T30"/>
                <a:gd fmla="*/ 45244 h 32" name="T31"/>
                <a:gd fmla="*/ 11226 w 14" name="T32"/>
                <a:gd fmla="*/ 41473 h 32" name="T33"/>
                <a:gd fmla="*/ 22452 w 14" name="T34"/>
                <a:gd fmla="*/ 37703 h 32" name="T35"/>
                <a:gd fmla="*/ 37420 w 14" name="T36"/>
                <a:gd fmla="*/ 45244 h 32" name="T37"/>
                <a:gd fmla="*/ 41162 w 14" name="T38"/>
                <a:gd fmla="*/ 56555 h 32" name="T39"/>
                <a:gd fmla="*/ 41162 w 14" name="T40"/>
                <a:gd fmla="*/ 60325 h 32" name="T41"/>
                <a:gd fmla="*/ 41162 w 14" name="T42"/>
                <a:gd fmla="*/ 67866 h 32" name="T43"/>
                <a:gd fmla="*/ 33678 w 14" name="T44"/>
                <a:gd fmla="*/ 90488 h 32" name="T45"/>
                <a:gd fmla="*/ 33678 w 14" name="T46"/>
                <a:gd fmla="*/ 94258 h 32" name="T47"/>
                <a:gd fmla="*/ 33678 w 14" name="T48"/>
                <a:gd fmla="*/ 101798 h 32" name="T49"/>
                <a:gd fmla="*/ 33678 w 14" name="T50"/>
                <a:gd fmla="*/ 105569 h 32" name="T51"/>
                <a:gd fmla="*/ 41162 w 14" name="T52"/>
                <a:gd fmla="*/ 109339 h 32" name="T53"/>
                <a:gd fmla="*/ 48646 w 14" name="T54"/>
                <a:gd fmla="*/ 109339 h 32" name="T55"/>
                <a:gd fmla="*/ 52388 w 14" name="T56"/>
                <a:gd fmla="*/ 105569 h 32" name="T57"/>
                <a:gd fmla="*/ 52388 w 14" name="T58"/>
                <a:gd fmla="*/ 11311 h 32" name="T59"/>
                <a:gd fmla="*/ 48646 w 14" name="T60"/>
                <a:gd fmla="*/ 22622 h 32" name="T61"/>
                <a:gd fmla="*/ 37420 w 14" name="T62"/>
                <a:gd fmla="*/ 26392 h 32" name="T63"/>
                <a:gd fmla="*/ 26194 w 14" name="T64"/>
                <a:gd fmla="*/ 22622 h 32" name="T65"/>
                <a:gd fmla="*/ 22452 w 14" name="T66"/>
                <a:gd fmla="*/ 11311 h 32" name="T67"/>
                <a:gd fmla="*/ 26194 w 14" name="T68"/>
                <a:gd fmla="*/ 3770 h 32" name="T69"/>
                <a:gd fmla="*/ 37420 w 14" name="T70"/>
                <a:gd fmla="*/ 0 h 32" name="T71"/>
                <a:gd fmla="*/ 48646 w 14" name="T72"/>
                <a:gd fmla="*/ 3770 h 32" name="T73"/>
                <a:gd fmla="*/ 52388 w 14" name="T74"/>
                <a:gd fmla="*/ 11311 h 32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14" name="T114"/>
                <a:gd fmla="*/ 0 h 32" name="T115"/>
                <a:gd fmla="*/ 14 w 14" name="T116"/>
                <a:gd fmla="*/ 32 h 32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32" w="14">
                  <a:moveTo>
                    <a:pt x="14" y="28"/>
                  </a:moveTo>
                  <a:cubicBezTo>
                    <a:pt x="13" y="30"/>
                    <a:pt x="13" y="30"/>
                    <a:pt x="13" y="30"/>
                  </a:cubicBezTo>
                  <a:cubicBezTo>
                    <a:pt x="12" y="31"/>
                    <a:pt x="11" y="31"/>
                    <a:pt x="10" y="31"/>
                  </a:cubicBezTo>
                  <a:cubicBezTo>
                    <a:pt x="9" y="32"/>
                    <a:pt x="8" y="32"/>
                    <a:pt x="7" y="32"/>
                  </a:cubicBezTo>
                  <a:cubicBezTo>
                    <a:pt x="6" y="32"/>
                    <a:pt x="4" y="31"/>
                    <a:pt x="3" y="31"/>
                  </a:cubicBezTo>
                  <a:cubicBezTo>
                    <a:pt x="2" y="30"/>
                    <a:pt x="2" y="29"/>
                    <a:pt x="2" y="27"/>
                  </a:cubicBezTo>
                  <a:cubicBezTo>
                    <a:pt x="2" y="27"/>
                    <a:pt x="2" y="27"/>
                    <a:pt x="2" y="26"/>
                  </a:cubicBezTo>
                  <a:cubicBezTo>
                    <a:pt x="2" y="26"/>
                    <a:pt x="2" y="25"/>
                    <a:pt x="2" y="2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7"/>
                    <a:pt x="4" y="17"/>
                  </a:cubicBezTo>
                  <a:cubicBezTo>
                    <a:pt x="5" y="16"/>
                    <a:pt x="5" y="16"/>
                    <a:pt x="5" y="15"/>
                  </a:cubicBezTo>
                  <a:cubicBezTo>
                    <a:pt x="5" y="15"/>
                    <a:pt x="4" y="14"/>
                    <a:pt x="4" y="14"/>
                  </a:cubicBezTo>
                  <a:cubicBezTo>
                    <a:pt x="4" y="13"/>
                    <a:pt x="3" y="13"/>
                    <a:pt x="2" y="13"/>
                  </a:cubicBezTo>
                  <a:cubicBezTo>
                    <a:pt x="2" y="13"/>
                    <a:pt x="1" y="13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4" y="11"/>
                    <a:pt x="5" y="10"/>
                    <a:pt x="6" y="10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1" y="13"/>
                    <a:pt x="11" y="15"/>
                  </a:cubicBezTo>
                  <a:cubicBezTo>
                    <a:pt x="11" y="15"/>
                    <a:pt x="11" y="15"/>
                    <a:pt x="11" y="16"/>
                  </a:cubicBezTo>
                  <a:cubicBezTo>
                    <a:pt x="11" y="17"/>
                    <a:pt x="11" y="17"/>
                    <a:pt x="11" y="18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5"/>
                    <a:pt x="9" y="25"/>
                  </a:cubicBezTo>
                  <a:cubicBezTo>
                    <a:pt x="9" y="26"/>
                    <a:pt x="9" y="26"/>
                    <a:pt x="9" y="27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9"/>
                    <a:pt x="10" y="29"/>
                    <a:pt x="11" y="29"/>
                  </a:cubicBezTo>
                  <a:cubicBezTo>
                    <a:pt x="12" y="29"/>
                    <a:pt x="12" y="29"/>
                    <a:pt x="13" y="29"/>
                  </a:cubicBezTo>
                  <a:cubicBezTo>
                    <a:pt x="13" y="28"/>
                    <a:pt x="13" y="28"/>
                    <a:pt x="14" y="28"/>
                  </a:cubicBezTo>
                  <a:close/>
                  <a:moveTo>
                    <a:pt x="14" y="3"/>
                  </a:moveTo>
                  <a:cubicBezTo>
                    <a:pt x="14" y="4"/>
                    <a:pt x="14" y="5"/>
                    <a:pt x="13" y="6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9" y="7"/>
                    <a:pt x="8" y="7"/>
                    <a:pt x="7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4" y="1"/>
                    <a:pt x="14" y="2"/>
                    <a:pt x="14" y="3"/>
                  </a:cubicBezTo>
                  <a:close/>
                </a:path>
              </a:pathLst>
            </a:custGeom>
            <a:solidFill>
              <a:srgbClr val="72BCC5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7" name="Oval 98"/>
            <p:cNvSpPr>
              <a:spLocks noChangeArrowheads="1"/>
            </p:cNvSpPr>
            <p:nvPr/>
          </p:nvSpPr>
          <p:spPr bwMode="auto">
            <a:xfrm>
              <a:off x="436563" y="868363"/>
              <a:ext cx="188913" cy="1936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228" name="Freeform 99"/>
            <p:cNvSpPr>
              <a:spLocks noChangeArrowheads="1"/>
            </p:cNvSpPr>
            <p:nvPr/>
          </p:nvSpPr>
          <p:spPr bwMode="auto">
            <a:xfrm>
              <a:off x="493713" y="928688"/>
              <a:ext cx="71438" cy="73025"/>
            </a:xfrm>
            <a:custGeom>
              <a:gdLst>
                <a:gd fmla="*/ 71438 w 45" name="T0"/>
                <a:gd fmla="*/ 26988 h 46" name="T1"/>
                <a:gd fmla="*/ 49213 w 45" name="T2"/>
                <a:gd fmla="*/ 26988 h 46" name="T3"/>
                <a:gd fmla="*/ 49213 w 45" name="T4"/>
                <a:gd fmla="*/ 0 h 46" name="T5"/>
                <a:gd fmla="*/ 26988 w 45" name="T6"/>
                <a:gd fmla="*/ 0 h 46" name="T7"/>
                <a:gd fmla="*/ 26988 w 45" name="T8"/>
                <a:gd fmla="*/ 26988 h 46" name="T9"/>
                <a:gd fmla="*/ 0 w 45" name="T10"/>
                <a:gd fmla="*/ 26988 h 46" name="T11"/>
                <a:gd fmla="*/ 0 w 45" name="T12"/>
                <a:gd fmla="*/ 49213 h 46" name="T13"/>
                <a:gd fmla="*/ 26988 w 45" name="T14"/>
                <a:gd fmla="*/ 49213 h 46" name="T15"/>
                <a:gd fmla="*/ 26988 w 45" name="T16"/>
                <a:gd fmla="*/ 73025 h 46" name="T17"/>
                <a:gd fmla="*/ 49213 w 45" name="T18"/>
                <a:gd fmla="*/ 73025 h 46" name="T19"/>
                <a:gd fmla="*/ 49213 w 45" name="T20"/>
                <a:gd fmla="*/ 49213 h 46" name="T21"/>
                <a:gd fmla="*/ 71438 w 45" name="T22"/>
                <a:gd fmla="*/ 49213 h 46" name="T23"/>
                <a:gd fmla="*/ 71438 w 45" name="T24"/>
                <a:gd fmla="*/ 26988 h 4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45" name="T39"/>
                <a:gd fmla="*/ 0 h 46" name="T40"/>
                <a:gd fmla="*/ 45 w 45" name="T41"/>
                <a:gd fmla="*/ 46 h 46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46" w="45">
                  <a:moveTo>
                    <a:pt x="45" y="17"/>
                  </a:moveTo>
                  <a:lnTo>
                    <a:pt x="31" y="17"/>
                  </a:lnTo>
                  <a:lnTo>
                    <a:pt x="31" y="0"/>
                  </a:lnTo>
                  <a:lnTo>
                    <a:pt x="17" y="0"/>
                  </a:lnTo>
                  <a:lnTo>
                    <a:pt x="17" y="17"/>
                  </a:lnTo>
                  <a:lnTo>
                    <a:pt x="0" y="17"/>
                  </a:lnTo>
                  <a:lnTo>
                    <a:pt x="0" y="31"/>
                  </a:lnTo>
                  <a:lnTo>
                    <a:pt x="17" y="31"/>
                  </a:lnTo>
                  <a:lnTo>
                    <a:pt x="17" y="46"/>
                  </a:lnTo>
                  <a:lnTo>
                    <a:pt x="31" y="46"/>
                  </a:lnTo>
                  <a:lnTo>
                    <a:pt x="31" y="31"/>
                  </a:lnTo>
                  <a:lnTo>
                    <a:pt x="45" y="31"/>
                  </a:lnTo>
                  <a:lnTo>
                    <a:pt x="45" y="17"/>
                  </a:lnTo>
                  <a:close/>
                </a:path>
              </a:pathLst>
            </a:custGeom>
            <a:solidFill>
              <a:srgbClr val="EC855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29" name="Freeform 100"/>
            <p:cNvSpPr>
              <a:spLocks noChangeArrowheads="1"/>
            </p:cNvSpPr>
            <p:nvPr/>
          </p:nvSpPr>
          <p:spPr bwMode="auto">
            <a:xfrm>
              <a:off x="2357438" y="1084263"/>
              <a:ext cx="101600" cy="11113"/>
            </a:xfrm>
            <a:custGeom>
              <a:gdLst>
                <a:gd fmla="*/ 3763 w 27" name="T0"/>
                <a:gd fmla="*/ 0 h 3" name="T1"/>
                <a:gd fmla="*/ 0 w 27" name="T2"/>
                <a:gd fmla="*/ 3704 h 3" name="T3"/>
                <a:gd fmla="*/ 3763 w 27" name="T4"/>
                <a:gd fmla="*/ 11113 h 3" name="T5"/>
                <a:gd fmla="*/ 94074 w 27" name="T6"/>
                <a:gd fmla="*/ 11113 h 3" name="T7"/>
                <a:gd fmla="*/ 101600 w 27" name="T8"/>
                <a:gd fmla="*/ 3704 h 3" name="T9"/>
                <a:gd fmla="*/ 94074 w 27" name="T10"/>
                <a:gd fmla="*/ 0 h 3" name="T11"/>
                <a:gd fmla="*/ 3763 w 27" name="T12"/>
                <a:gd fmla="*/ 0 h 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7" name="T21"/>
                <a:gd fmla="*/ 0 h 3" name="T22"/>
                <a:gd fmla="*/ 27 w 27" name="T23"/>
                <a:gd fmla="*/ 3 h 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" w="27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7" y="2"/>
                    <a:pt x="27" y="1"/>
                  </a:cubicBezTo>
                  <a:cubicBezTo>
                    <a:pt x="27" y="1"/>
                    <a:pt x="26" y="0"/>
                    <a:pt x="25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0" name="Freeform 101"/>
            <p:cNvSpPr>
              <a:spLocks noChangeArrowheads="1"/>
            </p:cNvSpPr>
            <p:nvPr/>
          </p:nvSpPr>
          <p:spPr bwMode="auto">
            <a:xfrm>
              <a:off x="2293938" y="744538"/>
              <a:ext cx="230188" cy="279400"/>
            </a:xfrm>
            <a:custGeom>
              <a:gdLst>
                <a:gd fmla="*/ 0 w 61" name="T0"/>
                <a:gd fmla="*/ 117046 h 74" name="T1"/>
                <a:gd fmla="*/ 113207 w 61" name="T2"/>
                <a:gd fmla="*/ 0 h 74" name="T3"/>
                <a:gd fmla="*/ 230188 w 61" name="T4"/>
                <a:gd fmla="*/ 117046 h 74" name="T5"/>
                <a:gd fmla="*/ 181132 w 61" name="T6"/>
                <a:gd fmla="*/ 226541 h 74" name="T7"/>
                <a:gd fmla="*/ 173584 w 61" name="T8"/>
                <a:gd fmla="*/ 279400 h 74" name="T9"/>
                <a:gd fmla="*/ 120754 w 61" name="T10"/>
                <a:gd fmla="*/ 279400 h 74" name="T11"/>
                <a:gd fmla="*/ 105660 w 61" name="T12"/>
                <a:gd fmla="*/ 279400 h 74" name="T13"/>
                <a:gd fmla="*/ 56604 w 61" name="T14"/>
                <a:gd fmla="*/ 279400 h 74" name="T15"/>
                <a:gd fmla="*/ 45283 w 61" name="T16"/>
                <a:gd fmla="*/ 226541 h 74" name="T17"/>
                <a:gd fmla="*/ 0 w 61" name="T18"/>
                <a:gd fmla="*/ 117046 h 74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61" name="T30"/>
                <a:gd fmla="*/ 0 h 74" name="T31"/>
                <a:gd fmla="*/ 61 w 61" name="T32"/>
                <a:gd fmla="*/ 74 h 74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4" w="61">
                  <a:moveTo>
                    <a:pt x="0" y="31"/>
                  </a:moveTo>
                  <a:cubicBezTo>
                    <a:pt x="0" y="14"/>
                    <a:pt x="13" y="0"/>
                    <a:pt x="30" y="0"/>
                  </a:cubicBezTo>
                  <a:cubicBezTo>
                    <a:pt x="47" y="0"/>
                    <a:pt x="61" y="14"/>
                    <a:pt x="61" y="31"/>
                  </a:cubicBezTo>
                  <a:cubicBezTo>
                    <a:pt x="61" y="32"/>
                    <a:pt x="60" y="46"/>
                    <a:pt x="48" y="60"/>
                  </a:cubicBezTo>
                  <a:cubicBezTo>
                    <a:pt x="45" y="65"/>
                    <a:pt x="46" y="74"/>
                    <a:pt x="46" y="74"/>
                  </a:cubicBezTo>
                  <a:cubicBezTo>
                    <a:pt x="41" y="74"/>
                    <a:pt x="37" y="74"/>
                    <a:pt x="32" y="74"/>
                  </a:cubicBezTo>
                  <a:cubicBezTo>
                    <a:pt x="31" y="74"/>
                    <a:pt x="30" y="74"/>
                    <a:pt x="28" y="74"/>
                  </a:cubicBezTo>
                  <a:cubicBezTo>
                    <a:pt x="23" y="74"/>
                    <a:pt x="19" y="74"/>
                    <a:pt x="15" y="74"/>
                  </a:cubicBezTo>
                  <a:cubicBezTo>
                    <a:pt x="15" y="74"/>
                    <a:pt x="15" y="65"/>
                    <a:pt x="12" y="60"/>
                  </a:cubicBezTo>
                  <a:cubicBezTo>
                    <a:pt x="1" y="46"/>
                    <a:pt x="0" y="32"/>
                    <a:pt x="0" y="31"/>
                  </a:cubicBezTo>
                  <a:close/>
                </a:path>
              </a:pathLst>
            </a:custGeom>
            <a:solidFill>
              <a:srgbClr val="EF664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1" name="Freeform 102"/>
            <p:cNvSpPr>
              <a:spLocks noChangeArrowheads="1"/>
            </p:cNvSpPr>
            <p:nvPr/>
          </p:nvSpPr>
          <p:spPr bwMode="auto">
            <a:xfrm>
              <a:off x="2293938" y="744538"/>
              <a:ext cx="112713" cy="279400"/>
            </a:xfrm>
            <a:custGeom>
              <a:gdLst>
                <a:gd fmla="*/ 112713 w 30" name="T0"/>
                <a:gd fmla="*/ 279400 h 74" name="T1"/>
                <a:gd fmla="*/ 56357 w 30" name="T2"/>
                <a:gd fmla="*/ 279400 h 74" name="T3"/>
                <a:gd fmla="*/ 45085 w 30" name="T4"/>
                <a:gd fmla="*/ 226541 h 74" name="T5"/>
                <a:gd fmla="*/ 0 w 30" name="T6"/>
                <a:gd fmla="*/ 117046 h 74" name="T7"/>
                <a:gd fmla="*/ 112713 w 30" name="T8"/>
                <a:gd fmla="*/ 0 h 7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0" name="T15"/>
                <a:gd fmla="*/ 0 h 74" name="T16"/>
                <a:gd fmla="*/ 30 w 30" name="T17"/>
                <a:gd fmla="*/ 74 h 7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4" w="30">
                  <a:moveTo>
                    <a:pt x="30" y="74"/>
                  </a:moveTo>
                  <a:cubicBezTo>
                    <a:pt x="26" y="74"/>
                    <a:pt x="19" y="74"/>
                    <a:pt x="15" y="74"/>
                  </a:cubicBezTo>
                  <a:cubicBezTo>
                    <a:pt x="15" y="74"/>
                    <a:pt x="15" y="65"/>
                    <a:pt x="12" y="60"/>
                  </a:cubicBezTo>
                  <a:cubicBezTo>
                    <a:pt x="1" y="46"/>
                    <a:pt x="0" y="32"/>
                    <a:pt x="0" y="31"/>
                  </a:cubicBezTo>
                  <a:cubicBezTo>
                    <a:pt x="0" y="14"/>
                    <a:pt x="13" y="0"/>
                    <a:pt x="30" y="0"/>
                  </a:cubicBezTo>
                </a:path>
              </a:pathLst>
            </a:custGeom>
            <a:solidFill>
              <a:srgbClr val="EC855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2" name="Freeform 103"/>
            <p:cNvSpPr>
              <a:spLocks noChangeArrowheads="1"/>
            </p:cNvSpPr>
            <p:nvPr/>
          </p:nvSpPr>
          <p:spPr bwMode="auto">
            <a:xfrm>
              <a:off x="2406650" y="771525"/>
              <a:ext cx="90488" cy="90488"/>
            </a:xfrm>
            <a:custGeom>
              <a:gdLst>
                <a:gd fmla="*/ 90488 w 24" name="T0"/>
                <a:gd fmla="*/ 90488 h 24" name="T1"/>
                <a:gd fmla="*/ 82947 w 24" name="T2"/>
                <a:gd fmla="*/ 90488 h 24" name="T3"/>
                <a:gd fmla="*/ 0 w 24" name="T4"/>
                <a:gd fmla="*/ 7541 h 24" name="T5"/>
                <a:gd fmla="*/ 0 w 24" name="T6"/>
                <a:gd fmla="*/ 0 h 24" name="T7"/>
                <a:gd fmla="*/ 90488 w 24" name="T8"/>
                <a:gd fmla="*/ 90488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4" name="T15"/>
                <a:gd fmla="*/ 0 h 24" name="T16"/>
                <a:gd fmla="*/ 24 w 24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4">
                  <a:moveTo>
                    <a:pt x="24" y="24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22" y="12"/>
                    <a:pt x="12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24" y="10"/>
                    <a:pt x="24" y="24"/>
                  </a:cubicBezTo>
                  <a:close/>
                </a:path>
              </a:pathLst>
            </a:custGeom>
            <a:solidFill>
              <a:srgbClr val="EC8558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3" name="Freeform 104"/>
            <p:cNvSpPr>
              <a:spLocks noChangeArrowheads="1"/>
            </p:cNvSpPr>
            <p:nvPr/>
          </p:nvSpPr>
          <p:spPr bwMode="auto">
            <a:xfrm>
              <a:off x="2422525" y="911225"/>
              <a:ext cx="28575" cy="120650"/>
            </a:xfrm>
            <a:custGeom>
              <a:gdLst>
                <a:gd fmla="*/ 11113 w 18" name="T0"/>
                <a:gd fmla="*/ 120650 h 76" name="T1"/>
                <a:gd fmla="*/ 0 w 18" name="T2"/>
                <a:gd fmla="*/ 120650 h 76" name="T3"/>
                <a:gd fmla="*/ 17463 w 18" name="T4"/>
                <a:gd fmla="*/ 0 h 76" name="T5"/>
                <a:gd fmla="*/ 28575 w 18" name="T6"/>
                <a:gd fmla="*/ 3175 h 76" name="T7"/>
                <a:gd fmla="*/ 11113 w 18" name="T8"/>
                <a:gd fmla="*/ 120650 h 76" name="T9"/>
                <a:gd fmla="*/ 11113 w 18" name="T10"/>
                <a:gd fmla="*/ 120650 h 7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8" name="T18"/>
                <a:gd fmla="*/ 0 h 76" name="T19"/>
                <a:gd fmla="*/ 18 w 18" name="T20"/>
                <a:gd fmla="*/ 76 h 7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76" w="18">
                  <a:moveTo>
                    <a:pt x="7" y="76"/>
                  </a:moveTo>
                  <a:lnTo>
                    <a:pt x="0" y="76"/>
                  </a:lnTo>
                  <a:lnTo>
                    <a:pt x="11" y="0"/>
                  </a:lnTo>
                  <a:lnTo>
                    <a:pt x="18" y="2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4" name="Freeform 105"/>
            <p:cNvSpPr>
              <a:spLocks noChangeArrowheads="1"/>
            </p:cNvSpPr>
            <p:nvPr/>
          </p:nvSpPr>
          <p:spPr bwMode="auto">
            <a:xfrm>
              <a:off x="2362200" y="911225"/>
              <a:ext cx="30163" cy="120650"/>
            </a:xfrm>
            <a:custGeom>
              <a:gdLst>
                <a:gd fmla="*/ 22225 w 19" name="T0"/>
                <a:gd fmla="*/ 120650 h 76" name="T1"/>
                <a:gd fmla="*/ 0 w 19" name="T2"/>
                <a:gd fmla="*/ 3175 h 76" name="T3"/>
                <a:gd fmla="*/ 11113 w 19" name="T4"/>
                <a:gd fmla="*/ 0 h 76" name="T5"/>
                <a:gd fmla="*/ 30163 w 19" name="T6"/>
                <a:gd fmla="*/ 120650 h 76" name="T7"/>
                <a:gd fmla="*/ 22225 w 19" name="T8"/>
                <a:gd fmla="*/ 120650 h 76" name="T9"/>
                <a:gd fmla="*/ 22225 w 19" name="T10"/>
                <a:gd fmla="*/ 120650 h 7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9" name="T18"/>
                <a:gd fmla="*/ 0 h 76" name="T19"/>
                <a:gd fmla="*/ 19 w 19" name="T20"/>
                <a:gd fmla="*/ 76 h 7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76" w="19">
                  <a:moveTo>
                    <a:pt x="14" y="76"/>
                  </a:moveTo>
                  <a:lnTo>
                    <a:pt x="0" y="2"/>
                  </a:lnTo>
                  <a:lnTo>
                    <a:pt x="7" y="0"/>
                  </a:lnTo>
                  <a:lnTo>
                    <a:pt x="19" y="76"/>
                  </a:lnTo>
                  <a:lnTo>
                    <a:pt x="14" y="76"/>
                  </a:ln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5" name="Freeform 106"/>
            <p:cNvSpPr>
              <a:spLocks noChangeArrowheads="1"/>
            </p:cNvSpPr>
            <p:nvPr/>
          </p:nvSpPr>
          <p:spPr bwMode="auto">
            <a:xfrm>
              <a:off x="2368550" y="914400"/>
              <a:ext cx="79375" cy="14288"/>
            </a:xfrm>
            <a:custGeom>
              <a:gdLst>
                <a:gd fmla="*/ 79375 w 21" name="T0"/>
                <a:gd fmla="*/ 14288 h 4" name="T1"/>
                <a:gd fmla="*/ 71815 w 21" name="T2"/>
                <a:gd fmla="*/ 7144 h 4" name="T3"/>
                <a:gd fmla="*/ 68036 w 21" name="T4"/>
                <a:gd fmla="*/ 3572 h 4" name="T5"/>
                <a:gd fmla="*/ 68036 w 21" name="T6"/>
                <a:gd fmla="*/ 7144 h 4" name="T7"/>
                <a:gd fmla="*/ 60476 w 21" name="T8"/>
                <a:gd fmla="*/ 14288 h 4" name="T9"/>
                <a:gd fmla="*/ 52917 w 21" name="T10"/>
                <a:gd fmla="*/ 7144 h 4" name="T11"/>
                <a:gd fmla="*/ 49137 w 21" name="T12"/>
                <a:gd fmla="*/ 3572 h 4" name="T13"/>
                <a:gd fmla="*/ 45357 w 21" name="T14"/>
                <a:gd fmla="*/ 7144 h 4" name="T15"/>
                <a:gd fmla="*/ 37798 w 21" name="T16"/>
                <a:gd fmla="*/ 14288 h 4" name="T17"/>
                <a:gd fmla="*/ 34018 w 21" name="T18"/>
                <a:gd fmla="*/ 7144 h 4" name="T19"/>
                <a:gd fmla="*/ 30238 w 21" name="T20"/>
                <a:gd fmla="*/ 3572 h 4" name="T21"/>
                <a:gd fmla="*/ 26458 w 21" name="T22"/>
                <a:gd fmla="*/ 7144 h 4" name="T23"/>
                <a:gd fmla="*/ 18899 w 21" name="T24"/>
                <a:gd fmla="*/ 14288 h 4" name="T25"/>
                <a:gd fmla="*/ 11339 w 21" name="T26"/>
                <a:gd fmla="*/ 7144 h 4" name="T27"/>
                <a:gd fmla="*/ 11339 w 21" name="T28"/>
                <a:gd fmla="*/ 3572 h 4" name="T29"/>
                <a:gd fmla="*/ 7560 w 21" name="T30"/>
                <a:gd fmla="*/ 7144 h 4" name="T31"/>
                <a:gd fmla="*/ 0 w 21" name="T32"/>
                <a:gd fmla="*/ 14288 h 4" name="T33"/>
                <a:gd fmla="*/ 0 w 21" name="T34"/>
                <a:gd fmla="*/ 7144 h 4" name="T35"/>
                <a:gd fmla="*/ 3780 w 21" name="T36"/>
                <a:gd fmla="*/ 3572 h 4" name="T37"/>
                <a:gd fmla="*/ 11339 w 21" name="T38"/>
                <a:gd fmla="*/ 0 h 4" name="T39"/>
                <a:gd fmla="*/ 18899 w 21" name="T40"/>
                <a:gd fmla="*/ 3572 h 4" name="T41"/>
                <a:gd fmla="*/ 18899 w 21" name="T42"/>
                <a:gd fmla="*/ 7144 h 4" name="T43"/>
                <a:gd fmla="*/ 22679 w 21" name="T44"/>
                <a:gd fmla="*/ 3572 h 4" name="T45"/>
                <a:gd fmla="*/ 30238 w 21" name="T46"/>
                <a:gd fmla="*/ 0 h 4" name="T47"/>
                <a:gd fmla="*/ 37798 w 21" name="T48"/>
                <a:gd fmla="*/ 3572 h 4" name="T49"/>
                <a:gd fmla="*/ 37798 w 21" name="T50"/>
                <a:gd fmla="*/ 7144 h 4" name="T51"/>
                <a:gd fmla="*/ 41577 w 21" name="T52"/>
                <a:gd fmla="*/ 3572 h 4" name="T53"/>
                <a:gd fmla="*/ 49137 w 21" name="T54"/>
                <a:gd fmla="*/ 0 h 4" name="T55"/>
                <a:gd fmla="*/ 56696 w 21" name="T56"/>
                <a:gd fmla="*/ 3572 h 4" name="T57"/>
                <a:gd fmla="*/ 60476 w 21" name="T58"/>
                <a:gd fmla="*/ 7144 h 4" name="T59"/>
                <a:gd fmla="*/ 60476 w 21" name="T60"/>
                <a:gd fmla="*/ 3572 h 4" name="T61"/>
                <a:gd fmla="*/ 68036 w 21" name="T62"/>
                <a:gd fmla="*/ 0 h 4" name="T63"/>
                <a:gd fmla="*/ 75595 w 21" name="T64"/>
                <a:gd fmla="*/ 3572 h 4" name="T65"/>
                <a:gd fmla="*/ 79375 w 21" name="T66"/>
                <a:gd fmla="*/ 7144 h 4" name="T67"/>
                <a:gd fmla="*/ 79375 w 21" name="T68"/>
                <a:gd fmla="*/ 14288 h 4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21" name="T105"/>
                <a:gd fmla="*/ 0 h 4" name="T106"/>
                <a:gd fmla="*/ 21 w 21" name="T107"/>
                <a:gd fmla="*/ 4 h 4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4" w="21">
                  <a:moveTo>
                    <a:pt x="21" y="4"/>
                  </a:move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18" y="1"/>
                    <a:pt x="18" y="1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7" y="3"/>
                    <a:pt x="17" y="4"/>
                    <a:pt x="16" y="4"/>
                  </a:cubicBezTo>
                  <a:cubicBezTo>
                    <a:pt x="15" y="4"/>
                    <a:pt x="14" y="3"/>
                    <a:pt x="14" y="2"/>
                  </a:cubicBezTo>
                  <a:cubicBezTo>
                    <a:pt x="14" y="2"/>
                    <a:pt x="13" y="1"/>
                    <a:pt x="13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ubicBezTo>
                    <a:pt x="10" y="4"/>
                    <a:pt x="9" y="3"/>
                    <a:pt x="9" y="2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1"/>
                    <a:pt x="7" y="2"/>
                    <a:pt x="7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5" y="4"/>
                    <a:pt x="4" y="3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4" y="0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7" y="0"/>
                    <a:pt x="7" y="0"/>
                    <a:pt x="8" y="0"/>
                  </a:cubicBezTo>
                  <a:cubicBezTo>
                    <a:pt x="9" y="0"/>
                    <a:pt x="9" y="0"/>
                    <a:pt x="10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4" y="0"/>
                    <a:pt x="14" y="0"/>
                    <a:pt x="15" y="1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2"/>
                    <a:pt x="16" y="2"/>
                    <a:pt x="16" y="1"/>
                  </a:cubicBezTo>
                  <a:cubicBezTo>
                    <a:pt x="17" y="1"/>
                    <a:pt x="17" y="0"/>
                    <a:pt x="18" y="0"/>
                  </a:cubicBezTo>
                  <a:cubicBezTo>
                    <a:pt x="19" y="0"/>
                    <a:pt x="20" y="1"/>
                    <a:pt x="20" y="1"/>
                  </a:cubicBezTo>
                  <a:cubicBezTo>
                    <a:pt x="20" y="2"/>
                    <a:pt x="20" y="2"/>
                    <a:pt x="21" y="2"/>
                  </a:cubicBezTo>
                  <a:cubicBezTo>
                    <a:pt x="21" y="4"/>
                    <a:pt x="21" y="4"/>
                    <a:pt x="21" y="4"/>
                  </a:cubicBez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6" name="Freeform 107"/>
            <p:cNvSpPr>
              <a:spLocks noChangeArrowheads="1"/>
            </p:cNvSpPr>
            <p:nvPr/>
          </p:nvSpPr>
          <p:spPr bwMode="auto">
            <a:xfrm>
              <a:off x="2349500" y="1023938"/>
              <a:ext cx="117475" cy="68263"/>
            </a:xfrm>
            <a:custGeom>
              <a:gdLst>
                <a:gd fmla="*/ 117475 w 31" name="T0"/>
                <a:gd fmla="*/ 0 h 18" name="T1"/>
                <a:gd fmla="*/ 117475 w 31" name="T2"/>
                <a:gd fmla="*/ 60678 h 18" name="T3"/>
                <a:gd fmla="*/ 109896 w 31" name="T4"/>
                <a:gd fmla="*/ 68263 h 18" name="T5"/>
                <a:gd fmla="*/ 7579 w 31" name="T6"/>
                <a:gd fmla="*/ 68263 h 18" name="T7"/>
                <a:gd fmla="*/ 0 w 31" name="T8"/>
                <a:gd fmla="*/ 60678 h 18" name="T9"/>
                <a:gd fmla="*/ 0 w 31" name="T10"/>
                <a:gd fmla="*/ 0 h 18" name="T11"/>
                <a:gd fmla="*/ 117475 w 31" name="T12"/>
                <a:gd fmla="*/ 0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1" name="T21"/>
                <a:gd fmla="*/ 0 h 18" name="T22"/>
                <a:gd fmla="*/ 31 w 31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31">
                  <a:moveTo>
                    <a:pt x="31" y="0"/>
                  </a:moveTo>
                  <a:cubicBezTo>
                    <a:pt x="31" y="16"/>
                    <a:pt x="31" y="16"/>
                    <a:pt x="31" y="16"/>
                  </a:cubicBezTo>
                  <a:cubicBezTo>
                    <a:pt x="31" y="17"/>
                    <a:pt x="30" y="18"/>
                    <a:pt x="29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7" name="Freeform 108"/>
            <p:cNvSpPr>
              <a:spLocks noChangeArrowheads="1"/>
            </p:cNvSpPr>
            <p:nvPr/>
          </p:nvSpPr>
          <p:spPr bwMode="auto">
            <a:xfrm>
              <a:off x="2346325" y="1027113"/>
              <a:ext cx="120650" cy="1"/>
            </a:xfrm>
            <a:custGeom>
              <a:gdLst>
                <a:gd fmla="*/ 120650 w 76" name="T0"/>
                <a:gd fmla="*/ 0 h 1" name="T1"/>
                <a:gd fmla="*/ 0 w 76" name="T2"/>
                <a:gd fmla="*/ 0 h 1" name="T3"/>
                <a:gd fmla="*/ 120650 w 76" name="T4"/>
                <a:gd fmla="*/ 0 h 1" name="T5"/>
                <a:gd fmla="*/ 0 60000 65536" name="T6"/>
                <a:gd fmla="*/ 0 60000 65536" name="T7"/>
                <a:gd fmla="*/ 0 60000 65536" name="T8"/>
                <a:gd fmla="*/ 0 w 76" name="T9"/>
                <a:gd fmla="*/ 0 h 1" name="T10"/>
                <a:gd fmla="*/ 76 w 76" name="T11"/>
                <a:gd fmla="*/ 1 h 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" w="76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8" name="Line 109"/>
            <p:cNvSpPr>
              <a:spLocks noChangeShapeType="1"/>
            </p:cNvSpPr>
            <p:nvPr/>
          </p:nvSpPr>
          <p:spPr bwMode="auto">
            <a:xfrm flipH="1">
              <a:off x="2346325" y="1027113"/>
              <a:ext cx="120650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39" name="Freeform 110"/>
            <p:cNvSpPr>
              <a:spLocks noChangeArrowheads="1"/>
            </p:cNvSpPr>
            <p:nvPr/>
          </p:nvSpPr>
          <p:spPr bwMode="auto">
            <a:xfrm>
              <a:off x="2343150" y="1023938"/>
              <a:ext cx="131763" cy="11113"/>
            </a:xfrm>
            <a:custGeom>
              <a:gdLst>
                <a:gd fmla="*/ 124234 w 35" name="T0"/>
                <a:gd fmla="*/ 11113 h 3" name="T1"/>
                <a:gd fmla="*/ 3765 w 35" name="T2"/>
                <a:gd fmla="*/ 11113 h 3" name="T3"/>
                <a:gd fmla="*/ 0 w 35" name="T4"/>
                <a:gd fmla="*/ 3704 h 3" name="T5"/>
                <a:gd fmla="*/ 3765 w 35" name="T6"/>
                <a:gd fmla="*/ 0 h 3" name="T7"/>
                <a:gd fmla="*/ 124234 w 35" name="T8"/>
                <a:gd fmla="*/ 0 h 3" name="T9"/>
                <a:gd fmla="*/ 131763 w 35" name="T10"/>
                <a:gd fmla="*/ 3704 h 3" name="T11"/>
                <a:gd fmla="*/ 124234 w 35" name="T12"/>
                <a:gd fmla="*/ 11113 h 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5" name="T21"/>
                <a:gd fmla="*/ 0 h 3" name="T22"/>
                <a:gd fmla="*/ 35 w 35" name="T23"/>
                <a:gd fmla="*/ 3 h 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" w="35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1"/>
                  </a:cubicBezTo>
                  <a:cubicBezTo>
                    <a:pt x="35" y="2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0" name="Freeform 111"/>
            <p:cNvSpPr>
              <a:spLocks noChangeArrowheads="1"/>
            </p:cNvSpPr>
            <p:nvPr/>
          </p:nvSpPr>
          <p:spPr bwMode="auto">
            <a:xfrm>
              <a:off x="2346325" y="1050925"/>
              <a:ext cx="120650" cy="1"/>
            </a:xfrm>
            <a:custGeom>
              <a:gdLst>
                <a:gd fmla="*/ 120650 w 76" name="T0"/>
                <a:gd fmla="*/ 0 h 1" name="T1"/>
                <a:gd fmla="*/ 0 w 76" name="T2"/>
                <a:gd fmla="*/ 0 h 1" name="T3"/>
                <a:gd fmla="*/ 120650 w 76" name="T4"/>
                <a:gd fmla="*/ 0 h 1" name="T5"/>
                <a:gd fmla="*/ 0 60000 65536" name="T6"/>
                <a:gd fmla="*/ 0 60000 65536" name="T7"/>
                <a:gd fmla="*/ 0 60000 65536" name="T8"/>
                <a:gd fmla="*/ 0 w 76" name="T9"/>
                <a:gd fmla="*/ 0 h 1" name="T10"/>
                <a:gd fmla="*/ 76 w 76" name="T11"/>
                <a:gd fmla="*/ 1 h 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" w="76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1" name="Line 112"/>
            <p:cNvSpPr>
              <a:spLocks noChangeShapeType="1"/>
            </p:cNvSpPr>
            <p:nvPr/>
          </p:nvSpPr>
          <p:spPr bwMode="auto">
            <a:xfrm flipH="1">
              <a:off x="2346325" y="1050925"/>
              <a:ext cx="120650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2" name="Freeform 113"/>
            <p:cNvSpPr>
              <a:spLocks noChangeArrowheads="1"/>
            </p:cNvSpPr>
            <p:nvPr/>
          </p:nvSpPr>
          <p:spPr bwMode="auto">
            <a:xfrm>
              <a:off x="2343150" y="1042988"/>
              <a:ext cx="131763" cy="11113"/>
            </a:xfrm>
            <a:custGeom>
              <a:gdLst>
                <a:gd fmla="*/ 124234 w 35" name="T0"/>
                <a:gd fmla="*/ 11113 h 3" name="T1"/>
                <a:gd fmla="*/ 3765 w 35" name="T2"/>
                <a:gd fmla="*/ 11113 h 3" name="T3"/>
                <a:gd fmla="*/ 0 w 35" name="T4"/>
                <a:gd fmla="*/ 7409 h 3" name="T5"/>
                <a:gd fmla="*/ 3765 w 35" name="T6"/>
                <a:gd fmla="*/ 0 h 3" name="T7"/>
                <a:gd fmla="*/ 124234 w 35" name="T8"/>
                <a:gd fmla="*/ 0 h 3" name="T9"/>
                <a:gd fmla="*/ 131763 w 35" name="T10"/>
                <a:gd fmla="*/ 7409 h 3" name="T11"/>
                <a:gd fmla="*/ 124234 w 35" name="T12"/>
                <a:gd fmla="*/ 11113 h 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5" name="T21"/>
                <a:gd fmla="*/ 0 h 3" name="T22"/>
                <a:gd fmla="*/ 35 w 35" name="T23"/>
                <a:gd fmla="*/ 3 h 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" w="35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2"/>
                  </a:cubicBezTo>
                  <a:cubicBezTo>
                    <a:pt x="35" y="2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3" name="Freeform 114"/>
            <p:cNvSpPr>
              <a:spLocks noChangeArrowheads="1"/>
            </p:cNvSpPr>
            <p:nvPr/>
          </p:nvSpPr>
          <p:spPr bwMode="auto">
            <a:xfrm>
              <a:off x="2346325" y="1068388"/>
              <a:ext cx="120650" cy="1"/>
            </a:xfrm>
            <a:custGeom>
              <a:gdLst>
                <a:gd fmla="*/ 120650 w 76" name="T0"/>
                <a:gd fmla="*/ 0 h 1" name="T1"/>
                <a:gd fmla="*/ 0 w 76" name="T2"/>
                <a:gd fmla="*/ 0 h 1" name="T3"/>
                <a:gd fmla="*/ 120650 w 76" name="T4"/>
                <a:gd fmla="*/ 0 h 1" name="T5"/>
                <a:gd fmla="*/ 0 60000 65536" name="T6"/>
                <a:gd fmla="*/ 0 60000 65536" name="T7"/>
                <a:gd fmla="*/ 0 60000 65536" name="T8"/>
                <a:gd fmla="*/ 0 w 76" name="T9"/>
                <a:gd fmla="*/ 0 h 1" name="T10"/>
                <a:gd fmla="*/ 76 w 76" name="T11"/>
                <a:gd fmla="*/ 1 h 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" w="76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4" name="Line 115"/>
            <p:cNvSpPr>
              <a:spLocks noChangeShapeType="1"/>
            </p:cNvSpPr>
            <p:nvPr/>
          </p:nvSpPr>
          <p:spPr bwMode="auto">
            <a:xfrm flipH="1">
              <a:off x="2346325" y="1068388"/>
              <a:ext cx="120650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5" name="Freeform 116"/>
            <p:cNvSpPr>
              <a:spLocks noChangeArrowheads="1"/>
            </p:cNvSpPr>
            <p:nvPr/>
          </p:nvSpPr>
          <p:spPr bwMode="auto">
            <a:xfrm>
              <a:off x="2343150" y="1062038"/>
              <a:ext cx="131763" cy="11113"/>
            </a:xfrm>
            <a:custGeom>
              <a:gdLst>
                <a:gd fmla="*/ 124234 w 35" name="T0"/>
                <a:gd fmla="*/ 11113 h 3" name="T1"/>
                <a:gd fmla="*/ 3765 w 35" name="T2"/>
                <a:gd fmla="*/ 11113 h 3" name="T3"/>
                <a:gd fmla="*/ 0 w 35" name="T4"/>
                <a:gd fmla="*/ 7409 h 3" name="T5"/>
                <a:gd fmla="*/ 3765 w 35" name="T6"/>
                <a:gd fmla="*/ 0 h 3" name="T7"/>
                <a:gd fmla="*/ 124234 w 35" name="T8"/>
                <a:gd fmla="*/ 0 h 3" name="T9"/>
                <a:gd fmla="*/ 131763 w 35" name="T10"/>
                <a:gd fmla="*/ 7409 h 3" name="T11"/>
                <a:gd fmla="*/ 124234 w 35" name="T12"/>
                <a:gd fmla="*/ 11113 h 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5" name="T21"/>
                <a:gd fmla="*/ 0 h 3" name="T22"/>
                <a:gd fmla="*/ 35 w 35" name="T23"/>
                <a:gd fmla="*/ 3 h 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" w="35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2"/>
                  </a:cubicBezTo>
                  <a:cubicBezTo>
                    <a:pt x="35" y="3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6" name="Freeform 117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gdLst>
                <a:gd fmla="*/ 3175 w 2" name="T0"/>
                <a:gd fmla="*/ 68263 h 18" name="T1"/>
                <a:gd fmla="*/ 0 w 2" name="T2"/>
                <a:gd fmla="*/ 68263 h 18" name="T3"/>
                <a:gd fmla="*/ 0 w 2" name="T4"/>
                <a:gd fmla="*/ 3792 h 18" name="T5"/>
                <a:gd fmla="*/ 3175 w 2" name="T6"/>
                <a:gd fmla="*/ 0 h 18" name="T7"/>
                <a:gd fmla="*/ 6350 w 2" name="T8"/>
                <a:gd fmla="*/ 3792 h 18" name="T9"/>
                <a:gd fmla="*/ 6350 w 2" name="T10"/>
                <a:gd fmla="*/ 68263 h 18" name="T11"/>
                <a:gd fmla="*/ 3175 w 2" name="T12"/>
                <a:gd fmla="*/ 68263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" name="T21"/>
                <a:gd fmla="*/ 0 h 18" name="T22"/>
                <a:gd fmla="*/ 2 w 2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2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7" name="Freeform 118"/>
            <p:cNvSpPr>
              <a:spLocks noChangeArrowheads="1"/>
            </p:cNvSpPr>
            <p:nvPr/>
          </p:nvSpPr>
          <p:spPr bwMode="auto">
            <a:xfrm>
              <a:off x="2293938" y="668338"/>
              <a:ext cx="38100" cy="60325"/>
            </a:xfrm>
            <a:custGeom>
              <a:gdLst>
                <a:gd fmla="*/ 34290 w 10" name="T0"/>
                <a:gd fmla="*/ 60325 h 16" name="T1"/>
                <a:gd fmla="*/ 30480 w 10" name="T2"/>
                <a:gd fmla="*/ 60325 h 16" name="T3"/>
                <a:gd fmla="*/ 0 w 10" name="T4"/>
                <a:gd fmla="*/ 3770 h 16" name="T5"/>
                <a:gd fmla="*/ 0 w 10" name="T6"/>
                <a:gd fmla="*/ 0 h 16" name="T7"/>
                <a:gd fmla="*/ 3810 w 10" name="T8"/>
                <a:gd fmla="*/ 0 h 16" name="T9"/>
                <a:gd fmla="*/ 38100 w 10" name="T10"/>
                <a:gd fmla="*/ 56555 h 16" name="T11"/>
                <a:gd fmla="*/ 34290 w 10" name="T12"/>
                <a:gd fmla="*/ 60325 h 16" name="T13"/>
                <a:gd fmla="*/ 34290 w 10" name="T14"/>
                <a:gd fmla="*/ 60325 h 1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16" name="T25"/>
                <a:gd fmla="*/ 10 w 10" name="T26"/>
                <a:gd fmla="*/ 16 h 1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6" w="10">
                  <a:moveTo>
                    <a:pt x="9" y="16"/>
                  </a:moveTo>
                  <a:cubicBezTo>
                    <a:pt x="9" y="16"/>
                    <a:pt x="8" y="16"/>
                    <a:pt x="8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8" name="Freeform 119"/>
            <p:cNvSpPr>
              <a:spLocks noChangeArrowheads="1"/>
            </p:cNvSpPr>
            <p:nvPr/>
          </p:nvSpPr>
          <p:spPr bwMode="auto">
            <a:xfrm>
              <a:off x="2211388" y="752475"/>
              <a:ext cx="60325" cy="36513"/>
            </a:xfrm>
            <a:custGeom>
              <a:gdLst>
                <a:gd fmla="*/ 56555 w 16" name="T0"/>
                <a:gd fmla="*/ 36513 h 10" name="T1"/>
                <a:gd fmla="*/ 56555 w 16" name="T2"/>
                <a:gd fmla="*/ 36513 h 10" name="T3"/>
                <a:gd fmla="*/ 3770 w 16" name="T4"/>
                <a:gd fmla="*/ 3651 h 10" name="T5"/>
                <a:gd fmla="*/ 0 w 16" name="T6"/>
                <a:gd fmla="*/ 0 h 10" name="T7"/>
                <a:gd fmla="*/ 3770 w 16" name="T8"/>
                <a:gd fmla="*/ 0 h 10" name="T9"/>
                <a:gd fmla="*/ 60325 w 16" name="T10"/>
                <a:gd fmla="*/ 29210 h 10" name="T11"/>
                <a:gd fmla="*/ 60325 w 16" name="T12"/>
                <a:gd fmla="*/ 32862 h 10" name="T13"/>
                <a:gd fmla="*/ 56555 w 16" name="T14"/>
                <a:gd fmla="*/ 36513 h 1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0" name="T25"/>
                <a:gd fmla="*/ 16 w 16" name="T26"/>
                <a:gd fmla="*/ 10 h 1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0" w="16">
                  <a:moveTo>
                    <a:pt x="15" y="10"/>
                  </a:moveTo>
                  <a:cubicBezTo>
                    <a:pt x="15" y="10"/>
                    <a:pt x="15" y="10"/>
                    <a:pt x="15" y="1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9"/>
                    <a:pt x="16" y="9"/>
                  </a:cubicBezTo>
                  <a:cubicBezTo>
                    <a:pt x="16" y="10"/>
                    <a:pt x="16" y="10"/>
                    <a:pt x="15" y="10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49" name="Freeform 120"/>
            <p:cNvSpPr>
              <a:spLocks noChangeArrowheads="1"/>
            </p:cNvSpPr>
            <p:nvPr/>
          </p:nvSpPr>
          <p:spPr bwMode="auto">
            <a:xfrm>
              <a:off x="2181225" y="862013"/>
              <a:ext cx="66675" cy="6350"/>
            </a:xfrm>
            <a:custGeom>
              <a:gdLst>
                <a:gd fmla="*/ 66675 w 18" name="T0"/>
                <a:gd fmla="*/ 6350 h 2" name="T1"/>
                <a:gd fmla="*/ 3704 w 18" name="T2"/>
                <a:gd fmla="*/ 6350 h 2" name="T3"/>
                <a:gd fmla="*/ 0 w 18" name="T4"/>
                <a:gd fmla="*/ 3175 h 2" name="T5"/>
                <a:gd fmla="*/ 3704 w 18" name="T6"/>
                <a:gd fmla="*/ 0 h 2" name="T7"/>
                <a:gd fmla="*/ 66675 w 18" name="T8"/>
                <a:gd fmla="*/ 0 h 2" name="T9"/>
                <a:gd fmla="*/ 66675 w 18" name="T10"/>
                <a:gd fmla="*/ 3175 h 2" name="T11"/>
                <a:gd fmla="*/ 66675 w 18" name="T12"/>
                <a:gd fmla="*/ 6350 h 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2" name="T22"/>
                <a:gd fmla="*/ 18 w 18" name="T23"/>
                <a:gd fmla="*/ 2 h 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" w="18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0" name="Freeform 121"/>
            <p:cNvSpPr>
              <a:spLocks noChangeArrowheads="1"/>
            </p:cNvSpPr>
            <p:nvPr/>
          </p:nvSpPr>
          <p:spPr bwMode="auto">
            <a:xfrm>
              <a:off x="2541588" y="941388"/>
              <a:ext cx="60325" cy="41275"/>
            </a:xfrm>
            <a:custGeom>
              <a:gdLst>
                <a:gd fmla="*/ 60325 w 16" name="T0"/>
                <a:gd fmla="*/ 41275 h 11" name="T1"/>
                <a:gd fmla="*/ 56555 w 16" name="T2"/>
                <a:gd fmla="*/ 37523 h 11" name="T3"/>
                <a:gd fmla="*/ 3770 w 16" name="T4"/>
                <a:gd fmla="*/ 7505 h 11" name="T5"/>
                <a:gd fmla="*/ 0 w 16" name="T6"/>
                <a:gd fmla="*/ 3752 h 11" name="T7"/>
                <a:gd fmla="*/ 7541 w 16" name="T8"/>
                <a:gd fmla="*/ 3752 h 11" name="T9"/>
                <a:gd fmla="*/ 60325 w 16" name="T10"/>
                <a:gd fmla="*/ 33770 h 11" name="T11"/>
                <a:gd fmla="*/ 60325 w 16" name="T12"/>
                <a:gd fmla="*/ 37523 h 11" name="T13"/>
                <a:gd fmla="*/ 60325 w 16" name="T14"/>
                <a:gd fmla="*/ 41275 h 11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1" name="T25"/>
                <a:gd fmla="*/ 16 w 16" name="T26"/>
                <a:gd fmla="*/ 11 h 11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1" w="16">
                  <a:moveTo>
                    <a:pt x="16" y="11"/>
                  </a:moveTo>
                  <a:cubicBezTo>
                    <a:pt x="15" y="11"/>
                    <a:pt x="15" y="11"/>
                    <a:pt x="15" y="1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1"/>
                    <a:pt x="16" y="11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1" name="Freeform 122"/>
            <p:cNvSpPr>
              <a:spLocks noChangeArrowheads="1"/>
            </p:cNvSpPr>
            <p:nvPr/>
          </p:nvSpPr>
          <p:spPr bwMode="auto">
            <a:xfrm>
              <a:off x="2565400" y="862013"/>
              <a:ext cx="66675" cy="6350"/>
            </a:xfrm>
            <a:custGeom>
              <a:gdLst>
                <a:gd fmla="*/ 66675 w 18" name="T0"/>
                <a:gd fmla="*/ 6350 h 2" name="T1"/>
                <a:gd fmla="*/ 3704 w 18" name="T2"/>
                <a:gd fmla="*/ 6350 h 2" name="T3"/>
                <a:gd fmla="*/ 0 w 18" name="T4"/>
                <a:gd fmla="*/ 3175 h 2" name="T5"/>
                <a:gd fmla="*/ 3704 w 18" name="T6"/>
                <a:gd fmla="*/ 0 h 2" name="T7"/>
                <a:gd fmla="*/ 66675 w 18" name="T8"/>
                <a:gd fmla="*/ 0 h 2" name="T9"/>
                <a:gd fmla="*/ 66675 w 18" name="T10"/>
                <a:gd fmla="*/ 3175 h 2" name="T11"/>
                <a:gd fmla="*/ 66675 w 18" name="T12"/>
                <a:gd fmla="*/ 6350 h 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2" name="T22"/>
                <a:gd fmla="*/ 18 w 18" name="T23"/>
                <a:gd fmla="*/ 2 h 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" w="18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2" name="Freeform 123"/>
            <p:cNvSpPr>
              <a:spLocks noChangeArrowheads="1"/>
            </p:cNvSpPr>
            <p:nvPr/>
          </p:nvSpPr>
          <p:spPr bwMode="auto">
            <a:xfrm>
              <a:off x="2541588" y="752475"/>
              <a:ext cx="60325" cy="36513"/>
            </a:xfrm>
            <a:custGeom>
              <a:gdLst>
                <a:gd fmla="*/ 3770 w 16" name="T0"/>
                <a:gd fmla="*/ 36513 h 10" name="T1"/>
                <a:gd fmla="*/ 0 w 16" name="T2"/>
                <a:gd fmla="*/ 32862 h 10" name="T3"/>
                <a:gd fmla="*/ 3770 w 16" name="T4"/>
                <a:gd fmla="*/ 29210 h 10" name="T5"/>
                <a:gd fmla="*/ 56555 w 16" name="T6"/>
                <a:gd fmla="*/ 0 h 10" name="T7"/>
                <a:gd fmla="*/ 60325 w 16" name="T8"/>
                <a:gd fmla="*/ 0 h 10" name="T9"/>
                <a:gd fmla="*/ 60325 w 16" name="T10"/>
                <a:gd fmla="*/ 3651 h 10" name="T11"/>
                <a:gd fmla="*/ 3770 w 16" name="T12"/>
                <a:gd fmla="*/ 36513 h 10" name="T13"/>
                <a:gd fmla="*/ 3770 w 16" name="T14"/>
                <a:gd fmla="*/ 36513 h 1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0" name="T25"/>
                <a:gd fmla="*/ 16 w 16" name="T26"/>
                <a:gd fmla="*/ 10 h 1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0" w="16">
                  <a:moveTo>
                    <a:pt x="1" y="10"/>
                  </a:moveTo>
                  <a:cubicBezTo>
                    <a:pt x="1" y="10"/>
                    <a:pt x="1" y="9"/>
                    <a:pt x="0" y="9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1"/>
                    <a:pt x="16" y="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3" name="Freeform 124"/>
            <p:cNvSpPr>
              <a:spLocks noChangeArrowheads="1"/>
            </p:cNvSpPr>
            <p:nvPr/>
          </p:nvSpPr>
          <p:spPr bwMode="auto">
            <a:xfrm>
              <a:off x="2486025" y="668338"/>
              <a:ext cx="38100" cy="60325"/>
            </a:xfrm>
            <a:custGeom>
              <a:gdLst>
                <a:gd fmla="*/ 3810 w 10" name="T0"/>
                <a:gd fmla="*/ 60325 h 16" name="T1"/>
                <a:gd fmla="*/ 0 w 10" name="T2"/>
                <a:gd fmla="*/ 60325 h 16" name="T3"/>
                <a:gd fmla="*/ 0 w 10" name="T4"/>
                <a:gd fmla="*/ 56555 h 16" name="T5"/>
                <a:gd fmla="*/ 30480 w 10" name="T6"/>
                <a:gd fmla="*/ 0 h 16" name="T7"/>
                <a:gd fmla="*/ 34290 w 10" name="T8"/>
                <a:gd fmla="*/ 0 h 16" name="T9"/>
                <a:gd fmla="*/ 38100 w 10" name="T10"/>
                <a:gd fmla="*/ 3770 h 16" name="T11"/>
                <a:gd fmla="*/ 3810 w 10" name="T12"/>
                <a:gd fmla="*/ 60325 h 16" name="T13"/>
                <a:gd fmla="*/ 3810 w 10" name="T14"/>
                <a:gd fmla="*/ 60325 h 1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16" name="T25"/>
                <a:gd fmla="*/ 10 w 10" name="T26"/>
                <a:gd fmla="*/ 16 h 1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6" w="10">
                  <a:moveTo>
                    <a:pt x="1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4" name="Freeform 125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gdLst>
                <a:gd fmla="*/ 3175 w 2" name="T0"/>
                <a:gd fmla="*/ 68263 h 18" name="T1"/>
                <a:gd fmla="*/ 0 w 2" name="T2"/>
                <a:gd fmla="*/ 68263 h 18" name="T3"/>
                <a:gd fmla="*/ 0 w 2" name="T4"/>
                <a:gd fmla="*/ 3792 h 18" name="T5"/>
                <a:gd fmla="*/ 3175 w 2" name="T6"/>
                <a:gd fmla="*/ 0 h 18" name="T7"/>
                <a:gd fmla="*/ 6350 w 2" name="T8"/>
                <a:gd fmla="*/ 3792 h 18" name="T9"/>
                <a:gd fmla="*/ 6350 w 2" name="T10"/>
                <a:gd fmla="*/ 68263 h 18" name="T11"/>
                <a:gd fmla="*/ 3175 w 2" name="T12"/>
                <a:gd fmla="*/ 68263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" name="T21"/>
                <a:gd fmla="*/ 0 h 18" name="T22"/>
                <a:gd fmla="*/ 2 w 2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2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5" name="Freeform 126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gdLst>
                <a:gd fmla="*/ 3175 w 2" name="T0"/>
                <a:gd fmla="*/ 68263 h 18" name="T1"/>
                <a:gd fmla="*/ 0 w 2" name="T2"/>
                <a:gd fmla="*/ 68263 h 18" name="T3"/>
                <a:gd fmla="*/ 0 w 2" name="T4"/>
                <a:gd fmla="*/ 3792 h 18" name="T5"/>
                <a:gd fmla="*/ 3175 w 2" name="T6"/>
                <a:gd fmla="*/ 0 h 18" name="T7"/>
                <a:gd fmla="*/ 6350 w 2" name="T8"/>
                <a:gd fmla="*/ 3792 h 18" name="T9"/>
                <a:gd fmla="*/ 6350 w 2" name="T10"/>
                <a:gd fmla="*/ 68263 h 18" name="T11"/>
                <a:gd fmla="*/ 3175 w 2" name="T12"/>
                <a:gd fmla="*/ 68263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" name="T21"/>
                <a:gd fmla="*/ 0 h 18" name="T22"/>
                <a:gd fmla="*/ 2 w 2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2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6" name="Freeform 127"/>
            <p:cNvSpPr>
              <a:spLocks noChangeArrowheads="1"/>
            </p:cNvSpPr>
            <p:nvPr/>
          </p:nvSpPr>
          <p:spPr bwMode="auto">
            <a:xfrm>
              <a:off x="2486025" y="668338"/>
              <a:ext cx="38100" cy="60325"/>
            </a:xfrm>
            <a:custGeom>
              <a:gdLst>
                <a:gd fmla="*/ 3810 w 10" name="T0"/>
                <a:gd fmla="*/ 60325 h 16" name="T1"/>
                <a:gd fmla="*/ 0 w 10" name="T2"/>
                <a:gd fmla="*/ 60325 h 16" name="T3"/>
                <a:gd fmla="*/ 0 w 10" name="T4"/>
                <a:gd fmla="*/ 56555 h 16" name="T5"/>
                <a:gd fmla="*/ 30480 w 10" name="T6"/>
                <a:gd fmla="*/ 0 h 16" name="T7"/>
                <a:gd fmla="*/ 34290 w 10" name="T8"/>
                <a:gd fmla="*/ 0 h 16" name="T9"/>
                <a:gd fmla="*/ 38100 w 10" name="T10"/>
                <a:gd fmla="*/ 3770 h 16" name="T11"/>
                <a:gd fmla="*/ 3810 w 10" name="T12"/>
                <a:gd fmla="*/ 60325 h 16" name="T13"/>
                <a:gd fmla="*/ 3810 w 10" name="T14"/>
                <a:gd fmla="*/ 60325 h 1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16" name="T25"/>
                <a:gd fmla="*/ 10 w 10" name="T26"/>
                <a:gd fmla="*/ 16 h 1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6" w="10">
                  <a:moveTo>
                    <a:pt x="1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7" name="Freeform 128"/>
            <p:cNvSpPr>
              <a:spLocks noChangeArrowheads="1"/>
            </p:cNvSpPr>
            <p:nvPr/>
          </p:nvSpPr>
          <p:spPr bwMode="auto">
            <a:xfrm>
              <a:off x="2541588" y="752475"/>
              <a:ext cx="60325" cy="36513"/>
            </a:xfrm>
            <a:custGeom>
              <a:gdLst>
                <a:gd fmla="*/ 3770 w 16" name="T0"/>
                <a:gd fmla="*/ 36513 h 10" name="T1"/>
                <a:gd fmla="*/ 0 w 16" name="T2"/>
                <a:gd fmla="*/ 32862 h 10" name="T3"/>
                <a:gd fmla="*/ 3770 w 16" name="T4"/>
                <a:gd fmla="*/ 29210 h 10" name="T5"/>
                <a:gd fmla="*/ 56555 w 16" name="T6"/>
                <a:gd fmla="*/ 0 h 10" name="T7"/>
                <a:gd fmla="*/ 60325 w 16" name="T8"/>
                <a:gd fmla="*/ 0 h 10" name="T9"/>
                <a:gd fmla="*/ 60325 w 16" name="T10"/>
                <a:gd fmla="*/ 3651 h 10" name="T11"/>
                <a:gd fmla="*/ 7541 w 16" name="T12"/>
                <a:gd fmla="*/ 36513 h 10" name="T13"/>
                <a:gd fmla="*/ 3770 w 16" name="T14"/>
                <a:gd fmla="*/ 36513 h 1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0" name="T25"/>
                <a:gd fmla="*/ 16 w 16" name="T26"/>
                <a:gd fmla="*/ 10 h 1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0" w="16">
                  <a:moveTo>
                    <a:pt x="1" y="10"/>
                  </a:moveTo>
                  <a:cubicBezTo>
                    <a:pt x="1" y="10"/>
                    <a:pt x="1" y="10"/>
                    <a:pt x="0" y="9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1"/>
                    <a:pt x="16" y="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8" name="Freeform 129"/>
            <p:cNvSpPr>
              <a:spLocks noChangeArrowheads="1"/>
            </p:cNvSpPr>
            <p:nvPr/>
          </p:nvSpPr>
          <p:spPr bwMode="auto">
            <a:xfrm>
              <a:off x="2565400" y="862013"/>
              <a:ext cx="66675" cy="6350"/>
            </a:xfrm>
            <a:custGeom>
              <a:gdLst>
                <a:gd fmla="*/ 66675 w 18" name="T0"/>
                <a:gd fmla="*/ 6350 h 2" name="T1"/>
                <a:gd fmla="*/ 3704 w 18" name="T2"/>
                <a:gd fmla="*/ 6350 h 2" name="T3"/>
                <a:gd fmla="*/ 0 w 18" name="T4"/>
                <a:gd fmla="*/ 3175 h 2" name="T5"/>
                <a:gd fmla="*/ 3704 w 18" name="T6"/>
                <a:gd fmla="*/ 0 h 2" name="T7"/>
                <a:gd fmla="*/ 66675 w 18" name="T8"/>
                <a:gd fmla="*/ 0 h 2" name="T9"/>
                <a:gd fmla="*/ 66675 w 18" name="T10"/>
                <a:gd fmla="*/ 3175 h 2" name="T11"/>
                <a:gd fmla="*/ 66675 w 18" name="T12"/>
                <a:gd fmla="*/ 6350 h 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2" name="T22"/>
                <a:gd fmla="*/ 18 w 18" name="T23"/>
                <a:gd fmla="*/ 2 h 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" w="18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59" name="Freeform 130"/>
            <p:cNvSpPr>
              <a:spLocks noChangeArrowheads="1"/>
            </p:cNvSpPr>
            <p:nvPr/>
          </p:nvSpPr>
          <p:spPr bwMode="auto">
            <a:xfrm>
              <a:off x="2211388" y="941388"/>
              <a:ext cx="60325" cy="41275"/>
            </a:xfrm>
            <a:custGeom>
              <a:gdLst>
                <a:gd fmla="*/ 3770 w 16" name="T0"/>
                <a:gd fmla="*/ 41275 h 11" name="T1"/>
                <a:gd fmla="*/ 0 w 16" name="T2"/>
                <a:gd fmla="*/ 37523 h 11" name="T3"/>
                <a:gd fmla="*/ 3770 w 16" name="T4"/>
                <a:gd fmla="*/ 33770 h 11" name="T5"/>
                <a:gd fmla="*/ 56555 w 16" name="T6"/>
                <a:gd fmla="*/ 3752 h 11" name="T7"/>
                <a:gd fmla="*/ 60325 w 16" name="T8"/>
                <a:gd fmla="*/ 3752 h 11" name="T9"/>
                <a:gd fmla="*/ 60325 w 16" name="T10"/>
                <a:gd fmla="*/ 7505 h 11" name="T11"/>
                <a:gd fmla="*/ 3770 w 16" name="T12"/>
                <a:gd fmla="*/ 37523 h 11" name="T13"/>
                <a:gd fmla="*/ 3770 w 16" name="T14"/>
                <a:gd fmla="*/ 41275 h 11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1" name="T25"/>
                <a:gd fmla="*/ 16 w 16" name="T26"/>
                <a:gd fmla="*/ 11 h 11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1" w="16">
                  <a:moveTo>
                    <a:pt x="1" y="11"/>
                  </a:moveTo>
                  <a:cubicBezTo>
                    <a:pt x="1" y="11"/>
                    <a:pt x="0" y="10"/>
                    <a:pt x="0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6" y="1"/>
                    <a:pt x="16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1" y="11"/>
                    <a:pt x="1" y="11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60" name="Freeform 131"/>
            <p:cNvSpPr>
              <a:spLocks noChangeArrowheads="1"/>
            </p:cNvSpPr>
            <p:nvPr/>
          </p:nvSpPr>
          <p:spPr bwMode="auto">
            <a:xfrm>
              <a:off x="2181225" y="862013"/>
              <a:ext cx="66675" cy="6350"/>
            </a:xfrm>
            <a:custGeom>
              <a:gdLst>
                <a:gd fmla="*/ 66675 w 18" name="T0"/>
                <a:gd fmla="*/ 6350 h 2" name="T1"/>
                <a:gd fmla="*/ 3704 w 18" name="T2"/>
                <a:gd fmla="*/ 6350 h 2" name="T3"/>
                <a:gd fmla="*/ 0 w 18" name="T4"/>
                <a:gd fmla="*/ 3175 h 2" name="T5"/>
                <a:gd fmla="*/ 3704 w 18" name="T6"/>
                <a:gd fmla="*/ 0 h 2" name="T7"/>
                <a:gd fmla="*/ 66675 w 18" name="T8"/>
                <a:gd fmla="*/ 0 h 2" name="T9"/>
                <a:gd fmla="*/ 66675 w 18" name="T10"/>
                <a:gd fmla="*/ 3175 h 2" name="T11"/>
                <a:gd fmla="*/ 66675 w 18" name="T12"/>
                <a:gd fmla="*/ 6350 h 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8" name="T21"/>
                <a:gd fmla="*/ 0 h 2" name="T22"/>
                <a:gd fmla="*/ 18 w 18" name="T23"/>
                <a:gd fmla="*/ 2 h 2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" w="18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61" name="Freeform 132"/>
            <p:cNvSpPr>
              <a:spLocks noChangeArrowheads="1"/>
            </p:cNvSpPr>
            <p:nvPr/>
          </p:nvSpPr>
          <p:spPr bwMode="auto">
            <a:xfrm>
              <a:off x="2211388" y="752475"/>
              <a:ext cx="60325" cy="36513"/>
            </a:xfrm>
            <a:custGeom>
              <a:gdLst>
                <a:gd fmla="*/ 56555 w 16" name="T0"/>
                <a:gd fmla="*/ 36513 h 10" name="T1"/>
                <a:gd fmla="*/ 56555 w 16" name="T2"/>
                <a:gd fmla="*/ 36513 h 10" name="T3"/>
                <a:gd fmla="*/ 3770 w 16" name="T4"/>
                <a:gd fmla="*/ 3651 h 10" name="T5"/>
                <a:gd fmla="*/ 0 w 16" name="T6"/>
                <a:gd fmla="*/ 0 h 10" name="T7"/>
                <a:gd fmla="*/ 3770 w 16" name="T8"/>
                <a:gd fmla="*/ 0 h 10" name="T9"/>
                <a:gd fmla="*/ 60325 w 16" name="T10"/>
                <a:gd fmla="*/ 29210 h 10" name="T11"/>
                <a:gd fmla="*/ 60325 w 16" name="T12"/>
                <a:gd fmla="*/ 32862 h 10" name="T13"/>
                <a:gd fmla="*/ 56555 w 16" name="T14"/>
                <a:gd fmla="*/ 36513 h 1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0" name="T25"/>
                <a:gd fmla="*/ 16 w 16" name="T26"/>
                <a:gd fmla="*/ 10 h 1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0" w="16">
                  <a:moveTo>
                    <a:pt x="15" y="10"/>
                  </a:moveTo>
                  <a:cubicBezTo>
                    <a:pt x="15" y="10"/>
                    <a:pt x="15" y="10"/>
                    <a:pt x="15" y="1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9"/>
                    <a:pt x="16" y="9"/>
                  </a:cubicBezTo>
                  <a:cubicBezTo>
                    <a:pt x="16" y="9"/>
                    <a:pt x="16" y="10"/>
                    <a:pt x="15" y="10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62" name="Freeform 133"/>
            <p:cNvSpPr>
              <a:spLocks noChangeArrowheads="1"/>
            </p:cNvSpPr>
            <p:nvPr/>
          </p:nvSpPr>
          <p:spPr bwMode="auto">
            <a:xfrm>
              <a:off x="2293938" y="668338"/>
              <a:ext cx="38100" cy="60325"/>
            </a:xfrm>
            <a:custGeom>
              <a:gdLst>
                <a:gd fmla="*/ 34290 w 10" name="T0"/>
                <a:gd fmla="*/ 60325 h 16" name="T1"/>
                <a:gd fmla="*/ 30480 w 10" name="T2"/>
                <a:gd fmla="*/ 60325 h 16" name="T3"/>
                <a:gd fmla="*/ 0 w 10" name="T4"/>
                <a:gd fmla="*/ 3770 h 16" name="T5"/>
                <a:gd fmla="*/ 0 w 10" name="T6"/>
                <a:gd fmla="*/ 0 h 16" name="T7"/>
                <a:gd fmla="*/ 3810 w 10" name="T8"/>
                <a:gd fmla="*/ 0 h 16" name="T9"/>
                <a:gd fmla="*/ 38100 w 10" name="T10"/>
                <a:gd fmla="*/ 56555 h 16" name="T11"/>
                <a:gd fmla="*/ 34290 w 10" name="T12"/>
                <a:gd fmla="*/ 60325 h 16" name="T13"/>
                <a:gd fmla="*/ 34290 w 10" name="T14"/>
                <a:gd fmla="*/ 60325 h 1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16" name="T25"/>
                <a:gd fmla="*/ 10 w 10" name="T26"/>
                <a:gd fmla="*/ 16 h 1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6" w="10">
                  <a:moveTo>
                    <a:pt x="9" y="16"/>
                  </a:moveTo>
                  <a:cubicBezTo>
                    <a:pt x="9" y="16"/>
                    <a:pt x="8" y="16"/>
                    <a:pt x="8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63" name="Freeform 134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gdLst>
                <a:gd fmla="*/ 3175 w 2" name="T0"/>
                <a:gd fmla="*/ 68263 h 18" name="T1"/>
                <a:gd fmla="*/ 0 w 2" name="T2"/>
                <a:gd fmla="*/ 68263 h 18" name="T3"/>
                <a:gd fmla="*/ 0 w 2" name="T4"/>
                <a:gd fmla="*/ 3792 h 18" name="T5"/>
                <a:gd fmla="*/ 3175 w 2" name="T6"/>
                <a:gd fmla="*/ 0 h 18" name="T7"/>
                <a:gd fmla="*/ 6350 w 2" name="T8"/>
                <a:gd fmla="*/ 3792 h 18" name="T9"/>
                <a:gd fmla="*/ 6350 w 2" name="T10"/>
                <a:gd fmla="*/ 68263 h 18" name="T11"/>
                <a:gd fmla="*/ 3175 w 2" name="T12"/>
                <a:gd fmla="*/ 68263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" name="T21"/>
                <a:gd fmla="*/ 0 h 18" name="T22"/>
                <a:gd fmla="*/ 2 w 2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2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7174" name="文本框 151"/>
          <p:cNvSpPr>
            <a:spLocks noChangeArrowheads="1"/>
          </p:cNvSpPr>
          <p:nvPr/>
        </p:nvSpPr>
        <p:spPr bwMode="auto">
          <a:xfrm>
            <a:off x="5548312" y="4533900"/>
            <a:ext cx="92583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-285750" marL="2857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en-US" lang="zh-CN">
                <a:solidFill>
                  <a:srgbClr val="1F3864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面试</a:t>
            </a:r>
          </a:p>
        </p:txBody>
      </p:sp>
      <p:sp>
        <p:nvSpPr>
          <p:cNvPr id="7175" name="Freeform 142"/>
          <p:cNvSpPr>
            <a:spLocks noChangeArrowheads="1"/>
          </p:cNvSpPr>
          <p:nvPr/>
        </p:nvSpPr>
        <p:spPr bwMode="auto">
          <a:xfrm>
            <a:off x="10780713" y="2366963"/>
            <a:ext cx="260350" cy="682625"/>
          </a:xfrm>
          <a:custGeom>
            <a:gdLst>
              <a:gd fmla="*/ 83010 w 69" name="T0"/>
              <a:gd fmla="*/ 682625 h 181" name="T1"/>
              <a:gd fmla="*/ 71691 w 69" name="T2"/>
              <a:gd fmla="*/ 682625 h 181" name="T3"/>
              <a:gd fmla="*/ 71691 w 69" name="T4"/>
              <a:gd fmla="*/ 659997 h 181" name="T5"/>
              <a:gd fmla="*/ 7546 w 69" name="T6"/>
              <a:gd fmla="*/ 30171 h 181" name="T7"/>
              <a:gd fmla="*/ 7546 w 69" name="T8"/>
              <a:gd fmla="*/ 7543 h 181" name="T9"/>
              <a:gd fmla="*/ 26412 w 69" name="T10"/>
              <a:gd fmla="*/ 7543 h 181" name="T11"/>
              <a:gd fmla="*/ 94330 w 69" name="T12"/>
              <a:gd fmla="*/ 678854 h 181" name="T13"/>
              <a:gd fmla="*/ 83010 w 69" name="T14"/>
              <a:gd fmla="*/ 682625 h 18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69" name="T24"/>
              <a:gd fmla="*/ 0 h 181" name="T25"/>
              <a:gd fmla="*/ 69 w 69" name="T26"/>
              <a:gd fmla="*/ 181 h 18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81" w="69">
                <a:moveTo>
                  <a:pt x="22" y="181"/>
                </a:moveTo>
                <a:cubicBezTo>
                  <a:pt x="21" y="181"/>
                  <a:pt x="20" y="181"/>
                  <a:pt x="19" y="181"/>
                </a:cubicBezTo>
                <a:cubicBezTo>
                  <a:pt x="18" y="179"/>
                  <a:pt x="17" y="177"/>
                  <a:pt x="19" y="175"/>
                </a:cubicBezTo>
                <a:cubicBezTo>
                  <a:pt x="60" y="124"/>
                  <a:pt x="53" y="49"/>
                  <a:pt x="2" y="8"/>
                </a:cubicBezTo>
                <a:cubicBezTo>
                  <a:pt x="0" y="7"/>
                  <a:pt x="0" y="4"/>
                  <a:pt x="2" y="2"/>
                </a:cubicBezTo>
                <a:cubicBezTo>
                  <a:pt x="3" y="1"/>
                  <a:pt x="5" y="0"/>
                  <a:pt x="7" y="2"/>
                </a:cubicBezTo>
                <a:cubicBezTo>
                  <a:pt x="61" y="46"/>
                  <a:pt x="69" y="126"/>
                  <a:pt x="25" y="180"/>
                </a:cubicBezTo>
                <a:cubicBezTo>
                  <a:pt x="24" y="181"/>
                  <a:pt x="23" y="181"/>
                  <a:pt x="22" y="181"/>
                </a:cubicBezTo>
                <a:close/>
              </a:path>
            </a:pathLst>
          </a:custGeom>
          <a:solidFill>
            <a:srgbClr val="96D5DA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7176" name="组合 174"/>
          <p:cNvGrpSpPr/>
          <p:nvPr/>
        </p:nvGrpSpPr>
        <p:grpSpPr>
          <a:xfrm>
            <a:off x="8988425" y="1949450"/>
            <a:ext cx="2300288" cy="2200275"/>
            <a:chExt cx="1952626" cy="1866900"/>
          </a:xfrm>
        </p:grpSpPr>
        <p:sp>
          <p:nvSpPr>
            <p:cNvPr id="7178" name="Freeform 138"/>
            <p:cNvSpPr>
              <a:spLocks noChangeArrowheads="1"/>
            </p:cNvSpPr>
            <p:nvPr/>
          </p:nvSpPr>
          <p:spPr bwMode="auto">
            <a:xfrm>
              <a:off x="595313" y="1403350"/>
              <a:ext cx="1055688" cy="463550"/>
            </a:xfrm>
            <a:custGeom>
              <a:gdLst>
                <a:gd fmla="*/ 1040607 w 280" name="T0"/>
                <a:gd fmla="*/ 169591 h 123" name="T1"/>
                <a:gd fmla="*/ 550466 w 280" name="T2"/>
                <a:gd fmla="*/ 425863 h 123" name="T3"/>
                <a:gd fmla="*/ 11311 w 280" name="T4"/>
                <a:gd fmla="*/ 297727 h 123" name="T5"/>
                <a:gd fmla="*/ 501452 w 280" name="T6"/>
                <a:gd fmla="*/ 37687 h 123" name="T7"/>
                <a:gd fmla="*/ 1040607 w 280" name="T8"/>
                <a:gd fmla="*/ 169591 h 1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80" name="T15"/>
                <a:gd fmla="*/ 0 h 123" name="T16"/>
                <a:gd fmla="*/ 280 w 280" name="T17"/>
                <a:gd fmla="*/ 123 h 12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23" w="280">
                  <a:moveTo>
                    <a:pt x="276" y="45"/>
                  </a:moveTo>
                  <a:cubicBezTo>
                    <a:pt x="280" y="73"/>
                    <a:pt x="222" y="104"/>
                    <a:pt x="146" y="113"/>
                  </a:cubicBezTo>
                  <a:cubicBezTo>
                    <a:pt x="71" y="123"/>
                    <a:pt x="7" y="107"/>
                    <a:pt x="3" y="79"/>
                  </a:cubicBezTo>
                  <a:cubicBezTo>
                    <a:pt x="0" y="50"/>
                    <a:pt x="58" y="19"/>
                    <a:pt x="133" y="10"/>
                  </a:cubicBezTo>
                  <a:cubicBezTo>
                    <a:pt x="209" y="0"/>
                    <a:pt x="273" y="16"/>
                    <a:pt x="276" y="45"/>
                  </a:cubicBezTo>
                  <a:close/>
                </a:path>
              </a:pathLst>
            </a:custGeom>
            <a:solidFill>
              <a:srgbClr val="5F9CA4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79" name="Freeform 139"/>
            <p:cNvSpPr>
              <a:spLocks noChangeArrowheads="1"/>
            </p:cNvSpPr>
            <p:nvPr/>
          </p:nvSpPr>
          <p:spPr bwMode="auto">
            <a:xfrm>
              <a:off x="0" y="671513"/>
              <a:ext cx="279400" cy="677863"/>
            </a:xfrm>
            <a:custGeom>
              <a:gdLst>
                <a:gd fmla="*/ 260522 w 74" name="T0"/>
                <a:gd fmla="*/ 677863 h 180" name="T1"/>
                <a:gd fmla="*/ 252970 w 74" name="T2"/>
                <a:gd fmla="*/ 677863 h 180" name="T3"/>
                <a:gd fmla="*/ 158578 w 74" name="T4"/>
                <a:gd fmla="*/ 7532 h 180" name="T5"/>
                <a:gd fmla="*/ 181232 w 74" name="T6"/>
                <a:gd fmla="*/ 3766 h 180" name="T7"/>
                <a:gd fmla="*/ 181232 w 74" name="T8"/>
                <a:gd fmla="*/ 26361 h 180" name="T9"/>
                <a:gd fmla="*/ 271849 w 74" name="T10"/>
                <a:gd fmla="*/ 651502 h 180" name="T11"/>
                <a:gd fmla="*/ 275624 w 74" name="T12"/>
                <a:gd fmla="*/ 674097 h 180" name="T13"/>
                <a:gd fmla="*/ 260522 w 74" name="T14"/>
                <a:gd fmla="*/ 677863 h 18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4" name="T24"/>
                <a:gd fmla="*/ 0 h 180" name="T25"/>
                <a:gd fmla="*/ 74 w 74" name="T26"/>
                <a:gd fmla="*/ 180 h 18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80" w="74">
                  <a:moveTo>
                    <a:pt x="69" y="180"/>
                  </a:moveTo>
                  <a:cubicBezTo>
                    <a:pt x="69" y="180"/>
                    <a:pt x="68" y="180"/>
                    <a:pt x="67" y="180"/>
                  </a:cubicBezTo>
                  <a:cubicBezTo>
                    <a:pt x="11" y="138"/>
                    <a:pt x="0" y="58"/>
                    <a:pt x="42" y="2"/>
                  </a:cubicBezTo>
                  <a:cubicBezTo>
                    <a:pt x="43" y="0"/>
                    <a:pt x="46" y="0"/>
                    <a:pt x="48" y="1"/>
                  </a:cubicBezTo>
                  <a:cubicBezTo>
                    <a:pt x="49" y="3"/>
                    <a:pt x="50" y="5"/>
                    <a:pt x="48" y="7"/>
                  </a:cubicBezTo>
                  <a:cubicBezTo>
                    <a:pt x="9" y="59"/>
                    <a:pt x="20" y="134"/>
                    <a:pt x="72" y="173"/>
                  </a:cubicBezTo>
                  <a:cubicBezTo>
                    <a:pt x="74" y="175"/>
                    <a:pt x="74" y="177"/>
                    <a:pt x="73" y="179"/>
                  </a:cubicBezTo>
                  <a:cubicBezTo>
                    <a:pt x="72" y="180"/>
                    <a:pt x="71" y="180"/>
                    <a:pt x="69" y="180"/>
                  </a:cubicBezTo>
                  <a:close/>
                </a:path>
              </a:pathLst>
            </a:custGeom>
            <a:solidFill>
              <a:srgbClr val="96D5D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0" name="Freeform 140"/>
            <p:cNvSpPr>
              <a:spLocks noChangeArrowheads="1"/>
            </p:cNvSpPr>
            <p:nvPr/>
          </p:nvSpPr>
          <p:spPr bwMode="auto">
            <a:xfrm>
              <a:off x="158750" y="735013"/>
              <a:ext cx="184150" cy="531813"/>
            </a:xfrm>
            <a:custGeom>
              <a:gdLst>
                <a:gd fmla="*/ 169117 w 49" name="T0"/>
                <a:gd fmla="*/ 531813 h 141" name="T1"/>
                <a:gd fmla="*/ 157843 w 49" name="T2"/>
                <a:gd fmla="*/ 528041 h 141" name="T3"/>
                <a:gd fmla="*/ 15033 w 49" name="T4"/>
                <a:gd fmla="*/ 282879 h 141" name="T5"/>
                <a:gd fmla="*/ 86438 w 49" name="T6"/>
                <a:gd fmla="*/ 7543 h 141" name="T7"/>
                <a:gd fmla="*/ 105229 w 49" name="T8"/>
                <a:gd fmla="*/ 7543 h 141" name="T9"/>
                <a:gd fmla="*/ 108987 w 49" name="T10"/>
                <a:gd fmla="*/ 26402 h 141" name="T11"/>
                <a:gd fmla="*/ 45098 w 49" name="T12"/>
                <a:gd fmla="*/ 279108 h 141" name="T13"/>
                <a:gd fmla="*/ 176634 w 49" name="T14"/>
                <a:gd fmla="*/ 501639 h 141" name="T15"/>
                <a:gd fmla="*/ 180392 w 49" name="T16"/>
                <a:gd fmla="*/ 524270 h 141" name="T17"/>
                <a:gd fmla="*/ 169117 w 49" name="T18"/>
                <a:gd fmla="*/ 531813 h 14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49" name="T30"/>
                <a:gd fmla="*/ 0 h 141" name="T31"/>
                <a:gd fmla="*/ 49 w 49" name="T32"/>
                <a:gd fmla="*/ 141 h 14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41" w="49">
                  <a:moveTo>
                    <a:pt x="45" y="141"/>
                  </a:moveTo>
                  <a:cubicBezTo>
                    <a:pt x="44" y="141"/>
                    <a:pt x="43" y="140"/>
                    <a:pt x="42" y="140"/>
                  </a:cubicBezTo>
                  <a:cubicBezTo>
                    <a:pt x="21" y="124"/>
                    <a:pt x="8" y="101"/>
                    <a:pt x="4" y="75"/>
                  </a:cubicBezTo>
                  <a:cubicBezTo>
                    <a:pt x="0" y="49"/>
                    <a:pt x="7" y="23"/>
                    <a:pt x="23" y="2"/>
                  </a:cubicBezTo>
                  <a:cubicBezTo>
                    <a:pt x="24" y="1"/>
                    <a:pt x="27" y="0"/>
                    <a:pt x="28" y="2"/>
                  </a:cubicBezTo>
                  <a:cubicBezTo>
                    <a:pt x="30" y="3"/>
                    <a:pt x="31" y="5"/>
                    <a:pt x="29" y="7"/>
                  </a:cubicBezTo>
                  <a:cubicBezTo>
                    <a:pt x="15" y="26"/>
                    <a:pt x="9" y="50"/>
                    <a:pt x="12" y="74"/>
                  </a:cubicBezTo>
                  <a:cubicBezTo>
                    <a:pt x="15" y="98"/>
                    <a:pt x="28" y="119"/>
                    <a:pt x="47" y="133"/>
                  </a:cubicBezTo>
                  <a:cubicBezTo>
                    <a:pt x="49" y="135"/>
                    <a:pt x="49" y="137"/>
                    <a:pt x="48" y="139"/>
                  </a:cubicBezTo>
                  <a:cubicBezTo>
                    <a:pt x="47" y="140"/>
                    <a:pt x="46" y="141"/>
                    <a:pt x="45" y="141"/>
                  </a:cubicBezTo>
                  <a:close/>
                </a:path>
              </a:pathLst>
            </a:custGeom>
            <a:solidFill>
              <a:srgbClr val="96D5D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1" name="Freeform 141"/>
            <p:cNvSpPr>
              <a:spLocks noChangeArrowheads="1"/>
            </p:cNvSpPr>
            <p:nvPr/>
          </p:nvSpPr>
          <p:spPr bwMode="auto">
            <a:xfrm>
              <a:off x="279400" y="806450"/>
              <a:ext cx="134938" cy="366713"/>
            </a:xfrm>
            <a:custGeom>
              <a:gdLst>
                <a:gd fmla="*/ 116197 w 36" name="T0"/>
                <a:gd fmla="*/ 366713 h 97" name="T1"/>
                <a:gd fmla="*/ 108700 w 36" name="T2"/>
                <a:gd fmla="*/ 362932 h 97" name="T3"/>
                <a:gd fmla="*/ 11245 w 36" name="T4"/>
                <a:gd fmla="*/ 196588 h 97" name="T5"/>
                <a:gd fmla="*/ 56224 w 36" name="T6"/>
                <a:gd fmla="*/ 7561 h 97" name="T7"/>
                <a:gd fmla="*/ 78714 w 36" name="T8"/>
                <a:gd fmla="*/ 3781 h 97" name="T9"/>
                <a:gd fmla="*/ 82462 w 36" name="T10"/>
                <a:gd fmla="*/ 26464 h 97" name="T11"/>
                <a:gd fmla="*/ 41231 w 36" name="T12"/>
                <a:gd fmla="*/ 192808 h 97" name="T13"/>
                <a:gd fmla="*/ 127441 w 36" name="T14"/>
                <a:gd fmla="*/ 340249 h 97" name="T15"/>
                <a:gd fmla="*/ 127441 w 36" name="T16"/>
                <a:gd fmla="*/ 359152 h 97" name="T17"/>
                <a:gd fmla="*/ 116197 w 36" name="T18"/>
                <a:gd fmla="*/ 366713 h 9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6" name="T30"/>
                <a:gd fmla="*/ 0 h 97" name="T31"/>
                <a:gd fmla="*/ 36 w 36" name="T32"/>
                <a:gd fmla="*/ 97 h 9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97" w="36">
                  <a:moveTo>
                    <a:pt x="31" y="97"/>
                  </a:moveTo>
                  <a:cubicBezTo>
                    <a:pt x="30" y="97"/>
                    <a:pt x="29" y="97"/>
                    <a:pt x="29" y="96"/>
                  </a:cubicBezTo>
                  <a:cubicBezTo>
                    <a:pt x="14" y="85"/>
                    <a:pt x="5" y="70"/>
                    <a:pt x="3" y="52"/>
                  </a:cubicBezTo>
                  <a:cubicBezTo>
                    <a:pt x="0" y="34"/>
                    <a:pt x="5" y="16"/>
                    <a:pt x="15" y="2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3" y="2"/>
                    <a:pt x="23" y="5"/>
                    <a:pt x="22" y="7"/>
                  </a:cubicBezTo>
                  <a:cubicBezTo>
                    <a:pt x="12" y="19"/>
                    <a:pt x="8" y="35"/>
                    <a:pt x="11" y="51"/>
                  </a:cubicBezTo>
                  <a:cubicBezTo>
                    <a:pt x="13" y="66"/>
                    <a:pt x="21" y="80"/>
                    <a:pt x="34" y="90"/>
                  </a:cubicBezTo>
                  <a:cubicBezTo>
                    <a:pt x="35" y="91"/>
                    <a:pt x="36" y="94"/>
                    <a:pt x="34" y="95"/>
                  </a:cubicBezTo>
                  <a:cubicBezTo>
                    <a:pt x="33" y="96"/>
                    <a:pt x="32" y="97"/>
                    <a:pt x="31" y="97"/>
                  </a:cubicBezTo>
                  <a:close/>
                </a:path>
              </a:pathLst>
            </a:custGeom>
            <a:solidFill>
              <a:srgbClr val="96D5D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2" name="Freeform 143"/>
            <p:cNvSpPr>
              <a:spLocks noChangeArrowheads="1"/>
            </p:cNvSpPr>
            <p:nvPr/>
          </p:nvSpPr>
          <p:spPr bwMode="auto">
            <a:xfrm>
              <a:off x="1782763" y="474663"/>
              <a:ext cx="169863" cy="531813"/>
            </a:xfrm>
            <a:custGeom>
              <a:gdLst>
                <a:gd fmla="*/ 67945 w 45" name="T0"/>
                <a:gd fmla="*/ 531813 h 141" name="T1"/>
                <a:gd fmla="*/ 56621 w 45" name="T2"/>
                <a:gd fmla="*/ 531813 h 141" name="T3"/>
                <a:gd fmla="*/ 56621 w 45" name="T4"/>
                <a:gd fmla="*/ 509183 h 141" name="T5"/>
                <a:gd fmla="*/ 132116 w 45" name="T6"/>
                <a:gd fmla="*/ 260249 h 141" name="T7"/>
                <a:gd fmla="*/ 7549 w 45" name="T8"/>
                <a:gd fmla="*/ 30174 h 141" name="T9"/>
                <a:gd fmla="*/ 3775 w 45" name="T10"/>
                <a:gd fmla="*/ 7543 h 141" name="T11"/>
                <a:gd fmla="*/ 26423 w 45" name="T12"/>
                <a:gd fmla="*/ 7543 h 141" name="T13"/>
                <a:gd fmla="*/ 162314 w 45" name="T14"/>
                <a:gd fmla="*/ 256477 h 141" name="T15"/>
                <a:gd fmla="*/ 79269 w 45" name="T16"/>
                <a:gd fmla="*/ 528041 h 141" name="T17"/>
                <a:gd fmla="*/ 67945 w 45" name="T18"/>
                <a:gd fmla="*/ 531813 h 14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45" name="T30"/>
                <a:gd fmla="*/ 0 h 141" name="T31"/>
                <a:gd fmla="*/ 45 w 45" name="T32"/>
                <a:gd fmla="*/ 141 h 14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41" w="45">
                  <a:moveTo>
                    <a:pt x="18" y="141"/>
                  </a:moveTo>
                  <a:cubicBezTo>
                    <a:pt x="17" y="141"/>
                    <a:pt x="16" y="141"/>
                    <a:pt x="15" y="141"/>
                  </a:cubicBezTo>
                  <a:cubicBezTo>
                    <a:pt x="14" y="139"/>
                    <a:pt x="13" y="137"/>
                    <a:pt x="15" y="135"/>
                  </a:cubicBezTo>
                  <a:cubicBezTo>
                    <a:pt x="30" y="116"/>
                    <a:pt x="37" y="93"/>
                    <a:pt x="35" y="69"/>
                  </a:cubicBezTo>
                  <a:cubicBezTo>
                    <a:pt x="32" y="45"/>
                    <a:pt x="21" y="23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1"/>
                    <a:pt x="5" y="0"/>
                    <a:pt x="7" y="2"/>
                  </a:cubicBezTo>
                  <a:cubicBezTo>
                    <a:pt x="27" y="18"/>
                    <a:pt x="40" y="42"/>
                    <a:pt x="43" y="68"/>
                  </a:cubicBezTo>
                  <a:cubicBezTo>
                    <a:pt x="45" y="94"/>
                    <a:pt x="37" y="120"/>
                    <a:pt x="21" y="140"/>
                  </a:cubicBezTo>
                  <a:cubicBezTo>
                    <a:pt x="20" y="141"/>
                    <a:pt x="19" y="141"/>
                    <a:pt x="18" y="141"/>
                  </a:cubicBezTo>
                  <a:close/>
                </a:path>
              </a:pathLst>
            </a:custGeom>
            <a:solidFill>
              <a:srgbClr val="96D5D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3" name="Freeform 144"/>
            <p:cNvSpPr>
              <a:spLocks noChangeArrowheads="1"/>
            </p:cNvSpPr>
            <p:nvPr/>
          </p:nvSpPr>
          <p:spPr bwMode="auto">
            <a:xfrm>
              <a:off x="1711325" y="565150"/>
              <a:ext cx="125413" cy="369888"/>
            </a:xfrm>
            <a:custGeom>
              <a:gdLst>
                <a:gd fmla="*/ 49405 w 33" name="T0"/>
                <a:gd fmla="*/ 369888 h 98" name="T1"/>
                <a:gd fmla="*/ 38004 w 33" name="T2"/>
                <a:gd fmla="*/ 366114 h 98" name="T3"/>
                <a:gd fmla="*/ 38004 w 33" name="T4"/>
                <a:gd fmla="*/ 343467 h 98" name="T5"/>
                <a:gd fmla="*/ 87409 w 33" name="T6"/>
                <a:gd fmla="*/ 181170 h 98" name="T7"/>
                <a:gd fmla="*/ 3800 w 33" name="T8"/>
                <a:gd fmla="*/ 30195 h 98" name="T9"/>
                <a:gd fmla="*/ 3800 w 33" name="T10"/>
                <a:gd fmla="*/ 7549 h 98" name="T11"/>
                <a:gd fmla="*/ 26603 w 33" name="T12"/>
                <a:gd fmla="*/ 7549 h 98" name="T13"/>
                <a:gd fmla="*/ 117812 w 33" name="T14"/>
                <a:gd fmla="*/ 177395 h 98" name="T15"/>
                <a:gd fmla="*/ 60806 w 33" name="T16"/>
                <a:gd fmla="*/ 362339 h 98" name="T17"/>
                <a:gd fmla="*/ 49405 w 33" name="T18"/>
                <a:gd fmla="*/ 369888 h 9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3" name="T30"/>
                <a:gd fmla="*/ 0 h 98" name="T31"/>
                <a:gd fmla="*/ 33 w 33" name="T32"/>
                <a:gd fmla="*/ 98 h 9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98" w="33">
                  <a:moveTo>
                    <a:pt x="13" y="98"/>
                  </a:moveTo>
                  <a:cubicBezTo>
                    <a:pt x="12" y="98"/>
                    <a:pt x="11" y="98"/>
                    <a:pt x="10" y="97"/>
                  </a:cubicBezTo>
                  <a:cubicBezTo>
                    <a:pt x="9" y="96"/>
                    <a:pt x="8" y="93"/>
                    <a:pt x="10" y="91"/>
                  </a:cubicBezTo>
                  <a:cubicBezTo>
                    <a:pt x="20" y="79"/>
                    <a:pt x="24" y="64"/>
                    <a:pt x="23" y="48"/>
                  </a:cubicBezTo>
                  <a:cubicBezTo>
                    <a:pt x="21" y="32"/>
                    <a:pt x="14" y="18"/>
                    <a:pt x="1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5" y="0"/>
                    <a:pt x="7" y="2"/>
                  </a:cubicBezTo>
                  <a:cubicBezTo>
                    <a:pt x="20" y="13"/>
                    <a:pt x="29" y="29"/>
                    <a:pt x="31" y="47"/>
                  </a:cubicBezTo>
                  <a:cubicBezTo>
                    <a:pt x="33" y="65"/>
                    <a:pt x="27" y="83"/>
                    <a:pt x="16" y="96"/>
                  </a:cubicBezTo>
                  <a:cubicBezTo>
                    <a:pt x="15" y="97"/>
                    <a:pt x="14" y="98"/>
                    <a:pt x="13" y="98"/>
                  </a:cubicBezTo>
                  <a:close/>
                </a:path>
              </a:pathLst>
            </a:custGeom>
            <a:solidFill>
              <a:srgbClr val="96D5DA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4" name="Freeform 145"/>
            <p:cNvSpPr>
              <a:spLocks noChangeArrowheads="1"/>
            </p:cNvSpPr>
            <p:nvPr/>
          </p:nvSpPr>
          <p:spPr bwMode="auto">
            <a:xfrm>
              <a:off x="561975" y="858838"/>
              <a:ext cx="1009650" cy="763588"/>
            </a:xfrm>
            <a:custGeom>
              <a:gdLst>
                <a:gd fmla="*/ 787376 w 268" name="T0"/>
                <a:gd fmla="*/ 117184 h 202" name="T1"/>
                <a:gd fmla="*/ 791144 w 268" name="T2"/>
                <a:gd fmla="*/ 71823 h 202" name="T3"/>
                <a:gd fmla="*/ 776074 w 268" name="T4"/>
                <a:gd fmla="*/ 49142 h 202" name="T5"/>
                <a:gd fmla="*/ 693193 w 268" name="T6"/>
                <a:gd fmla="*/ 37801 h 202" name="T7"/>
                <a:gd fmla="*/ 670588 w 268" name="T8"/>
                <a:gd fmla="*/ 56702 h 202" name="T9"/>
                <a:gd fmla="*/ 666821 w 268" name="T10"/>
                <a:gd fmla="*/ 98284 h 202" name="T11"/>
                <a:gd fmla="*/ 452082 w 268" name="T12"/>
                <a:gd fmla="*/ 75603 h 202" name="T13"/>
                <a:gd fmla="*/ 455849 w 268" name="T14"/>
                <a:gd fmla="*/ 34021 h 202" name="T15"/>
                <a:gd fmla="*/ 440780 w 268" name="T16"/>
                <a:gd fmla="*/ 11340 h 202" name="T17"/>
                <a:gd fmla="*/ 357898 w 268" name="T18"/>
                <a:gd fmla="*/ 0 h 202" name="T19"/>
                <a:gd fmla="*/ 335294 w 268" name="T20"/>
                <a:gd fmla="*/ 18901 h 202" name="T21"/>
                <a:gd fmla="*/ 331527 w 268" name="T22"/>
                <a:gd fmla="*/ 64262 h 202" name="T23"/>
                <a:gd fmla="*/ 26371 w 268" name="T24"/>
                <a:gd fmla="*/ 412035 h 202" name="T25"/>
                <a:gd fmla="*/ 3767 w 268" name="T26"/>
                <a:gd fmla="*/ 612382 h 202" name="T27"/>
                <a:gd fmla="*/ 45208 w 268" name="T28"/>
                <a:gd fmla="*/ 661524 h 202" name="T29"/>
                <a:gd fmla="*/ 761005 w 268" name="T30"/>
                <a:gd fmla="*/ 740907 h 202" name="T31"/>
                <a:gd fmla="*/ 761005 w 268" name="T32"/>
                <a:gd fmla="*/ 740907 h 202" name="T33"/>
                <a:gd fmla="*/ 934303 w 268" name="T34"/>
                <a:gd fmla="*/ 763588 h 202" name="T35"/>
                <a:gd fmla="*/ 987046 w 268" name="T36"/>
                <a:gd fmla="*/ 722006 h 202" name="T37"/>
                <a:gd fmla="*/ 1005883 w 268" name="T38"/>
                <a:gd fmla="*/ 525439 h 202" name="T39"/>
                <a:gd fmla="*/ 787376 w 268" name="T40"/>
                <a:gd fmla="*/ 117184 h 202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268" name="T63"/>
                <a:gd fmla="*/ 0 h 202" name="T64"/>
                <a:gd fmla="*/ 268 w 268" name="T65"/>
                <a:gd fmla="*/ 202 h 202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201" w="268">
                  <a:moveTo>
                    <a:pt x="209" y="31"/>
                  </a:moveTo>
                  <a:cubicBezTo>
                    <a:pt x="210" y="19"/>
                    <a:pt x="210" y="19"/>
                    <a:pt x="210" y="19"/>
                  </a:cubicBezTo>
                  <a:cubicBezTo>
                    <a:pt x="211" y="16"/>
                    <a:pt x="208" y="13"/>
                    <a:pt x="206" y="13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1" y="10"/>
                    <a:pt x="178" y="12"/>
                    <a:pt x="178" y="15"/>
                  </a:cubicBezTo>
                  <a:cubicBezTo>
                    <a:pt x="177" y="26"/>
                    <a:pt x="177" y="26"/>
                    <a:pt x="177" y="26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21" y="9"/>
                    <a:pt x="121" y="9"/>
                    <a:pt x="121" y="9"/>
                  </a:cubicBezTo>
                  <a:cubicBezTo>
                    <a:pt x="122" y="6"/>
                    <a:pt x="120" y="3"/>
                    <a:pt x="117" y="3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2" y="0"/>
                    <a:pt x="89" y="2"/>
                    <a:pt x="89" y="5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75" y="25"/>
                    <a:pt x="8" y="103"/>
                    <a:pt x="7" y="109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0" y="169"/>
                    <a:pt x="5" y="175"/>
                    <a:pt x="12" y="175"/>
                  </a:cubicBezTo>
                  <a:cubicBezTo>
                    <a:pt x="202" y="196"/>
                    <a:pt x="202" y="196"/>
                    <a:pt x="202" y="196"/>
                  </a:cubicBezTo>
                  <a:cubicBezTo>
                    <a:pt x="202" y="196"/>
                    <a:pt x="202" y="196"/>
                    <a:pt x="202" y="196"/>
                  </a:cubicBezTo>
                  <a:cubicBezTo>
                    <a:pt x="248" y="202"/>
                    <a:pt x="248" y="202"/>
                    <a:pt x="248" y="202"/>
                  </a:cubicBezTo>
                  <a:cubicBezTo>
                    <a:pt x="255" y="202"/>
                    <a:pt x="261" y="198"/>
                    <a:pt x="262" y="191"/>
                  </a:cubicBezTo>
                  <a:cubicBezTo>
                    <a:pt x="267" y="139"/>
                    <a:pt x="267" y="139"/>
                    <a:pt x="267" y="139"/>
                  </a:cubicBezTo>
                  <a:cubicBezTo>
                    <a:pt x="268" y="132"/>
                    <a:pt x="220" y="41"/>
                    <a:pt x="209" y="31"/>
                  </a:cubicBezTo>
                  <a:close/>
                </a:path>
              </a:pathLst>
            </a:custGeom>
            <a:solidFill>
              <a:srgbClr val="474F5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5" name="Freeform 146"/>
            <p:cNvSpPr>
              <a:spLocks noChangeArrowheads="1"/>
            </p:cNvSpPr>
            <p:nvPr/>
          </p:nvSpPr>
          <p:spPr bwMode="auto">
            <a:xfrm>
              <a:off x="561975" y="1263650"/>
              <a:ext cx="1009650" cy="358775"/>
            </a:xfrm>
            <a:custGeom>
              <a:gdLst>
                <a:gd fmla="*/ 960674 w 268" name="T0"/>
                <a:gd fmla="*/ 128404 h 95" name="T1"/>
                <a:gd fmla="*/ 787376 w 268" name="T2"/>
                <a:gd fmla="*/ 109521 h 95" name="T3"/>
                <a:gd fmla="*/ 787376 w 268" name="T4"/>
                <a:gd fmla="*/ 109521 h 95" name="T5"/>
                <a:gd fmla="*/ 67812 w 268" name="T6"/>
                <a:gd fmla="*/ 30213 h 95" name="T7"/>
                <a:gd fmla="*/ 30139 w 268" name="T8"/>
                <a:gd fmla="*/ 0 h 95" name="T9"/>
                <a:gd fmla="*/ 26371 w 268" name="T10"/>
                <a:gd fmla="*/ 7553 h 95" name="T11"/>
                <a:gd fmla="*/ 3767 w 268" name="T12"/>
                <a:gd fmla="*/ 207712 h 95" name="T13"/>
                <a:gd fmla="*/ 45208 w 268" name="T14"/>
                <a:gd fmla="*/ 256807 h 95" name="T15"/>
                <a:gd fmla="*/ 761005 w 268" name="T16"/>
                <a:gd fmla="*/ 336116 h 95" name="T17"/>
                <a:gd fmla="*/ 761005 w 268" name="T18"/>
                <a:gd fmla="*/ 336116 h 95" name="T19"/>
                <a:gd fmla="*/ 934303 w 268" name="T20"/>
                <a:gd fmla="*/ 358775 h 95" name="T21"/>
                <a:gd fmla="*/ 987046 w 268" name="T22"/>
                <a:gd fmla="*/ 317233 h 95" name="T23"/>
                <a:gd fmla="*/ 1005883 w 268" name="T24"/>
                <a:gd fmla="*/ 120851 h 95" name="T25"/>
                <a:gd fmla="*/ 1005883 w 268" name="T26"/>
                <a:gd fmla="*/ 109521 h 95" name="T27"/>
                <a:gd fmla="*/ 960674 w 268" name="T28"/>
                <a:gd fmla="*/ 128404 h 95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68" name="T45"/>
                <a:gd fmla="*/ 0 h 95" name="T46"/>
                <a:gd fmla="*/ 268 w 268" name="T47"/>
                <a:gd fmla="*/ 95 h 95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95" w="268">
                  <a:moveTo>
                    <a:pt x="255" y="34"/>
                  </a:moveTo>
                  <a:cubicBezTo>
                    <a:pt x="209" y="29"/>
                    <a:pt x="209" y="29"/>
                    <a:pt x="209" y="29"/>
                  </a:cubicBezTo>
                  <a:cubicBezTo>
                    <a:pt x="209" y="29"/>
                    <a:pt x="209" y="29"/>
                    <a:pt x="209" y="2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3" y="7"/>
                    <a:pt x="10" y="4"/>
                    <a:pt x="8" y="0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0" y="62"/>
                    <a:pt x="5" y="68"/>
                    <a:pt x="12" y="68"/>
                  </a:cubicBezTo>
                  <a:cubicBezTo>
                    <a:pt x="202" y="89"/>
                    <a:pt x="202" y="89"/>
                    <a:pt x="202" y="89"/>
                  </a:cubicBezTo>
                  <a:cubicBezTo>
                    <a:pt x="202" y="89"/>
                    <a:pt x="202" y="89"/>
                    <a:pt x="202" y="89"/>
                  </a:cubicBezTo>
                  <a:cubicBezTo>
                    <a:pt x="248" y="95"/>
                    <a:pt x="248" y="95"/>
                    <a:pt x="248" y="95"/>
                  </a:cubicBezTo>
                  <a:cubicBezTo>
                    <a:pt x="255" y="95"/>
                    <a:pt x="261" y="91"/>
                    <a:pt x="262" y="84"/>
                  </a:cubicBezTo>
                  <a:cubicBezTo>
                    <a:pt x="267" y="32"/>
                    <a:pt x="267" y="32"/>
                    <a:pt x="267" y="32"/>
                  </a:cubicBezTo>
                  <a:cubicBezTo>
                    <a:pt x="268" y="31"/>
                    <a:pt x="267" y="30"/>
                    <a:pt x="267" y="29"/>
                  </a:cubicBezTo>
                  <a:cubicBezTo>
                    <a:pt x="264" y="33"/>
                    <a:pt x="260" y="35"/>
                    <a:pt x="255" y="34"/>
                  </a:cubicBez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6" name="Freeform 147"/>
            <p:cNvSpPr>
              <a:spLocks noChangeArrowheads="1"/>
            </p:cNvSpPr>
            <p:nvPr/>
          </p:nvSpPr>
          <p:spPr bwMode="auto">
            <a:xfrm>
              <a:off x="852488" y="1006475"/>
              <a:ext cx="493713" cy="295275"/>
            </a:xfrm>
            <a:custGeom>
              <a:gdLst>
                <a:gd fmla="*/ 486175 w 131" name="T0"/>
                <a:gd fmla="*/ 174137 h 78" name="T1"/>
                <a:gd fmla="*/ 229897 w 131" name="T2"/>
                <a:gd fmla="*/ 280133 h 78" name="T3"/>
                <a:gd fmla="*/ 7538 w 131" name="T4"/>
                <a:gd fmla="*/ 121138 h 78" name="T5"/>
                <a:gd fmla="*/ 260047 w 131" name="T6"/>
                <a:gd fmla="*/ 15142 h 78" name="T7"/>
                <a:gd fmla="*/ 486175 w 131" name="T8"/>
                <a:gd fmla="*/ 174137 h 7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1" name="T15"/>
                <a:gd fmla="*/ 0 h 78" name="T16"/>
                <a:gd fmla="*/ 131 w 131" name="T17"/>
                <a:gd fmla="*/ 78 h 7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8" w="131">
                  <a:moveTo>
                    <a:pt x="129" y="46"/>
                  </a:moveTo>
                  <a:cubicBezTo>
                    <a:pt x="127" y="66"/>
                    <a:pt x="96" y="78"/>
                    <a:pt x="61" y="74"/>
                  </a:cubicBezTo>
                  <a:cubicBezTo>
                    <a:pt x="26" y="70"/>
                    <a:pt x="0" y="51"/>
                    <a:pt x="2" y="32"/>
                  </a:cubicBezTo>
                  <a:cubicBezTo>
                    <a:pt x="4" y="12"/>
                    <a:pt x="34" y="0"/>
                    <a:pt x="69" y="4"/>
                  </a:cubicBezTo>
                  <a:cubicBezTo>
                    <a:pt x="104" y="8"/>
                    <a:pt x="131" y="27"/>
                    <a:pt x="129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7" name="Freeform 148"/>
            <p:cNvSpPr>
              <a:spLocks noChangeArrowheads="1"/>
            </p:cNvSpPr>
            <p:nvPr/>
          </p:nvSpPr>
          <p:spPr bwMode="auto">
            <a:xfrm>
              <a:off x="931863" y="1044575"/>
              <a:ext cx="334963" cy="180975"/>
            </a:xfrm>
            <a:custGeom>
              <a:gdLst>
                <a:gd fmla="*/ 161836 w 89" name="T0"/>
                <a:gd fmla="*/ 169664 h 48" name="T1"/>
                <a:gd fmla="*/ 3764 w 89" name="T2"/>
                <a:gd fmla="*/ 71636 h 48" name="T3"/>
                <a:gd fmla="*/ 176891 w 89" name="T4"/>
                <a:gd fmla="*/ 11311 h 48" name="T5"/>
                <a:gd fmla="*/ 334963 w 89" name="T6"/>
                <a:gd fmla="*/ 109339 h 48" name="T7"/>
                <a:gd fmla="*/ 161836 w 89" name="T8"/>
                <a:gd fmla="*/ 169664 h 4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9" name="T15"/>
                <a:gd fmla="*/ 0 h 48" name="T16"/>
                <a:gd fmla="*/ 89 w 89" name="T17"/>
                <a:gd fmla="*/ 48 h 4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8" w="89">
                  <a:moveTo>
                    <a:pt x="43" y="45"/>
                  </a:moveTo>
                  <a:cubicBezTo>
                    <a:pt x="14" y="42"/>
                    <a:pt x="0" y="24"/>
                    <a:pt x="1" y="19"/>
                  </a:cubicBezTo>
                  <a:cubicBezTo>
                    <a:pt x="2" y="14"/>
                    <a:pt x="19" y="0"/>
                    <a:pt x="47" y="3"/>
                  </a:cubicBezTo>
                  <a:cubicBezTo>
                    <a:pt x="76" y="6"/>
                    <a:pt x="89" y="24"/>
                    <a:pt x="89" y="29"/>
                  </a:cubicBezTo>
                  <a:cubicBezTo>
                    <a:pt x="88" y="34"/>
                    <a:pt x="71" y="48"/>
                    <a:pt x="43" y="45"/>
                  </a:cubicBezTo>
                  <a:close/>
                </a:path>
              </a:pathLst>
            </a:custGeom>
            <a:solidFill>
              <a:srgbClr val="474F5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8" name="Freeform 149"/>
            <p:cNvSpPr>
              <a:spLocks noChangeArrowheads="1"/>
            </p:cNvSpPr>
            <p:nvPr/>
          </p:nvSpPr>
          <p:spPr bwMode="auto">
            <a:xfrm>
              <a:off x="493713" y="598488"/>
              <a:ext cx="1168400" cy="547688"/>
            </a:xfrm>
            <a:custGeom>
              <a:gdLst>
                <a:gd fmla="*/ 1149555 w 310" name="T0"/>
                <a:gd fmla="*/ 147309 h 145" name="T1"/>
                <a:gd fmla="*/ 557817 w 310" name="T2"/>
                <a:gd fmla="*/ 37772 h 145" name="T3"/>
                <a:gd fmla="*/ 557817 w 310" name="T4"/>
                <a:gd fmla="*/ 37772 h 145" name="T5"/>
                <a:gd fmla="*/ 0 w 310" name="T6"/>
                <a:gd fmla="*/ 305950 h 145" name="T7"/>
                <a:gd fmla="*/ 3769 w 310" name="T8"/>
                <a:gd fmla="*/ 358830 h 145" name="T9"/>
                <a:gd fmla="*/ 60305 w 310" name="T10"/>
                <a:gd fmla="*/ 525025 h 145" name="T11"/>
                <a:gd fmla="*/ 109302 w 310" name="T12"/>
                <a:gd fmla="*/ 543911 h 145" name="T13"/>
                <a:gd fmla="*/ 271370 w 310" name="T14"/>
                <a:gd fmla="*/ 423042 h 145" name="T15"/>
                <a:gd fmla="*/ 286446 w 310" name="T16"/>
                <a:gd fmla="*/ 381493 h 145" name="T17"/>
                <a:gd fmla="*/ 260063 w 310" name="T18"/>
                <a:gd fmla="*/ 305950 h 145" name="T19"/>
                <a:gd fmla="*/ 301523 w 310" name="T20"/>
                <a:gd fmla="*/ 245515 h 145" name="T21"/>
                <a:gd fmla="*/ 569124 w 310" name="T22"/>
                <a:gd fmla="*/ 192635 h 145" name="T23"/>
                <a:gd fmla="*/ 840494 w 310" name="T24"/>
                <a:gd fmla="*/ 169972 h 145" name="T25"/>
                <a:gd fmla="*/ 897030 w 310" name="T26"/>
                <a:gd fmla="*/ 219075 h 145" name="T27"/>
                <a:gd fmla="*/ 893261 w 310" name="T28"/>
                <a:gd fmla="*/ 298396 h 145" name="T29"/>
                <a:gd fmla="*/ 919644 w 310" name="T30"/>
                <a:gd fmla="*/ 332390 h 145" name="T31"/>
                <a:gd fmla="*/ 1108095 w 310" name="T32"/>
                <a:gd fmla="*/ 404156 h 145" name="T33"/>
                <a:gd fmla="*/ 1149555 w 310" name="T34"/>
                <a:gd fmla="*/ 370162 h 145" name="T35"/>
                <a:gd fmla="*/ 1160862 w 310" name="T36"/>
                <a:gd fmla="*/ 196412 h 145" name="T37"/>
                <a:gd fmla="*/ 1149555 w 310" name="T38"/>
                <a:gd fmla="*/ 147309 h 145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10" name="T60"/>
                <a:gd fmla="*/ 0 h 145" name="T61"/>
                <a:gd fmla="*/ 310 w 310" name="T62"/>
                <a:gd fmla="*/ 145 h 145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145" w="310">
                  <a:moveTo>
                    <a:pt x="305" y="39"/>
                  </a:moveTo>
                  <a:cubicBezTo>
                    <a:pt x="276" y="14"/>
                    <a:pt x="217" y="0"/>
                    <a:pt x="148" y="10"/>
                  </a:cubicBezTo>
                  <a:cubicBezTo>
                    <a:pt x="148" y="10"/>
                    <a:pt x="148" y="10"/>
                    <a:pt x="148" y="10"/>
                  </a:cubicBezTo>
                  <a:cubicBezTo>
                    <a:pt x="77" y="18"/>
                    <a:pt x="21" y="49"/>
                    <a:pt x="0" y="81"/>
                  </a:cubicBezTo>
                  <a:cubicBezTo>
                    <a:pt x="0" y="86"/>
                    <a:pt x="0" y="90"/>
                    <a:pt x="1" y="95"/>
                  </a:cubicBezTo>
                  <a:cubicBezTo>
                    <a:pt x="3" y="111"/>
                    <a:pt x="8" y="126"/>
                    <a:pt x="16" y="139"/>
                  </a:cubicBezTo>
                  <a:cubicBezTo>
                    <a:pt x="18" y="143"/>
                    <a:pt x="27" y="145"/>
                    <a:pt x="29" y="144"/>
                  </a:cubicBezTo>
                  <a:cubicBezTo>
                    <a:pt x="44" y="134"/>
                    <a:pt x="59" y="123"/>
                    <a:pt x="72" y="112"/>
                  </a:cubicBezTo>
                  <a:cubicBezTo>
                    <a:pt x="74" y="111"/>
                    <a:pt x="77" y="104"/>
                    <a:pt x="76" y="101"/>
                  </a:cubicBezTo>
                  <a:cubicBezTo>
                    <a:pt x="74" y="94"/>
                    <a:pt x="71" y="88"/>
                    <a:pt x="69" y="81"/>
                  </a:cubicBezTo>
                  <a:cubicBezTo>
                    <a:pt x="67" y="75"/>
                    <a:pt x="72" y="68"/>
                    <a:pt x="80" y="65"/>
                  </a:cubicBezTo>
                  <a:cubicBezTo>
                    <a:pt x="90" y="62"/>
                    <a:pt x="130" y="55"/>
                    <a:pt x="151" y="51"/>
                  </a:cubicBezTo>
                  <a:cubicBezTo>
                    <a:pt x="172" y="49"/>
                    <a:pt x="213" y="45"/>
                    <a:pt x="223" y="45"/>
                  </a:cubicBezTo>
                  <a:cubicBezTo>
                    <a:pt x="232" y="45"/>
                    <a:pt x="239" y="51"/>
                    <a:pt x="238" y="58"/>
                  </a:cubicBezTo>
                  <a:cubicBezTo>
                    <a:pt x="238" y="65"/>
                    <a:pt x="237" y="72"/>
                    <a:pt x="237" y="79"/>
                  </a:cubicBezTo>
                  <a:cubicBezTo>
                    <a:pt x="237" y="81"/>
                    <a:pt x="242" y="87"/>
                    <a:pt x="244" y="88"/>
                  </a:cubicBezTo>
                  <a:cubicBezTo>
                    <a:pt x="260" y="95"/>
                    <a:pt x="277" y="101"/>
                    <a:pt x="294" y="107"/>
                  </a:cubicBezTo>
                  <a:cubicBezTo>
                    <a:pt x="296" y="108"/>
                    <a:pt x="304" y="103"/>
                    <a:pt x="305" y="98"/>
                  </a:cubicBezTo>
                  <a:cubicBezTo>
                    <a:pt x="309" y="83"/>
                    <a:pt x="310" y="68"/>
                    <a:pt x="308" y="52"/>
                  </a:cubicBezTo>
                  <a:cubicBezTo>
                    <a:pt x="307" y="47"/>
                    <a:pt x="306" y="43"/>
                    <a:pt x="305" y="39"/>
                  </a:cubicBezTo>
                  <a:close/>
                </a:path>
              </a:pathLst>
            </a:custGeom>
            <a:solidFill>
              <a:srgbClr val="474F59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89" name="Freeform 150"/>
            <p:cNvSpPr>
              <a:spLocks noChangeArrowheads="1"/>
            </p:cNvSpPr>
            <p:nvPr/>
          </p:nvSpPr>
          <p:spPr bwMode="auto">
            <a:xfrm>
              <a:off x="539750" y="946150"/>
              <a:ext cx="244475" cy="200025"/>
            </a:xfrm>
            <a:custGeom>
              <a:gdLst>
                <a:gd fmla="*/ 15045 w 65" name="T0"/>
                <a:gd fmla="*/ 177381 h 53" name="T1"/>
                <a:gd fmla="*/ 63940 w 65" name="T2"/>
                <a:gd fmla="*/ 196251 h 53" name="T3"/>
                <a:gd fmla="*/ 225669 w 65" name="T4"/>
                <a:gd fmla="*/ 75481 h 53" name="T5"/>
                <a:gd fmla="*/ 240714 w 65" name="T6"/>
                <a:gd fmla="*/ 33967 h 53" name="T7"/>
                <a:gd fmla="*/ 229430 w 65" name="T8"/>
                <a:gd fmla="*/ 0 h 53" name="T9"/>
                <a:gd fmla="*/ 0 w 65" name="T10"/>
                <a:gd fmla="*/ 143414 h 53" name="T11"/>
                <a:gd fmla="*/ 15045 w 65" name="T12"/>
                <a:gd fmla="*/ 177381 h 5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65" name="T21"/>
                <a:gd fmla="*/ 0 h 53" name="T22"/>
                <a:gd fmla="*/ 65 w 65" name="T23"/>
                <a:gd fmla="*/ 53 h 5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2" w="65">
                  <a:moveTo>
                    <a:pt x="4" y="47"/>
                  </a:moveTo>
                  <a:cubicBezTo>
                    <a:pt x="6" y="51"/>
                    <a:pt x="15" y="53"/>
                    <a:pt x="17" y="52"/>
                  </a:cubicBezTo>
                  <a:cubicBezTo>
                    <a:pt x="32" y="42"/>
                    <a:pt x="47" y="31"/>
                    <a:pt x="60" y="20"/>
                  </a:cubicBezTo>
                  <a:cubicBezTo>
                    <a:pt x="62" y="19"/>
                    <a:pt x="65" y="12"/>
                    <a:pt x="64" y="9"/>
                  </a:cubicBezTo>
                  <a:cubicBezTo>
                    <a:pt x="63" y="6"/>
                    <a:pt x="62" y="3"/>
                    <a:pt x="61" y="0"/>
                  </a:cubicBezTo>
                  <a:cubicBezTo>
                    <a:pt x="38" y="11"/>
                    <a:pt x="17" y="24"/>
                    <a:pt x="0" y="38"/>
                  </a:cubicBezTo>
                  <a:cubicBezTo>
                    <a:pt x="1" y="41"/>
                    <a:pt x="3" y="44"/>
                    <a:pt x="4" y="47"/>
                  </a:cubicBez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0" name="Freeform 151"/>
            <p:cNvSpPr>
              <a:spLocks noChangeArrowheads="1"/>
            </p:cNvSpPr>
            <p:nvPr/>
          </p:nvSpPr>
          <p:spPr bwMode="auto">
            <a:xfrm>
              <a:off x="1387475" y="858838"/>
              <a:ext cx="263525" cy="147638"/>
            </a:xfrm>
            <a:custGeom>
              <a:gdLst>
                <a:gd fmla="*/ 3765 w 70" name="T0"/>
                <a:gd fmla="*/ 0 h 39" name="T1"/>
                <a:gd fmla="*/ 0 w 70" name="T2"/>
                <a:gd fmla="*/ 37856 h 39" name="T3"/>
                <a:gd fmla="*/ 26353 w 70" name="T4"/>
                <a:gd fmla="*/ 71926 h 39" name="T5"/>
                <a:gd fmla="*/ 214585 w 70" name="T6"/>
                <a:gd fmla="*/ 143852 h 39" name="T7"/>
                <a:gd fmla="*/ 255996 w 70" name="T8"/>
                <a:gd fmla="*/ 109782 h 39" name="T9"/>
                <a:gd fmla="*/ 263525 w 70" name="T10"/>
                <a:gd fmla="*/ 75712 h 39" name="T11"/>
                <a:gd fmla="*/ 3765 w 70" name="T12"/>
                <a:gd fmla="*/ 0 h 3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0" name="T21"/>
                <a:gd fmla="*/ 0 h 39" name="T22"/>
                <a:gd fmla="*/ 70 w 70" name="T23"/>
                <a:gd fmla="*/ 39 h 3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9" w="70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  <a:cubicBezTo>
                    <a:pt x="0" y="12"/>
                    <a:pt x="5" y="18"/>
                    <a:pt x="7" y="19"/>
                  </a:cubicBezTo>
                  <a:cubicBezTo>
                    <a:pt x="23" y="26"/>
                    <a:pt x="40" y="32"/>
                    <a:pt x="57" y="38"/>
                  </a:cubicBezTo>
                  <a:cubicBezTo>
                    <a:pt x="59" y="39"/>
                    <a:pt x="67" y="34"/>
                    <a:pt x="68" y="29"/>
                  </a:cubicBezTo>
                  <a:cubicBezTo>
                    <a:pt x="69" y="26"/>
                    <a:pt x="69" y="23"/>
                    <a:pt x="70" y="20"/>
                  </a:cubicBezTo>
                  <a:cubicBezTo>
                    <a:pt x="49" y="10"/>
                    <a:pt x="26" y="4"/>
                    <a:pt x="1" y="0"/>
                  </a:cubicBezTo>
                  <a:close/>
                </a:path>
              </a:pathLst>
            </a:custGeom>
            <a:solidFill>
              <a:srgbClr val="30363D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1" name="Oval 152"/>
            <p:cNvSpPr>
              <a:spLocks noChangeArrowheads="1"/>
            </p:cNvSpPr>
            <p:nvPr/>
          </p:nvSpPr>
          <p:spPr bwMode="auto">
            <a:xfrm>
              <a:off x="165100" y="0"/>
              <a:ext cx="679450" cy="677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endParaRPr>
            </a:p>
          </p:txBody>
        </p:sp>
        <p:sp>
          <p:nvSpPr>
            <p:cNvPr id="7192" name="Freeform 153"/>
            <p:cNvSpPr>
              <a:spLocks noChangeArrowheads="1"/>
            </p:cNvSpPr>
            <p:nvPr/>
          </p:nvSpPr>
          <p:spPr bwMode="auto">
            <a:xfrm>
              <a:off x="268288" y="112713"/>
              <a:ext cx="493713" cy="468313"/>
            </a:xfrm>
            <a:custGeom>
              <a:gdLst>
                <a:gd fmla="*/ 233666 w 131" name="T0"/>
                <a:gd fmla="*/ 468313 h 124" name="T1"/>
                <a:gd fmla="*/ 158290 w 131" name="T2"/>
                <a:gd fmla="*/ 453206 h 124" name="T3"/>
                <a:gd fmla="*/ 30150 w 131" name="T4"/>
                <a:gd fmla="*/ 336128 h 124" name="T5"/>
                <a:gd fmla="*/ 18844 w 131" name="T6"/>
                <a:gd fmla="*/ 166176 h 124" name="T7"/>
                <a:gd fmla="*/ 33919 w 131" name="T8"/>
                <a:gd fmla="*/ 132185 h 124" name="T9"/>
                <a:gd fmla="*/ 45226 w 131" name="T10"/>
                <a:gd fmla="*/ 128408 h 124" name="T11"/>
                <a:gd fmla="*/ 52763 w 131" name="T12"/>
                <a:gd fmla="*/ 143515 h 124" name="T13"/>
                <a:gd fmla="*/ 37688 w 131" name="T14"/>
                <a:gd fmla="*/ 173729 h 124" name="T15"/>
                <a:gd fmla="*/ 48994 w 131" name="T16"/>
                <a:gd fmla="*/ 328574 h 124" name="T17"/>
                <a:gd fmla="*/ 165827 w 131" name="T18"/>
                <a:gd fmla="*/ 434323 h 124" name="T19"/>
                <a:gd fmla="*/ 324117 w 131" name="T20"/>
                <a:gd fmla="*/ 426769 h 124" name="T21"/>
                <a:gd fmla="*/ 422106 w 131" name="T22"/>
                <a:gd fmla="*/ 147292 h 124" name="T23"/>
                <a:gd fmla="*/ 305273 w 131" name="T24"/>
                <a:gd fmla="*/ 41544 h 124" name="T25"/>
                <a:gd fmla="*/ 146983 w 131" name="T26"/>
                <a:gd fmla="*/ 49097 h 124" name="T27"/>
                <a:gd fmla="*/ 131908 w 131" name="T28"/>
                <a:gd fmla="*/ 45321 h 124" name="T29"/>
                <a:gd fmla="*/ 135677 w 131" name="T30"/>
                <a:gd fmla="*/ 30214 h 124" name="T31"/>
                <a:gd fmla="*/ 312811 w 131" name="T32"/>
                <a:gd fmla="*/ 22660 h 124" name="T33"/>
                <a:gd fmla="*/ 440950 w 131" name="T34"/>
                <a:gd fmla="*/ 139739 h 124" name="T35"/>
                <a:gd fmla="*/ 331655 w 131" name="T36"/>
                <a:gd fmla="*/ 445653 h 124" name="T37"/>
                <a:gd fmla="*/ 233666 w 131" name="T38"/>
                <a:gd fmla="*/ 468313 h 124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131" name="T60"/>
                <a:gd fmla="*/ 0 h 124" name="T61"/>
                <a:gd fmla="*/ 131 w 131" name="T62"/>
                <a:gd fmla="*/ 124 h 124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124" w="131">
                  <a:moveTo>
                    <a:pt x="62" y="124"/>
                  </a:moveTo>
                  <a:cubicBezTo>
                    <a:pt x="56" y="124"/>
                    <a:pt x="49" y="122"/>
                    <a:pt x="42" y="120"/>
                  </a:cubicBezTo>
                  <a:cubicBezTo>
                    <a:pt x="27" y="115"/>
                    <a:pt x="15" y="104"/>
                    <a:pt x="8" y="89"/>
                  </a:cubicBezTo>
                  <a:cubicBezTo>
                    <a:pt x="1" y="75"/>
                    <a:pt x="0" y="59"/>
                    <a:pt x="5" y="44"/>
                  </a:cubicBezTo>
                  <a:cubicBezTo>
                    <a:pt x="6" y="41"/>
                    <a:pt x="7" y="38"/>
                    <a:pt x="9" y="35"/>
                  </a:cubicBezTo>
                  <a:cubicBezTo>
                    <a:pt x="9" y="34"/>
                    <a:pt x="11" y="33"/>
                    <a:pt x="12" y="34"/>
                  </a:cubicBezTo>
                  <a:cubicBezTo>
                    <a:pt x="14" y="35"/>
                    <a:pt x="14" y="36"/>
                    <a:pt x="14" y="38"/>
                  </a:cubicBezTo>
                  <a:cubicBezTo>
                    <a:pt x="12" y="40"/>
                    <a:pt x="11" y="43"/>
                    <a:pt x="10" y="46"/>
                  </a:cubicBezTo>
                  <a:cubicBezTo>
                    <a:pt x="6" y="59"/>
                    <a:pt x="7" y="74"/>
                    <a:pt x="13" y="87"/>
                  </a:cubicBezTo>
                  <a:cubicBezTo>
                    <a:pt x="19" y="100"/>
                    <a:pt x="30" y="110"/>
                    <a:pt x="44" y="115"/>
                  </a:cubicBezTo>
                  <a:cubicBezTo>
                    <a:pt x="58" y="120"/>
                    <a:pt x="73" y="119"/>
                    <a:pt x="86" y="113"/>
                  </a:cubicBezTo>
                  <a:cubicBezTo>
                    <a:pt x="113" y="99"/>
                    <a:pt x="125" y="67"/>
                    <a:pt x="112" y="39"/>
                  </a:cubicBezTo>
                  <a:cubicBezTo>
                    <a:pt x="106" y="26"/>
                    <a:pt x="95" y="16"/>
                    <a:pt x="81" y="11"/>
                  </a:cubicBezTo>
                  <a:cubicBezTo>
                    <a:pt x="67" y="6"/>
                    <a:pt x="52" y="7"/>
                    <a:pt x="39" y="13"/>
                  </a:cubicBezTo>
                  <a:cubicBezTo>
                    <a:pt x="37" y="14"/>
                    <a:pt x="36" y="13"/>
                    <a:pt x="35" y="12"/>
                  </a:cubicBezTo>
                  <a:cubicBezTo>
                    <a:pt x="34" y="11"/>
                    <a:pt x="35" y="9"/>
                    <a:pt x="36" y="8"/>
                  </a:cubicBezTo>
                  <a:cubicBezTo>
                    <a:pt x="51" y="1"/>
                    <a:pt x="67" y="0"/>
                    <a:pt x="83" y="6"/>
                  </a:cubicBezTo>
                  <a:cubicBezTo>
                    <a:pt x="98" y="11"/>
                    <a:pt x="110" y="22"/>
                    <a:pt x="117" y="37"/>
                  </a:cubicBezTo>
                  <a:cubicBezTo>
                    <a:pt x="131" y="67"/>
                    <a:pt x="119" y="103"/>
                    <a:pt x="88" y="118"/>
                  </a:cubicBezTo>
                  <a:cubicBezTo>
                    <a:pt x="80" y="122"/>
                    <a:pt x="71" y="124"/>
                    <a:pt x="62" y="124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3" name="Freeform 154"/>
            <p:cNvSpPr>
              <a:spLocks noChangeArrowheads="1"/>
            </p:cNvSpPr>
            <p:nvPr/>
          </p:nvSpPr>
          <p:spPr bwMode="auto">
            <a:xfrm>
              <a:off x="381000" y="66675"/>
              <a:ext cx="109538" cy="136525"/>
            </a:xfrm>
            <a:custGeom>
              <a:gdLst>
                <a:gd fmla="*/ 98206 w 29" name="T0"/>
                <a:gd fmla="*/ 136525 h 36" name="T1"/>
                <a:gd fmla="*/ 94429 w 29" name="T2"/>
                <a:gd fmla="*/ 136525 h 36" name="T3"/>
                <a:gd fmla="*/ 7554 w 29" name="T4"/>
                <a:gd fmla="*/ 109978 h 36" name="T5"/>
                <a:gd fmla="*/ 3777 w 29" name="T6"/>
                <a:gd fmla="*/ 102394 h 36" name="T7"/>
                <a:gd fmla="*/ 0 w 29" name="T8"/>
                <a:gd fmla="*/ 94809 h 36" name="T9"/>
                <a:gd fmla="*/ 30217 w 29" name="T10"/>
                <a:gd fmla="*/ 11377 h 36" name="T11"/>
                <a:gd fmla="*/ 41549 w 29" name="T12"/>
                <a:gd fmla="*/ 3792 h 36" name="T13"/>
                <a:gd fmla="*/ 49103 w 29" name="T14"/>
                <a:gd fmla="*/ 15169 h 36" name="T15"/>
                <a:gd fmla="*/ 26440 w 29" name="T16"/>
                <a:gd fmla="*/ 91017 h 36" name="T17"/>
                <a:gd fmla="*/ 98206 w 29" name="T18"/>
                <a:gd fmla="*/ 117563 h 36" name="T19"/>
                <a:gd fmla="*/ 105761 w 29" name="T20"/>
                <a:gd fmla="*/ 128940 h 36" name="T21"/>
                <a:gd fmla="*/ 98206 w 29" name="T22"/>
                <a:gd fmla="*/ 136525 h 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9" name="T36"/>
                <a:gd fmla="*/ 0 h 36" name="T37"/>
                <a:gd fmla="*/ 29 w 29" name="T38"/>
                <a:gd fmla="*/ 36 h 36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6" w="28">
                  <a:moveTo>
                    <a:pt x="26" y="36"/>
                  </a:moveTo>
                  <a:cubicBezTo>
                    <a:pt x="25" y="36"/>
                    <a:pt x="25" y="36"/>
                    <a:pt x="25" y="36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28"/>
                    <a:pt x="1" y="28"/>
                    <a:pt x="1" y="27"/>
                  </a:cubicBezTo>
                  <a:cubicBezTo>
                    <a:pt x="0" y="26"/>
                    <a:pt x="0" y="26"/>
                    <a:pt x="0" y="25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"/>
                    <a:pt x="10" y="0"/>
                    <a:pt x="11" y="1"/>
                  </a:cubicBezTo>
                  <a:cubicBezTo>
                    <a:pt x="13" y="1"/>
                    <a:pt x="14" y="3"/>
                    <a:pt x="13" y="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8" y="31"/>
                    <a:pt x="29" y="33"/>
                    <a:pt x="28" y="34"/>
                  </a:cubicBezTo>
                  <a:cubicBezTo>
                    <a:pt x="28" y="35"/>
                    <a:pt x="27" y="36"/>
                    <a:pt x="26" y="36"/>
                  </a:cubicBez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4" name="Freeform 155"/>
            <p:cNvSpPr>
              <a:spLocks noChangeArrowheads="1"/>
            </p:cNvSpPr>
            <p:nvPr/>
          </p:nvSpPr>
          <p:spPr bwMode="auto">
            <a:xfrm>
              <a:off x="373063" y="266700"/>
              <a:ext cx="101600" cy="161925"/>
            </a:xfrm>
            <a:custGeom>
              <a:gdLst>
                <a:gd fmla="*/ 0 w 27" name="T0"/>
                <a:gd fmla="*/ 161925 h 43" name="T1"/>
                <a:gd fmla="*/ 0 w 27" name="T2"/>
                <a:gd fmla="*/ 150628 h 43" name="T3"/>
                <a:gd fmla="*/ 15052 w 27" name="T4"/>
                <a:gd fmla="*/ 131799 h 43" name="T5"/>
                <a:gd fmla="*/ 75259 w 27" name="T6"/>
                <a:gd fmla="*/ 48954 h 43" name="T7"/>
                <a:gd fmla="*/ 45156 w 27" name="T8"/>
                <a:gd fmla="*/ 18828 h 43" name="T9"/>
                <a:gd fmla="*/ 11289 w 27" name="T10"/>
                <a:gd fmla="*/ 30126 h 43" name="T11"/>
                <a:gd fmla="*/ 3763 w 27" name="T12"/>
                <a:gd fmla="*/ 15063 h 43" name="T13"/>
                <a:gd fmla="*/ 48919 w 27" name="T14"/>
                <a:gd fmla="*/ 0 h 43" name="T15"/>
                <a:gd fmla="*/ 97837 w 27" name="T16"/>
                <a:gd fmla="*/ 45188 h 43" name="T17"/>
                <a:gd fmla="*/ 41393 w 27" name="T18"/>
                <a:gd fmla="*/ 131799 h 43" name="T19"/>
                <a:gd fmla="*/ 30104 w 27" name="T20"/>
                <a:gd fmla="*/ 146862 h 43" name="T21"/>
                <a:gd fmla="*/ 30104 w 27" name="T22"/>
                <a:gd fmla="*/ 146862 h 43" name="T23"/>
                <a:gd fmla="*/ 101600 w 27" name="T24"/>
                <a:gd fmla="*/ 146862 h 43" name="T25"/>
                <a:gd fmla="*/ 101600 w 27" name="T26"/>
                <a:gd fmla="*/ 161925 h 43" name="T27"/>
                <a:gd fmla="*/ 0 w 27" name="T28"/>
                <a:gd fmla="*/ 161925 h 43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7" name="T45"/>
                <a:gd fmla="*/ 0 h 43" name="T46"/>
                <a:gd fmla="*/ 27 w 27" name="T47"/>
                <a:gd fmla="*/ 43 h 43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43" w="27">
                  <a:moveTo>
                    <a:pt x="0" y="43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15" y="25"/>
                    <a:pt x="20" y="20"/>
                    <a:pt x="20" y="13"/>
                  </a:cubicBezTo>
                  <a:cubicBezTo>
                    <a:pt x="20" y="9"/>
                    <a:pt x="18" y="5"/>
                    <a:pt x="12" y="5"/>
                  </a:cubicBezTo>
                  <a:cubicBezTo>
                    <a:pt x="8" y="5"/>
                    <a:pt x="5" y="7"/>
                    <a:pt x="3" y="8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4" y="2"/>
                    <a:pt x="8" y="0"/>
                    <a:pt x="13" y="0"/>
                  </a:cubicBezTo>
                  <a:cubicBezTo>
                    <a:pt x="22" y="0"/>
                    <a:pt x="26" y="6"/>
                    <a:pt x="26" y="12"/>
                  </a:cubicBezTo>
                  <a:cubicBezTo>
                    <a:pt x="26" y="20"/>
                    <a:pt x="20" y="27"/>
                    <a:pt x="11" y="35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43"/>
                    <a:pt x="27" y="43"/>
                    <a:pt x="27" y="43"/>
                  </a:cubicBezTo>
                  <a:lnTo>
                    <a:pt x="0" y="43"/>
                  </a:ln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5" name="Freeform 156"/>
            <p:cNvSpPr>
              <a:spLocks noChangeArrowheads="1" noEditPoints="1"/>
            </p:cNvSpPr>
            <p:nvPr/>
          </p:nvSpPr>
          <p:spPr bwMode="auto">
            <a:xfrm>
              <a:off x="493713" y="271463"/>
              <a:ext cx="117475" cy="157163"/>
            </a:xfrm>
            <a:custGeom>
              <a:gdLst>
                <a:gd fmla="*/ 72001 w 31" name="T0"/>
                <a:gd fmla="*/ 157163 h 42" name="T1"/>
                <a:gd fmla="*/ 72001 w 31" name="T2"/>
                <a:gd fmla="*/ 116001 h 42" name="T3"/>
                <a:gd fmla="*/ 0 w 31" name="T4"/>
                <a:gd fmla="*/ 116001 h 42" name="T5"/>
                <a:gd fmla="*/ 0 w 31" name="T6"/>
                <a:gd fmla="*/ 101033 h 42" name="T7"/>
                <a:gd fmla="*/ 72001 w 31" name="T8"/>
                <a:gd fmla="*/ 0 h 42" name="T9"/>
                <a:gd fmla="*/ 94738 w 31" name="T10"/>
                <a:gd fmla="*/ 0 h 42" name="T11"/>
                <a:gd fmla="*/ 94738 w 31" name="T12"/>
                <a:gd fmla="*/ 97291 h 42" name="T13"/>
                <a:gd fmla="*/ 117475 w 31" name="T14"/>
                <a:gd fmla="*/ 97291 h 42" name="T15"/>
                <a:gd fmla="*/ 117475 w 31" name="T16"/>
                <a:gd fmla="*/ 116001 h 42" name="T17"/>
                <a:gd fmla="*/ 94738 w 31" name="T18"/>
                <a:gd fmla="*/ 116001 h 42" name="T19"/>
                <a:gd fmla="*/ 94738 w 31" name="T20"/>
                <a:gd fmla="*/ 157163 h 42" name="T21"/>
                <a:gd fmla="*/ 72001 w 31" name="T22"/>
                <a:gd fmla="*/ 157163 h 42" name="T23"/>
                <a:gd fmla="*/ 72001 w 31" name="T24"/>
                <a:gd fmla="*/ 97291 h 42" name="T25"/>
                <a:gd fmla="*/ 72001 w 31" name="T26"/>
                <a:gd fmla="*/ 44904 h 42" name="T27"/>
                <a:gd fmla="*/ 75790 w 31" name="T28"/>
                <a:gd fmla="*/ 18710 h 42" name="T29"/>
                <a:gd fmla="*/ 72001 w 31" name="T30"/>
                <a:gd fmla="*/ 18710 h 42" name="T31"/>
                <a:gd fmla="*/ 60632 w 31" name="T32"/>
                <a:gd fmla="*/ 44904 h 42" name="T33"/>
                <a:gd fmla="*/ 18948 w 31" name="T34"/>
                <a:gd fmla="*/ 97291 h 42" name="T35"/>
                <a:gd fmla="*/ 18948 w 31" name="T36"/>
                <a:gd fmla="*/ 97291 h 42" name="T37"/>
                <a:gd fmla="*/ 72001 w 31" name="T38"/>
                <a:gd fmla="*/ 97291 h 42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1" name="T60"/>
                <a:gd fmla="*/ 0 h 42" name="T61"/>
                <a:gd fmla="*/ 31 w 31" name="T62"/>
                <a:gd fmla="*/ 42 h 42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42" w="31">
                  <a:moveTo>
                    <a:pt x="19" y="42"/>
                  </a:moveTo>
                  <a:cubicBezTo>
                    <a:pt x="19" y="31"/>
                    <a:pt x="19" y="31"/>
                    <a:pt x="19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42"/>
                    <a:pt x="25" y="42"/>
                    <a:pt x="25" y="42"/>
                  </a:cubicBezTo>
                  <a:lnTo>
                    <a:pt x="19" y="42"/>
                  </a:lnTo>
                  <a:close/>
                  <a:moveTo>
                    <a:pt x="19" y="26"/>
                  </a:moveTo>
                  <a:cubicBezTo>
                    <a:pt x="19" y="12"/>
                    <a:pt x="19" y="12"/>
                    <a:pt x="19" y="12"/>
                  </a:cubicBezTo>
                  <a:cubicBezTo>
                    <a:pt x="19" y="10"/>
                    <a:pt x="19" y="8"/>
                    <a:pt x="20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8"/>
                    <a:pt x="17" y="10"/>
                    <a:pt x="16" y="12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lnTo>
                    <a:pt x="19" y="26"/>
                  </a:lnTo>
                  <a:close/>
                </a:path>
              </a:pathLst>
            </a:custGeom>
            <a:solidFill>
              <a:srgbClr val="596273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7177" name="文本框 175"/>
          <p:cNvSpPr>
            <a:spLocks noChangeArrowheads="1"/>
          </p:cNvSpPr>
          <p:nvPr/>
        </p:nvSpPr>
        <p:spPr bwMode="auto">
          <a:xfrm>
            <a:off x="9583739" y="4451350"/>
            <a:ext cx="138303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-285750" marL="2857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en-US" lang="zh-CN">
                <a:solidFill>
                  <a:srgbClr val="1F3864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通知录取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58D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194" name="组合 74"/>
          <p:cNvGrpSpPr/>
          <p:nvPr/>
        </p:nvGrpSpPr>
        <p:grpSpPr>
          <a:xfrm>
            <a:off x="1465263" y="1300163"/>
            <a:ext cx="1831975" cy="1481137"/>
            <a:chExt cx="1832234" cy="1481572"/>
          </a:xfrm>
        </p:grpSpPr>
        <p:sp>
          <p:nvSpPr>
            <p:cNvPr id="8304" name="椭圆 75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5" name="椭圆 76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6" name="椭圆 77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7" name="矩形 78"/>
            <p:cNvSpPr>
              <a:spLocks noChangeArrowheads="1"/>
            </p:cNvSpPr>
            <p:nvPr/>
          </p:nvSpPr>
          <p:spPr bwMode="auto">
            <a:xfrm flipV="1" rot="15560510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8" name="矩形 79"/>
            <p:cNvSpPr>
              <a:spLocks noChangeArrowheads="1"/>
            </p:cNvSpPr>
            <p:nvPr/>
          </p:nvSpPr>
          <p:spPr bwMode="auto">
            <a:xfrm flipV="1" rot="11542529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8195" name="组合 80"/>
          <p:cNvGrpSpPr/>
          <p:nvPr/>
        </p:nvGrpSpPr>
        <p:grpSpPr>
          <a:xfrm rot="-7787782">
            <a:off x="2289969" y="4201319"/>
            <a:ext cx="1831975" cy="1481137"/>
            <a:chExt cx="1832234" cy="1481572"/>
          </a:xfrm>
        </p:grpSpPr>
        <p:sp>
          <p:nvSpPr>
            <p:cNvPr id="8299" name="椭圆 8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0" name="椭圆 82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1" name="椭圆 83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2" name="矩形 84"/>
            <p:cNvSpPr>
              <a:spLocks noChangeArrowheads="1"/>
            </p:cNvSpPr>
            <p:nvPr/>
          </p:nvSpPr>
          <p:spPr bwMode="auto">
            <a:xfrm flipV="1" rot="15560510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303" name="矩形 85"/>
            <p:cNvSpPr>
              <a:spLocks noChangeArrowheads="1"/>
            </p:cNvSpPr>
            <p:nvPr/>
          </p:nvSpPr>
          <p:spPr bwMode="auto">
            <a:xfrm flipV="1" rot="11542529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8196" name="组合 86"/>
          <p:cNvGrpSpPr/>
          <p:nvPr/>
        </p:nvGrpSpPr>
        <p:grpSpPr>
          <a:xfrm rot="3354337">
            <a:off x="9474200" y="722313"/>
            <a:ext cx="346075" cy="873125"/>
            <a:chExt cx="586349" cy="1481572"/>
          </a:xfrm>
        </p:grpSpPr>
        <p:sp>
          <p:nvSpPr>
            <p:cNvPr id="8296" name="椭圆 87"/>
            <p:cNvSpPr>
              <a:spLocks noChangeArrowheads="1"/>
            </p:cNvSpPr>
            <p:nvPr/>
          </p:nvSpPr>
          <p:spPr bwMode="auto">
            <a:xfrm rot="-9812146">
              <a:off x="168912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297" name="椭圆 88"/>
            <p:cNvSpPr>
              <a:spLocks noChangeArrowheads="1"/>
            </p:cNvSpPr>
            <p:nvPr/>
          </p:nvSpPr>
          <p:spPr bwMode="auto">
            <a:xfrm rot="-9812146">
              <a:off x="0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298" name="矩形 89"/>
            <p:cNvSpPr>
              <a:spLocks noChangeArrowheads="1"/>
            </p:cNvSpPr>
            <p:nvPr/>
          </p:nvSpPr>
          <p:spPr bwMode="auto">
            <a:xfrm flipV="1" rot="15560510">
              <a:off x="-241534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8197" name="组合 90"/>
          <p:cNvGrpSpPr/>
          <p:nvPr/>
        </p:nvGrpSpPr>
        <p:grpSpPr>
          <a:xfrm rot="10604751">
            <a:off x="9197975" y="5219700"/>
            <a:ext cx="1831975" cy="844550"/>
            <a:chExt cx="1832234" cy="844139"/>
          </a:xfrm>
        </p:grpSpPr>
        <p:sp>
          <p:nvSpPr>
            <p:cNvPr id="8293" name="椭圆 91"/>
            <p:cNvSpPr>
              <a:spLocks noChangeArrowheads="1"/>
            </p:cNvSpPr>
            <p:nvPr/>
          </p:nvSpPr>
          <p:spPr bwMode="auto">
            <a:xfrm rot="-9812146">
              <a:off x="1414797" y="426702"/>
              <a:ext cx="417437" cy="417437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294" name="椭圆 92"/>
            <p:cNvSpPr>
              <a:spLocks noChangeArrowheads="1"/>
            </p:cNvSpPr>
            <p:nvPr/>
          </p:nvSpPr>
          <p:spPr bwMode="auto">
            <a:xfrm rot="-9812146">
              <a:off x="0" y="0"/>
              <a:ext cx="580453" cy="580453"/>
            </a:xfrm>
            <a:prstGeom prst="ellipse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8295" name="矩形 93"/>
            <p:cNvSpPr>
              <a:spLocks noChangeArrowheads="1"/>
            </p:cNvSpPr>
            <p:nvPr/>
          </p:nvSpPr>
          <p:spPr bwMode="auto">
            <a:xfrm flipV="1" rot="11542529">
              <a:off x="440103" y="432815"/>
              <a:ext cx="1036166" cy="45719"/>
            </a:xfrm>
            <a:prstGeom prst="rect">
              <a:avLst/>
            </a:prstGeom>
            <a:solidFill>
              <a:srgbClr val="D5F1FD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9238" name="椭圆 6"/>
          <p:cNvSpPr>
            <a:spLocks noChangeArrowheads="1"/>
          </p:cNvSpPr>
          <p:nvPr/>
        </p:nvSpPr>
        <p:spPr bwMode="auto">
          <a:xfrm>
            <a:off x="5772150" y="2867025"/>
            <a:ext cx="720725" cy="720725"/>
          </a:xfrm>
          <a:prstGeom prst="ellipse">
            <a:avLst/>
          </a:prstGeom>
          <a:solidFill>
            <a:srgbClr val="F79448"/>
          </a:solidFill>
          <a:ln>
            <a:noFill/>
          </a:ln>
          <a:extLst>
            <a:ext uri="{91240B29-F687-4F45-9708-019B960494DF}">
              <a14:hiddenLine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800">
                <a:solidFill>
                  <a:srgbClr val="FFFFFF"/>
                </a:solidFill>
              </a:rPr>
              <a:t>？</a:t>
            </a:r>
          </a:p>
        </p:txBody>
      </p:sp>
      <p:grpSp>
        <p:nvGrpSpPr>
          <p:cNvPr id="9239" name="组合 22"/>
          <p:cNvGrpSpPr/>
          <p:nvPr/>
        </p:nvGrpSpPr>
        <p:grpSpPr>
          <a:xfrm>
            <a:off x="6661150" y="3902075"/>
            <a:ext cx="1135063" cy="1135063"/>
            <a:chExt cx="1134601" cy="1134601"/>
          </a:xfrm>
        </p:grpSpPr>
        <p:sp>
          <p:nvSpPr>
            <p:cNvPr id="8282" name="椭圆 11"/>
            <p:cNvSpPr>
              <a:spLocks noChangeArrowheads="1"/>
            </p:cNvSpPr>
            <p:nvPr/>
          </p:nvSpPr>
          <p:spPr bwMode="auto">
            <a:xfrm>
              <a:off x="0" y="0"/>
              <a:ext cx="1134601" cy="1134601"/>
            </a:xfrm>
            <a:prstGeom prst="ellipse">
              <a:avLst/>
            </a:prstGeom>
            <a:solidFill>
              <a:srgbClr val="EF664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grpSp>
          <p:nvGrpSpPr>
            <p:cNvPr id="8283" name="组合 21"/>
            <p:cNvGrpSpPr/>
            <p:nvPr/>
          </p:nvGrpSpPr>
          <p:grpSpPr>
            <a:xfrm>
              <a:off x="263857" y="115901"/>
              <a:ext cx="606885" cy="884538"/>
              <a:chExt cx="877888" cy="1279526"/>
            </a:xfrm>
          </p:grpSpPr>
          <p:sp>
            <p:nvSpPr>
              <p:cNvPr id="8284" name="Freeform 19"/>
              <p:cNvSpPr>
                <a:spLocks noChangeArrowheads="1"/>
              </p:cNvSpPr>
              <p:nvPr/>
            </p:nvSpPr>
            <p:spPr bwMode="auto">
              <a:xfrm>
                <a:off x="339725" y="1181101"/>
                <a:ext cx="152400" cy="98425"/>
              </a:xfrm>
              <a:custGeom>
                <a:gdLst>
                  <a:gd fmla="*/ 148590 w 40" name="T0"/>
                  <a:gd fmla="*/ 79497 h 26" name="T1"/>
                  <a:gd fmla="*/ 152400 w 40" name="T2"/>
                  <a:gd fmla="*/ 0 h 26" name="T3"/>
                  <a:gd fmla="*/ 0 w 40" name="T4"/>
                  <a:gd fmla="*/ 0 h 26" name="T5"/>
                  <a:gd fmla="*/ 0 w 40" name="T6"/>
                  <a:gd fmla="*/ 87068 h 26" name="T7"/>
                  <a:gd fmla="*/ 148590 w 40" name="T8"/>
                  <a:gd fmla="*/ 79497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0" name="T15"/>
                  <a:gd fmla="*/ 0 h 26" name="T16"/>
                  <a:gd fmla="*/ 40 w 40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40">
                    <a:moveTo>
                      <a:pt x="39" y="21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8" y="26"/>
                      <a:pt x="27" y="24"/>
                      <a:pt x="39" y="21"/>
                    </a:cubicBezTo>
                    <a:close/>
                  </a:path>
                </a:pathLst>
              </a:custGeom>
              <a:solidFill>
                <a:srgbClr val="EDC59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85" name="Freeform 2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877888" cy="936625"/>
              </a:xfrm>
              <a:custGeom>
                <a:gdLst>
                  <a:gd fmla="*/ 45408 w 232" name="T0"/>
                  <a:gd fmla="*/ 936625 h 249" name="T1"/>
                  <a:gd fmla="*/ 7568 w 232" name="T2"/>
                  <a:gd fmla="*/ 631940 h 249" name="T3"/>
                  <a:gd fmla="*/ 45408 w 232" name="T4"/>
                  <a:gd fmla="*/ 575517 h 249" name="T5"/>
                  <a:gd fmla="*/ 45408 w 232" name="T6"/>
                  <a:gd fmla="*/ 421293 h 249" name="T7"/>
                  <a:gd fmla="*/ 200552 w 232" name="T8"/>
                  <a:gd fmla="*/ 285878 h 249" name="T9"/>
                  <a:gd fmla="*/ 461648 w 232" name="T10"/>
                  <a:gd fmla="*/ 259547 h 249" name="T11"/>
                  <a:gd fmla="*/ 560032 w 232" name="T12"/>
                  <a:gd fmla="*/ 112846 h 249" name="T13"/>
                  <a:gd fmla="*/ 461648 w 232" name="T14"/>
                  <a:gd fmla="*/ 67708 h 249" name="T15"/>
                  <a:gd fmla="*/ 552464 w 232" name="T16"/>
                  <a:gd fmla="*/ 41377 h 249" name="T17"/>
                  <a:gd fmla="*/ 518408 w 232" name="T18"/>
                  <a:gd fmla="*/ 3762 h 249" name="T19"/>
                  <a:gd fmla="*/ 669768 w 232" name="T20"/>
                  <a:gd fmla="*/ 37615 h 249" name="T21"/>
                  <a:gd fmla="*/ 862752 w 232" name="T22"/>
                  <a:gd fmla="*/ 387439 h 249" name="T23"/>
                  <a:gd fmla="*/ 764368 w 232" name="T24"/>
                  <a:gd fmla="*/ 639463 h 249" name="T25"/>
                  <a:gd fmla="*/ 768152 w 232" name="T26"/>
                  <a:gd fmla="*/ 895248 h 249" name="T27"/>
                  <a:gd fmla="*/ 45408 w 232" name="T28"/>
                  <a:gd fmla="*/ 936625 h 249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232" name="T45"/>
                  <a:gd fmla="*/ 0 h 249" name="T46"/>
                  <a:gd fmla="*/ 232 w 232" name="T47"/>
                  <a:gd fmla="*/ 249 h 249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249" w="231">
                    <a:moveTo>
                      <a:pt x="12" y="249"/>
                    </a:moveTo>
                    <a:cubicBezTo>
                      <a:pt x="12" y="249"/>
                      <a:pt x="4" y="182"/>
                      <a:pt x="2" y="168"/>
                    </a:cubicBezTo>
                    <a:cubicBezTo>
                      <a:pt x="0" y="154"/>
                      <a:pt x="12" y="153"/>
                      <a:pt x="12" y="153"/>
                    </a:cubicBezTo>
                    <a:cubicBezTo>
                      <a:pt x="12" y="153"/>
                      <a:pt x="3" y="134"/>
                      <a:pt x="12" y="112"/>
                    </a:cubicBezTo>
                    <a:cubicBezTo>
                      <a:pt x="20" y="91"/>
                      <a:pt x="43" y="78"/>
                      <a:pt x="53" y="76"/>
                    </a:cubicBezTo>
                    <a:cubicBezTo>
                      <a:pt x="63" y="73"/>
                      <a:pt x="102" y="81"/>
                      <a:pt x="122" y="69"/>
                    </a:cubicBezTo>
                    <a:cubicBezTo>
                      <a:pt x="141" y="57"/>
                      <a:pt x="152" y="38"/>
                      <a:pt x="148" y="30"/>
                    </a:cubicBezTo>
                    <a:cubicBezTo>
                      <a:pt x="144" y="21"/>
                      <a:pt x="138" y="17"/>
                      <a:pt x="122" y="18"/>
                    </a:cubicBezTo>
                    <a:cubicBezTo>
                      <a:pt x="122" y="18"/>
                      <a:pt x="129" y="8"/>
                      <a:pt x="146" y="11"/>
                    </a:cubicBezTo>
                    <a:cubicBezTo>
                      <a:pt x="146" y="11"/>
                      <a:pt x="143" y="6"/>
                      <a:pt x="137" y="1"/>
                    </a:cubicBezTo>
                    <a:cubicBezTo>
                      <a:pt x="137" y="1"/>
                      <a:pt x="154" y="0"/>
                      <a:pt x="177" y="10"/>
                    </a:cubicBezTo>
                    <a:cubicBezTo>
                      <a:pt x="198" y="20"/>
                      <a:pt x="232" y="62"/>
                      <a:pt x="228" y="103"/>
                    </a:cubicBezTo>
                    <a:cubicBezTo>
                      <a:pt x="224" y="132"/>
                      <a:pt x="202" y="170"/>
                      <a:pt x="202" y="170"/>
                    </a:cubicBezTo>
                    <a:cubicBezTo>
                      <a:pt x="203" y="238"/>
                      <a:pt x="203" y="238"/>
                      <a:pt x="203" y="238"/>
                    </a:cubicBezTo>
                    <a:lnTo>
                      <a:pt x="12" y="249"/>
                    </a:lnTo>
                    <a:close/>
                  </a:path>
                </a:pathLst>
              </a:custGeom>
              <a:solidFill>
                <a:srgbClr val="F4982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86" name="Freeform 21"/>
              <p:cNvSpPr>
                <a:spLocks noChangeArrowheads="1"/>
              </p:cNvSpPr>
              <p:nvPr/>
            </p:nvSpPr>
            <p:spPr bwMode="auto">
              <a:xfrm>
                <a:off x="98425" y="669926"/>
                <a:ext cx="612775" cy="601663"/>
              </a:xfrm>
              <a:custGeom>
                <a:gdLst>
                  <a:gd fmla="*/ 0 w 162" name="T0"/>
                  <a:gd fmla="*/ 26323 h 160" name="T1"/>
                  <a:gd fmla="*/ 30260 w 162" name="T2"/>
                  <a:gd fmla="*/ 432445 h 160" name="T3"/>
                  <a:gd fmla="*/ 313953 w 162" name="T4"/>
                  <a:gd fmla="*/ 597903 h 160" name="T5"/>
                  <a:gd fmla="*/ 605210 w 162" name="T6"/>
                  <a:gd fmla="*/ 379800 h 160" name="T7"/>
                  <a:gd fmla="*/ 612775 w 162" name="T8"/>
                  <a:gd fmla="*/ 0 h 160" name="T9"/>
                  <a:gd fmla="*/ 313953 w 162" name="T10"/>
                  <a:gd fmla="*/ 127853 h 160" name="T11"/>
                  <a:gd fmla="*/ 0 w 162" name="T12"/>
                  <a:gd fmla="*/ 26323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62" name="T21"/>
                  <a:gd fmla="*/ 0 h 160" name="T22"/>
                  <a:gd fmla="*/ 162 w 162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162">
                    <a:moveTo>
                      <a:pt x="0" y="7"/>
                    </a:moveTo>
                    <a:cubicBezTo>
                      <a:pt x="0" y="7"/>
                      <a:pt x="2" y="100"/>
                      <a:pt x="8" y="115"/>
                    </a:cubicBezTo>
                    <a:cubicBezTo>
                      <a:pt x="13" y="130"/>
                      <a:pt x="27" y="160"/>
                      <a:pt x="83" y="159"/>
                    </a:cubicBezTo>
                    <a:cubicBezTo>
                      <a:pt x="139" y="158"/>
                      <a:pt x="158" y="116"/>
                      <a:pt x="160" y="101"/>
                    </a:cubicBezTo>
                    <a:cubicBezTo>
                      <a:pt x="162" y="86"/>
                      <a:pt x="162" y="0"/>
                      <a:pt x="162" y="0"/>
                    </a:cubicBezTo>
                    <a:cubicBezTo>
                      <a:pt x="162" y="0"/>
                      <a:pt x="136" y="38"/>
                      <a:pt x="83" y="34"/>
                    </a:cubicBezTo>
                    <a:cubicBezTo>
                      <a:pt x="30" y="31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ED89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87" name="Oval 22"/>
              <p:cNvSpPr>
                <a:spLocks noChangeArrowheads="1"/>
              </p:cNvSpPr>
              <p:nvPr/>
            </p:nvSpPr>
            <p:spPr bwMode="auto">
              <a:xfrm>
                <a:off x="3175" y="876301"/>
                <a:ext cx="144463" cy="139700"/>
              </a:xfrm>
              <a:prstGeom prst="ellipse">
                <a:avLst/>
              </a:prstGeom>
              <a:solidFill>
                <a:srgbClr val="FED89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88" name="Oval 23"/>
              <p:cNvSpPr>
                <a:spLocks noChangeArrowheads="1"/>
              </p:cNvSpPr>
              <p:nvPr/>
            </p:nvSpPr>
            <p:spPr bwMode="auto">
              <a:xfrm>
                <a:off x="673100" y="876301"/>
                <a:ext cx="144463" cy="139700"/>
              </a:xfrm>
              <a:prstGeom prst="ellipse">
                <a:avLst/>
              </a:prstGeom>
              <a:solidFill>
                <a:srgbClr val="FED89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89" name="Freeform 24"/>
              <p:cNvSpPr>
                <a:spLocks noChangeArrowheads="1"/>
              </p:cNvSpPr>
              <p:nvPr/>
            </p:nvSpPr>
            <p:spPr bwMode="auto">
              <a:xfrm>
                <a:off x="287337" y="1090613"/>
                <a:ext cx="284163" cy="144463"/>
              </a:xfrm>
              <a:custGeom>
                <a:gdLst>
                  <a:gd fmla="*/ 87143 w 75" name="T0"/>
                  <a:gd fmla="*/ 117851 h 38" name="T1"/>
                  <a:gd fmla="*/ 7578 w 75" name="T2"/>
                  <a:gd fmla="*/ 106446 h 38" name="T3"/>
                  <a:gd fmla="*/ 0 w 75" name="T4"/>
                  <a:gd fmla="*/ 95041 h 38" name="T5"/>
                  <a:gd fmla="*/ 11367 w 75" name="T6"/>
                  <a:gd fmla="*/ 91240 h 38" name="T7"/>
                  <a:gd fmla="*/ 269008 w 75" name="T8"/>
                  <a:gd fmla="*/ 7603 h 38" name="T9"/>
                  <a:gd fmla="*/ 276585 w 75" name="T10"/>
                  <a:gd fmla="*/ 3802 h 38" name="T11"/>
                  <a:gd fmla="*/ 280374 w 75" name="T12"/>
                  <a:gd fmla="*/ 15207 h 38" name="T13"/>
                  <a:gd fmla="*/ 87143 w 75" name="T14"/>
                  <a:gd fmla="*/ 117851 h 3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5" name="T24"/>
                  <a:gd fmla="*/ 0 h 38" name="T25"/>
                  <a:gd fmla="*/ 75 w 75" name="T26"/>
                  <a:gd fmla="*/ 38 h 3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8" w="75">
                    <a:moveTo>
                      <a:pt x="23" y="31"/>
                    </a:moveTo>
                    <a:cubicBezTo>
                      <a:pt x="11" y="31"/>
                      <a:pt x="2" y="28"/>
                      <a:pt x="2" y="28"/>
                    </a:cubicBezTo>
                    <a:cubicBezTo>
                      <a:pt x="1" y="28"/>
                      <a:pt x="0" y="27"/>
                      <a:pt x="0" y="25"/>
                    </a:cubicBezTo>
                    <a:cubicBezTo>
                      <a:pt x="1" y="24"/>
                      <a:pt x="2" y="24"/>
                      <a:pt x="3" y="24"/>
                    </a:cubicBezTo>
                    <a:cubicBezTo>
                      <a:pt x="5" y="25"/>
                      <a:pt x="49" y="38"/>
                      <a:pt x="71" y="2"/>
                    </a:cubicBezTo>
                    <a:cubicBezTo>
                      <a:pt x="71" y="1"/>
                      <a:pt x="72" y="0"/>
                      <a:pt x="73" y="1"/>
                    </a:cubicBezTo>
                    <a:cubicBezTo>
                      <a:pt x="74" y="1"/>
                      <a:pt x="75" y="3"/>
                      <a:pt x="74" y="4"/>
                    </a:cubicBezTo>
                    <a:cubicBezTo>
                      <a:pt x="61" y="26"/>
                      <a:pt x="39" y="31"/>
                      <a:pt x="23" y="31"/>
                    </a:cubicBezTo>
                    <a:close/>
                  </a:path>
                </a:pathLst>
              </a:custGeom>
              <a:solidFill>
                <a:srgbClr val="956046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90" name="Freeform 25"/>
              <p:cNvSpPr>
                <a:spLocks noChangeArrowheads="1"/>
              </p:cNvSpPr>
              <p:nvPr/>
            </p:nvSpPr>
            <p:spPr bwMode="auto">
              <a:xfrm>
                <a:off x="344487" y="869951"/>
                <a:ext cx="120650" cy="203200"/>
              </a:xfrm>
              <a:custGeom>
                <a:gdLst>
                  <a:gd fmla="*/ 0 w 76" name="T0"/>
                  <a:gd fmla="*/ 203200 h 128" name="T1"/>
                  <a:gd fmla="*/ 120650 w 76" name="T2"/>
                  <a:gd fmla="*/ 203200 h 128" name="T3"/>
                  <a:gd fmla="*/ 44450 w 76" name="T4"/>
                  <a:gd fmla="*/ 0 h 128" name="T5"/>
                  <a:gd fmla="*/ 0 w 76" name="T6"/>
                  <a:gd fmla="*/ 203200 h 12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6" name="T12"/>
                  <a:gd fmla="*/ 0 h 128" name="T13"/>
                  <a:gd fmla="*/ 76 w 76" name="T14"/>
                  <a:gd fmla="*/ 128 h 12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8" w="76">
                    <a:moveTo>
                      <a:pt x="0" y="128"/>
                    </a:moveTo>
                    <a:lnTo>
                      <a:pt x="76" y="128"/>
                    </a:lnTo>
                    <a:lnTo>
                      <a:pt x="28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EDC591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91" name="Oval 26"/>
              <p:cNvSpPr>
                <a:spLocks noChangeArrowheads="1"/>
              </p:cNvSpPr>
              <p:nvPr/>
            </p:nvSpPr>
            <p:spPr bwMode="auto">
              <a:xfrm>
                <a:off x="166687" y="804863"/>
                <a:ext cx="74613" cy="95250"/>
              </a:xfrm>
              <a:prstGeom prst="ellipse">
                <a:avLst/>
              </a:prstGeom>
              <a:solidFill>
                <a:srgbClr val="9560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92" name="Oval 27"/>
              <p:cNvSpPr>
                <a:spLocks noChangeArrowheads="1"/>
              </p:cNvSpPr>
              <p:nvPr/>
            </p:nvSpPr>
            <p:spPr bwMode="auto">
              <a:xfrm>
                <a:off x="560387" y="804863"/>
                <a:ext cx="79375" cy="95250"/>
              </a:xfrm>
              <a:prstGeom prst="ellipse">
                <a:avLst/>
              </a:prstGeom>
              <a:solidFill>
                <a:srgbClr val="9560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</p:grpSp>
      </p:grpSp>
      <p:grpSp>
        <p:nvGrpSpPr>
          <p:cNvPr id="9251" name="组合 35"/>
          <p:cNvGrpSpPr/>
          <p:nvPr/>
        </p:nvGrpSpPr>
        <p:grpSpPr>
          <a:xfrm>
            <a:off x="7367588" y="565150"/>
            <a:ext cx="1300162" cy="1298575"/>
            <a:chExt cx="770021" cy="770021"/>
          </a:xfrm>
        </p:grpSpPr>
        <p:sp>
          <p:nvSpPr>
            <p:cNvPr id="8269" name="椭圆 10"/>
            <p:cNvSpPr>
              <a:spLocks noChangeArrowheads="1"/>
            </p:cNvSpPr>
            <p:nvPr/>
          </p:nvSpPr>
          <p:spPr bwMode="auto">
            <a:xfrm>
              <a:off x="0" y="0"/>
              <a:ext cx="770021" cy="770021"/>
            </a:xfrm>
            <a:prstGeom prst="ellipse">
              <a:avLst/>
            </a:prstGeom>
            <a:solidFill>
              <a:srgbClr val="24C98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grpSp>
          <p:nvGrpSpPr>
            <p:cNvPr id="8270" name="组合 34"/>
            <p:cNvGrpSpPr/>
            <p:nvPr/>
          </p:nvGrpSpPr>
          <p:grpSpPr>
            <a:xfrm>
              <a:off x="82530" y="92778"/>
              <a:ext cx="604959" cy="612678"/>
              <a:chExt cx="995363" cy="1008063"/>
            </a:xfrm>
          </p:grpSpPr>
          <p:sp>
            <p:nvSpPr>
              <p:cNvPr id="8271" name="Freeform 170"/>
              <p:cNvSpPr>
                <a:spLocks noChangeArrowheads="1"/>
              </p:cNvSpPr>
              <p:nvPr/>
            </p:nvSpPr>
            <p:spPr bwMode="auto">
              <a:xfrm>
                <a:off x="396875" y="884238"/>
                <a:ext cx="261938" cy="88900"/>
              </a:xfrm>
              <a:custGeom>
                <a:gdLst>
                  <a:gd fmla="*/ 261938 w 69" name="T0"/>
                  <a:gd fmla="*/ 44450 h 24" name="T1"/>
                  <a:gd fmla="*/ 261938 w 69" name="T2"/>
                  <a:gd fmla="*/ 0 h 24" name="T3"/>
                  <a:gd fmla="*/ 0 w 69" name="T4"/>
                  <a:gd fmla="*/ 33338 h 24" name="T5"/>
                  <a:gd fmla="*/ 0 w 69" name="T6"/>
                  <a:gd fmla="*/ 51858 h 24" name="T7"/>
                  <a:gd fmla="*/ 261938 w 69" name="T8"/>
                  <a:gd fmla="*/ 4445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9" name="T15"/>
                  <a:gd fmla="*/ 0 h 24" name="T16"/>
                  <a:gd fmla="*/ 69 w 69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69">
                    <a:moveTo>
                      <a:pt x="69" y="12"/>
                    </a:moveTo>
                    <a:cubicBezTo>
                      <a:pt x="69" y="0"/>
                      <a:pt x="69" y="0"/>
                      <a:pt x="69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39" y="24"/>
                      <a:pt x="49" y="17"/>
                      <a:pt x="69" y="12"/>
                    </a:cubicBezTo>
                    <a:close/>
                  </a:path>
                </a:pathLst>
              </a:custGeom>
              <a:solidFill>
                <a:srgbClr val="CE936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2" name="Freeform 171"/>
              <p:cNvSpPr>
                <a:spLocks noChangeArrowheads="1"/>
              </p:cNvSpPr>
              <p:nvPr/>
            </p:nvSpPr>
            <p:spPr bwMode="auto">
              <a:xfrm>
                <a:off x="457200" y="898525"/>
                <a:ext cx="152400" cy="109538"/>
              </a:xfrm>
              <a:custGeom>
                <a:gdLst>
                  <a:gd fmla="*/ 0 w 40" name="T0"/>
                  <a:gd fmla="*/ 18886 h 29" name="T1"/>
                  <a:gd fmla="*/ 38100 w 40" name="T2"/>
                  <a:gd fmla="*/ 105761 h 29" name="T3"/>
                  <a:gd fmla="*/ 144780 w 40" name="T4"/>
                  <a:gd fmla="*/ 94429 h 29" name="T5"/>
                  <a:gd fmla="*/ 118110 w 40" name="T6"/>
                  <a:gd fmla="*/ 0 h 29" name="T7"/>
                  <a:gd fmla="*/ 0 w 40" name="T8"/>
                  <a:gd fmla="*/ 18886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0" name="T15"/>
                  <a:gd fmla="*/ 0 h 29" name="T16"/>
                  <a:gd fmla="*/ 40 w 40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40">
                    <a:moveTo>
                      <a:pt x="0" y="5"/>
                    </a:moveTo>
                    <a:cubicBezTo>
                      <a:pt x="0" y="5"/>
                      <a:pt x="7" y="28"/>
                      <a:pt x="10" y="28"/>
                    </a:cubicBezTo>
                    <a:cubicBezTo>
                      <a:pt x="14" y="29"/>
                      <a:pt x="36" y="28"/>
                      <a:pt x="38" y="25"/>
                    </a:cubicBezTo>
                    <a:cubicBezTo>
                      <a:pt x="40" y="22"/>
                      <a:pt x="31" y="0"/>
                      <a:pt x="31" y="0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3" name="Freeform 172"/>
              <p:cNvSpPr>
                <a:spLocks noChangeArrowheads="1"/>
              </p:cNvSpPr>
              <p:nvPr/>
            </p:nvSpPr>
            <p:spPr bwMode="auto">
              <a:xfrm>
                <a:off x="34925" y="0"/>
                <a:ext cx="925513" cy="538163"/>
              </a:xfrm>
              <a:custGeom>
                <a:gdLst>
                  <a:gd fmla="*/ 3778 w 245" name="T0"/>
                  <a:gd fmla="*/ 538163 h 143" name="T1"/>
                  <a:gd fmla="*/ 3778 w 245" name="T2"/>
                  <a:gd fmla="*/ 259673 h 143" name="T3"/>
                  <a:gd fmla="*/ 71774 w 245" name="T4"/>
                  <a:gd fmla="*/ 214513 h 143" name="T5"/>
                  <a:gd fmla="*/ 151104 w 245" name="T6"/>
                  <a:gd fmla="*/ 60214 h 143" name="T7"/>
                  <a:gd fmla="*/ 585529 w 245" name="T8"/>
                  <a:gd fmla="*/ 11290 h 143" name="T9"/>
                  <a:gd fmla="*/ 812185 w 245" name="T10"/>
                  <a:gd fmla="*/ 210749 h 143" name="T11"/>
                  <a:gd fmla="*/ 899070 w 245" name="T12"/>
                  <a:gd fmla="*/ 274727 h 143" name="T13"/>
                  <a:gd fmla="*/ 914180 w 245" name="T14"/>
                  <a:gd fmla="*/ 526873 h 143" name="T15"/>
                  <a:gd fmla="*/ 3778 w 245" name="T16"/>
                  <a:gd fmla="*/ 538163 h 1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45" name="T27"/>
                  <a:gd fmla="*/ 0 h 143" name="T28"/>
                  <a:gd fmla="*/ 245 w 245" name="T29"/>
                  <a:gd fmla="*/ 143 h 1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43" w="245">
                    <a:moveTo>
                      <a:pt x="1" y="143"/>
                    </a:moveTo>
                    <a:cubicBezTo>
                      <a:pt x="1" y="143"/>
                      <a:pt x="0" y="78"/>
                      <a:pt x="1" y="69"/>
                    </a:cubicBezTo>
                    <a:cubicBezTo>
                      <a:pt x="2" y="61"/>
                      <a:pt x="8" y="53"/>
                      <a:pt x="19" y="57"/>
                    </a:cubicBezTo>
                    <a:cubicBezTo>
                      <a:pt x="19" y="57"/>
                      <a:pt x="12" y="30"/>
                      <a:pt x="40" y="16"/>
                    </a:cubicBezTo>
                    <a:cubicBezTo>
                      <a:pt x="67" y="2"/>
                      <a:pt x="125" y="0"/>
                      <a:pt x="155" y="3"/>
                    </a:cubicBezTo>
                    <a:cubicBezTo>
                      <a:pt x="210" y="9"/>
                      <a:pt x="212" y="27"/>
                      <a:pt x="215" y="56"/>
                    </a:cubicBezTo>
                    <a:cubicBezTo>
                      <a:pt x="215" y="56"/>
                      <a:pt x="230" y="49"/>
                      <a:pt x="238" y="73"/>
                    </a:cubicBezTo>
                    <a:cubicBezTo>
                      <a:pt x="245" y="98"/>
                      <a:pt x="242" y="140"/>
                      <a:pt x="242" y="140"/>
                    </a:cubicBezTo>
                    <a:lnTo>
                      <a:pt x="1" y="143"/>
                    </a:ln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4" name="Freeform 173"/>
              <p:cNvSpPr>
                <a:spLocks noChangeArrowheads="1"/>
              </p:cNvSpPr>
              <p:nvPr/>
            </p:nvSpPr>
            <p:spPr bwMode="auto">
              <a:xfrm>
                <a:off x="76200" y="142875"/>
                <a:ext cx="839788" cy="793750"/>
              </a:xfrm>
              <a:custGeom>
                <a:gdLst>
                  <a:gd fmla="*/ 839788 w 222" name="T0"/>
                  <a:gd fmla="*/ 406280 h 211" name="T1"/>
                  <a:gd fmla="*/ 431242 w 222" name="T2"/>
                  <a:gd fmla="*/ 793750 h 211" name="T3"/>
                  <a:gd fmla="*/ 0 w 222" name="T4"/>
                  <a:gd fmla="*/ 406280 h 211" name="T5"/>
                  <a:gd fmla="*/ 272364 w 222" name="T6"/>
                  <a:gd fmla="*/ 18809 h 211" name="T7"/>
                  <a:gd fmla="*/ 419894 w 222" name="T8"/>
                  <a:gd fmla="*/ 60190 h 211" name="T9"/>
                  <a:gd fmla="*/ 552293 w 222" name="T10"/>
                  <a:gd fmla="*/ 11286 h 211" name="T11"/>
                  <a:gd fmla="*/ 839788 w 222" name="T12"/>
                  <a:gd fmla="*/ 406280 h 21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22" name="T21"/>
                  <a:gd fmla="*/ 0 h 211" name="T22"/>
                  <a:gd fmla="*/ 222 w 222" name="T23"/>
                  <a:gd fmla="*/ 211 h 21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1" w="221">
                    <a:moveTo>
                      <a:pt x="222" y="108"/>
                    </a:moveTo>
                    <a:cubicBezTo>
                      <a:pt x="222" y="167"/>
                      <a:pt x="183" y="211"/>
                      <a:pt x="114" y="211"/>
                    </a:cubicBezTo>
                    <a:cubicBezTo>
                      <a:pt x="40" y="211"/>
                      <a:pt x="0" y="176"/>
                      <a:pt x="0" y="108"/>
                    </a:cubicBezTo>
                    <a:cubicBezTo>
                      <a:pt x="0" y="57"/>
                      <a:pt x="32" y="20"/>
                      <a:pt x="72" y="5"/>
                    </a:cubicBezTo>
                    <a:cubicBezTo>
                      <a:pt x="86" y="0"/>
                      <a:pt x="111" y="16"/>
                      <a:pt x="111" y="16"/>
                    </a:cubicBezTo>
                    <a:cubicBezTo>
                      <a:pt x="111" y="16"/>
                      <a:pt x="135" y="0"/>
                      <a:pt x="146" y="3"/>
                    </a:cubicBezTo>
                    <a:cubicBezTo>
                      <a:pt x="188" y="19"/>
                      <a:pt x="222" y="62"/>
                      <a:pt x="222" y="108"/>
                    </a:cubicBezTo>
                    <a:close/>
                  </a:path>
                </a:pathLst>
              </a:custGeom>
              <a:solidFill>
                <a:srgbClr val="DCA27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5" name="Oval 174"/>
              <p:cNvSpPr>
                <a:spLocks noChangeArrowheads="1"/>
              </p:cNvSpPr>
              <p:nvPr/>
            </p:nvSpPr>
            <p:spPr bwMode="auto">
              <a:xfrm>
                <a:off x="0" y="481013"/>
                <a:ext cx="117475" cy="112713"/>
              </a:xfrm>
              <a:prstGeom prst="ellipse">
                <a:avLst/>
              </a:prstGeom>
              <a:solidFill>
                <a:srgbClr val="DCA27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76" name="Oval 175"/>
              <p:cNvSpPr>
                <a:spLocks noChangeArrowheads="1"/>
              </p:cNvSpPr>
              <p:nvPr/>
            </p:nvSpPr>
            <p:spPr bwMode="auto">
              <a:xfrm>
                <a:off x="869950" y="481013"/>
                <a:ext cx="125413" cy="120650"/>
              </a:xfrm>
              <a:prstGeom prst="ellipse">
                <a:avLst/>
              </a:prstGeom>
              <a:solidFill>
                <a:srgbClr val="DCA27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77" name="Freeform 176"/>
              <p:cNvSpPr>
                <a:spLocks noChangeArrowheads="1"/>
              </p:cNvSpPr>
              <p:nvPr/>
            </p:nvSpPr>
            <p:spPr bwMode="auto">
              <a:xfrm>
                <a:off x="68263" y="585788"/>
                <a:ext cx="881063" cy="331788"/>
              </a:xfrm>
              <a:custGeom>
                <a:gdLst>
                  <a:gd fmla="*/ 0 w 233" name="T0"/>
                  <a:gd fmla="*/ 11311 h 88" name="T1"/>
                  <a:gd fmla="*/ 15126 w 233" name="T2"/>
                  <a:gd fmla="*/ 0 h 88" name="T3"/>
                  <a:gd fmla="*/ 170162 w 233" name="T4"/>
                  <a:gd fmla="*/ 124421 h 88" name="T5"/>
                  <a:gd fmla="*/ 230665 w 233" name="T6"/>
                  <a:gd fmla="*/ 60325 h 88" name="T7"/>
                  <a:gd fmla="*/ 642836 w 233" name="T8"/>
                  <a:gd fmla="*/ 49014 h 88" name="T9"/>
                  <a:gd fmla="*/ 707119 w 233" name="T10"/>
                  <a:gd fmla="*/ 105569 h 88" name="T11"/>
                  <a:gd fmla="*/ 843249 w 233" name="T12"/>
                  <a:gd fmla="*/ 0 h 88" name="T13"/>
                  <a:gd fmla="*/ 862156 w 233" name="T14"/>
                  <a:gd fmla="*/ 15081 h 88" name="T15"/>
                  <a:gd fmla="*/ 816779 w 233" name="T16"/>
                  <a:gd fmla="*/ 260152 h 88" name="T17"/>
                  <a:gd fmla="*/ 646617 w 233" name="T18"/>
                  <a:gd fmla="*/ 312936 h 88" name="T19"/>
                  <a:gd fmla="*/ 650398 w 233" name="T20"/>
                  <a:gd fmla="*/ 214908 h 88" name="T21"/>
                  <a:gd fmla="*/ 597459 w 233" name="T22"/>
                  <a:gd fmla="*/ 98028 h 88" name="T23"/>
                  <a:gd fmla="*/ 298730 w 233" name="T24"/>
                  <a:gd fmla="*/ 139502 h 88" name="T25"/>
                  <a:gd fmla="*/ 272260 w 233" name="T26"/>
                  <a:gd fmla="*/ 331788 h 88" name="T27"/>
                  <a:gd fmla="*/ 56721 w 233" name="T28"/>
                  <a:gd fmla="*/ 245071 h 88" name="T29"/>
                  <a:gd fmla="*/ 0 w 233" name="T30"/>
                  <a:gd fmla="*/ 11311 h 88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233" name="T48"/>
                  <a:gd fmla="*/ 0 h 88" name="T49"/>
                  <a:gd fmla="*/ 233 w 233" name="T50"/>
                  <a:gd fmla="*/ 88 h 88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88" w="233">
                    <a:moveTo>
                      <a:pt x="0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32" y="33"/>
                      <a:pt x="45" y="33"/>
                    </a:cubicBezTo>
                    <a:cubicBezTo>
                      <a:pt x="63" y="32"/>
                      <a:pt x="53" y="18"/>
                      <a:pt x="61" y="16"/>
                    </a:cubicBezTo>
                    <a:cubicBezTo>
                      <a:pt x="68" y="15"/>
                      <a:pt x="165" y="6"/>
                      <a:pt x="170" y="13"/>
                    </a:cubicBezTo>
                    <a:cubicBezTo>
                      <a:pt x="175" y="19"/>
                      <a:pt x="177" y="30"/>
                      <a:pt x="187" y="28"/>
                    </a:cubicBezTo>
                    <a:cubicBezTo>
                      <a:pt x="202" y="26"/>
                      <a:pt x="217" y="29"/>
                      <a:pt x="223" y="0"/>
                    </a:cubicBezTo>
                    <a:cubicBezTo>
                      <a:pt x="228" y="4"/>
                      <a:pt x="228" y="4"/>
                      <a:pt x="228" y="4"/>
                    </a:cubicBezTo>
                    <a:cubicBezTo>
                      <a:pt x="228" y="4"/>
                      <a:pt x="233" y="57"/>
                      <a:pt x="216" y="69"/>
                    </a:cubicBezTo>
                    <a:cubicBezTo>
                      <a:pt x="199" y="80"/>
                      <a:pt x="171" y="83"/>
                      <a:pt x="171" y="83"/>
                    </a:cubicBezTo>
                    <a:cubicBezTo>
                      <a:pt x="172" y="57"/>
                      <a:pt x="172" y="57"/>
                      <a:pt x="172" y="57"/>
                    </a:cubicBezTo>
                    <a:cubicBezTo>
                      <a:pt x="172" y="57"/>
                      <a:pt x="172" y="28"/>
                      <a:pt x="158" y="26"/>
                    </a:cubicBezTo>
                    <a:cubicBezTo>
                      <a:pt x="143" y="24"/>
                      <a:pt x="86" y="21"/>
                      <a:pt x="79" y="37"/>
                    </a:cubicBezTo>
                    <a:cubicBezTo>
                      <a:pt x="71" y="53"/>
                      <a:pt x="72" y="88"/>
                      <a:pt x="72" y="88"/>
                    </a:cubicBezTo>
                    <a:cubicBezTo>
                      <a:pt x="72" y="88"/>
                      <a:pt x="29" y="88"/>
                      <a:pt x="15" y="65"/>
                    </a:cubicBezTo>
                    <a:cubicBezTo>
                      <a:pt x="2" y="41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8" name="Freeform 177"/>
              <p:cNvSpPr>
                <a:spLocks noChangeArrowheads="1"/>
              </p:cNvSpPr>
              <p:nvPr/>
            </p:nvSpPr>
            <p:spPr bwMode="auto">
              <a:xfrm>
                <a:off x="420688" y="511175"/>
                <a:ext cx="184150" cy="63500"/>
              </a:xfrm>
              <a:custGeom>
                <a:gdLst>
                  <a:gd fmla="*/ 184150 w 49" name="T0"/>
                  <a:gd fmla="*/ 33618 h 17" name="T1"/>
                  <a:gd fmla="*/ 150327 w 49" name="T2"/>
                  <a:gd fmla="*/ 63500 h 17" name="T3"/>
                  <a:gd fmla="*/ 30065 w 49" name="T4"/>
                  <a:gd fmla="*/ 63500 h 17" name="T5"/>
                  <a:gd fmla="*/ 0 w 49" name="T6"/>
                  <a:gd fmla="*/ 33618 h 17" name="T7"/>
                  <a:gd fmla="*/ 0 w 49" name="T8"/>
                  <a:gd fmla="*/ 33618 h 17" name="T9"/>
                  <a:gd fmla="*/ 30065 w 49" name="T10"/>
                  <a:gd fmla="*/ 0 h 17" name="T11"/>
                  <a:gd fmla="*/ 150327 w 49" name="T12"/>
                  <a:gd fmla="*/ 0 h 17" name="T13"/>
                  <a:gd fmla="*/ 184150 w 49" name="T14"/>
                  <a:gd fmla="*/ 33618 h 1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9" name="T24"/>
                  <a:gd fmla="*/ 0 h 17" name="T25"/>
                  <a:gd fmla="*/ 49 w 49" name="T26"/>
                  <a:gd fmla="*/ 17 h 1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7" w="49">
                    <a:moveTo>
                      <a:pt x="49" y="9"/>
                    </a:moveTo>
                    <a:cubicBezTo>
                      <a:pt x="49" y="14"/>
                      <a:pt x="45" y="17"/>
                      <a:pt x="40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4" y="17"/>
                      <a:pt x="0" y="14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5" y="0"/>
                      <a:pt x="49" y="4"/>
                      <a:pt x="49" y="9"/>
                    </a:cubicBezTo>
                    <a:close/>
                  </a:path>
                </a:pathLst>
              </a:custGeom>
              <a:solidFill>
                <a:srgbClr val="CE936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79" name="Oval 178"/>
              <p:cNvSpPr>
                <a:spLocks noChangeArrowheads="1"/>
              </p:cNvSpPr>
              <p:nvPr/>
            </p:nvSpPr>
            <p:spPr bwMode="auto">
              <a:xfrm>
                <a:off x="234950" y="398463"/>
                <a:ext cx="101600" cy="123825"/>
              </a:xfrm>
              <a:prstGeom prst="ellipse">
                <a:avLst/>
              </a:pr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80" name="Oval 179"/>
              <p:cNvSpPr>
                <a:spLocks noChangeArrowheads="1"/>
              </p:cNvSpPr>
              <p:nvPr/>
            </p:nvSpPr>
            <p:spPr bwMode="auto">
              <a:xfrm>
                <a:off x="681038" y="398463"/>
                <a:ext cx="101600" cy="123825"/>
              </a:xfrm>
              <a:prstGeom prst="ellipse">
                <a:avLst/>
              </a:pr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81" name="Freeform 180"/>
              <p:cNvSpPr>
                <a:spLocks noChangeArrowheads="1"/>
              </p:cNvSpPr>
              <p:nvPr/>
            </p:nvSpPr>
            <p:spPr bwMode="auto">
              <a:xfrm>
                <a:off x="396875" y="766763"/>
                <a:ext cx="242888" cy="79375"/>
              </a:xfrm>
              <a:custGeom>
                <a:gdLst>
                  <a:gd fmla="*/ 45542 w 64" name="T0"/>
                  <a:gd fmla="*/ 79375 h 21" name="T1"/>
                  <a:gd fmla="*/ 7590 w 64" name="T2"/>
                  <a:gd fmla="*/ 79375 h 21" name="T3"/>
                  <a:gd fmla="*/ 0 w 64" name="T4"/>
                  <a:gd fmla="*/ 71815 h 21" name="T5"/>
                  <a:gd fmla="*/ 7590 w 64" name="T6"/>
                  <a:gd fmla="*/ 64256 h 21" name="T7"/>
                  <a:gd fmla="*/ 227708 w 64" name="T8"/>
                  <a:gd fmla="*/ 3780 h 21" name="T9"/>
                  <a:gd fmla="*/ 239093 w 64" name="T10"/>
                  <a:gd fmla="*/ 3780 h 21" name="T11"/>
                  <a:gd fmla="*/ 239093 w 64" name="T12"/>
                  <a:gd fmla="*/ 11339 h 21" name="T13"/>
                  <a:gd fmla="*/ 45542 w 64" name="T14"/>
                  <a:gd fmla="*/ 79375 h 21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64" name="T24"/>
                  <a:gd fmla="*/ 0 h 21" name="T25"/>
                  <a:gd fmla="*/ 64 w 64" name="T26"/>
                  <a:gd fmla="*/ 21 h 21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1" w="64">
                    <a:moveTo>
                      <a:pt x="12" y="21"/>
                    </a:moveTo>
                    <a:cubicBezTo>
                      <a:pt x="6" y="21"/>
                      <a:pt x="2" y="21"/>
                      <a:pt x="2" y="21"/>
                    </a:cubicBez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1" y="17"/>
                      <a:pt x="2" y="17"/>
                    </a:cubicBezTo>
                    <a:cubicBezTo>
                      <a:pt x="2" y="17"/>
                      <a:pt x="46" y="2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1"/>
                      <a:pt x="64" y="2"/>
                      <a:pt x="63" y="3"/>
                    </a:cubicBezTo>
                    <a:cubicBezTo>
                      <a:pt x="52" y="19"/>
                      <a:pt x="26" y="21"/>
                      <a:pt x="12" y="21"/>
                    </a:cubicBezTo>
                    <a:close/>
                  </a:path>
                </a:pathLst>
              </a:custGeom>
              <a:solidFill>
                <a:srgbClr val="3030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grpSp>
        <p:nvGrpSpPr>
          <p:cNvPr id="9265" name="组合 47"/>
          <p:cNvGrpSpPr/>
          <p:nvPr/>
        </p:nvGrpSpPr>
        <p:grpSpPr>
          <a:xfrm>
            <a:off x="3509963" y="979488"/>
            <a:ext cx="769937" cy="769937"/>
            <a:chExt cx="770021" cy="770021"/>
          </a:xfrm>
        </p:grpSpPr>
        <p:sp>
          <p:nvSpPr>
            <p:cNvPr id="8257" name="椭圆 9"/>
            <p:cNvSpPr>
              <a:spLocks noChangeArrowheads="1"/>
            </p:cNvSpPr>
            <p:nvPr/>
          </p:nvSpPr>
          <p:spPr bwMode="auto">
            <a:xfrm>
              <a:off x="0" y="0"/>
              <a:ext cx="770021" cy="770021"/>
            </a:xfrm>
            <a:prstGeom prst="ellipse">
              <a:avLst/>
            </a:prstGeom>
            <a:solidFill>
              <a:srgbClr val="F79448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grpSp>
          <p:nvGrpSpPr>
            <p:cNvPr id="8258" name="组合 46"/>
            <p:cNvGrpSpPr/>
            <p:nvPr/>
          </p:nvGrpSpPr>
          <p:grpSpPr>
            <a:xfrm>
              <a:off x="64737" y="106704"/>
              <a:ext cx="640545" cy="556612"/>
              <a:chExt cx="1381126" cy="1200151"/>
            </a:xfrm>
          </p:grpSpPr>
          <p:sp>
            <p:nvSpPr>
              <p:cNvPr id="8259" name="Freeform 77"/>
              <p:cNvSpPr>
                <a:spLocks noChangeArrowheads="1"/>
              </p:cNvSpPr>
              <p:nvPr/>
            </p:nvSpPr>
            <p:spPr bwMode="auto">
              <a:xfrm>
                <a:off x="655638" y="1117601"/>
                <a:ext cx="147638" cy="71438"/>
              </a:xfrm>
              <a:custGeom>
                <a:gdLst>
                  <a:gd fmla="*/ 147638 w 39" name="T0"/>
                  <a:gd fmla="*/ 48879 h 19" name="T1"/>
                  <a:gd fmla="*/ 143852 w 39" name="T2"/>
                  <a:gd fmla="*/ 0 h 19" name="T3"/>
                  <a:gd fmla="*/ 0 w 39" name="T4"/>
                  <a:gd fmla="*/ 15040 h 19" name="T5"/>
                  <a:gd fmla="*/ 0 w 39" name="T6"/>
                  <a:gd fmla="*/ 56398 h 19" name="T7"/>
                  <a:gd fmla="*/ 147638 w 39" name="T8"/>
                  <a:gd fmla="*/ 48879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9" name="T15"/>
                  <a:gd fmla="*/ 0 h 19" name="T16"/>
                  <a:gd fmla="*/ 39 w 39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39">
                    <a:moveTo>
                      <a:pt x="39" y="13"/>
                    </a:moveTo>
                    <a:cubicBezTo>
                      <a:pt x="38" y="0"/>
                      <a:pt x="38" y="0"/>
                      <a:pt x="38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3" y="19"/>
                      <a:pt x="26" y="16"/>
                      <a:pt x="39" y="13"/>
                    </a:cubicBezTo>
                    <a:close/>
                  </a:path>
                </a:pathLst>
              </a:custGeom>
              <a:solidFill>
                <a:srgbClr val="C98C6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0" name="Freeform 7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1126" cy="1106488"/>
              </a:xfrm>
              <a:custGeom>
                <a:gdLst>
                  <a:gd fmla="*/ 874082 w 365" name="T0"/>
                  <a:gd fmla="*/ 1019926 h 294" name="T1"/>
                  <a:gd fmla="*/ 1184363 w 365" name="T2"/>
                  <a:gd fmla="*/ 1004872 h 294" name="T3"/>
                  <a:gd fmla="*/ 1347071 w 365" name="T4"/>
                  <a:gd fmla="*/ 515608 h 294" name="T5"/>
                  <a:gd fmla="*/ 1135172 w 365" name="T6"/>
                  <a:gd fmla="*/ 334957 h 294" name="T7"/>
                  <a:gd fmla="*/ 1055710 w 365" name="T8"/>
                  <a:gd fmla="*/ 112907 h 294" name="T9"/>
                  <a:gd fmla="*/ 268657 w 365" name="T10"/>
                  <a:gd fmla="*/ 206996 h 294" name="T11"/>
                  <a:gd fmla="*/ 204331 w 365" name="T12"/>
                  <a:gd fmla="*/ 971000 h 294" name="T13"/>
                  <a:gd fmla="*/ 582722 w 365" name="T14"/>
                  <a:gd fmla="*/ 986054 h 294" name="T15"/>
                  <a:gd fmla="*/ 874082 w 365" name="T16"/>
                  <a:gd fmla="*/ 1019926 h 29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65" name="T27"/>
                  <a:gd fmla="*/ 0 h 294" name="T28"/>
                  <a:gd fmla="*/ 365 w 365" name="T29"/>
                  <a:gd fmla="*/ 294 h 29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94" w="365">
                    <a:moveTo>
                      <a:pt x="231" y="271"/>
                    </a:moveTo>
                    <a:cubicBezTo>
                      <a:pt x="231" y="271"/>
                      <a:pt x="269" y="294"/>
                      <a:pt x="313" y="267"/>
                    </a:cubicBezTo>
                    <a:cubicBezTo>
                      <a:pt x="358" y="241"/>
                      <a:pt x="365" y="183"/>
                      <a:pt x="356" y="137"/>
                    </a:cubicBezTo>
                    <a:cubicBezTo>
                      <a:pt x="347" y="91"/>
                      <a:pt x="318" y="81"/>
                      <a:pt x="300" y="89"/>
                    </a:cubicBezTo>
                    <a:cubicBezTo>
                      <a:pt x="300" y="89"/>
                      <a:pt x="316" y="48"/>
                      <a:pt x="279" y="30"/>
                    </a:cubicBezTo>
                    <a:cubicBezTo>
                      <a:pt x="242" y="12"/>
                      <a:pt x="159" y="0"/>
                      <a:pt x="71" y="55"/>
                    </a:cubicBezTo>
                    <a:cubicBezTo>
                      <a:pt x="0" y="99"/>
                      <a:pt x="17" y="214"/>
                      <a:pt x="54" y="258"/>
                    </a:cubicBezTo>
                    <a:cubicBezTo>
                      <a:pt x="79" y="287"/>
                      <a:pt x="132" y="293"/>
                      <a:pt x="154" y="262"/>
                    </a:cubicBezTo>
                    <a:lnTo>
                      <a:pt x="231" y="271"/>
                    </a:lnTo>
                    <a:close/>
                  </a:path>
                </a:pathLst>
              </a:custGeom>
              <a:solidFill>
                <a:srgbClr val="282A2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1" name="Freeform 79"/>
              <p:cNvSpPr>
                <a:spLocks noChangeArrowheads="1"/>
              </p:cNvSpPr>
              <p:nvPr/>
            </p:nvSpPr>
            <p:spPr bwMode="auto">
              <a:xfrm>
                <a:off x="385763" y="552451"/>
                <a:ext cx="685800" cy="647700"/>
              </a:xfrm>
              <a:custGeom>
                <a:gdLst>
                  <a:gd fmla="*/ 87146 w 181" name="T0"/>
                  <a:gd fmla="*/ 0 h 172" name="T1"/>
                  <a:gd fmla="*/ 7578 w 181" name="T2"/>
                  <a:gd fmla="*/ 274896 h 172" name="T3"/>
                  <a:gd fmla="*/ 125035 w 181" name="T4"/>
                  <a:gd fmla="*/ 557323 h 172" name="T5"/>
                  <a:gd fmla="*/ 583498 w 181" name="T6"/>
                  <a:gd fmla="*/ 500838 h 172" name="T7"/>
                  <a:gd fmla="*/ 674433 w 181" name="T8"/>
                  <a:gd fmla="*/ 305022 h 172" name="T9"/>
                  <a:gd fmla="*/ 591076 w 181" name="T10"/>
                  <a:gd fmla="*/ 37657 h 172" name="T11"/>
                  <a:gd fmla="*/ 564554 w 181" name="T12"/>
                  <a:gd fmla="*/ 128034 h 172" name="T13"/>
                  <a:gd fmla="*/ 450885 w 181" name="T14"/>
                  <a:gd fmla="*/ 131799 h 172" name="T15"/>
                  <a:gd fmla="*/ 409207 w 181" name="T16"/>
                  <a:gd fmla="*/ 11297 h 172" name="T17"/>
                  <a:gd fmla="*/ 397840 w 181" name="T18"/>
                  <a:gd fmla="*/ 146862 h 172" name="T19"/>
                  <a:gd fmla="*/ 265227 w 181" name="T20"/>
                  <a:gd fmla="*/ 143097 h 172" name="T21"/>
                  <a:gd fmla="*/ 223548 w 181" name="T22"/>
                  <a:gd fmla="*/ 22594 h 172" name="T23"/>
                  <a:gd fmla="*/ 197025 w 181" name="T24"/>
                  <a:gd fmla="*/ 112971 h 172" name="T25"/>
                  <a:gd fmla="*/ 94724 w 181" name="T26"/>
                  <a:gd fmla="*/ 112971 h 172" name="T27"/>
                  <a:gd fmla="*/ 87146 w 181" name="T28"/>
                  <a:gd fmla="*/ 0 h 172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181" name="T45"/>
                  <a:gd fmla="*/ 0 h 172" name="T46"/>
                  <a:gd fmla="*/ 181 w 181" name="T47"/>
                  <a:gd fmla="*/ 172 h 172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72" w="181">
                    <a:moveTo>
                      <a:pt x="23" y="0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0" y="124"/>
                      <a:pt x="33" y="148"/>
                    </a:cubicBezTo>
                    <a:cubicBezTo>
                      <a:pt x="65" y="172"/>
                      <a:pt x="128" y="168"/>
                      <a:pt x="154" y="133"/>
                    </a:cubicBezTo>
                    <a:cubicBezTo>
                      <a:pt x="181" y="98"/>
                      <a:pt x="178" y="81"/>
                      <a:pt x="178" y="81"/>
                    </a:cubicBezTo>
                    <a:cubicBezTo>
                      <a:pt x="156" y="10"/>
                      <a:pt x="156" y="10"/>
                      <a:pt x="156" y="10"/>
                    </a:cubicBezTo>
                    <a:cubicBezTo>
                      <a:pt x="149" y="34"/>
                      <a:pt x="149" y="34"/>
                      <a:pt x="149" y="34"/>
                    </a:cubicBezTo>
                    <a:cubicBezTo>
                      <a:pt x="119" y="35"/>
                      <a:pt x="119" y="35"/>
                      <a:pt x="119" y="35"/>
                    </a:cubicBezTo>
                    <a:cubicBezTo>
                      <a:pt x="108" y="3"/>
                      <a:pt x="108" y="3"/>
                      <a:pt x="108" y="3"/>
                    </a:cubicBezTo>
                    <a:cubicBezTo>
                      <a:pt x="105" y="39"/>
                      <a:pt x="105" y="39"/>
                      <a:pt x="105" y="39"/>
                    </a:cubicBezTo>
                    <a:cubicBezTo>
                      <a:pt x="70" y="38"/>
                      <a:pt x="70" y="38"/>
                      <a:pt x="70" y="38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25" y="30"/>
                      <a:pt x="25" y="30"/>
                      <a:pt x="25" y="30"/>
                    </a:cubicBez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2" name="Freeform 80"/>
              <p:cNvSpPr>
                <a:spLocks noChangeArrowheads="1"/>
              </p:cNvSpPr>
              <p:nvPr/>
            </p:nvSpPr>
            <p:spPr bwMode="auto">
              <a:xfrm>
                <a:off x="1066801" y="700088"/>
                <a:ext cx="95250" cy="157163"/>
              </a:xfrm>
              <a:custGeom>
                <a:gdLst>
                  <a:gd fmla="*/ 0 w 25" name="T0"/>
                  <a:gd fmla="*/ 0 h 42" name="T1"/>
                  <a:gd fmla="*/ 0 w 25" name="T2"/>
                  <a:gd fmla="*/ 157163 h 42" name="T3"/>
                  <a:gd fmla="*/ 95250 w 25" name="T4"/>
                  <a:gd fmla="*/ 78582 h 42" name="T5"/>
                  <a:gd fmla="*/ 0 w 25" name="T6"/>
                  <a:gd fmla="*/ 0 h 4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42" name="T13"/>
                  <a:gd fmla="*/ 25 w 25" name="T14"/>
                  <a:gd fmla="*/ 42 h 4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2" w="25">
                    <a:moveTo>
                      <a:pt x="0" y="0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25" y="42"/>
                      <a:pt x="25" y="21"/>
                    </a:cubicBezTo>
                    <a:cubicBezTo>
                      <a:pt x="24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3" name="Freeform 81"/>
              <p:cNvSpPr>
                <a:spLocks noChangeArrowheads="1"/>
              </p:cNvSpPr>
              <p:nvPr/>
            </p:nvSpPr>
            <p:spPr bwMode="auto">
              <a:xfrm>
                <a:off x="280988" y="673101"/>
                <a:ext cx="101600" cy="219075"/>
              </a:xfrm>
              <a:custGeom>
                <a:gdLst>
                  <a:gd fmla="*/ 101600 w 27" name="T0"/>
                  <a:gd fmla="*/ 30217 h 58" name="T1"/>
                  <a:gd fmla="*/ 101600 w 27" name="T2"/>
                  <a:gd fmla="*/ 188858 h 58" name="T3"/>
                  <a:gd fmla="*/ 3763 w 27" name="T4"/>
                  <a:gd fmla="*/ 109538 h 58" name="T5"/>
                  <a:gd fmla="*/ 101600 w 27" name="T6"/>
                  <a:gd fmla="*/ 30217 h 5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7" name="T12"/>
                  <a:gd fmla="*/ 0 h 58" name="T13"/>
                  <a:gd fmla="*/ 27 w 27" name="T14"/>
                  <a:gd fmla="*/ 58 h 5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7" w="27">
                    <a:moveTo>
                      <a:pt x="27" y="8"/>
                    </a:moveTo>
                    <a:cubicBezTo>
                      <a:pt x="27" y="50"/>
                      <a:pt x="27" y="50"/>
                      <a:pt x="27" y="50"/>
                    </a:cubicBezTo>
                    <a:cubicBezTo>
                      <a:pt x="27" y="50"/>
                      <a:pt x="2" y="58"/>
                      <a:pt x="1" y="29"/>
                    </a:cubicBezTo>
                    <a:cubicBezTo>
                      <a:pt x="0" y="0"/>
                      <a:pt x="27" y="8"/>
                      <a:pt x="27" y="8"/>
                    </a:cubicBezTo>
                    <a:close/>
                  </a:path>
                </a:pathLst>
              </a:cu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4" name="Freeform 82"/>
              <p:cNvSpPr>
                <a:spLocks noChangeArrowheads="1"/>
              </p:cNvSpPr>
              <p:nvPr/>
            </p:nvSpPr>
            <p:spPr bwMode="auto">
              <a:xfrm>
                <a:off x="636588" y="835026"/>
                <a:ext cx="142875" cy="90488"/>
              </a:xfrm>
              <a:custGeom>
                <a:gdLst>
                  <a:gd fmla="*/ 131595 w 38" name="T0"/>
                  <a:gd fmla="*/ 75407 h 24" name="T1"/>
                  <a:gd fmla="*/ 26319 w 38" name="T2"/>
                  <a:gd fmla="*/ 82947 h 24" name="T3"/>
                  <a:gd fmla="*/ 18799 w 38" name="T4"/>
                  <a:gd fmla="*/ 11311 h 24" name="T5"/>
                  <a:gd fmla="*/ 131595 w 38" name="T6"/>
                  <a:gd fmla="*/ 7541 h 24" name="T7"/>
                  <a:gd fmla="*/ 131595 w 38" name="T8"/>
                  <a:gd fmla="*/ 75407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24" name="T16"/>
                  <a:gd fmla="*/ 38 w 38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38">
                    <a:moveTo>
                      <a:pt x="35" y="20"/>
                    </a:moveTo>
                    <a:cubicBezTo>
                      <a:pt x="31" y="23"/>
                      <a:pt x="12" y="24"/>
                      <a:pt x="7" y="22"/>
                    </a:cubicBezTo>
                    <a:cubicBezTo>
                      <a:pt x="2" y="21"/>
                      <a:pt x="0" y="6"/>
                      <a:pt x="5" y="3"/>
                    </a:cubicBezTo>
                    <a:cubicBezTo>
                      <a:pt x="10" y="0"/>
                      <a:pt x="32" y="1"/>
                      <a:pt x="35" y="2"/>
                    </a:cubicBezTo>
                    <a:cubicBezTo>
                      <a:pt x="38" y="2"/>
                      <a:pt x="38" y="16"/>
                      <a:pt x="35" y="20"/>
                    </a:cubicBezTo>
                    <a:close/>
                  </a:path>
                </a:pathLst>
              </a:custGeom>
              <a:solidFill>
                <a:srgbClr val="C98C6B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5" name="Oval 83"/>
              <p:cNvSpPr>
                <a:spLocks noChangeArrowheads="1"/>
              </p:cNvSpPr>
              <p:nvPr/>
            </p:nvSpPr>
            <p:spPr bwMode="auto">
              <a:xfrm>
                <a:off x="454026" y="736601"/>
                <a:ext cx="87313" cy="87313"/>
              </a:xfrm>
              <a:prstGeom prst="ellipse">
                <a:avLst/>
              </a:prstGeom>
              <a:solidFill>
                <a:srgbClr val="282A2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66" name="Oval 84"/>
              <p:cNvSpPr>
                <a:spLocks noChangeArrowheads="1"/>
              </p:cNvSpPr>
              <p:nvPr/>
            </p:nvSpPr>
            <p:spPr bwMode="auto">
              <a:xfrm>
                <a:off x="790576" y="736601"/>
                <a:ext cx="87313" cy="87313"/>
              </a:xfrm>
              <a:prstGeom prst="ellipse">
                <a:avLst/>
              </a:prstGeom>
              <a:solidFill>
                <a:srgbClr val="282A2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67" name="Freeform 85"/>
              <p:cNvSpPr>
                <a:spLocks noChangeArrowheads="1"/>
              </p:cNvSpPr>
              <p:nvPr/>
            </p:nvSpPr>
            <p:spPr bwMode="auto">
              <a:xfrm>
                <a:off x="563563" y="846138"/>
                <a:ext cx="401638" cy="290513"/>
              </a:xfrm>
              <a:custGeom>
                <a:gdLst>
                  <a:gd fmla="*/ 0 w 106" name="T0"/>
                  <a:gd fmla="*/ 203736 h 77" name="T1"/>
                  <a:gd fmla="*/ 212186 w 106" name="T2"/>
                  <a:gd fmla="*/ 158462 h 77" name="T3"/>
                  <a:gd fmla="*/ 341013 w 106" name="T4"/>
                  <a:gd fmla="*/ 0 h 77" name="T5"/>
                  <a:gd fmla="*/ 356170 w 106" name="T6"/>
                  <a:gd fmla="*/ 162235 h 77" name="T7"/>
                  <a:gd fmla="*/ 0 w 106" name="T8"/>
                  <a:gd fmla="*/ 203736 h 7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6" name="T15"/>
                  <a:gd fmla="*/ 0 h 77" name="T16"/>
                  <a:gd fmla="*/ 106 w 106" name="T17"/>
                  <a:gd fmla="*/ 77 h 7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7" w="105">
                    <a:moveTo>
                      <a:pt x="0" y="54"/>
                    </a:moveTo>
                    <a:cubicBezTo>
                      <a:pt x="0" y="54"/>
                      <a:pt x="40" y="54"/>
                      <a:pt x="56" y="42"/>
                    </a:cubicBezTo>
                    <a:cubicBezTo>
                      <a:pt x="73" y="30"/>
                      <a:pt x="90" y="0"/>
                      <a:pt x="90" y="0"/>
                    </a:cubicBezTo>
                    <a:cubicBezTo>
                      <a:pt x="90" y="0"/>
                      <a:pt x="106" y="25"/>
                      <a:pt x="94" y="43"/>
                    </a:cubicBezTo>
                    <a:cubicBezTo>
                      <a:pt x="81" y="61"/>
                      <a:pt x="30" y="77"/>
                      <a:pt x="0" y="54"/>
                    </a:cubicBezTo>
                    <a:close/>
                  </a:path>
                </a:pathLst>
              </a:custGeom>
              <a:solidFill>
                <a:srgbClr val="6D242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68" name="Freeform 86"/>
              <p:cNvSpPr>
                <a:spLocks noChangeArrowheads="1"/>
              </p:cNvSpPr>
              <p:nvPr/>
            </p:nvSpPr>
            <p:spPr bwMode="auto">
              <a:xfrm>
                <a:off x="817563" y="846138"/>
                <a:ext cx="147638" cy="225425"/>
              </a:xfrm>
              <a:custGeom>
                <a:gdLst>
                  <a:gd fmla="*/ 87069 w 39" name="T0"/>
                  <a:gd fmla="*/ 0 h 60" name="T1"/>
                  <a:gd fmla="*/ 22714 w 39" name="T2"/>
                  <a:gd fmla="*/ 93927 h 60" name="T3"/>
                  <a:gd fmla="*/ 0 w 39" name="T4"/>
                  <a:gd fmla="*/ 169069 h 60" name="T5"/>
                  <a:gd fmla="*/ 3786 w 39" name="T6"/>
                  <a:gd fmla="*/ 225425 h 60" name="T7"/>
                  <a:gd fmla="*/ 102211 w 39" name="T8"/>
                  <a:gd fmla="*/ 161555 h 60" name="T9"/>
                  <a:gd fmla="*/ 87069 w 39" name="T10"/>
                  <a:gd fmla="*/ 0 h 6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9" name="T18"/>
                  <a:gd fmla="*/ 0 h 60" name="T19"/>
                  <a:gd fmla="*/ 39 w 39" name="T20"/>
                  <a:gd fmla="*/ 60 h 6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0" w="39">
                    <a:moveTo>
                      <a:pt x="23" y="0"/>
                    </a:moveTo>
                    <a:cubicBezTo>
                      <a:pt x="23" y="0"/>
                      <a:pt x="16" y="13"/>
                      <a:pt x="6" y="25"/>
                    </a:cubicBezTo>
                    <a:cubicBezTo>
                      <a:pt x="4" y="32"/>
                      <a:pt x="1" y="38"/>
                      <a:pt x="0" y="45"/>
                    </a:cubicBezTo>
                    <a:cubicBezTo>
                      <a:pt x="0" y="50"/>
                      <a:pt x="0" y="55"/>
                      <a:pt x="1" y="60"/>
                    </a:cubicBezTo>
                    <a:cubicBezTo>
                      <a:pt x="13" y="56"/>
                      <a:pt x="22" y="50"/>
                      <a:pt x="27" y="43"/>
                    </a:cubicBezTo>
                    <a:cubicBezTo>
                      <a:pt x="39" y="25"/>
                      <a:pt x="23" y="0"/>
                      <a:pt x="23" y="0"/>
                    </a:cubicBezTo>
                    <a:close/>
                  </a:path>
                </a:pathLst>
              </a:custGeom>
              <a:solidFill>
                <a:srgbClr val="A3454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grpSp>
        <p:nvGrpSpPr>
          <p:cNvPr id="9278" name="组合 58"/>
          <p:cNvGrpSpPr/>
          <p:nvPr/>
        </p:nvGrpSpPr>
        <p:grpSpPr>
          <a:xfrm>
            <a:off x="3876675" y="3255963"/>
            <a:ext cx="1293813" cy="1293812"/>
            <a:chExt cx="1294440" cy="1294440"/>
          </a:xfrm>
        </p:grpSpPr>
        <p:sp>
          <p:nvSpPr>
            <p:cNvPr id="8246" name="椭圆 7"/>
            <p:cNvSpPr>
              <a:spLocks noChangeArrowheads="1"/>
            </p:cNvSpPr>
            <p:nvPr/>
          </p:nvSpPr>
          <p:spPr bwMode="auto">
            <a:xfrm>
              <a:off x="0" y="0"/>
              <a:ext cx="1294440" cy="1294440"/>
            </a:xfrm>
            <a:prstGeom prst="ellipse">
              <a:avLst/>
            </a:prstGeom>
            <a:solidFill>
              <a:srgbClr val="ECB20E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grpSp>
          <p:nvGrpSpPr>
            <p:cNvPr id="8247" name="组合 57"/>
            <p:cNvGrpSpPr/>
            <p:nvPr/>
          </p:nvGrpSpPr>
          <p:grpSpPr>
            <a:xfrm>
              <a:off x="132717" y="108494"/>
              <a:ext cx="1144468" cy="1090521"/>
              <a:chExt cx="1414462" cy="1347788"/>
            </a:xfrm>
          </p:grpSpPr>
          <p:sp>
            <p:nvSpPr>
              <p:cNvPr id="8248" name="Freeform 42"/>
              <p:cNvSpPr>
                <a:spLocks noChangeArrowheads="1"/>
              </p:cNvSpPr>
              <p:nvPr/>
            </p:nvSpPr>
            <p:spPr bwMode="auto">
              <a:xfrm>
                <a:off x="506412" y="1246188"/>
                <a:ext cx="147637" cy="101600"/>
              </a:xfrm>
              <a:custGeom>
                <a:gdLst>
                  <a:gd fmla="*/ 147637 w 39" name="T0"/>
                  <a:gd fmla="*/ 79022 h 27" name="T1"/>
                  <a:gd fmla="*/ 147637 w 39" name="T2"/>
                  <a:gd fmla="*/ 0 h 27" name="T3"/>
                  <a:gd fmla="*/ 0 w 39" name="T4"/>
                  <a:gd fmla="*/ 0 h 27" name="T5"/>
                  <a:gd fmla="*/ 0 w 39" name="T6"/>
                  <a:gd fmla="*/ 86548 h 27" name="T7"/>
                  <a:gd fmla="*/ 147637 w 39" name="T8"/>
                  <a:gd fmla="*/ 79022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9" name="T15"/>
                  <a:gd fmla="*/ 0 h 27" name="T16"/>
                  <a:gd fmla="*/ 39 w 39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39">
                    <a:moveTo>
                      <a:pt x="39" y="21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8" y="27"/>
                      <a:pt x="26" y="24"/>
                      <a:pt x="39" y="21"/>
                    </a:cubicBezTo>
                    <a:close/>
                  </a:path>
                </a:pathLst>
              </a:custGeom>
              <a:solidFill>
                <a:srgbClr val="F4BF8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49" name="Freeform 4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14462" cy="1122363"/>
              </a:xfrm>
              <a:custGeom>
                <a:gdLst>
                  <a:gd fmla="*/ 151279 w 374" name="T0"/>
                  <a:gd fmla="*/ 888851 h 298" name="T1"/>
                  <a:gd fmla="*/ 151279 w 374" name="T2"/>
                  <a:gd fmla="*/ 515986 h 298" name="T3"/>
                  <a:gd fmla="*/ 56730 w 374" name="T4"/>
                  <a:gd fmla="*/ 644041 h 298" name="T5"/>
                  <a:gd fmla="*/ 139933 w 374" name="T6"/>
                  <a:gd fmla="*/ 395463 h 298" name="T7"/>
                  <a:gd fmla="*/ 0 w 374" name="T8"/>
                  <a:gd fmla="*/ 436893 h 298" name="T9"/>
                  <a:gd fmla="*/ 151279 w 374" name="T10"/>
                  <a:gd fmla="*/ 342735 h 298" name="T11"/>
                  <a:gd fmla="*/ 230701 w 374" name="T12"/>
                  <a:gd fmla="*/ 124289 h 298" name="T13"/>
                  <a:gd fmla="*/ 230701 w 374" name="T14"/>
                  <a:gd fmla="*/ 301306 h 298" name="T15"/>
                  <a:gd fmla="*/ 438710 w 374" name="T16"/>
                  <a:gd fmla="*/ 79093 h 298" name="T17"/>
                  <a:gd fmla="*/ 937932 w 374" name="T18"/>
                  <a:gd fmla="*/ 86625 h 298" name="T19"/>
                  <a:gd fmla="*/ 1319912 w 374" name="T20"/>
                  <a:gd fmla="*/ 293773 h 298" name="T21"/>
                  <a:gd fmla="*/ 1229145 w 374" name="T22"/>
                  <a:gd fmla="*/ 395463 h 298" name="T23"/>
                  <a:gd fmla="*/ 1414462 w 374" name="T24"/>
                  <a:gd fmla="*/ 384165 h 298" name="T25"/>
                  <a:gd fmla="*/ 1248055 w 374" name="T26"/>
                  <a:gd fmla="*/ 602611 h 298" name="T27"/>
                  <a:gd fmla="*/ 1350168 w 374" name="T28"/>
                  <a:gd fmla="*/ 598845 h 298" name="T29"/>
                  <a:gd fmla="*/ 1085429 w 374" name="T30"/>
                  <a:gd fmla="*/ 723133 h 298" name="T31"/>
                  <a:gd fmla="*/ 1134595 w 374" name="T32"/>
                  <a:gd fmla="*/ 734432 h 298" name="T33"/>
                  <a:gd fmla="*/ 1043828 w 374" name="T34"/>
                  <a:gd fmla="*/ 779628 h 298" name="T35"/>
                  <a:gd fmla="*/ 884984 w 374" name="T36"/>
                  <a:gd fmla="*/ 1122363 h 298" name="T37"/>
                  <a:gd fmla="*/ 151279 w 374" name="T38"/>
                  <a:gd fmla="*/ 888851 h 298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374" name="T60"/>
                  <a:gd fmla="*/ 0 h 298" name="T61"/>
                  <a:gd fmla="*/ 374 w 374" name="T62"/>
                  <a:gd fmla="*/ 298 h 298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298" w="374">
                    <a:moveTo>
                      <a:pt x="40" y="236"/>
                    </a:moveTo>
                    <a:cubicBezTo>
                      <a:pt x="40" y="236"/>
                      <a:pt x="27" y="159"/>
                      <a:pt x="40" y="137"/>
                    </a:cubicBezTo>
                    <a:cubicBezTo>
                      <a:pt x="15" y="171"/>
                      <a:pt x="15" y="171"/>
                      <a:pt x="15" y="171"/>
                    </a:cubicBezTo>
                    <a:cubicBezTo>
                      <a:pt x="15" y="171"/>
                      <a:pt x="6" y="143"/>
                      <a:pt x="37" y="105"/>
                    </a:cubicBezTo>
                    <a:cubicBezTo>
                      <a:pt x="37" y="105"/>
                      <a:pt x="17" y="105"/>
                      <a:pt x="0" y="116"/>
                    </a:cubicBezTo>
                    <a:cubicBezTo>
                      <a:pt x="0" y="116"/>
                      <a:pt x="11" y="89"/>
                      <a:pt x="40" y="91"/>
                    </a:cubicBezTo>
                    <a:cubicBezTo>
                      <a:pt x="40" y="91"/>
                      <a:pt x="36" y="56"/>
                      <a:pt x="61" y="33"/>
                    </a:cubicBezTo>
                    <a:cubicBezTo>
                      <a:pt x="61" y="33"/>
                      <a:pt x="53" y="72"/>
                      <a:pt x="61" y="80"/>
                    </a:cubicBezTo>
                    <a:cubicBezTo>
                      <a:pt x="61" y="80"/>
                      <a:pt x="74" y="41"/>
                      <a:pt x="116" y="21"/>
                    </a:cubicBezTo>
                    <a:cubicBezTo>
                      <a:pt x="150" y="5"/>
                      <a:pt x="211" y="0"/>
                      <a:pt x="248" y="23"/>
                    </a:cubicBezTo>
                    <a:cubicBezTo>
                      <a:pt x="285" y="45"/>
                      <a:pt x="311" y="81"/>
                      <a:pt x="349" y="78"/>
                    </a:cubicBezTo>
                    <a:cubicBezTo>
                      <a:pt x="349" y="78"/>
                      <a:pt x="347" y="96"/>
                      <a:pt x="325" y="105"/>
                    </a:cubicBezTo>
                    <a:cubicBezTo>
                      <a:pt x="325" y="105"/>
                      <a:pt x="346" y="112"/>
                      <a:pt x="374" y="102"/>
                    </a:cubicBezTo>
                    <a:cubicBezTo>
                      <a:pt x="374" y="102"/>
                      <a:pt x="360" y="142"/>
                      <a:pt x="330" y="160"/>
                    </a:cubicBezTo>
                    <a:cubicBezTo>
                      <a:pt x="357" y="159"/>
                      <a:pt x="357" y="159"/>
                      <a:pt x="357" y="159"/>
                    </a:cubicBezTo>
                    <a:cubicBezTo>
                      <a:pt x="357" y="159"/>
                      <a:pt x="318" y="190"/>
                      <a:pt x="287" y="192"/>
                    </a:cubicBezTo>
                    <a:cubicBezTo>
                      <a:pt x="300" y="195"/>
                      <a:pt x="300" y="195"/>
                      <a:pt x="300" y="195"/>
                    </a:cubicBezTo>
                    <a:cubicBezTo>
                      <a:pt x="300" y="195"/>
                      <a:pt x="289" y="205"/>
                      <a:pt x="276" y="207"/>
                    </a:cubicBezTo>
                    <a:cubicBezTo>
                      <a:pt x="276" y="207"/>
                      <a:pt x="272" y="275"/>
                      <a:pt x="234" y="298"/>
                    </a:cubicBezTo>
                    <a:lnTo>
                      <a:pt x="40" y="236"/>
                    </a:lnTo>
                    <a:close/>
                  </a:path>
                </a:pathLst>
              </a:custGeom>
              <a:solidFill>
                <a:srgbClr val="46140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50" name="Freeform 44"/>
              <p:cNvSpPr>
                <a:spLocks noChangeArrowheads="1"/>
              </p:cNvSpPr>
              <p:nvPr/>
            </p:nvSpPr>
            <p:spPr bwMode="auto">
              <a:xfrm>
                <a:off x="196850" y="576263"/>
                <a:ext cx="766762" cy="771525"/>
              </a:xfrm>
              <a:custGeom>
                <a:gdLst>
                  <a:gd fmla="*/ 94429 w 203" name="T0"/>
                  <a:gd fmla="*/ 0 h 205" name="T1"/>
                  <a:gd fmla="*/ 30217 w 203" name="T2"/>
                  <a:gd fmla="*/ 395171 h 205" name="T3"/>
                  <a:gd fmla="*/ 404155 w 203" name="T4"/>
                  <a:gd fmla="*/ 760234 h 205" name="T5"/>
                  <a:gd fmla="*/ 710105 w 203" name="T6"/>
                  <a:gd fmla="*/ 210758 h 205" name="T7"/>
                  <a:gd fmla="*/ 309727 w 203" name="T8"/>
                  <a:gd fmla="*/ 67744 h 205" name="T9"/>
                  <a:gd fmla="*/ 562796 w 203" name="T10"/>
                  <a:gd fmla="*/ 432807 h 205" name="T11"/>
                  <a:gd fmla="*/ 94429 w 203" name="T12"/>
                  <a:gd fmla="*/ 0 h 20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03" name="T21"/>
                  <a:gd fmla="*/ 0 h 205" name="T22"/>
                  <a:gd fmla="*/ 203 w 203" name="T23"/>
                  <a:gd fmla="*/ 205 h 20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05" w="203">
                    <a:moveTo>
                      <a:pt x="25" y="0"/>
                    </a:moveTo>
                    <a:cubicBezTo>
                      <a:pt x="25" y="0"/>
                      <a:pt x="0" y="56"/>
                      <a:pt x="8" y="105"/>
                    </a:cubicBezTo>
                    <a:cubicBezTo>
                      <a:pt x="16" y="154"/>
                      <a:pt x="39" y="198"/>
                      <a:pt x="107" y="202"/>
                    </a:cubicBezTo>
                    <a:cubicBezTo>
                      <a:pt x="175" y="205"/>
                      <a:pt x="203" y="127"/>
                      <a:pt x="188" y="56"/>
                    </a:cubicBezTo>
                    <a:cubicBezTo>
                      <a:pt x="188" y="56"/>
                      <a:pt x="111" y="57"/>
                      <a:pt x="82" y="18"/>
                    </a:cubicBezTo>
                    <a:cubicBezTo>
                      <a:pt x="82" y="18"/>
                      <a:pt x="93" y="92"/>
                      <a:pt x="149" y="115"/>
                    </a:cubicBezTo>
                    <a:cubicBezTo>
                      <a:pt x="149" y="115"/>
                      <a:pt x="52" y="73"/>
                      <a:pt x="25" y="0"/>
                    </a:cubicBezTo>
                    <a:close/>
                  </a:path>
                </a:pathLst>
              </a:cu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51" name="Oval 45"/>
              <p:cNvSpPr>
                <a:spLocks noChangeArrowheads="1"/>
              </p:cNvSpPr>
              <p:nvPr/>
            </p:nvSpPr>
            <p:spPr bwMode="auto">
              <a:xfrm>
                <a:off x="120650" y="787401"/>
                <a:ext cx="174625" cy="173038"/>
              </a:xfrm>
              <a:prstGeom prst="ellipse">
                <a:avLst/>
              </a:pr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52" name="Oval 46"/>
              <p:cNvSpPr>
                <a:spLocks noChangeArrowheads="1"/>
              </p:cNvSpPr>
              <p:nvPr/>
            </p:nvSpPr>
            <p:spPr bwMode="auto">
              <a:xfrm>
                <a:off x="828675" y="787401"/>
                <a:ext cx="173037" cy="173038"/>
              </a:xfrm>
              <a:prstGeom prst="ellipse">
                <a:avLst/>
              </a:prstGeom>
              <a:solidFill>
                <a:srgbClr val="FFCC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53" name="Freeform 47"/>
              <p:cNvSpPr>
                <a:spLocks noChangeArrowheads="1"/>
              </p:cNvSpPr>
              <p:nvPr/>
            </p:nvSpPr>
            <p:spPr bwMode="auto">
              <a:xfrm>
                <a:off x="525462" y="892176"/>
                <a:ext cx="82550" cy="203200"/>
              </a:xfrm>
              <a:custGeom>
                <a:gdLst>
                  <a:gd fmla="*/ 19050 w 52" name="T0"/>
                  <a:gd fmla="*/ 0 h 128" name="T1"/>
                  <a:gd fmla="*/ 0 w 52" name="T2"/>
                  <a:gd fmla="*/ 203200 h 128" name="T3"/>
                  <a:gd fmla="*/ 82550 w 52" name="T4"/>
                  <a:gd fmla="*/ 173038 h 128" name="T5"/>
                  <a:gd fmla="*/ 19050 w 52" name="T6"/>
                  <a:gd fmla="*/ 0 h 12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2" name="T12"/>
                  <a:gd fmla="*/ 0 h 128" name="T13"/>
                  <a:gd fmla="*/ 52 w 52" name="T14"/>
                  <a:gd fmla="*/ 128 h 12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8" w="52">
                    <a:moveTo>
                      <a:pt x="12" y="0"/>
                    </a:moveTo>
                    <a:lnTo>
                      <a:pt x="0" y="128"/>
                    </a:lnTo>
                    <a:lnTo>
                      <a:pt x="52" y="10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4BF8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54" name="Freeform 48"/>
              <p:cNvSpPr>
                <a:spLocks noChangeArrowheads="1"/>
              </p:cNvSpPr>
              <p:nvPr/>
            </p:nvSpPr>
            <p:spPr bwMode="auto">
              <a:xfrm>
                <a:off x="473075" y="1095376"/>
                <a:ext cx="279400" cy="142875"/>
              </a:xfrm>
              <a:custGeom>
                <a:gdLst>
                  <a:gd fmla="*/ 86841 w 74" name="T0"/>
                  <a:gd fmla="*/ 112796 h 38" name="T1"/>
                  <a:gd fmla="*/ 7551 w 74" name="T2"/>
                  <a:gd fmla="*/ 101516 h 38" name="T3"/>
                  <a:gd fmla="*/ 0 w 74" name="T4"/>
                  <a:gd fmla="*/ 93997 h 38" name="T5"/>
                  <a:gd fmla="*/ 11327 w 74" name="T6"/>
                  <a:gd fmla="*/ 86477 h 38" name="T7"/>
                  <a:gd fmla="*/ 264297 w 74" name="T8"/>
                  <a:gd fmla="*/ 3760 h 38" name="T9"/>
                  <a:gd fmla="*/ 275624 w 74" name="T10"/>
                  <a:gd fmla="*/ 0 h 38" name="T11"/>
                  <a:gd fmla="*/ 279400 w 74" name="T12"/>
                  <a:gd fmla="*/ 11280 h 38" name="T13"/>
                  <a:gd fmla="*/ 86841 w 74" name="T14"/>
                  <a:gd fmla="*/ 112796 h 3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4" name="T24"/>
                  <a:gd fmla="*/ 0 h 38" name="T25"/>
                  <a:gd fmla="*/ 74 w 74" name="T26"/>
                  <a:gd fmla="*/ 38 h 3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8" w="74">
                    <a:moveTo>
                      <a:pt x="23" y="30"/>
                    </a:moveTo>
                    <a:cubicBezTo>
                      <a:pt x="11" y="30"/>
                      <a:pt x="2" y="27"/>
                      <a:pt x="2" y="27"/>
                    </a:cubicBezTo>
                    <a:cubicBezTo>
                      <a:pt x="1" y="27"/>
                      <a:pt x="0" y="26"/>
                      <a:pt x="0" y="25"/>
                    </a:cubicBezTo>
                    <a:cubicBezTo>
                      <a:pt x="1" y="24"/>
                      <a:pt x="2" y="23"/>
                      <a:pt x="3" y="23"/>
                    </a:cubicBezTo>
                    <a:cubicBezTo>
                      <a:pt x="5" y="24"/>
                      <a:pt x="49" y="38"/>
                      <a:pt x="70" y="1"/>
                    </a:cubicBezTo>
                    <a:cubicBezTo>
                      <a:pt x="71" y="0"/>
                      <a:pt x="72" y="0"/>
                      <a:pt x="73" y="0"/>
                    </a:cubicBezTo>
                    <a:cubicBezTo>
                      <a:pt x="74" y="1"/>
                      <a:pt x="74" y="2"/>
                      <a:pt x="74" y="3"/>
                    </a:cubicBezTo>
                    <a:cubicBezTo>
                      <a:pt x="61" y="25"/>
                      <a:pt x="39" y="30"/>
                      <a:pt x="23" y="30"/>
                    </a:cubicBezTo>
                    <a:close/>
                  </a:path>
                </a:pathLst>
              </a:custGeom>
              <a:solidFill>
                <a:srgbClr val="59362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55" name="Freeform 52"/>
              <p:cNvSpPr>
                <a:spLocks noChangeArrowheads="1"/>
              </p:cNvSpPr>
              <p:nvPr/>
            </p:nvSpPr>
            <p:spPr bwMode="auto">
              <a:xfrm>
                <a:off x="279400" y="809626"/>
                <a:ext cx="79375" cy="93663"/>
              </a:xfrm>
              <a:custGeom>
                <a:gdLst>
                  <a:gd fmla="*/ 79375 w 21" name="T0"/>
                  <a:gd fmla="*/ 44958 h 25" name="T1"/>
                  <a:gd fmla="*/ 41577 w 21" name="T2"/>
                  <a:gd fmla="*/ 93663 h 25" name="T3"/>
                  <a:gd fmla="*/ 0 w 21" name="T4"/>
                  <a:gd fmla="*/ 48705 h 25" name="T5"/>
                  <a:gd fmla="*/ 37798 w 21" name="T6"/>
                  <a:gd fmla="*/ 0 h 25" name="T7"/>
                  <a:gd fmla="*/ 79375 w 21" name="T8"/>
                  <a:gd fmla="*/ 44958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1" name="T15"/>
                  <a:gd fmla="*/ 0 h 25" name="T16"/>
                  <a:gd fmla="*/ 21 w 21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1">
                    <a:moveTo>
                      <a:pt x="21" y="12"/>
                    </a:moveTo>
                    <a:cubicBezTo>
                      <a:pt x="21" y="19"/>
                      <a:pt x="16" y="25"/>
                      <a:pt x="11" y="25"/>
                    </a:cubicBezTo>
                    <a:cubicBezTo>
                      <a:pt x="5" y="25"/>
                      <a:pt x="0" y="20"/>
                      <a:pt x="0" y="13"/>
                    </a:cubicBezTo>
                    <a:cubicBezTo>
                      <a:pt x="0" y="6"/>
                      <a:pt x="4" y="0"/>
                      <a:pt x="10" y="0"/>
                    </a:cubicBezTo>
                    <a:cubicBezTo>
                      <a:pt x="16" y="0"/>
                      <a:pt x="21" y="5"/>
                      <a:pt x="21" y="12"/>
                    </a:cubicBezTo>
                    <a:close/>
                  </a:path>
                </a:pathLst>
              </a:custGeom>
              <a:solidFill>
                <a:srgbClr val="59362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56" name="Freeform 53"/>
              <p:cNvSpPr>
                <a:spLocks noChangeArrowheads="1"/>
              </p:cNvSpPr>
              <p:nvPr/>
            </p:nvSpPr>
            <p:spPr bwMode="auto">
              <a:xfrm>
                <a:off x="736600" y="809626"/>
                <a:ext cx="76200" cy="93663"/>
              </a:xfrm>
              <a:custGeom>
                <a:gdLst>
                  <a:gd fmla="*/ 76200 w 20" name="T0"/>
                  <a:gd fmla="*/ 44958 h 25" name="T1"/>
                  <a:gd fmla="*/ 38100 w 20" name="T2"/>
                  <a:gd fmla="*/ 93663 h 25" name="T3"/>
                  <a:gd fmla="*/ 0 w 20" name="T4"/>
                  <a:gd fmla="*/ 48705 h 25" name="T5"/>
                  <a:gd fmla="*/ 38100 w 20" name="T6"/>
                  <a:gd fmla="*/ 0 h 25" name="T7"/>
                  <a:gd fmla="*/ 76200 w 20" name="T8"/>
                  <a:gd fmla="*/ 44958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5" name="T16"/>
                  <a:gd fmla="*/ 20 w 20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0">
                    <a:moveTo>
                      <a:pt x="20" y="12"/>
                    </a:moveTo>
                    <a:cubicBezTo>
                      <a:pt x="20" y="19"/>
                      <a:pt x="16" y="25"/>
                      <a:pt x="10" y="25"/>
                    </a:cubicBezTo>
                    <a:cubicBezTo>
                      <a:pt x="5" y="25"/>
                      <a:pt x="0" y="20"/>
                      <a:pt x="0" y="13"/>
                    </a:cubicBezTo>
                    <a:cubicBezTo>
                      <a:pt x="0" y="6"/>
                      <a:pt x="4" y="0"/>
                      <a:pt x="10" y="0"/>
                    </a:cubicBezTo>
                    <a:cubicBezTo>
                      <a:pt x="15" y="0"/>
                      <a:pt x="20" y="5"/>
                      <a:pt x="20" y="12"/>
                    </a:cubicBezTo>
                    <a:close/>
                  </a:path>
                </a:pathLst>
              </a:custGeom>
              <a:solidFill>
                <a:srgbClr val="59362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grpSp>
        <p:nvGrpSpPr>
          <p:cNvPr id="9290" name="组合 73"/>
          <p:cNvGrpSpPr/>
          <p:nvPr/>
        </p:nvGrpSpPr>
        <p:grpSpPr>
          <a:xfrm>
            <a:off x="5070475" y="1479550"/>
            <a:ext cx="1184275" cy="1182688"/>
            <a:chExt cx="620124" cy="620124"/>
          </a:xfrm>
        </p:grpSpPr>
        <p:sp>
          <p:nvSpPr>
            <p:cNvPr id="8231" name="椭圆 8"/>
            <p:cNvSpPr>
              <a:spLocks noChangeArrowheads="1"/>
            </p:cNvSpPr>
            <p:nvPr/>
          </p:nvSpPr>
          <p:spPr bwMode="auto">
            <a:xfrm>
              <a:off x="0" y="0"/>
              <a:ext cx="620124" cy="620124"/>
            </a:xfrm>
            <a:prstGeom prst="ellipse">
              <a:avLst/>
            </a:prstGeom>
            <a:solidFill>
              <a:srgbClr val="DC405D"/>
            </a:solidFill>
            <a:ln w="12700">
              <a:solidFill>
                <a:srgbClr val="DC405D"/>
              </a:solidFill>
              <a:bevel/>
            </a:ln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grpSp>
          <p:nvGrpSpPr>
            <p:cNvPr id="8232" name="组合 72"/>
            <p:cNvGrpSpPr/>
            <p:nvPr/>
          </p:nvGrpSpPr>
          <p:grpSpPr>
            <a:xfrm>
              <a:off x="106218" y="53517"/>
              <a:ext cx="416195" cy="544037"/>
              <a:chExt cx="930275" cy="1216025"/>
            </a:xfrm>
          </p:grpSpPr>
          <p:sp>
            <p:nvSpPr>
              <p:cNvPr id="8233" name="Freeform 110"/>
              <p:cNvSpPr>
                <a:spLocks noChangeArrowheads="1"/>
              </p:cNvSpPr>
              <p:nvPr/>
            </p:nvSpPr>
            <p:spPr bwMode="auto">
              <a:xfrm>
                <a:off x="403225" y="1125538"/>
                <a:ext cx="131763" cy="63500"/>
              </a:xfrm>
              <a:custGeom>
                <a:gdLst>
                  <a:gd fmla="*/ 0 w 35" name="T0"/>
                  <a:gd fmla="*/ 52294 h 17" name="T1"/>
                  <a:gd fmla="*/ 71528 w 35" name="T2"/>
                  <a:gd fmla="*/ 56029 h 17" name="T3"/>
                  <a:gd fmla="*/ 131763 w 35" name="T4"/>
                  <a:gd fmla="*/ 44824 h 17" name="T5"/>
                  <a:gd fmla="*/ 131763 w 35" name="T6"/>
                  <a:gd fmla="*/ 0 h 17" name="T7"/>
                  <a:gd fmla="*/ 0 w 35" name="T8"/>
                  <a:gd fmla="*/ 0 h 17" name="T9"/>
                  <a:gd fmla="*/ 0 w 35" name="T10"/>
                  <a:gd fmla="*/ 52294 h 17" name="T11"/>
                  <a:gd fmla="*/ 0 w 35" name="T12"/>
                  <a:gd fmla="*/ 52294 h 1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5" name="T21"/>
                  <a:gd fmla="*/ 0 h 17" name="T22"/>
                  <a:gd fmla="*/ 35 w 35" name="T23"/>
                  <a:gd fmla="*/ 17 h 1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7" w="35">
                    <a:moveTo>
                      <a:pt x="0" y="14"/>
                    </a:moveTo>
                    <a:cubicBezTo>
                      <a:pt x="5" y="17"/>
                      <a:pt x="13" y="15"/>
                      <a:pt x="19" y="15"/>
                    </a:cubicBezTo>
                    <a:cubicBezTo>
                      <a:pt x="24" y="15"/>
                      <a:pt x="30" y="14"/>
                      <a:pt x="35" y="12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lose/>
                  </a:path>
                </a:pathLst>
              </a:custGeom>
              <a:solidFill>
                <a:srgbClr val="F2BF8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34" name="Freeform 111"/>
              <p:cNvSpPr>
                <a:spLocks noChangeArrowheads="1"/>
              </p:cNvSpPr>
              <p:nvPr/>
            </p:nvSpPr>
            <p:spPr bwMode="auto">
              <a:xfrm>
                <a:off x="0" y="128588"/>
                <a:ext cx="930275" cy="884238"/>
              </a:xfrm>
              <a:custGeom>
                <a:gdLst>
                  <a:gd fmla="*/ 197446 w 245" name="T0"/>
                  <a:gd fmla="*/ 884238 h 235" name="T1"/>
                  <a:gd fmla="*/ 7594 w 245" name="T2"/>
                  <a:gd fmla="*/ 519255 h 235" name="T3"/>
                  <a:gd fmla="*/ 497412 w 245" name="T4"/>
                  <a:gd fmla="*/ 22576 h 235" name="T5"/>
                  <a:gd fmla="*/ 899899 w 245" name="T6"/>
                  <a:gd fmla="*/ 526780 h 235" name="T7"/>
                  <a:gd fmla="*/ 710047 w 245" name="T8"/>
                  <a:gd fmla="*/ 884238 h 235" name="T9"/>
                  <a:gd fmla="*/ 197446 w 245" name="T10"/>
                  <a:gd fmla="*/ 884238 h 23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45" name="T18"/>
                  <a:gd fmla="*/ 0 h 235" name="T19"/>
                  <a:gd fmla="*/ 245 w 245" name="T20"/>
                  <a:gd fmla="*/ 235 h 23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35" w="245">
                    <a:moveTo>
                      <a:pt x="52" y="235"/>
                    </a:moveTo>
                    <a:cubicBezTo>
                      <a:pt x="52" y="235"/>
                      <a:pt x="5" y="207"/>
                      <a:pt x="2" y="138"/>
                    </a:cubicBezTo>
                    <a:cubicBezTo>
                      <a:pt x="0" y="68"/>
                      <a:pt x="16" y="0"/>
                      <a:pt x="131" y="6"/>
                    </a:cubicBezTo>
                    <a:cubicBezTo>
                      <a:pt x="245" y="12"/>
                      <a:pt x="238" y="126"/>
                      <a:pt x="237" y="140"/>
                    </a:cubicBezTo>
                    <a:cubicBezTo>
                      <a:pt x="235" y="163"/>
                      <a:pt x="222" y="207"/>
                      <a:pt x="187" y="235"/>
                    </a:cubicBezTo>
                    <a:lnTo>
                      <a:pt x="52" y="235"/>
                    </a:lnTo>
                    <a:close/>
                  </a:path>
                </a:pathLst>
              </a:custGeom>
              <a:solidFill>
                <a:srgbClr val="4C392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35" name="Freeform 112"/>
              <p:cNvSpPr>
                <a:spLocks noChangeArrowheads="1"/>
              </p:cNvSpPr>
              <p:nvPr/>
            </p:nvSpPr>
            <p:spPr bwMode="auto">
              <a:xfrm>
                <a:off x="0" y="128588"/>
                <a:ext cx="930275" cy="657225"/>
              </a:xfrm>
              <a:custGeom>
                <a:gdLst>
                  <a:gd fmla="*/ 497412 w 245" name="T0"/>
                  <a:gd fmla="*/ 22533 h 175" name="T1"/>
                  <a:gd fmla="*/ 7594 w 245" name="T2"/>
                  <a:gd fmla="*/ 518269 h 175" name="T3"/>
                  <a:gd fmla="*/ 26579 w 245" name="T4"/>
                  <a:gd fmla="*/ 638447 h 175" name="T5"/>
                  <a:gd fmla="*/ 37970 w 245" name="T6"/>
                  <a:gd fmla="*/ 552069 h 175" name="T7"/>
                  <a:gd fmla="*/ 121505 w 245" name="T8"/>
                  <a:gd fmla="*/ 364290 h 175" name="T9"/>
                  <a:gd fmla="*/ 451848 w 245" name="T10"/>
                  <a:gd fmla="*/ 244112 h 175" name="T11"/>
                  <a:gd fmla="*/ 778393 w 245" name="T12"/>
                  <a:gd fmla="*/ 379313 h 175" name="T13"/>
                  <a:gd fmla="*/ 858131 w 245" name="T14"/>
                  <a:gd fmla="*/ 574602 h 175" name="T15"/>
                  <a:gd fmla="*/ 865725 w 245" name="T16"/>
                  <a:gd fmla="*/ 657225 h 175" name="T17"/>
                  <a:gd fmla="*/ 899899 w 245" name="T18"/>
                  <a:gd fmla="*/ 525780 h 175" name="T19"/>
                  <a:gd fmla="*/ 497412 w 245" name="T20"/>
                  <a:gd fmla="*/ 22533 h 175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245" name="T33"/>
                  <a:gd fmla="*/ 0 h 175" name="T34"/>
                  <a:gd fmla="*/ 245 w 245" name="T35"/>
                  <a:gd fmla="*/ 175 h 175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75" w="245">
                    <a:moveTo>
                      <a:pt x="131" y="6"/>
                    </a:moveTo>
                    <a:cubicBezTo>
                      <a:pt x="16" y="0"/>
                      <a:pt x="0" y="68"/>
                      <a:pt x="2" y="138"/>
                    </a:cubicBezTo>
                    <a:cubicBezTo>
                      <a:pt x="3" y="150"/>
                      <a:pt x="4" y="160"/>
                      <a:pt x="7" y="170"/>
                    </a:cubicBezTo>
                    <a:cubicBezTo>
                      <a:pt x="8" y="162"/>
                      <a:pt x="8" y="155"/>
                      <a:pt x="10" y="147"/>
                    </a:cubicBezTo>
                    <a:cubicBezTo>
                      <a:pt x="14" y="130"/>
                      <a:pt x="21" y="112"/>
                      <a:pt x="32" y="97"/>
                    </a:cubicBezTo>
                    <a:cubicBezTo>
                      <a:pt x="51" y="72"/>
                      <a:pt x="89" y="64"/>
                      <a:pt x="119" y="65"/>
                    </a:cubicBezTo>
                    <a:cubicBezTo>
                      <a:pt x="151" y="65"/>
                      <a:pt x="185" y="75"/>
                      <a:pt x="205" y="101"/>
                    </a:cubicBezTo>
                    <a:cubicBezTo>
                      <a:pt x="217" y="116"/>
                      <a:pt x="223" y="134"/>
                      <a:pt x="226" y="153"/>
                    </a:cubicBezTo>
                    <a:cubicBezTo>
                      <a:pt x="227" y="160"/>
                      <a:pt x="228" y="168"/>
                      <a:pt x="228" y="175"/>
                    </a:cubicBezTo>
                    <a:cubicBezTo>
                      <a:pt x="233" y="162"/>
                      <a:pt x="236" y="149"/>
                      <a:pt x="237" y="140"/>
                    </a:cubicBezTo>
                    <a:cubicBezTo>
                      <a:pt x="238" y="126"/>
                      <a:pt x="245" y="12"/>
                      <a:pt x="131" y="6"/>
                    </a:cubicBezTo>
                    <a:close/>
                  </a:path>
                </a:pathLst>
              </a:custGeom>
              <a:solidFill>
                <a:srgbClr val="FFC145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36" name="Freeform 113"/>
              <p:cNvSpPr>
                <a:spLocks noChangeArrowheads="1"/>
              </p:cNvSpPr>
              <p:nvPr/>
            </p:nvSpPr>
            <p:spPr bwMode="auto">
              <a:xfrm>
                <a:off x="245728" y="0"/>
                <a:ext cx="349250" cy="398463"/>
              </a:xfrm>
              <a:custGeom>
                <a:gdLst>
                  <a:gd fmla="*/ 167033 w 92" name="T0"/>
                  <a:gd fmla="*/ 398463 h 106" name="T1"/>
                  <a:gd fmla="*/ 11389 w 92" name="T2"/>
                  <a:gd fmla="*/ 221786 h 106" name="T3"/>
                  <a:gd fmla="*/ 53147 w 92" name="T4"/>
                  <a:gd fmla="*/ 33832 h 106" name="T5"/>
                  <a:gd fmla="*/ 79720 w 92" name="T6"/>
                  <a:gd fmla="*/ 124050 h 106" name="T7"/>
                  <a:gd fmla="*/ 148052 w 92" name="T8"/>
                  <a:gd fmla="*/ 0 h 106" name="T9"/>
                  <a:gd fmla="*/ 167033 w 92" name="T10"/>
                  <a:gd fmla="*/ 120291 h 106" name="T11"/>
                  <a:gd fmla="*/ 220179 w 92" name="T12"/>
                  <a:gd fmla="*/ 0 h 106" name="T13"/>
                  <a:gd fmla="*/ 250549 w 92" name="T14"/>
                  <a:gd fmla="*/ 90218 h 106" name="T15"/>
                  <a:gd fmla="*/ 277122 w 92" name="T16"/>
                  <a:gd fmla="*/ 7518 h 106" name="T17"/>
                  <a:gd fmla="*/ 345454 w 92" name="T18"/>
                  <a:gd fmla="*/ 172918 h 106" name="T19"/>
                  <a:gd fmla="*/ 235364 w 92" name="T20"/>
                  <a:gd fmla="*/ 394704 h 106" name="T21"/>
                  <a:gd fmla="*/ 167033 w 92" name="T22"/>
                  <a:gd fmla="*/ 398463 h 10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92" name="T36"/>
                  <a:gd fmla="*/ 0 h 106" name="T37"/>
                  <a:gd fmla="*/ 92 w 92" name="T38"/>
                  <a:gd fmla="*/ 106 h 106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105" w="92">
                    <a:moveTo>
                      <a:pt x="44" y="106"/>
                    </a:moveTo>
                    <a:cubicBezTo>
                      <a:pt x="44" y="106"/>
                      <a:pt x="5" y="81"/>
                      <a:pt x="3" y="59"/>
                    </a:cubicBezTo>
                    <a:cubicBezTo>
                      <a:pt x="0" y="37"/>
                      <a:pt x="14" y="9"/>
                      <a:pt x="14" y="9"/>
                    </a:cubicBezTo>
                    <a:cubicBezTo>
                      <a:pt x="14" y="9"/>
                      <a:pt x="13" y="27"/>
                      <a:pt x="21" y="33"/>
                    </a:cubicBezTo>
                    <a:cubicBezTo>
                      <a:pt x="21" y="33"/>
                      <a:pt x="23" y="9"/>
                      <a:pt x="39" y="0"/>
                    </a:cubicBezTo>
                    <a:cubicBezTo>
                      <a:pt x="39" y="0"/>
                      <a:pt x="38" y="24"/>
                      <a:pt x="44" y="32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6" y="24"/>
                      <a:pt x="66" y="24"/>
                      <a:pt x="66" y="24"/>
                    </a:cubicBezTo>
                    <a:cubicBezTo>
                      <a:pt x="66" y="24"/>
                      <a:pt x="73" y="12"/>
                      <a:pt x="73" y="2"/>
                    </a:cubicBezTo>
                    <a:cubicBezTo>
                      <a:pt x="73" y="2"/>
                      <a:pt x="90" y="17"/>
                      <a:pt x="91" y="46"/>
                    </a:cubicBezTo>
                    <a:cubicBezTo>
                      <a:pt x="92" y="75"/>
                      <a:pt x="83" y="90"/>
                      <a:pt x="62" y="105"/>
                    </a:cubicBezTo>
                    <a:lnTo>
                      <a:pt x="44" y="106"/>
                    </a:lnTo>
                    <a:close/>
                  </a:path>
                </a:pathLst>
              </a:custGeom>
              <a:solidFill>
                <a:srgbClr val="4C392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37" name="Freeform 114"/>
              <p:cNvSpPr>
                <a:spLocks noChangeArrowheads="1"/>
              </p:cNvSpPr>
              <p:nvPr/>
            </p:nvSpPr>
            <p:spPr bwMode="auto">
              <a:xfrm>
                <a:off x="133350" y="511175"/>
                <a:ext cx="709613" cy="704850"/>
              </a:xfrm>
              <a:custGeom>
                <a:gdLst>
                  <a:gd fmla="*/ 11384 w 187" name="T0"/>
                  <a:gd fmla="*/ 0 h 187" name="T1"/>
                  <a:gd fmla="*/ 622334 w 187" name="T2"/>
                  <a:gd fmla="*/ 0 h 187" name="T3"/>
                  <a:gd fmla="*/ 519877 w 187" name="T4"/>
                  <a:gd fmla="*/ 618157 h 187" name="T5"/>
                  <a:gd fmla="*/ 22768 w 187" name="T6"/>
                  <a:gd fmla="*/ 474926 h 187" name="T7"/>
                  <a:gd fmla="*/ 11384 w 187" name="T8"/>
                  <a:gd fmla="*/ 0 h 18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7" name="T15"/>
                  <a:gd fmla="*/ 0 h 187" name="T16"/>
                  <a:gd fmla="*/ 187 w 187" name="T17"/>
                  <a:gd fmla="*/ 187 h 18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7" w="187">
                    <a:moveTo>
                      <a:pt x="3" y="0"/>
                    </a:moveTo>
                    <a:cubicBezTo>
                      <a:pt x="164" y="0"/>
                      <a:pt x="164" y="0"/>
                      <a:pt x="164" y="0"/>
                    </a:cubicBezTo>
                    <a:cubicBezTo>
                      <a:pt x="164" y="0"/>
                      <a:pt x="187" y="140"/>
                      <a:pt x="137" y="164"/>
                    </a:cubicBezTo>
                    <a:cubicBezTo>
                      <a:pt x="87" y="187"/>
                      <a:pt x="11" y="166"/>
                      <a:pt x="6" y="126"/>
                    </a:cubicBezTo>
                    <a:cubicBezTo>
                      <a:pt x="0" y="87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38" name="Oval 115"/>
              <p:cNvSpPr>
                <a:spLocks noChangeArrowheads="1"/>
              </p:cNvSpPr>
              <p:nvPr/>
            </p:nvSpPr>
            <p:spPr bwMode="auto">
              <a:xfrm>
                <a:off x="33337" y="708025"/>
                <a:ext cx="144463" cy="142875"/>
              </a:xfrm>
              <a:prstGeom prst="ellipse">
                <a:avLst/>
              </a:pr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39" name="Oval 116"/>
              <p:cNvSpPr>
                <a:spLocks noChangeArrowheads="1"/>
              </p:cNvSpPr>
              <p:nvPr/>
            </p:nvSpPr>
            <p:spPr bwMode="auto">
              <a:xfrm>
                <a:off x="717550" y="708025"/>
                <a:ext cx="144463" cy="142875"/>
              </a:xfrm>
              <a:prstGeom prst="ellipse">
                <a:avLst/>
              </a:prstGeom>
              <a:solidFill>
                <a:srgbClr val="FBCA9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40" name="Oval 117"/>
              <p:cNvSpPr>
                <a:spLocks noChangeArrowheads="1"/>
              </p:cNvSpPr>
              <p:nvPr/>
            </p:nvSpPr>
            <p:spPr bwMode="auto">
              <a:xfrm>
                <a:off x="227012" y="658813"/>
                <a:ext cx="80963" cy="79375"/>
              </a:xfrm>
              <a:prstGeom prst="ellipse">
                <a:avLst/>
              </a:prstGeom>
              <a:solidFill>
                <a:srgbClr val="33313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41" name="Oval 118"/>
              <p:cNvSpPr>
                <a:spLocks noChangeArrowheads="1"/>
              </p:cNvSpPr>
              <p:nvPr/>
            </p:nvSpPr>
            <p:spPr bwMode="auto">
              <a:xfrm>
                <a:off x="596900" y="658813"/>
                <a:ext cx="79375" cy="79375"/>
              </a:xfrm>
              <a:prstGeom prst="ellipse">
                <a:avLst/>
              </a:prstGeom>
              <a:solidFill>
                <a:srgbClr val="33313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42" name="Oval 119"/>
              <p:cNvSpPr>
                <a:spLocks noChangeArrowheads="1"/>
              </p:cNvSpPr>
              <p:nvPr/>
            </p:nvSpPr>
            <p:spPr bwMode="auto">
              <a:xfrm>
                <a:off x="384175" y="785813"/>
                <a:ext cx="120650" cy="79375"/>
              </a:xfrm>
              <a:prstGeom prst="ellipse">
                <a:avLst/>
              </a:prstGeom>
              <a:solidFill>
                <a:srgbClr val="E5B38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endParaRPr>
              </a:p>
            </p:txBody>
          </p:sp>
          <p:sp>
            <p:nvSpPr>
              <p:cNvPr id="8243" name="Freeform 120"/>
              <p:cNvSpPr>
                <a:spLocks noChangeArrowheads="1"/>
              </p:cNvSpPr>
              <p:nvPr/>
            </p:nvSpPr>
            <p:spPr bwMode="auto">
              <a:xfrm>
                <a:off x="171450" y="571500"/>
                <a:ext cx="131763" cy="49213"/>
              </a:xfrm>
              <a:custGeom>
                <a:gdLst>
                  <a:gd fmla="*/ 7529 w 35" name="T0"/>
                  <a:gd fmla="*/ 49213 h 13" name="T1"/>
                  <a:gd fmla="*/ 0 w 35" name="T2"/>
                  <a:gd fmla="*/ 45427 h 13" name="T3"/>
                  <a:gd fmla="*/ 3765 w 35" name="T4"/>
                  <a:gd fmla="*/ 34071 h 13" name="T5"/>
                  <a:gd fmla="*/ 124234 w 35" name="T6"/>
                  <a:gd fmla="*/ 0 h 13" name="T7"/>
                  <a:gd fmla="*/ 131763 w 35" name="T8"/>
                  <a:gd fmla="*/ 7571 h 13" name="T9"/>
                  <a:gd fmla="*/ 124234 w 35" name="T10"/>
                  <a:gd fmla="*/ 15142 h 13" name="T11"/>
                  <a:gd fmla="*/ 11294 w 35" name="T12"/>
                  <a:gd fmla="*/ 49213 h 13" name="T13"/>
                  <a:gd fmla="*/ 7529 w 35" name="T14"/>
                  <a:gd fmla="*/ 49213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5" name="T24"/>
                  <a:gd fmla="*/ 0 h 13" name="T25"/>
                  <a:gd fmla="*/ 35 w 35" name="T26"/>
                  <a:gd fmla="*/ 13 h 13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3" w="35">
                    <a:moveTo>
                      <a:pt x="2" y="13"/>
                    </a:moveTo>
                    <a:cubicBezTo>
                      <a:pt x="1" y="13"/>
                      <a:pt x="1" y="13"/>
                      <a:pt x="0" y="12"/>
                    </a:cubicBezTo>
                    <a:cubicBezTo>
                      <a:pt x="0" y="11"/>
                      <a:pt x="0" y="10"/>
                      <a:pt x="1" y="9"/>
                    </a:cubicBezTo>
                    <a:cubicBezTo>
                      <a:pt x="1" y="9"/>
                      <a:pt x="14" y="0"/>
                      <a:pt x="33" y="0"/>
                    </a:cubicBezTo>
                    <a:cubicBezTo>
                      <a:pt x="34" y="0"/>
                      <a:pt x="35" y="0"/>
                      <a:pt x="35" y="2"/>
                    </a:cubicBezTo>
                    <a:cubicBezTo>
                      <a:pt x="35" y="3"/>
                      <a:pt x="34" y="4"/>
                      <a:pt x="33" y="4"/>
                    </a:cubicBezTo>
                    <a:cubicBezTo>
                      <a:pt x="15" y="4"/>
                      <a:pt x="3" y="13"/>
                      <a:pt x="3" y="13"/>
                    </a:cubicBezTo>
                    <a:cubicBezTo>
                      <a:pt x="3" y="13"/>
                      <a:pt x="2" y="13"/>
                      <a:pt x="2" y="13"/>
                    </a:cubicBezTo>
                    <a:close/>
                  </a:path>
                </a:pathLst>
              </a:custGeom>
              <a:solidFill>
                <a:srgbClr val="3331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44" name="Freeform 121"/>
              <p:cNvSpPr>
                <a:spLocks noChangeArrowheads="1"/>
              </p:cNvSpPr>
              <p:nvPr/>
            </p:nvSpPr>
            <p:spPr bwMode="auto">
              <a:xfrm>
                <a:off x="577850" y="571500"/>
                <a:ext cx="131763" cy="49213"/>
              </a:xfrm>
              <a:custGeom>
                <a:gdLst>
                  <a:gd fmla="*/ 124234 w 35" name="T0"/>
                  <a:gd fmla="*/ 49213 h 13" name="T1"/>
                  <a:gd fmla="*/ 127998 w 35" name="T2"/>
                  <a:gd fmla="*/ 45427 h 13" name="T3"/>
                  <a:gd fmla="*/ 127998 w 35" name="T4"/>
                  <a:gd fmla="*/ 34071 h 13" name="T5"/>
                  <a:gd fmla="*/ 7529 w 35" name="T6"/>
                  <a:gd fmla="*/ 0 h 13" name="T7"/>
                  <a:gd fmla="*/ 0 w 35" name="T8"/>
                  <a:gd fmla="*/ 7571 h 13" name="T9"/>
                  <a:gd fmla="*/ 7529 w 35" name="T10"/>
                  <a:gd fmla="*/ 15142 h 13" name="T11"/>
                  <a:gd fmla="*/ 120469 w 35" name="T12"/>
                  <a:gd fmla="*/ 49213 h 13" name="T13"/>
                  <a:gd fmla="*/ 124234 w 35" name="T14"/>
                  <a:gd fmla="*/ 49213 h 1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5" name="T24"/>
                  <a:gd fmla="*/ 0 h 13" name="T25"/>
                  <a:gd fmla="*/ 35 w 35" name="T26"/>
                  <a:gd fmla="*/ 13 h 13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3" w="35">
                    <a:moveTo>
                      <a:pt x="33" y="13"/>
                    </a:moveTo>
                    <a:cubicBezTo>
                      <a:pt x="33" y="13"/>
                      <a:pt x="34" y="13"/>
                      <a:pt x="34" y="12"/>
                    </a:cubicBezTo>
                    <a:cubicBezTo>
                      <a:pt x="35" y="11"/>
                      <a:pt x="35" y="10"/>
                      <a:pt x="34" y="9"/>
                    </a:cubicBezTo>
                    <a:cubicBezTo>
                      <a:pt x="33" y="9"/>
                      <a:pt x="21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20" y="4"/>
                      <a:pt x="32" y="13"/>
                      <a:pt x="32" y="13"/>
                    </a:cubicBezTo>
                    <a:cubicBezTo>
                      <a:pt x="32" y="13"/>
                      <a:pt x="32" y="13"/>
                      <a:pt x="33" y="13"/>
                    </a:cubicBezTo>
                    <a:close/>
                  </a:path>
                </a:pathLst>
              </a:custGeom>
              <a:solidFill>
                <a:srgbClr val="33313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245" name="Freeform 122"/>
              <p:cNvSpPr>
                <a:spLocks noChangeArrowheads="1"/>
              </p:cNvSpPr>
              <p:nvPr/>
            </p:nvSpPr>
            <p:spPr bwMode="auto">
              <a:xfrm>
                <a:off x="307975" y="977900"/>
                <a:ext cx="300038" cy="53975"/>
              </a:xfrm>
              <a:custGeom>
                <a:gdLst>
                  <a:gd fmla="*/ 60767 w 79" name="T0"/>
                  <a:gd fmla="*/ 38554 h 14" name="T1"/>
                  <a:gd fmla="*/ 3798 w 79" name="T2"/>
                  <a:gd fmla="*/ 30843 h 14" name="T3"/>
                  <a:gd fmla="*/ 0 w 79" name="T4"/>
                  <a:gd fmla="*/ 23132 h 14" name="T5"/>
                  <a:gd fmla="*/ 7596 w 79" name="T6"/>
                  <a:gd fmla="*/ 15421 h 14" name="T7"/>
                  <a:gd fmla="*/ 292442 w 79" name="T8"/>
                  <a:gd fmla="*/ 0 h 14" name="T9"/>
                  <a:gd fmla="*/ 300038 w 79" name="T10"/>
                  <a:gd fmla="*/ 7711 h 14" name="T11"/>
                  <a:gd fmla="*/ 296240 w 79" name="T12"/>
                  <a:gd fmla="*/ 15421 h 14" name="T13"/>
                  <a:gd fmla="*/ 60767 w 79" name="T14"/>
                  <a:gd fmla="*/ 38554 h 1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9" name="T24"/>
                  <a:gd fmla="*/ 0 h 14" name="T25"/>
                  <a:gd fmla="*/ 79 w 79" name="T26"/>
                  <a:gd fmla="*/ 14 h 1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4" w="79">
                    <a:moveTo>
                      <a:pt x="16" y="10"/>
                    </a:moveTo>
                    <a:cubicBezTo>
                      <a:pt x="7" y="9"/>
                      <a:pt x="1" y="8"/>
                      <a:pt x="1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5"/>
                      <a:pt x="1" y="4"/>
                      <a:pt x="2" y="4"/>
                    </a:cubicBezTo>
                    <a:cubicBezTo>
                      <a:pt x="3" y="4"/>
                      <a:pt x="38" y="14"/>
                      <a:pt x="77" y="0"/>
                    </a:cubicBezTo>
                    <a:cubicBezTo>
                      <a:pt x="78" y="0"/>
                      <a:pt x="79" y="0"/>
                      <a:pt x="79" y="2"/>
                    </a:cubicBezTo>
                    <a:cubicBezTo>
                      <a:pt x="79" y="3"/>
                      <a:pt x="79" y="4"/>
                      <a:pt x="78" y="4"/>
                    </a:cubicBezTo>
                    <a:cubicBezTo>
                      <a:pt x="53" y="13"/>
                      <a:pt x="30" y="12"/>
                      <a:pt x="16" y="10"/>
                    </a:cubicBezTo>
                    <a:close/>
                  </a:path>
                </a:pathLst>
              </a:custGeom>
              <a:solidFill>
                <a:srgbClr val="302C2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grpSp>
        <p:nvGrpSpPr>
          <p:cNvPr id="8204" name="组合 118"/>
          <p:cNvGrpSpPr/>
          <p:nvPr/>
        </p:nvGrpSpPr>
        <p:grpSpPr>
          <a:xfrm>
            <a:off x="5008563" y="5259388"/>
            <a:ext cx="2174875" cy="1592262"/>
            <a:chExt cx="3600964" cy="2637417"/>
          </a:xfrm>
        </p:grpSpPr>
        <p:sp>
          <p:nvSpPr>
            <p:cNvPr id="8207" name="Freeform 5"/>
            <p:cNvSpPr>
              <a:spLocks noChangeArrowheads="1"/>
            </p:cNvSpPr>
            <p:nvPr/>
          </p:nvSpPr>
          <p:spPr bwMode="auto">
            <a:xfrm flipH="1">
              <a:off x="318739" y="921616"/>
              <a:ext cx="3017496" cy="1450985"/>
            </a:xfrm>
            <a:custGeom>
              <a:gdLst>
                <a:gd fmla="*/ 3017496 w 317" name="T0"/>
                <a:gd fmla="*/ 1355525 h 152" name="T1"/>
                <a:gd fmla="*/ 2931826 w 317" name="T2"/>
                <a:gd fmla="*/ 1450985 h 152" name="T3"/>
                <a:gd fmla="*/ 85670 w 317" name="T4"/>
                <a:gd fmla="*/ 1450985 h 152" name="T5"/>
                <a:gd fmla="*/ 0 w 317" name="T6"/>
                <a:gd fmla="*/ 1355525 h 152" name="T7"/>
                <a:gd fmla="*/ 0 w 317" name="T8"/>
                <a:gd fmla="*/ 105005 h 152" name="T9"/>
                <a:gd fmla="*/ 85670 w 317" name="T10"/>
                <a:gd fmla="*/ 0 h 152" name="T11"/>
                <a:gd fmla="*/ 2931826 w 317" name="T12"/>
                <a:gd fmla="*/ 0 h 152" name="T13"/>
                <a:gd fmla="*/ 3017496 w 317" name="T14"/>
                <a:gd fmla="*/ 105005 h 152" name="T15"/>
                <a:gd fmla="*/ 3017496 w 317" name="T16"/>
                <a:gd fmla="*/ 1355525 h 15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17" name="T27"/>
                <a:gd fmla="*/ 0 h 152" name="T28"/>
                <a:gd fmla="*/ 317 w 317" name="T29"/>
                <a:gd fmla="*/ 152 h 15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52" w="317">
                  <a:moveTo>
                    <a:pt x="317" y="142"/>
                  </a:moveTo>
                  <a:cubicBezTo>
                    <a:pt x="317" y="148"/>
                    <a:pt x="313" y="152"/>
                    <a:pt x="308" y="152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4" y="152"/>
                    <a:pt x="0" y="148"/>
                    <a:pt x="0" y="14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13" y="0"/>
                    <a:pt x="317" y="5"/>
                    <a:pt x="317" y="11"/>
                  </a:cubicBezTo>
                  <a:cubicBezTo>
                    <a:pt x="317" y="142"/>
                    <a:pt x="317" y="142"/>
                    <a:pt x="317" y="142"/>
                  </a:cubicBezTo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bIns="46990" lIns="90170" rIns="90170" tIns="46990"/>
            <a:lstStyle/>
            <a:p>
              <a:endParaRPr altLang="en-US" lang="zh-CN"/>
            </a:p>
          </p:txBody>
        </p:sp>
        <p:sp>
          <p:nvSpPr>
            <p:cNvPr id="8208" name="Rectangle 8"/>
            <p:cNvSpPr>
              <a:spLocks noChangeArrowheads="1"/>
            </p:cNvSpPr>
            <p:nvPr/>
          </p:nvSpPr>
          <p:spPr bwMode="auto">
            <a:xfrm flipH="1">
              <a:off x="2281482" y="1204695"/>
              <a:ext cx="608680" cy="1154866"/>
            </a:xfrm>
            <a:prstGeom prst="rect">
              <a:avLst/>
            </a:prstGeom>
            <a:solidFill>
              <a:srgbClr val="F5AA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bIns="46990" lIns="90170" rIns="90170" tIns="46990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grpSp>
          <p:nvGrpSpPr>
            <p:cNvPr id="8209" name="组合 115"/>
            <p:cNvGrpSpPr/>
            <p:nvPr/>
          </p:nvGrpSpPr>
          <p:grpSpPr>
            <a:xfrm>
              <a:off x="0" y="0"/>
              <a:ext cx="3600964" cy="2637417"/>
              <a:chExt cx="3600964" cy="2637417"/>
            </a:xfrm>
          </p:grpSpPr>
          <p:sp>
            <p:nvSpPr>
              <p:cNvPr id="8210" name="Freeform 11"/>
              <p:cNvSpPr>
                <a:spLocks noChangeArrowheads="1" noEditPoints="1"/>
              </p:cNvSpPr>
              <p:nvPr/>
            </p:nvSpPr>
            <p:spPr bwMode="auto">
              <a:xfrm flipH="1">
                <a:off x="291734" y="888358"/>
                <a:ext cx="3017496" cy="1450985"/>
              </a:xfrm>
              <a:custGeom>
                <a:gdLst>
                  <a:gd fmla="*/ 1570621 w 317" name="T0"/>
                  <a:gd fmla="*/ 964141 h 152" name="T1"/>
                  <a:gd fmla="*/ 1570621 w 317" name="T2"/>
                  <a:gd fmla="*/ 295925 h 152" name="T3"/>
                  <a:gd fmla="*/ 2522512 w 317" name="T4"/>
                  <a:gd fmla="*/ 295925 h 152" name="T5"/>
                  <a:gd fmla="*/ 2522512 w 317" name="T6"/>
                  <a:gd fmla="*/ 964141 h 152" name="T7"/>
                  <a:gd fmla="*/ 1570621 w 317" name="T8"/>
                  <a:gd fmla="*/ 964141 h 152" name="T9"/>
                  <a:gd fmla="*/ 2779523 w 317" name="T10"/>
                  <a:gd fmla="*/ 0 h 152" name="T11"/>
                  <a:gd fmla="*/ 85670 w 317" name="T12"/>
                  <a:gd fmla="*/ 0 h 152" name="T13"/>
                  <a:gd fmla="*/ 0 w 317" name="T14"/>
                  <a:gd fmla="*/ 105005 h 152" name="T15"/>
                  <a:gd fmla="*/ 0 w 317" name="T16"/>
                  <a:gd fmla="*/ 276833 h 152" name="T17"/>
                  <a:gd fmla="*/ 418832 w 317" name="T18"/>
                  <a:gd fmla="*/ 706401 h 152" name="T19"/>
                  <a:gd fmla="*/ 418832 w 317" name="T20"/>
                  <a:gd fmla="*/ 295925 h 152" name="T21"/>
                  <a:gd fmla="*/ 1028043 w 317" name="T22"/>
                  <a:gd fmla="*/ 295925 h 152" name="T23"/>
                  <a:gd fmla="*/ 1028043 w 317" name="T24"/>
                  <a:gd fmla="*/ 1307796 h 152" name="T25"/>
                  <a:gd fmla="*/ 1170827 w 317" name="T26"/>
                  <a:gd fmla="*/ 1450985 h 152" name="T27"/>
                  <a:gd fmla="*/ 2931826 w 317" name="T28"/>
                  <a:gd fmla="*/ 1450985 h 152" name="T29"/>
                  <a:gd fmla="*/ 3007977 w 317" name="T30"/>
                  <a:gd fmla="*/ 1384163 h 152" name="T31"/>
                  <a:gd fmla="*/ 3017496 w 317" name="T32"/>
                  <a:gd fmla="*/ 1355525 h 152" name="T33"/>
                  <a:gd fmla="*/ 3017496 w 317" name="T34"/>
                  <a:gd fmla="*/ 1355525 h 152" name="T35"/>
                  <a:gd fmla="*/ 3017496 w 317" name="T36"/>
                  <a:gd fmla="*/ 257741 h 152" name="T37"/>
                  <a:gd fmla="*/ 2779523 w 317" name="T38"/>
                  <a:gd fmla="*/ 0 h 152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317" name="T60"/>
                  <a:gd fmla="*/ 0 h 152" name="T61"/>
                  <a:gd fmla="*/ 317 w 317" name="T62"/>
                  <a:gd fmla="*/ 152 h 152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152" w="317">
                    <a:moveTo>
                      <a:pt x="165" y="101"/>
                    </a:moveTo>
                    <a:cubicBezTo>
                      <a:pt x="165" y="31"/>
                      <a:pt x="165" y="31"/>
                      <a:pt x="165" y="31"/>
                    </a:cubicBezTo>
                    <a:cubicBezTo>
                      <a:pt x="265" y="31"/>
                      <a:pt x="265" y="31"/>
                      <a:pt x="265" y="31"/>
                    </a:cubicBezTo>
                    <a:cubicBezTo>
                      <a:pt x="265" y="101"/>
                      <a:pt x="265" y="101"/>
                      <a:pt x="265" y="101"/>
                    </a:cubicBezTo>
                    <a:cubicBezTo>
                      <a:pt x="165" y="101"/>
                      <a:pt x="165" y="101"/>
                      <a:pt x="165" y="101"/>
                    </a:cubicBezTo>
                    <a:moveTo>
                      <a:pt x="292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5"/>
                      <a:pt x="0" y="1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44" y="74"/>
                      <a:pt x="44" y="74"/>
                      <a:pt x="44" y="74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8" y="137"/>
                      <a:pt x="108" y="137"/>
                      <a:pt x="108" y="137"/>
                    </a:cubicBezTo>
                    <a:cubicBezTo>
                      <a:pt x="123" y="152"/>
                      <a:pt x="123" y="152"/>
                      <a:pt x="123" y="152"/>
                    </a:cubicBezTo>
                    <a:cubicBezTo>
                      <a:pt x="308" y="152"/>
                      <a:pt x="308" y="152"/>
                      <a:pt x="308" y="152"/>
                    </a:cubicBezTo>
                    <a:cubicBezTo>
                      <a:pt x="312" y="152"/>
                      <a:pt x="315" y="150"/>
                      <a:pt x="316" y="145"/>
                    </a:cubicBezTo>
                    <a:cubicBezTo>
                      <a:pt x="317" y="144"/>
                      <a:pt x="317" y="143"/>
                      <a:pt x="317" y="142"/>
                    </a:cubicBezTo>
                    <a:cubicBezTo>
                      <a:pt x="317" y="142"/>
                      <a:pt x="317" y="142"/>
                      <a:pt x="317" y="142"/>
                    </a:cubicBezTo>
                    <a:cubicBezTo>
                      <a:pt x="317" y="27"/>
                      <a:pt x="317" y="27"/>
                      <a:pt x="317" y="27"/>
                    </a:cubicBezTo>
                    <a:cubicBezTo>
                      <a:pt x="303" y="26"/>
                      <a:pt x="292" y="14"/>
                      <a:pt x="292" y="0"/>
                    </a:cubicBezTo>
                  </a:path>
                </a:pathLst>
              </a:cu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1" name="Rectangle 14"/>
              <p:cNvSpPr>
                <a:spLocks noChangeArrowheads="1"/>
              </p:cNvSpPr>
              <p:nvPr/>
            </p:nvSpPr>
            <p:spPr bwMode="auto">
              <a:xfrm flipH="1">
                <a:off x="1281531" y="1221493"/>
                <a:ext cx="408870" cy="582986"/>
              </a:xfrm>
              <a:prstGeom prst="rect">
                <a:avLst/>
              </a:prstGeom>
              <a:solidFill>
                <a:srgbClr val="5E5C6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sym charset="-122" panose="02010600030101010101" pitchFamily="2" typeface="宋体"/>
                </a:endParaRPr>
              </a:p>
            </p:txBody>
          </p:sp>
          <p:sp>
            <p:nvSpPr>
              <p:cNvPr id="8212" name="Rectangle 16"/>
              <p:cNvSpPr>
                <a:spLocks noChangeArrowheads="1"/>
              </p:cNvSpPr>
              <p:nvPr/>
            </p:nvSpPr>
            <p:spPr bwMode="auto">
              <a:xfrm flipH="1">
                <a:off x="833809" y="1221493"/>
                <a:ext cx="408870" cy="582986"/>
              </a:xfrm>
              <a:prstGeom prst="rect">
                <a:avLst/>
              </a:prstGeom>
              <a:solidFill>
                <a:srgbClr val="5E5C6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sym charset="-122" panose="02010600030101010101" pitchFamily="2" typeface="宋体"/>
                </a:endParaRPr>
              </a:p>
            </p:txBody>
          </p:sp>
          <p:sp>
            <p:nvSpPr>
              <p:cNvPr id="8213" name="Freeform 18"/>
              <p:cNvSpPr>
                <a:spLocks noChangeArrowheads="1"/>
              </p:cNvSpPr>
              <p:nvPr/>
            </p:nvSpPr>
            <p:spPr bwMode="auto">
              <a:xfrm flipH="1">
                <a:off x="2280579" y="1184478"/>
                <a:ext cx="608680" cy="1010508"/>
              </a:xfrm>
              <a:custGeom>
                <a:gdLst>
                  <a:gd fmla="*/ 608680 w 329" name="T0"/>
                  <a:gd fmla="*/ 0 h 546" name="T1"/>
                  <a:gd fmla="*/ 0 w 329" name="T2"/>
                  <a:gd fmla="*/ 0 h 546" name="T3"/>
                  <a:gd fmla="*/ 0 w 329" name="T4"/>
                  <a:gd fmla="*/ 410866 h 546" name="T5"/>
                  <a:gd fmla="*/ 608680 w 329" name="T6"/>
                  <a:gd fmla="*/ 1010508 h 546" name="T7"/>
                  <a:gd fmla="*/ 608680 w 329" name="T8"/>
                  <a:gd fmla="*/ 0 h 54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29" name="T15"/>
                  <a:gd fmla="*/ 0 h 546" name="T16"/>
                  <a:gd fmla="*/ 329 w 329" name="T17"/>
                  <a:gd fmla="*/ 546 h 54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46" w="329">
                    <a:moveTo>
                      <a:pt x="329" y="0"/>
                    </a:moveTo>
                    <a:lnTo>
                      <a:pt x="0" y="0"/>
                    </a:lnTo>
                    <a:lnTo>
                      <a:pt x="0" y="222"/>
                    </a:lnTo>
                    <a:lnTo>
                      <a:pt x="329" y="546"/>
                    </a:lnTo>
                    <a:lnTo>
                      <a:pt x="329" y="0"/>
                    </a:lnTo>
                    <a:close/>
                  </a:path>
                </a:pathLst>
              </a:custGeom>
              <a:solidFill>
                <a:srgbClr val="CA8C1A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4" name="Freeform 20"/>
              <p:cNvSpPr>
                <a:spLocks noChangeArrowheads="1"/>
              </p:cNvSpPr>
              <p:nvPr/>
            </p:nvSpPr>
            <p:spPr bwMode="auto">
              <a:xfrm flipH="1">
                <a:off x="3079819" y="888358"/>
                <a:ext cx="505075" cy="257254"/>
              </a:xfrm>
              <a:custGeom>
                <a:gdLst>
                  <a:gd fmla="*/ 505075 w 53" name="T0"/>
                  <a:gd fmla="*/ 0 h 27" name="T1"/>
                  <a:gd fmla="*/ 257302 w 53" name="T2"/>
                  <a:gd fmla="*/ 257254 h 27" name="T3"/>
                  <a:gd fmla="*/ 0 w 53" name="T4"/>
                  <a:gd fmla="*/ 0 h 27" name="T5"/>
                  <a:gd fmla="*/ 505075 w 53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3" name="T12"/>
                  <a:gd fmla="*/ 0 h 27" name="T13"/>
                  <a:gd fmla="*/ 53 w 53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2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5" name="Freeform 21"/>
              <p:cNvSpPr>
                <a:spLocks noChangeArrowheads="1"/>
              </p:cNvSpPr>
              <p:nvPr/>
            </p:nvSpPr>
            <p:spPr bwMode="auto">
              <a:xfrm flipH="1">
                <a:off x="2567344" y="888358"/>
                <a:ext cx="512475" cy="257254"/>
              </a:xfrm>
              <a:custGeom>
                <a:gdLst>
                  <a:gd fmla="*/ 512475 w 54" name="T0"/>
                  <a:gd fmla="*/ 0 h 27" name="T1"/>
                  <a:gd fmla="*/ 256238 w 54" name="T2"/>
                  <a:gd fmla="*/ 257254 h 27" name="T3"/>
                  <a:gd fmla="*/ 0 w 54" name="T4"/>
                  <a:gd fmla="*/ 0 h 27" name="T5"/>
                  <a:gd fmla="*/ 512475 w 54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4" name="T12"/>
                  <a:gd fmla="*/ 0 h 27" name="T13"/>
                  <a:gd fmla="*/ 54 w 54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4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6" name="Freeform 22"/>
              <p:cNvSpPr>
                <a:spLocks noChangeArrowheads="1"/>
              </p:cNvSpPr>
              <p:nvPr/>
            </p:nvSpPr>
            <p:spPr bwMode="auto">
              <a:xfrm flipH="1">
                <a:off x="2062269" y="888358"/>
                <a:ext cx="505075" cy="257254"/>
              </a:xfrm>
              <a:custGeom>
                <a:gdLst>
                  <a:gd fmla="*/ 505075 w 53" name="T0"/>
                  <a:gd fmla="*/ 0 h 27" name="T1"/>
                  <a:gd fmla="*/ 257302 w 53" name="T2"/>
                  <a:gd fmla="*/ 257254 h 27" name="T3"/>
                  <a:gd fmla="*/ 0 w 53" name="T4"/>
                  <a:gd fmla="*/ 0 h 27" name="T5"/>
                  <a:gd fmla="*/ 505075 w 53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3" name="T12"/>
                  <a:gd fmla="*/ 0 h 27" name="T13"/>
                  <a:gd fmla="*/ 53 w 53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2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7" name="Freeform 24"/>
              <p:cNvSpPr>
                <a:spLocks noChangeArrowheads="1"/>
              </p:cNvSpPr>
              <p:nvPr/>
            </p:nvSpPr>
            <p:spPr bwMode="auto">
              <a:xfrm flipH="1">
                <a:off x="1547945" y="888358"/>
                <a:ext cx="514325" cy="257254"/>
              </a:xfrm>
              <a:custGeom>
                <a:gdLst>
                  <a:gd fmla="*/ 514325 w 54" name="T0"/>
                  <a:gd fmla="*/ 0 h 27" name="T1"/>
                  <a:gd fmla="*/ 257163 w 54" name="T2"/>
                  <a:gd fmla="*/ 257254 h 27" name="T3"/>
                  <a:gd fmla="*/ 0 w 54" name="T4"/>
                  <a:gd fmla="*/ 0 h 27" name="T5"/>
                  <a:gd fmla="*/ 514325 w 54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4" name="T12"/>
                  <a:gd fmla="*/ 0 h 27" name="T13"/>
                  <a:gd fmla="*/ 54 w 54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4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8" name="Freeform 26"/>
              <p:cNvSpPr>
                <a:spLocks noChangeArrowheads="1"/>
              </p:cNvSpPr>
              <p:nvPr/>
            </p:nvSpPr>
            <p:spPr bwMode="auto">
              <a:xfrm flipH="1">
                <a:off x="1042870" y="888358"/>
                <a:ext cx="505075" cy="257254"/>
              </a:xfrm>
              <a:custGeom>
                <a:gdLst>
                  <a:gd fmla="*/ 505075 w 53" name="T0"/>
                  <a:gd fmla="*/ 0 h 27" name="T1"/>
                  <a:gd fmla="*/ 257302 w 53" name="T2"/>
                  <a:gd fmla="*/ 257254 h 27" name="T3"/>
                  <a:gd fmla="*/ 0 w 53" name="T4"/>
                  <a:gd fmla="*/ 0 h 27" name="T5"/>
                  <a:gd fmla="*/ 505075 w 53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3" name="T12"/>
                  <a:gd fmla="*/ 0 h 27" name="T13"/>
                  <a:gd fmla="*/ 53 w 53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2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19" name="Freeform 27"/>
              <p:cNvSpPr>
                <a:spLocks noChangeArrowheads="1"/>
              </p:cNvSpPr>
              <p:nvPr/>
            </p:nvSpPr>
            <p:spPr bwMode="auto">
              <a:xfrm flipH="1">
                <a:off x="530395" y="888358"/>
                <a:ext cx="512475" cy="257254"/>
              </a:xfrm>
              <a:custGeom>
                <a:gdLst>
                  <a:gd fmla="*/ 512475 w 54" name="T0"/>
                  <a:gd fmla="*/ 0 h 27" name="T1"/>
                  <a:gd fmla="*/ 256238 w 54" name="T2"/>
                  <a:gd fmla="*/ 257254 h 27" name="T3"/>
                  <a:gd fmla="*/ 0 w 54" name="T4"/>
                  <a:gd fmla="*/ 0 h 27" name="T5"/>
                  <a:gd fmla="*/ 512475 w 54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4" name="T12"/>
                  <a:gd fmla="*/ 0 h 27" name="T13"/>
                  <a:gd fmla="*/ 54 w 54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4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0" name="Freeform 28"/>
              <p:cNvSpPr>
                <a:spLocks noChangeArrowheads="1"/>
              </p:cNvSpPr>
              <p:nvPr/>
            </p:nvSpPr>
            <p:spPr bwMode="auto">
              <a:xfrm flipH="1">
                <a:off x="16071" y="888358"/>
                <a:ext cx="514325" cy="257254"/>
              </a:xfrm>
              <a:custGeom>
                <a:gdLst>
                  <a:gd fmla="*/ 514325 w 54" name="T0"/>
                  <a:gd fmla="*/ 0 h 27" name="T1"/>
                  <a:gd fmla="*/ 257163 w 54" name="T2"/>
                  <a:gd fmla="*/ 257254 h 27" name="T3"/>
                  <a:gd fmla="*/ 0 w 54" name="T4"/>
                  <a:gd fmla="*/ 0 h 27" name="T5"/>
                  <a:gd fmla="*/ 514325 w 54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4" name="T12"/>
                  <a:gd fmla="*/ 0 h 27" name="T13"/>
                  <a:gd fmla="*/ 54 w 54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4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cubicBezTo>
                      <a:pt x="54" y="0"/>
                      <a:pt x="54" y="0"/>
                      <a:pt x="54" y="0"/>
                    </a:cubicBezTo>
                  </a:path>
                </a:pathLst>
              </a:custGeom>
              <a:solidFill>
                <a:srgbClr val="F5AA20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1" name="Freeform 29"/>
              <p:cNvSpPr>
                <a:spLocks noChangeArrowheads="1"/>
              </p:cNvSpPr>
              <p:nvPr/>
            </p:nvSpPr>
            <p:spPr bwMode="auto">
              <a:xfrm flipH="1">
                <a:off x="2785655" y="592239"/>
                <a:ext cx="799239" cy="296119"/>
              </a:xfrm>
              <a:custGeom>
                <a:gdLst>
                  <a:gd fmla="*/ 799239 w 432" name="T0"/>
                  <a:gd fmla="*/ 0 h 160" name="T1"/>
                  <a:gd fmla="*/ 751137 w 432" name="T2"/>
                  <a:gd fmla="*/ 38866 h 160" name="T3"/>
                  <a:gd fmla="*/ 505075 w 432" name="T4"/>
                  <a:gd fmla="*/ 296119 h 160" name="T5"/>
                  <a:gd fmla="*/ 0 w 432" name="T6"/>
                  <a:gd fmla="*/ 296119 h 160" name="T7"/>
                  <a:gd fmla="*/ 333016 w 432" name="T8"/>
                  <a:gd fmla="*/ 48119 h 160" name="T9"/>
                  <a:gd fmla="*/ 408870 w 432" name="T10"/>
                  <a:gd fmla="*/ 0 h 160" name="T11"/>
                  <a:gd fmla="*/ 799239 w 432" name="T12"/>
                  <a:gd fmla="*/ 0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32" name="T21"/>
                  <a:gd fmla="*/ 0 h 160" name="T22"/>
                  <a:gd fmla="*/ 432 w 432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432">
                    <a:moveTo>
                      <a:pt x="432" y="0"/>
                    </a:moveTo>
                    <a:lnTo>
                      <a:pt x="406" y="21"/>
                    </a:lnTo>
                    <a:lnTo>
                      <a:pt x="273" y="160"/>
                    </a:lnTo>
                    <a:lnTo>
                      <a:pt x="0" y="160"/>
                    </a:lnTo>
                    <a:lnTo>
                      <a:pt x="180" y="26"/>
                    </a:lnTo>
                    <a:lnTo>
                      <a:pt x="221" y="0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F4BF1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2" name="Freeform 30"/>
              <p:cNvSpPr>
                <a:spLocks noChangeArrowheads="1"/>
              </p:cNvSpPr>
              <p:nvPr/>
            </p:nvSpPr>
            <p:spPr bwMode="auto">
              <a:xfrm flipH="1">
                <a:off x="16070" y="592239"/>
                <a:ext cx="808490" cy="296119"/>
              </a:xfrm>
              <a:custGeom>
                <a:gdLst>
                  <a:gd fmla="*/ 808490 w 437" name="T0"/>
                  <a:gd fmla="*/ 296119 h 160" name="T1"/>
                  <a:gd fmla="*/ 294165 w 437" name="T2"/>
                  <a:gd fmla="*/ 296119 h 160" name="T3"/>
                  <a:gd fmla="*/ 48102 w 437" name="T4"/>
                  <a:gd fmla="*/ 38866 h 160" name="T5"/>
                  <a:gd fmla="*/ 0 w 437" name="T6"/>
                  <a:gd fmla="*/ 0 h 160" name="T7"/>
                  <a:gd fmla="*/ 399620 w 437" name="T8"/>
                  <a:gd fmla="*/ 0 h 160" name="T9"/>
                  <a:gd fmla="*/ 475474 w 437" name="T10"/>
                  <a:gd fmla="*/ 48119 h 160" name="T11"/>
                  <a:gd fmla="*/ 808490 w 437" name="T12"/>
                  <a:gd fmla="*/ 296119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37" name="T21"/>
                  <a:gd fmla="*/ 0 h 160" name="T22"/>
                  <a:gd fmla="*/ 437 w 437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437">
                    <a:moveTo>
                      <a:pt x="437" y="160"/>
                    </a:moveTo>
                    <a:lnTo>
                      <a:pt x="159" y="160"/>
                    </a:lnTo>
                    <a:lnTo>
                      <a:pt x="26" y="21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257" y="26"/>
                    </a:lnTo>
                    <a:lnTo>
                      <a:pt x="437" y="160"/>
                    </a:lnTo>
                    <a:close/>
                  </a:path>
                </a:pathLst>
              </a:custGeom>
              <a:solidFill>
                <a:srgbClr val="F4BF1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3" name="Freeform 32"/>
              <p:cNvSpPr>
                <a:spLocks noChangeArrowheads="1"/>
              </p:cNvSpPr>
              <p:nvPr/>
            </p:nvSpPr>
            <p:spPr bwMode="auto">
              <a:xfrm flipH="1">
                <a:off x="530396" y="592239"/>
                <a:ext cx="684533" cy="296119"/>
              </a:xfrm>
              <a:custGeom>
                <a:gdLst>
                  <a:gd fmla="*/ 684533 w 370" name="T0"/>
                  <a:gd fmla="*/ 296119 h 160" name="T1"/>
                  <a:gd fmla="*/ 172058 w 370" name="T2"/>
                  <a:gd fmla="*/ 296119 h 160" name="T3"/>
                  <a:gd fmla="*/ 48102 w 370" name="T4"/>
                  <a:gd fmla="*/ 75880 h 160" name="T5"/>
                  <a:gd fmla="*/ 0 w 370" name="T6"/>
                  <a:gd fmla="*/ 0 h 160" name="T7"/>
                  <a:gd fmla="*/ 390369 w 370" name="T8"/>
                  <a:gd fmla="*/ 0 h 160" name="T9"/>
                  <a:gd fmla="*/ 438471 w 370" name="T10"/>
                  <a:gd fmla="*/ 38866 h 160" name="T11"/>
                  <a:gd fmla="*/ 684533 w 370" name="T12"/>
                  <a:gd fmla="*/ 296119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70" name="T21"/>
                  <a:gd fmla="*/ 0 h 160" name="T22"/>
                  <a:gd fmla="*/ 370 w 370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370">
                    <a:moveTo>
                      <a:pt x="370" y="160"/>
                    </a:moveTo>
                    <a:lnTo>
                      <a:pt x="93" y="160"/>
                    </a:lnTo>
                    <a:lnTo>
                      <a:pt x="26" y="41"/>
                    </a:lnTo>
                    <a:lnTo>
                      <a:pt x="0" y="0"/>
                    </a:lnTo>
                    <a:lnTo>
                      <a:pt x="211" y="0"/>
                    </a:lnTo>
                    <a:lnTo>
                      <a:pt x="237" y="21"/>
                    </a:lnTo>
                    <a:lnTo>
                      <a:pt x="370" y="1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4" name="Freeform 33"/>
              <p:cNvSpPr>
                <a:spLocks noChangeArrowheads="1"/>
              </p:cNvSpPr>
              <p:nvPr/>
            </p:nvSpPr>
            <p:spPr bwMode="auto">
              <a:xfrm flipH="1">
                <a:off x="1042870" y="592239"/>
                <a:ext cx="562427" cy="296119"/>
              </a:xfrm>
              <a:custGeom>
                <a:gdLst>
                  <a:gd fmla="*/ 562427 w 59" name="T0"/>
                  <a:gd fmla="*/ 296119 h 31" name="T1"/>
                  <a:gd fmla="*/ 57196 w 59" name="T2"/>
                  <a:gd fmla="*/ 296119 h 31" name="T3"/>
                  <a:gd fmla="*/ 38131 w 59" name="T4"/>
                  <a:gd fmla="*/ 200597 h 31" name="T5"/>
                  <a:gd fmla="*/ 0 w 59" name="T6"/>
                  <a:gd fmla="*/ 0 h 31" name="T7"/>
                  <a:gd fmla="*/ 390839 w 59" name="T8"/>
                  <a:gd fmla="*/ 0 h 31" name="T9"/>
                  <a:gd fmla="*/ 438502 w 59" name="T10"/>
                  <a:gd fmla="*/ 76418 h 31" name="T11"/>
                  <a:gd fmla="*/ 562427 w 59" name="T12"/>
                  <a:gd fmla="*/ 296119 h 3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9" name="T21"/>
                  <a:gd fmla="*/ 0 h 31" name="T22"/>
                  <a:gd fmla="*/ 59 w 59" name="T23"/>
                  <a:gd fmla="*/ 31 h 3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1" w="59">
                    <a:moveTo>
                      <a:pt x="59" y="31"/>
                    </a:moveTo>
                    <a:cubicBezTo>
                      <a:pt x="6" y="31"/>
                      <a:pt x="6" y="31"/>
                      <a:pt x="6" y="31"/>
                    </a:cubicBezTo>
                    <a:cubicBezTo>
                      <a:pt x="6" y="27"/>
                      <a:pt x="5" y="24"/>
                      <a:pt x="4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6" y="8"/>
                      <a:pt x="46" y="8"/>
                      <a:pt x="46" y="8"/>
                    </a:cubicBezTo>
                    <a:lnTo>
                      <a:pt x="59" y="31"/>
                    </a:lnTo>
                    <a:close/>
                  </a:path>
                </a:pathLst>
              </a:custGeom>
              <a:solidFill>
                <a:srgbClr val="F4BF1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5" name="Freeform 34"/>
              <p:cNvSpPr>
                <a:spLocks noChangeArrowheads="1"/>
              </p:cNvSpPr>
              <p:nvPr/>
            </p:nvSpPr>
            <p:spPr bwMode="auto">
              <a:xfrm flipH="1">
                <a:off x="2395286" y="592239"/>
                <a:ext cx="684533" cy="296119"/>
              </a:xfrm>
              <a:custGeom>
                <a:gdLst>
                  <a:gd fmla="*/ 684533 w 370" name="T0"/>
                  <a:gd fmla="*/ 0 h 160" name="T1"/>
                  <a:gd fmla="*/ 645681 w 370" name="T2"/>
                  <a:gd fmla="*/ 75880 h 160" name="T3"/>
                  <a:gd fmla="*/ 512475 w 370" name="T4"/>
                  <a:gd fmla="*/ 296119 h 160" name="T5"/>
                  <a:gd fmla="*/ 0 w 370" name="T6"/>
                  <a:gd fmla="*/ 296119 h 160" name="T7"/>
                  <a:gd fmla="*/ 246062 w 370" name="T8"/>
                  <a:gd fmla="*/ 38866 h 160" name="T9"/>
                  <a:gd fmla="*/ 294164 w 370" name="T10"/>
                  <a:gd fmla="*/ 0 h 160" name="T11"/>
                  <a:gd fmla="*/ 684533 w 370" name="T12"/>
                  <a:gd fmla="*/ 0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70" name="T21"/>
                  <a:gd fmla="*/ 0 h 160" name="T22"/>
                  <a:gd fmla="*/ 370 w 370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370">
                    <a:moveTo>
                      <a:pt x="370" y="0"/>
                    </a:moveTo>
                    <a:lnTo>
                      <a:pt x="349" y="41"/>
                    </a:lnTo>
                    <a:lnTo>
                      <a:pt x="277" y="160"/>
                    </a:lnTo>
                    <a:lnTo>
                      <a:pt x="0" y="160"/>
                    </a:lnTo>
                    <a:lnTo>
                      <a:pt x="133" y="21"/>
                    </a:lnTo>
                    <a:lnTo>
                      <a:pt x="159" y="0"/>
                    </a:lnTo>
                    <a:lnTo>
                      <a:pt x="37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6" name="Freeform 35"/>
              <p:cNvSpPr>
                <a:spLocks noChangeArrowheads="1"/>
              </p:cNvSpPr>
              <p:nvPr/>
            </p:nvSpPr>
            <p:spPr bwMode="auto">
              <a:xfrm flipH="1">
                <a:off x="1995666" y="592239"/>
                <a:ext cx="571678" cy="296119"/>
              </a:xfrm>
              <a:custGeom>
                <a:gdLst>
                  <a:gd fmla="*/ 571678 w 60" name="T0"/>
                  <a:gd fmla="*/ 0 h 31" name="T1"/>
                  <a:gd fmla="*/ 524038 w 60" name="T2"/>
                  <a:gd fmla="*/ 200597 h 31" name="T3"/>
                  <a:gd fmla="*/ 504982 w 60" name="T4"/>
                  <a:gd fmla="*/ 296119 h 31" name="T5"/>
                  <a:gd fmla="*/ 0 w 60" name="T6"/>
                  <a:gd fmla="*/ 296119 h 31" name="T7"/>
                  <a:gd fmla="*/ 133392 w 60" name="T8"/>
                  <a:gd fmla="*/ 76418 h 31" name="T9"/>
                  <a:gd fmla="*/ 171503 w 60" name="T10"/>
                  <a:gd fmla="*/ 0 h 31" name="T11"/>
                  <a:gd fmla="*/ 571678 w 60" name="T12"/>
                  <a:gd fmla="*/ 0 h 3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60" name="T21"/>
                  <a:gd fmla="*/ 0 h 31" name="T22"/>
                  <a:gd fmla="*/ 60 w 60" name="T23"/>
                  <a:gd fmla="*/ 31 h 3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1" w="60">
                    <a:moveTo>
                      <a:pt x="60" y="0"/>
                    </a:moveTo>
                    <a:cubicBezTo>
                      <a:pt x="55" y="21"/>
                      <a:pt x="55" y="21"/>
                      <a:pt x="55" y="21"/>
                    </a:cubicBezTo>
                    <a:cubicBezTo>
                      <a:pt x="54" y="24"/>
                      <a:pt x="53" y="27"/>
                      <a:pt x="53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F4BF1D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7" name="Freeform 36"/>
              <p:cNvSpPr>
                <a:spLocks noChangeArrowheads="1"/>
              </p:cNvSpPr>
              <p:nvPr/>
            </p:nvSpPr>
            <p:spPr bwMode="auto">
              <a:xfrm flipH="1">
                <a:off x="1547945" y="592239"/>
                <a:ext cx="514325" cy="296119"/>
              </a:xfrm>
              <a:custGeom>
                <a:gdLst>
                  <a:gd fmla="*/ 514325 w 278" name="T0"/>
                  <a:gd fmla="*/ 296119 h 160" name="T1"/>
                  <a:gd fmla="*/ 0 w 278" name="T2"/>
                  <a:gd fmla="*/ 296119 h 160" name="T3"/>
                  <a:gd fmla="*/ 18501 w 278" name="T4"/>
                  <a:gd fmla="*/ 199880 h 160" name="T5"/>
                  <a:gd fmla="*/ 66603 w 278" name="T6"/>
                  <a:gd fmla="*/ 0 h 160" name="T7"/>
                  <a:gd fmla="*/ 456972 w 278" name="T8"/>
                  <a:gd fmla="*/ 0 h 160" name="T9"/>
                  <a:gd fmla="*/ 495824 w 278" name="T10"/>
                  <a:gd fmla="*/ 199880 h 160" name="T11"/>
                  <a:gd fmla="*/ 514325 w 278" name="T12"/>
                  <a:gd fmla="*/ 296119 h 1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78" name="T21"/>
                  <a:gd fmla="*/ 0 h 160" name="T22"/>
                  <a:gd fmla="*/ 278 w 278" name="T23"/>
                  <a:gd fmla="*/ 160 h 1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0" w="278">
                    <a:moveTo>
                      <a:pt x="278" y="160"/>
                    </a:moveTo>
                    <a:lnTo>
                      <a:pt x="0" y="160"/>
                    </a:lnTo>
                    <a:lnTo>
                      <a:pt x="10" y="108"/>
                    </a:lnTo>
                    <a:lnTo>
                      <a:pt x="36" y="0"/>
                    </a:lnTo>
                    <a:lnTo>
                      <a:pt x="247" y="0"/>
                    </a:lnTo>
                    <a:lnTo>
                      <a:pt x="268" y="108"/>
                    </a:lnTo>
                    <a:lnTo>
                      <a:pt x="278" y="1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cmpd="sng"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/>
              <a:p>
                <a:endParaRPr altLang="en-US" lang="zh-CN"/>
              </a:p>
            </p:txBody>
          </p:sp>
          <p:sp>
            <p:nvSpPr>
              <p:cNvPr id="8228" name="Rectangle 37"/>
              <p:cNvSpPr>
                <a:spLocks noChangeArrowheads="1"/>
              </p:cNvSpPr>
              <p:nvPr/>
            </p:nvSpPr>
            <p:spPr bwMode="auto">
              <a:xfrm flipH="1">
                <a:off x="424940" y="0"/>
                <a:ext cx="2751083" cy="60149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sym charset="-122" panose="02010600030101010101" pitchFamily="2" typeface="宋体"/>
                </a:endParaRPr>
              </a:p>
            </p:txBody>
          </p:sp>
          <p:sp>
            <p:nvSpPr>
              <p:cNvPr id="8229" name="Rectangle 74"/>
              <p:cNvSpPr>
                <a:spLocks noChangeArrowheads="1"/>
              </p:cNvSpPr>
              <p:nvPr/>
            </p:nvSpPr>
            <p:spPr bwMode="auto">
              <a:xfrm flipH="1">
                <a:off x="129598" y="2327197"/>
                <a:ext cx="3351025" cy="162057"/>
              </a:xfrm>
              <a:prstGeom prst="rect">
                <a:avLst/>
              </a:prstGeom>
              <a:solidFill>
                <a:srgbClr val="85293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sym charset="-122" panose="02010600030101010101" pitchFamily="2" typeface="宋体"/>
                </a:endParaRPr>
              </a:p>
            </p:txBody>
          </p:sp>
          <p:sp>
            <p:nvSpPr>
              <p:cNvPr id="8230" name="Rectangle 75"/>
              <p:cNvSpPr>
                <a:spLocks noChangeArrowheads="1"/>
              </p:cNvSpPr>
              <p:nvPr/>
            </p:nvSpPr>
            <p:spPr bwMode="auto">
              <a:xfrm flipH="1">
                <a:off x="0" y="2475360"/>
                <a:ext cx="3600964" cy="162057"/>
              </a:xfrm>
              <a:prstGeom prst="rect">
                <a:avLst/>
              </a:prstGeom>
              <a:solidFill>
                <a:srgbClr val="470D0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bIns="46990" lIns="90170" rIns="90170" tIns="46990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zh-CN" lang="zh-CN">
                  <a:solidFill>
                    <a:srgbClr val="000000"/>
                  </a:solidFill>
                  <a:sym charset="-122" panose="02010600030101010101" pitchFamily="2" typeface="宋体"/>
                </a:endParaRPr>
              </a:p>
            </p:txBody>
          </p:sp>
        </p:grpSp>
      </p:grpSp>
      <p:sp>
        <p:nvSpPr>
          <p:cNvPr id="8205" name="文本框 119"/>
          <p:cNvSpPr>
            <a:spLocks noChangeArrowheads="1"/>
          </p:cNvSpPr>
          <p:nvPr/>
        </p:nvSpPr>
        <p:spPr bwMode="auto">
          <a:xfrm>
            <a:off x="5518150" y="5226050"/>
            <a:ext cx="1736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2400">
                <a:solidFill>
                  <a:srgbClr val="0C0C0C"/>
                </a:solidFill>
                <a:latin charset="-122" panose="020b0503020204020204" pitchFamily="34" typeface="微软雅黑"/>
                <a:sym charset="-122" panose="020b0503020204020204" pitchFamily="34" typeface="微软雅黑"/>
              </a:rPr>
              <a:t>HOME</a:t>
            </a:r>
          </a:p>
        </p:txBody>
      </p:sp>
      <p:sp>
        <p:nvSpPr>
          <p:cNvPr id="9332" name="文本框 120"/>
          <p:cNvSpPr>
            <a:spLocks noChangeArrowheads="1"/>
          </p:cNvSpPr>
          <p:nvPr/>
        </p:nvSpPr>
        <p:spPr bwMode="auto">
          <a:xfrm>
            <a:off x="2825750" y="2498725"/>
            <a:ext cx="7442200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8000">
                <a:solidFill>
                  <a:srgbClr val="0070C0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WE WANT YOU</a:t>
            </a:r>
          </a:p>
        </p:txBody>
      </p: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7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12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17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22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27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33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7" nodeType="after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ecel="100000" dur="400" id="39"/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400" fill="hold" id="40"/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00" fill="hold" id="41"/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00" fill="hold" id="42"/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43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44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238"/>
      <p:bldP build="allAtOnce" grpId="0" spid="9332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 bwMode="auto">
      <p:bgPr>
        <a:solidFill>
          <a:srgbClr val="FF81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218" name="组合 28"/>
          <p:cNvGrpSpPr/>
          <p:nvPr/>
        </p:nvGrpSpPr>
        <p:grpSpPr>
          <a:xfrm>
            <a:off x="5308600" y="5815013"/>
            <a:ext cx="1266825" cy="901700"/>
            <a:chExt cx="2756082" cy="1960460"/>
          </a:xfrm>
        </p:grpSpPr>
        <p:grpSp>
          <p:nvGrpSpPr>
            <p:cNvPr id="9263" name="组合 29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9269" name="直角三角形 3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70" name="组合 36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71" name="直角三角形 3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72" name="等腰三角形 38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9264" name="组合 30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9265" name="直角三角形 3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66" name="组合 32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67" name="直角三角形 3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68" name="等腰三角形 3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9219" name="组合 17"/>
          <p:cNvGrpSpPr/>
          <p:nvPr/>
        </p:nvGrpSpPr>
        <p:grpSpPr>
          <a:xfrm>
            <a:off x="6097588" y="5995988"/>
            <a:ext cx="1004887" cy="714375"/>
            <a:chExt cx="2756082" cy="1960460"/>
          </a:xfrm>
        </p:grpSpPr>
        <p:grpSp>
          <p:nvGrpSpPr>
            <p:cNvPr id="9253" name="组合 18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9259" name="直角三角形 2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60" name="组合 25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61" name="直角三角形 26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62" name="等腰三角形 27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9254" name="组合 19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9255" name="直角三角形 20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56" name="组合 21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57" name="直角三角形 22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58" name="等腰三角形 23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9220" name="组合 16"/>
          <p:cNvGrpSpPr/>
          <p:nvPr/>
        </p:nvGrpSpPr>
        <p:grpSpPr>
          <a:xfrm>
            <a:off x="2854325" y="5370513"/>
            <a:ext cx="1004888" cy="714375"/>
            <a:chExt cx="2756082" cy="1960460"/>
          </a:xfrm>
        </p:grpSpPr>
        <p:grpSp>
          <p:nvGrpSpPr>
            <p:cNvPr id="9243" name="组合 9"/>
            <p:cNvGrpSpPr/>
            <p:nvPr/>
          </p:nvGrpSpPr>
          <p:grpSpPr>
            <a:xfrm>
              <a:off x="1378042" y="1"/>
              <a:ext cx="1378040" cy="1960459"/>
              <a:chExt cx="1378040" cy="1960459"/>
            </a:xfrm>
          </p:grpSpPr>
          <p:sp>
            <p:nvSpPr>
              <p:cNvPr id="9249" name="直角三角形 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50" name="组合 8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51" name="直角三角形 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52" name="等腰三角形 5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9244" name="组合 10"/>
            <p:cNvGrpSpPr/>
            <p:nvPr/>
          </p:nvGrpSpPr>
          <p:grpSpPr>
            <a:xfrm flipH="1">
              <a:off x="0" y="0"/>
              <a:ext cx="1378040" cy="1960459"/>
              <a:chExt cx="1378040" cy="1960459"/>
            </a:xfrm>
          </p:grpSpPr>
          <p:sp>
            <p:nvSpPr>
              <p:cNvPr id="9245" name="直角三角形 1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>
                <a:noFill/>
              </a:ln>
              <a:extLst>
                <a:ext uri="{91240B29-F687-4F45-9708-019B960494DF}">
                  <a14:hiddenLine w="12700">
                    <a:solidFill>
                      <a:srgbClr val="42719B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indent="-285750" marL="74295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indent="-228600" marL="11430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indent="-228600" marL="16002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indent="-228600" marL="2057400"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/>
                <a:endParaRPr altLang="zh-CN" 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246" name="组合 12"/>
              <p:cNvGrpSpPr/>
              <p:nvPr/>
            </p:nvGrpSpPr>
            <p:grpSpPr>
              <a:xfrm>
                <a:off x="0" y="1"/>
                <a:ext cx="502278" cy="1017430"/>
                <a:chExt cx="502278" cy="1017430"/>
              </a:xfrm>
            </p:grpSpPr>
            <p:sp>
              <p:nvSpPr>
                <p:cNvPr id="9247" name="直角三角形 1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248" name="等腰三角形 1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42719B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1pPr>
                  <a:lvl2pPr indent="-285750" marL="74295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2pPr>
                  <a:lvl3pPr indent="-228600" marL="11430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3pPr>
                  <a:lvl4pPr indent="-228600" marL="16002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4pPr>
                  <a:lvl5pPr indent="-228600" marL="2057400"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/>
                  <a:endParaRPr altLang="zh-CN" 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9221" name="任意多边形 6"/>
          <p:cNvSpPr>
            <a:spLocks noChangeArrowheads="1"/>
          </p:cNvSpPr>
          <p:nvPr/>
        </p:nvSpPr>
        <p:spPr bwMode="auto">
          <a:xfrm>
            <a:off x="922338" y="5851525"/>
            <a:ext cx="10426700" cy="1006475"/>
          </a:xfrm>
          <a:custGeom>
            <a:gdLst>
              <a:gd fmla="*/ 2073889 w 10426677" name="T0"/>
              <a:gd fmla="*/ 250 h 1006088" name="T1"/>
              <a:gd fmla="*/ 5154721 w 10426677" name="T2"/>
              <a:gd fmla="*/ 717979 h 1006088" name="T3"/>
              <a:gd fmla="*/ 8235552 w 10426677" name="T4"/>
              <a:gd fmla="*/ 295785 h 1006088" name="T5"/>
              <a:gd fmla="*/ 10366620 w 10426677" name="T6"/>
              <a:gd fmla="*/ 946465 h 1006088" name="T7"/>
              <a:gd fmla="*/ 10426700 w 10426677" name="T8"/>
              <a:gd fmla="*/ 1006475 h 1006088" name="T9"/>
              <a:gd fmla="*/ 5066 w 10426677" name="T10"/>
              <a:gd fmla="*/ 1006475 h 1006088" name="T11"/>
              <a:gd fmla="*/ 0 w 10426677" name="T12"/>
              <a:gd fmla="*/ 934681 h 1006088" name="T13"/>
              <a:gd fmla="*/ 2073889 w 10426677" name="T14"/>
              <a:gd fmla="*/ 250 h 100608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0426677" name="T24"/>
              <a:gd fmla="*/ 0 h 1006088" name="T25"/>
              <a:gd fmla="*/ 10426677 w 10426677" name="T26"/>
              <a:gd fmla="*/ 1006088 h 100608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006088" w="10426677">
                <a:moveTo>
                  <a:pt x="2073884" y="250"/>
                </a:moveTo>
                <a:cubicBezTo>
                  <a:pt x="2964838" y="19007"/>
                  <a:pt x="4127768" y="668466"/>
                  <a:pt x="5154710" y="717703"/>
                </a:cubicBezTo>
                <a:cubicBezTo>
                  <a:pt x="6181652" y="766940"/>
                  <a:pt x="7410230" y="215954"/>
                  <a:pt x="8235534" y="295671"/>
                </a:cubicBezTo>
                <a:cubicBezTo>
                  <a:pt x="8802931" y="350477"/>
                  <a:pt x="10037462" y="694521"/>
                  <a:pt x="10366597" y="946101"/>
                </a:cubicBezTo>
                <a:lnTo>
                  <a:pt x="10426677" y="1006088"/>
                </a:lnTo>
                <a:lnTo>
                  <a:pt x="5066" y="1006088"/>
                </a:lnTo>
                <a:lnTo>
                  <a:pt x="0" y="934322"/>
                </a:lnTo>
                <a:cubicBezTo>
                  <a:pt x="83306" y="569552"/>
                  <a:pt x="1405669" y="-13818"/>
                  <a:pt x="2073884" y="250"/>
                </a:cubicBezTo>
                <a:close/>
              </a:path>
            </a:pathLst>
          </a:custGeom>
          <a:solidFill>
            <a:srgbClr val="F8E131"/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9222" name="组合 69"/>
          <p:cNvGrpSpPr/>
          <p:nvPr/>
        </p:nvGrpSpPr>
        <p:grpSpPr>
          <a:xfrm>
            <a:off x="4400550" y="4040188"/>
            <a:ext cx="3470275" cy="798512"/>
            <a:chExt cx="3471766" cy="797568"/>
          </a:xfrm>
        </p:grpSpPr>
        <p:sp>
          <p:nvSpPr>
            <p:cNvPr id="9241" name="圆角矩形 1"/>
            <p:cNvSpPr>
              <a:spLocks noChangeArrowheads="1"/>
            </p:cNvSpPr>
            <p:nvPr/>
          </p:nvSpPr>
          <p:spPr bwMode="auto">
            <a:xfrm>
              <a:off x="0" y="0"/>
              <a:ext cx="3471766" cy="797568"/>
            </a:xfrm>
            <a:prstGeom prst="roundRect">
              <a:avLst>
                <a:gd fmla="val 50000" name="adj"/>
              </a:avLst>
            </a:prstGeom>
            <a:noFill/>
            <a:ln w="28575">
              <a:solidFill>
                <a:schemeClr val="bg1"/>
              </a:solidFill>
              <a:beve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42" name="文本框 2"/>
            <p:cNvSpPr>
              <a:spLocks noChangeArrowheads="1"/>
            </p:cNvSpPr>
            <p:nvPr/>
          </p:nvSpPr>
          <p:spPr bwMode="auto">
            <a:xfrm>
              <a:off x="540684" y="44841"/>
              <a:ext cx="2215832" cy="700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lang="zh-CN" sz="4000">
                  <a:solidFill>
                    <a:schemeClr val="bg1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rPr>
                <a:t>谢谢观看</a:t>
              </a:r>
            </a:p>
          </p:txBody>
        </p:sp>
      </p:grpSp>
      <p:grpSp>
        <p:nvGrpSpPr>
          <p:cNvPr id="9223" name="组合 39"/>
          <p:cNvGrpSpPr/>
          <p:nvPr/>
        </p:nvGrpSpPr>
        <p:grpSpPr>
          <a:xfrm>
            <a:off x="2335213" y="5416550"/>
            <a:ext cx="604837" cy="539750"/>
            <a:chExt cx="2332712" cy="2083631"/>
          </a:xfrm>
        </p:grpSpPr>
        <p:sp>
          <p:nvSpPr>
            <p:cNvPr id="9236" name="等腰三角形 40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7" name="等腰三角形 41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8" name="等腰三角形 42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9" name="闪电形 43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40" name="矩形 44"/>
            <p:cNvSpPr>
              <a:spLocks noChangeArrowheads="1"/>
            </p:cNvSpPr>
            <p:nvPr/>
          </p:nvSpPr>
          <p:spPr bwMode="auto">
            <a:xfrm>
              <a:off x="762001" y="1588956"/>
              <a:ext cx="479685" cy="494675"/>
            </a:xfrm>
            <a:prstGeom prst="rect">
              <a:avLst/>
            </a:prstGeom>
            <a:solidFill>
              <a:srgbClr val="87492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9224" name="组合 45"/>
          <p:cNvGrpSpPr/>
          <p:nvPr/>
        </p:nvGrpSpPr>
        <p:grpSpPr>
          <a:xfrm>
            <a:off x="6915150" y="5807075"/>
            <a:ext cx="603250" cy="744538"/>
            <a:chExt cx="2332712" cy="2083631"/>
          </a:xfrm>
        </p:grpSpPr>
        <p:sp>
          <p:nvSpPr>
            <p:cNvPr id="9231" name="等腰三角形 46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2" name="等腰三角形 47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3" name="等腰三角形 48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fmla="val 50000" name="adj"/>
              </a:avLst>
            </a:prstGeom>
            <a:solidFill>
              <a:srgbClr val="F8E13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4" name="闪电形 49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  <p:sp>
          <p:nvSpPr>
            <p:cNvPr id="9235" name="矩形 50"/>
            <p:cNvSpPr>
              <a:spLocks noChangeArrowheads="1"/>
            </p:cNvSpPr>
            <p:nvPr/>
          </p:nvSpPr>
          <p:spPr bwMode="auto">
            <a:xfrm>
              <a:off x="893089" y="1588956"/>
              <a:ext cx="265923" cy="494675"/>
            </a:xfrm>
            <a:prstGeom prst="rect">
              <a:avLst/>
            </a:prstGeom>
            <a:solidFill>
              <a:srgbClr val="874921"/>
            </a:solidFill>
            <a:ln>
              <a:noFill/>
            </a:ln>
            <a:extLst>
              <a:ext uri="{91240B29-F687-4F45-9708-019B960494DF}">
                <a14:hiddenLine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9225" name="任意多边形 62"/>
          <p:cNvSpPr>
            <a:spLocks noChangeArrowheads="1"/>
          </p:cNvSpPr>
          <p:nvPr/>
        </p:nvSpPr>
        <p:spPr bwMode="auto">
          <a:xfrm>
            <a:off x="1616075" y="1050925"/>
            <a:ext cx="1557338" cy="911225"/>
          </a:xfrm>
          <a:custGeom>
            <a:gdLst>
              <a:gd fmla="*/ 742326 w 2295707" name="T0"/>
              <a:gd fmla="*/ 0 h 1345310" name="T1"/>
              <a:gd fmla="*/ 1042093 w 2295707" name="T2"/>
              <a:gd fmla="*/ 226191 h 1345310" name="T3"/>
              <a:gd fmla="*/ 1046744 w 2295707" name="T4"/>
              <a:gd fmla="*/ 268904 h 1345310" name="T5"/>
              <a:gd fmla="*/ 1055049 w 2295707" name="T6"/>
              <a:gd fmla="*/ 264918 h 1345310" name="T7"/>
              <a:gd fmla="*/ 1124579 w 2295707" name="T8"/>
              <a:gd fmla="*/ 254422 h 1345310" name="T9"/>
              <a:gd fmla="*/ 1353645 w 2295707" name="T10"/>
              <a:gd fmla="*/ 440832 h 1345310" name="T11"/>
              <a:gd fmla="*/ 1355822 w 2295707" name="T12"/>
              <a:gd fmla="*/ 462384 h 1345310" name="T13"/>
              <a:gd fmla="*/ 1376887 w 2295707" name="T14"/>
              <a:gd fmla="*/ 464504 h 1345310" name="T15"/>
              <a:gd fmla="*/ 1557338 w 2295707" name="T16"/>
              <a:gd fmla="*/ 685572 h 1345310" name="T17"/>
              <a:gd fmla="*/ 1331341 w 2295707" name="T18"/>
              <a:gd fmla="*/ 911225 h 1345310" name="T19"/>
              <a:gd fmla="*/ 225997 w 2295707" name="T20"/>
              <a:gd fmla="*/ 911225 h 1345310" name="T21"/>
              <a:gd fmla="*/ 0 w 2295707" name="T22"/>
              <a:gd fmla="*/ 685572 h 1345310" name="T23"/>
              <a:gd fmla="*/ 225997 w 2295707" name="T24"/>
              <a:gd fmla="*/ 459920 h 1345310" name="T25"/>
              <a:gd fmla="*/ 320112 w 2295707" name="T26"/>
              <a:gd fmla="*/ 459920 h 1345310" name="T27"/>
              <a:gd fmla="*/ 313688 w 2295707" name="T28"/>
              <a:gd fmla="*/ 450405 h 1345310" name="T29"/>
              <a:gd fmla="*/ 304952 w 2295707" name="T30"/>
              <a:gd fmla="*/ 407203 h 1345310" name="T31"/>
              <a:gd fmla="*/ 313688 w 2295707" name="T32"/>
              <a:gd fmla="*/ 364000 h 1345310" name="T33"/>
              <a:gd fmla="*/ 416113 w 2295707" name="T34"/>
              <a:gd fmla="*/ 296212 h 1345310" name="T35"/>
              <a:gd fmla="*/ 437751 w 2295707" name="T36"/>
              <a:gd fmla="*/ 296212 h 1345310" name="T37"/>
              <a:gd fmla="*/ 436343 w 2295707" name="T38"/>
              <a:gd fmla="*/ 283282 h 1345310" name="T39"/>
              <a:gd fmla="*/ 742326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9226" name="任意多边形 65"/>
          <p:cNvSpPr>
            <a:spLocks noChangeArrowheads="1"/>
          </p:cNvSpPr>
          <p:nvPr/>
        </p:nvSpPr>
        <p:spPr bwMode="auto">
          <a:xfrm>
            <a:off x="9344025" y="2095500"/>
            <a:ext cx="1555750" cy="912813"/>
          </a:xfrm>
          <a:custGeom>
            <a:gdLst>
              <a:gd fmla="*/ 741569 w 2295707" name="T0"/>
              <a:gd fmla="*/ 0 h 1345310" name="T1"/>
              <a:gd fmla="*/ 1041031 w 2295707" name="T2"/>
              <a:gd fmla="*/ 226585 h 1345310" name="T3"/>
              <a:gd fmla="*/ 1045677 w 2295707" name="T4"/>
              <a:gd fmla="*/ 269372 h 1345310" name="T5"/>
              <a:gd fmla="*/ 1053973 w 2295707" name="T6"/>
              <a:gd fmla="*/ 265379 h 1345310" name="T7"/>
              <a:gd fmla="*/ 1123432 w 2295707" name="T8"/>
              <a:gd fmla="*/ 254865 h 1345310" name="T9"/>
              <a:gd fmla="*/ 1352265 w 2295707" name="T10"/>
              <a:gd fmla="*/ 441601 h 1345310" name="T11"/>
              <a:gd fmla="*/ 1354439 w 2295707" name="T12"/>
              <a:gd fmla="*/ 463190 h 1345310" name="T13"/>
              <a:gd fmla="*/ 1375483 w 2295707" name="T14"/>
              <a:gd fmla="*/ 465313 h 1345310" name="T15"/>
              <a:gd fmla="*/ 1555750 w 2295707" name="T16"/>
              <a:gd fmla="*/ 686767 h 1345310" name="T17"/>
              <a:gd fmla="*/ 1329983 w 2295707" name="T18"/>
              <a:gd fmla="*/ 912813 h 1345310" name="T19"/>
              <a:gd fmla="*/ 225767 w 2295707" name="T20"/>
              <a:gd fmla="*/ 912813 h 1345310" name="T21"/>
              <a:gd fmla="*/ 0 w 2295707" name="T22"/>
              <a:gd fmla="*/ 686767 h 1345310" name="T23"/>
              <a:gd fmla="*/ 225767 w 2295707" name="T24"/>
              <a:gd fmla="*/ 460721 h 1345310" name="T25"/>
              <a:gd fmla="*/ 319786 w 2295707" name="T26"/>
              <a:gd fmla="*/ 460721 h 1345310" name="T27"/>
              <a:gd fmla="*/ 313368 w 2295707" name="T28"/>
              <a:gd fmla="*/ 451190 h 1345310" name="T29"/>
              <a:gd fmla="*/ 304641 w 2295707" name="T30"/>
              <a:gd fmla="*/ 407912 h 1345310" name="T31"/>
              <a:gd fmla="*/ 313368 w 2295707" name="T32"/>
              <a:gd fmla="*/ 364635 h 1345310" name="T33"/>
              <a:gd fmla="*/ 415688 w 2295707" name="T34"/>
              <a:gd fmla="*/ 296728 h 1345310" name="T35"/>
              <a:gd fmla="*/ 437304 w 2295707" name="T36"/>
              <a:gd fmla="*/ 296728 h 1345310" name="T37"/>
              <a:gd fmla="*/ 435898 w 2295707" name="T38"/>
              <a:gd fmla="*/ 283776 h 1345310" name="T39"/>
              <a:gd fmla="*/ 741569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9227" name="任意多边形 66"/>
          <p:cNvSpPr>
            <a:spLocks noChangeArrowheads="1"/>
          </p:cNvSpPr>
          <p:nvPr/>
        </p:nvSpPr>
        <p:spPr bwMode="auto">
          <a:xfrm flipH="1">
            <a:off x="2682875" y="4568825"/>
            <a:ext cx="711200" cy="417513"/>
          </a:xfrm>
          <a:custGeom>
            <a:gdLst>
              <a:gd fmla="*/ 339003 w 2295707" name="T0"/>
              <a:gd fmla="*/ 0 h 1345310" name="T1"/>
              <a:gd fmla="*/ 475900 w 2295707" name="T2"/>
              <a:gd fmla="*/ 103638 h 1345310" name="T3"/>
              <a:gd fmla="*/ 478024 w 2295707" name="T4"/>
              <a:gd fmla="*/ 123209 h 1345310" name="T5"/>
              <a:gd fmla="*/ 481816 w 2295707" name="T6"/>
              <a:gd fmla="*/ 121382 h 1345310" name="T7"/>
              <a:gd fmla="*/ 513569 w 2295707" name="T8"/>
              <a:gd fmla="*/ 116573 h 1345310" name="T9"/>
              <a:gd fmla="*/ 618178 w 2295707" name="T10"/>
              <a:gd fmla="*/ 201984 h 1345310" name="T11"/>
              <a:gd fmla="*/ 619172 w 2295707" name="T12"/>
              <a:gd fmla="*/ 211859 h 1345310" name="T13"/>
              <a:gd fmla="*/ 628792 w 2295707" name="T14"/>
              <a:gd fmla="*/ 212830 h 1345310" name="T15"/>
              <a:gd fmla="*/ 711200 w 2295707" name="T16"/>
              <a:gd fmla="*/ 314121 h 1345310" name="T17"/>
              <a:gd fmla="*/ 607992 w 2295707" name="T18"/>
              <a:gd fmla="*/ 417513 h 1345310" name="T19"/>
              <a:gd fmla="*/ 103208 w 2295707" name="T20"/>
              <a:gd fmla="*/ 417513 h 1345310" name="T21"/>
              <a:gd fmla="*/ 0 w 2295707" name="T22"/>
              <a:gd fmla="*/ 314121 h 1345310" name="T23"/>
              <a:gd fmla="*/ 103208 w 2295707" name="T24"/>
              <a:gd fmla="*/ 210730 h 1345310" name="T25"/>
              <a:gd fmla="*/ 146188 w 2295707" name="T26"/>
              <a:gd fmla="*/ 210730 h 1345310" name="T27"/>
              <a:gd fmla="*/ 143254 w 2295707" name="T28"/>
              <a:gd fmla="*/ 206371 h 1345310" name="T29"/>
              <a:gd fmla="*/ 139265 w 2295707" name="T30"/>
              <a:gd fmla="*/ 186576 h 1345310" name="T31"/>
              <a:gd fmla="*/ 143254 w 2295707" name="T32"/>
              <a:gd fmla="*/ 166781 h 1345310" name="T33"/>
              <a:gd fmla="*/ 190029 w 2295707" name="T34"/>
              <a:gd fmla="*/ 135721 h 1345310" name="T35"/>
              <a:gd fmla="*/ 199911 w 2295707" name="T36"/>
              <a:gd fmla="*/ 135721 h 1345310" name="T37"/>
              <a:gd fmla="*/ 199268 w 2295707" name="T38"/>
              <a:gd fmla="*/ 129797 h 1345310" name="T39"/>
              <a:gd fmla="*/ 339003 w 2295707" name="T40"/>
              <a:gd fmla="*/ 0 h 134531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295707" name="T63"/>
              <a:gd fmla="*/ 0 h 1345310" name="T64"/>
              <a:gd fmla="*/ 2295707 w 2295707" name="T65"/>
              <a:gd fmla="*/ 1345310 h 134531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45310" w="2295707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>
            <a:noFill/>
          </a:ln>
          <a:extLst>
            <a:ext uri="{91240B29-F687-4F45-9708-019B960494DF}">
              <a14:hiddenLine cap="flat" cmpd="sng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9228" name="文本框 67"/>
          <p:cNvSpPr>
            <a:spLocks noChangeArrowheads="1"/>
          </p:cNvSpPr>
          <p:nvPr/>
        </p:nvSpPr>
        <p:spPr bwMode="auto">
          <a:xfrm>
            <a:off x="3644900" y="2705100"/>
            <a:ext cx="534701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400">
                <a:solidFill>
                  <a:schemeClr val="bg1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社团·学生会招新模板</a:t>
            </a:r>
          </a:p>
        </p:txBody>
      </p:sp>
      <p:grpSp>
        <p:nvGrpSpPr>
          <p:cNvPr id="9229" name="组合 72"/>
          <p:cNvGrpSpPr/>
          <p:nvPr/>
        </p:nvGrpSpPr>
        <p:grpSpPr>
          <a:xfrm rot="-212611">
            <a:off x="6535738" y="1539875"/>
            <a:ext cx="1131887" cy="1028700"/>
            <a:chExt cx="1131977" cy="1028964"/>
          </a:xfrm>
        </p:grpSpPr>
        <p:sp>
          <p:nvSpPr>
            <p:cNvPr id="9230" name="文本框 71"/>
            <p:cNvSpPr>
              <a:spLocks noChangeArrowheads="1"/>
            </p:cNvSpPr>
            <p:nvPr/>
          </p:nvSpPr>
          <p:spPr bwMode="auto">
            <a:xfrm rot="19032192">
              <a:off x="266" y="384370"/>
              <a:ext cx="1121095" cy="365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lang="en-US">
                  <a:solidFill>
                    <a:srgbClr val="833C0B"/>
                  </a:solidFill>
                  <a:latin charset="0" panose="020f0502020204030204" pitchFamily="34" typeface="Calibri"/>
                  <a:ea charset="-122" panose="020b0503020204020204" pitchFamily="34" typeface="微软雅黑"/>
                  <a:sym charset="0" panose="020f0502020204030204" pitchFamily="34" typeface="Calibri"/>
                </a:rPr>
                <a:t>SSSSNACK</a:t>
              </a:r>
            </a:p>
          </p:txBody>
        </p:sp>
      </p:grp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Freeform 5"/>
          <p:cNvSpPr>
            <a:spLocks noChangeArrowheads="1"/>
          </p:cNvSpPr>
          <p:nvPr/>
        </p:nvSpPr>
        <p:spPr bwMode="auto">
          <a:xfrm>
            <a:off x="431800" y="3355975"/>
            <a:ext cx="144463" cy="715963"/>
          </a:xfrm>
          <a:custGeom>
            <a:gdLst>
              <a:gd fmla="*/ 0 w 38" name="T0"/>
              <a:gd fmla="*/ 18841 h 190" name="T1"/>
              <a:gd fmla="*/ 0 w 38" name="T2"/>
              <a:gd fmla="*/ 648135 h 190" name="T3"/>
              <a:gd fmla="*/ 76033 w 38" name="T4"/>
              <a:gd fmla="*/ 715963 h 190" name="T5"/>
              <a:gd fmla="*/ 125455 w 38" name="T6"/>
              <a:gd fmla="*/ 666976 h 190" name="T7"/>
              <a:gd fmla="*/ 144463 w 38" name="T8"/>
              <a:gd fmla="*/ 0 h 190" name="T9"/>
              <a:gd fmla="*/ 0 w 38" name="T10"/>
              <a:gd fmla="*/ 18841 h 19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8" name="T18"/>
              <a:gd fmla="*/ 0 h 190" name="T19"/>
              <a:gd fmla="*/ 38 w 38" name="T20"/>
              <a:gd fmla="*/ 190 h 19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0" w="38">
                <a:moveTo>
                  <a:pt x="0" y="5"/>
                </a:moveTo>
                <a:cubicBezTo>
                  <a:pt x="0" y="172"/>
                  <a:pt x="0" y="172"/>
                  <a:pt x="0" y="172"/>
                </a:cubicBezTo>
                <a:cubicBezTo>
                  <a:pt x="0" y="172"/>
                  <a:pt x="0" y="190"/>
                  <a:pt x="20" y="190"/>
                </a:cubicBezTo>
                <a:cubicBezTo>
                  <a:pt x="34" y="190"/>
                  <a:pt x="33" y="177"/>
                  <a:pt x="33" y="177"/>
                </a:cubicBezTo>
                <a:cubicBezTo>
                  <a:pt x="38" y="0"/>
                  <a:pt x="38" y="0"/>
                  <a:pt x="38" y="0"/>
                </a:cubicBezTo>
                <a:lnTo>
                  <a:pt x="0" y="5"/>
                </a:ln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3" name="Freeform 6"/>
          <p:cNvSpPr>
            <a:spLocks noChangeArrowheads="1"/>
          </p:cNvSpPr>
          <p:nvPr/>
        </p:nvSpPr>
        <p:spPr bwMode="auto">
          <a:xfrm>
            <a:off x="1125538" y="3355975"/>
            <a:ext cx="139700" cy="715963"/>
          </a:xfrm>
          <a:custGeom>
            <a:gdLst>
              <a:gd fmla="*/ 139700 w 37" name="T0"/>
              <a:gd fmla="*/ 18841 h 190" name="T1"/>
              <a:gd fmla="*/ 139700 w 37" name="T2"/>
              <a:gd fmla="*/ 648135 h 190" name="T3"/>
              <a:gd fmla="*/ 67962 w 37" name="T4"/>
              <a:gd fmla="*/ 715963 h 190" name="T5"/>
              <a:gd fmla="*/ 18878 w 37" name="T6"/>
              <a:gd fmla="*/ 666976 h 190" name="T7"/>
              <a:gd fmla="*/ 0 w 37" name="T8"/>
              <a:gd fmla="*/ 0 h 190" name="T9"/>
              <a:gd fmla="*/ 139700 w 37" name="T10"/>
              <a:gd fmla="*/ 18841 h 19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7" name="T18"/>
              <a:gd fmla="*/ 0 h 190" name="T19"/>
              <a:gd fmla="*/ 37 w 37" name="T20"/>
              <a:gd fmla="*/ 190 h 19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0" w="37">
                <a:moveTo>
                  <a:pt x="37" y="5"/>
                </a:moveTo>
                <a:cubicBezTo>
                  <a:pt x="37" y="172"/>
                  <a:pt x="37" y="172"/>
                  <a:pt x="37" y="172"/>
                </a:cubicBezTo>
                <a:cubicBezTo>
                  <a:pt x="37" y="172"/>
                  <a:pt x="37" y="190"/>
                  <a:pt x="18" y="190"/>
                </a:cubicBezTo>
                <a:cubicBezTo>
                  <a:pt x="4" y="190"/>
                  <a:pt x="5" y="177"/>
                  <a:pt x="5" y="177"/>
                </a:cubicBezTo>
                <a:cubicBezTo>
                  <a:pt x="0" y="0"/>
                  <a:pt x="0" y="0"/>
                  <a:pt x="0" y="0"/>
                </a:cubicBezTo>
                <a:lnTo>
                  <a:pt x="37" y="5"/>
                </a:ln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4" name="Freeform 7"/>
          <p:cNvSpPr>
            <a:spLocks noChangeArrowheads="1"/>
          </p:cNvSpPr>
          <p:nvPr/>
        </p:nvSpPr>
        <p:spPr bwMode="auto">
          <a:xfrm>
            <a:off x="969963" y="5022850"/>
            <a:ext cx="317500" cy="68263"/>
          </a:xfrm>
          <a:custGeom>
            <a:gdLst>
              <a:gd fmla="*/ 287262 w 84" name="T0"/>
              <a:gd fmla="*/ 0 h 18" name="T1"/>
              <a:gd fmla="*/ 309940 w 84" name="T2"/>
              <a:gd fmla="*/ 26547 h 18" name="T3"/>
              <a:gd fmla="*/ 302381 w 84" name="T4"/>
              <a:gd fmla="*/ 68263 h 18" name="T5"/>
              <a:gd fmla="*/ 7560 w 84" name="T6"/>
              <a:gd fmla="*/ 60678 h 18" name="T7"/>
              <a:gd fmla="*/ 3780 w 84" name="T8"/>
              <a:gd fmla="*/ 15170 h 18" name="T9"/>
              <a:gd fmla="*/ 30238 w 84" name="T10"/>
              <a:gd fmla="*/ 0 h 18" name="T11"/>
              <a:gd fmla="*/ 287262 w 84" name="T12"/>
              <a:gd fmla="*/ 0 h 1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84" name="T21"/>
              <a:gd fmla="*/ 0 h 18" name="T22"/>
              <a:gd fmla="*/ 84 w 84" name="T23"/>
              <a:gd fmla="*/ 18 h 1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8" w="84">
                <a:moveTo>
                  <a:pt x="76" y="0"/>
                </a:move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4" y="18"/>
                  <a:pt x="80" y="18"/>
                </a:cubicBezTo>
                <a:cubicBezTo>
                  <a:pt x="80" y="18"/>
                  <a:pt x="6" y="17"/>
                  <a:pt x="2" y="16"/>
                </a:cubicBezTo>
                <a:cubicBezTo>
                  <a:pt x="0" y="15"/>
                  <a:pt x="1" y="4"/>
                  <a:pt x="1" y="4"/>
                </a:cubicBezTo>
                <a:cubicBezTo>
                  <a:pt x="8" y="0"/>
                  <a:pt x="8" y="0"/>
                  <a:pt x="8" y="0"/>
                </a:cubicBezTo>
                <a:lnTo>
                  <a:pt x="76" y="0"/>
                </a:lnTo>
                <a:close/>
              </a:path>
            </a:pathLst>
          </a:custGeom>
          <a:solidFill>
            <a:srgbClr val="4432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5" name="Freeform 8"/>
          <p:cNvSpPr>
            <a:spLocks noChangeArrowheads="1"/>
          </p:cNvSpPr>
          <p:nvPr/>
        </p:nvSpPr>
        <p:spPr bwMode="auto">
          <a:xfrm>
            <a:off x="950913" y="4303713"/>
            <a:ext cx="352425" cy="746125"/>
          </a:xfrm>
          <a:custGeom>
            <a:gdLst>
              <a:gd fmla="*/ 109896 w 93" name="T0"/>
              <a:gd fmla="*/ 7537 h 198" name="T1"/>
              <a:gd fmla="*/ 106106 w 93" name="T2"/>
              <a:gd fmla="*/ 618003 h 198" name="T3"/>
              <a:gd fmla="*/ 318319 w 93" name="T4"/>
              <a:gd fmla="*/ 648149 h 198" name="T5"/>
              <a:gd fmla="*/ 329688 w 93" name="T6"/>
              <a:gd fmla="*/ 746125 h 198" name="T7"/>
              <a:gd fmla="*/ 22737 w 93" name="T8"/>
              <a:gd fmla="*/ 734820 h 198" name="T9"/>
              <a:gd fmla="*/ 0 w 93" name="T10"/>
              <a:gd fmla="*/ 0 h 198" name="T11"/>
              <a:gd fmla="*/ 109896 w 93" name="T12"/>
              <a:gd fmla="*/ 7537 h 19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93" name="T21"/>
              <a:gd fmla="*/ 0 h 198" name="T22"/>
              <a:gd fmla="*/ 93 w 93" name="T23"/>
              <a:gd fmla="*/ 198 h 19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98" w="93">
                <a:moveTo>
                  <a:pt x="29" y="2"/>
                </a:moveTo>
                <a:cubicBezTo>
                  <a:pt x="28" y="164"/>
                  <a:pt x="28" y="164"/>
                  <a:pt x="28" y="164"/>
                </a:cubicBezTo>
                <a:cubicBezTo>
                  <a:pt x="28" y="164"/>
                  <a:pt x="76" y="156"/>
                  <a:pt x="84" y="172"/>
                </a:cubicBezTo>
                <a:cubicBezTo>
                  <a:pt x="93" y="189"/>
                  <a:pt x="87" y="198"/>
                  <a:pt x="87" y="198"/>
                </a:cubicBezTo>
                <a:cubicBezTo>
                  <a:pt x="6" y="195"/>
                  <a:pt x="6" y="195"/>
                  <a:pt x="6" y="195"/>
                </a:cubicBezTo>
                <a:cubicBezTo>
                  <a:pt x="0" y="0"/>
                  <a:pt x="0" y="0"/>
                  <a:pt x="0" y="0"/>
                </a:cubicBezTo>
                <a:lnTo>
                  <a:pt x="29" y="2"/>
                </a:ln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6" name="Freeform 9"/>
          <p:cNvSpPr>
            <a:spLocks noChangeArrowheads="1"/>
          </p:cNvSpPr>
          <p:nvPr/>
        </p:nvSpPr>
        <p:spPr bwMode="auto">
          <a:xfrm>
            <a:off x="1101725" y="4913313"/>
            <a:ext cx="133350" cy="131762"/>
          </a:xfrm>
          <a:custGeom>
            <a:gdLst>
              <a:gd fmla="*/ 133350 w 35" name="T0"/>
              <a:gd fmla="*/ 11294 h 35" name="T1"/>
              <a:gd fmla="*/ 30480 w 35" name="T2"/>
              <a:gd fmla="*/ 131762 h 35" name="T3"/>
              <a:gd fmla="*/ 0 w 35" name="T4"/>
              <a:gd fmla="*/ 131762 h 35" name="T5"/>
              <a:gd fmla="*/ 30480 w 35" name="T6"/>
              <a:gd fmla="*/ 60234 h 35" name="T7"/>
              <a:gd fmla="*/ 102870 w 35" name="T8"/>
              <a:gd fmla="*/ 3765 h 35" name="T9"/>
              <a:gd fmla="*/ 133350 w 35" name="T10"/>
              <a:gd fmla="*/ 11294 h 3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5" name="T18"/>
              <a:gd fmla="*/ 0 h 35" name="T19"/>
              <a:gd fmla="*/ 35 w 35" name="T20"/>
              <a:gd fmla="*/ 35 h 3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5" w="35">
                <a:moveTo>
                  <a:pt x="35" y="3"/>
                </a:moveTo>
                <a:cubicBezTo>
                  <a:pt x="35" y="3"/>
                  <a:pt x="16" y="7"/>
                  <a:pt x="8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2" y="25"/>
                  <a:pt x="8" y="16"/>
                </a:cubicBezTo>
                <a:cubicBezTo>
                  <a:pt x="15" y="8"/>
                  <a:pt x="25" y="0"/>
                  <a:pt x="27" y="1"/>
                </a:cubicBezTo>
                <a:cubicBezTo>
                  <a:pt x="31" y="1"/>
                  <a:pt x="35" y="3"/>
                  <a:pt x="35" y="3"/>
                </a:cubicBezTo>
                <a:close/>
              </a:path>
            </a:pathLst>
          </a:custGeom>
          <a:solidFill>
            <a:srgbClr val="4432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7" name="Freeform 10"/>
          <p:cNvSpPr>
            <a:spLocks noChangeArrowheads="1"/>
          </p:cNvSpPr>
          <p:nvPr/>
        </p:nvSpPr>
        <p:spPr bwMode="auto">
          <a:xfrm>
            <a:off x="431800" y="5014913"/>
            <a:ext cx="322263" cy="76200"/>
          </a:xfrm>
          <a:custGeom>
            <a:gdLst>
              <a:gd fmla="*/ 34122 w 85" name="T0"/>
              <a:gd fmla="*/ 7620 h 20" name="T1"/>
              <a:gd fmla="*/ 7583 w 85" name="T2"/>
              <a:gd fmla="*/ 34290 h 20" name="T3"/>
              <a:gd fmla="*/ 15165 w 85" name="T4"/>
              <a:gd fmla="*/ 76200 h 20" name="T5"/>
              <a:gd fmla="*/ 310889 w 85" name="T6"/>
              <a:gd fmla="*/ 60960 h 20" name="T7"/>
              <a:gd fmla="*/ 318472 w 85" name="T8"/>
              <a:gd fmla="*/ 19050 h 20" name="T9"/>
              <a:gd fmla="*/ 291932 w 85" name="T10"/>
              <a:gd fmla="*/ 0 h 20" name="T11"/>
              <a:gd fmla="*/ 34122 w 85" name="T12"/>
              <a:gd fmla="*/ 7620 h 2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85" name="T21"/>
              <a:gd fmla="*/ 0 h 20" name="T22"/>
              <a:gd fmla="*/ 85 w 85" name="T23"/>
              <a:gd fmla="*/ 20 h 2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0" w="85">
                <a:moveTo>
                  <a:pt x="9" y="2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0" y="19"/>
                  <a:pt x="4" y="20"/>
                </a:cubicBezTo>
                <a:cubicBezTo>
                  <a:pt x="5" y="20"/>
                  <a:pt x="78" y="18"/>
                  <a:pt x="82" y="16"/>
                </a:cubicBezTo>
                <a:cubicBezTo>
                  <a:pt x="85" y="15"/>
                  <a:pt x="84" y="5"/>
                  <a:pt x="84" y="5"/>
                </a:cubicBezTo>
                <a:cubicBezTo>
                  <a:pt x="77" y="0"/>
                  <a:pt x="77" y="0"/>
                  <a:pt x="77" y="0"/>
                </a:cubicBezTo>
                <a:lnTo>
                  <a:pt x="9" y="2"/>
                </a:lnTo>
                <a:close/>
              </a:path>
            </a:pathLst>
          </a:custGeom>
          <a:solidFill>
            <a:srgbClr val="4432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8" name="Freeform 11"/>
          <p:cNvSpPr>
            <a:spLocks noChangeArrowheads="1"/>
          </p:cNvSpPr>
          <p:nvPr/>
        </p:nvSpPr>
        <p:spPr bwMode="auto">
          <a:xfrm>
            <a:off x="415925" y="4297363"/>
            <a:ext cx="349250" cy="752475"/>
          </a:xfrm>
          <a:custGeom>
            <a:gdLst>
              <a:gd fmla="*/ 235364 w 92" name="T0"/>
              <a:gd fmla="*/ 11287 h 200" name="T1"/>
              <a:gd fmla="*/ 246753 w 92" name="T2"/>
              <a:gd fmla="*/ 620792 h 200" name="T3"/>
              <a:gd fmla="*/ 34166 w 92" name="T4"/>
              <a:gd fmla="*/ 654653 h 200" name="T5"/>
              <a:gd fmla="*/ 22777 w 92" name="T6"/>
              <a:gd fmla="*/ 752475 h 200" name="T7"/>
              <a:gd fmla="*/ 334065 w 92" name="T8"/>
              <a:gd fmla="*/ 737426 h 200" name="T9"/>
              <a:gd fmla="*/ 349250 w 92" name="T10"/>
              <a:gd fmla="*/ 0 h 200" name="T11"/>
              <a:gd fmla="*/ 235364 w 92" name="T12"/>
              <a:gd fmla="*/ 11287 h 20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92" name="T21"/>
              <a:gd fmla="*/ 0 h 200" name="T22"/>
              <a:gd fmla="*/ 92 w 92" name="T23"/>
              <a:gd fmla="*/ 200 h 20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00" w="92">
                <a:moveTo>
                  <a:pt x="62" y="3"/>
                </a:moveTo>
                <a:cubicBezTo>
                  <a:pt x="65" y="165"/>
                  <a:pt x="65" y="165"/>
                  <a:pt x="65" y="165"/>
                </a:cubicBezTo>
                <a:cubicBezTo>
                  <a:pt x="65" y="165"/>
                  <a:pt x="17" y="157"/>
                  <a:pt x="9" y="174"/>
                </a:cubicBezTo>
                <a:cubicBezTo>
                  <a:pt x="0" y="190"/>
                  <a:pt x="6" y="200"/>
                  <a:pt x="6" y="200"/>
                </a:cubicBezTo>
                <a:cubicBezTo>
                  <a:pt x="88" y="196"/>
                  <a:pt x="88" y="196"/>
                  <a:pt x="88" y="196"/>
                </a:cubicBezTo>
                <a:cubicBezTo>
                  <a:pt x="92" y="0"/>
                  <a:pt x="92" y="0"/>
                  <a:pt x="92" y="0"/>
                </a:cubicBezTo>
                <a:lnTo>
                  <a:pt x="62" y="3"/>
                </a:ln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9" name="Freeform 12"/>
          <p:cNvSpPr>
            <a:spLocks noChangeArrowheads="1"/>
          </p:cNvSpPr>
          <p:nvPr/>
        </p:nvSpPr>
        <p:spPr bwMode="auto">
          <a:xfrm>
            <a:off x="484188" y="4913313"/>
            <a:ext cx="136525" cy="128587"/>
          </a:xfrm>
          <a:custGeom>
            <a:gdLst>
              <a:gd fmla="*/ 0 w 36" name="T0"/>
              <a:gd fmla="*/ 7564 h 34" name="T1"/>
              <a:gd fmla="*/ 102394 w 36" name="T2"/>
              <a:gd fmla="*/ 128587 h 34" name="T3"/>
              <a:gd fmla="*/ 136525 w 36" name="T4"/>
              <a:gd fmla="*/ 128587 h 34" name="T5"/>
              <a:gd fmla="*/ 102394 w 36" name="T6"/>
              <a:gd fmla="*/ 56730 h 34" name="T7"/>
              <a:gd fmla="*/ 30339 w 36" name="T8"/>
              <a:gd fmla="*/ 0 h 34" name="T9"/>
              <a:gd fmla="*/ 0 w 36" name="T10"/>
              <a:gd fmla="*/ 7564 h 3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6" name="T18"/>
              <a:gd fmla="*/ 0 h 34" name="T19"/>
              <a:gd fmla="*/ 36 w 36" name="T20"/>
              <a:gd fmla="*/ 34 h 3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" w="36">
                <a:moveTo>
                  <a:pt x="0" y="2"/>
                </a:moveTo>
                <a:cubicBezTo>
                  <a:pt x="0" y="2"/>
                  <a:pt x="19" y="6"/>
                  <a:pt x="27" y="34"/>
                </a:cubicBezTo>
                <a:cubicBezTo>
                  <a:pt x="36" y="34"/>
                  <a:pt x="36" y="34"/>
                  <a:pt x="36" y="34"/>
                </a:cubicBezTo>
                <a:cubicBezTo>
                  <a:pt x="36" y="34"/>
                  <a:pt x="34" y="24"/>
                  <a:pt x="27" y="15"/>
                </a:cubicBezTo>
                <a:cubicBezTo>
                  <a:pt x="21" y="7"/>
                  <a:pt x="10" y="0"/>
                  <a:pt x="8" y="0"/>
                </a:cubicBezTo>
                <a:cubicBezTo>
                  <a:pt x="4" y="0"/>
                  <a:pt x="0" y="2"/>
                  <a:pt x="0" y="2"/>
                </a:cubicBezTo>
                <a:close/>
              </a:path>
            </a:pathLst>
          </a:custGeom>
          <a:solidFill>
            <a:srgbClr val="4432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0" name="Freeform 13"/>
          <p:cNvSpPr>
            <a:spLocks noChangeArrowheads="1"/>
          </p:cNvSpPr>
          <p:nvPr/>
        </p:nvSpPr>
        <p:spPr bwMode="auto">
          <a:xfrm>
            <a:off x="514350" y="3814763"/>
            <a:ext cx="679450" cy="708025"/>
          </a:xfrm>
          <a:custGeom>
            <a:gdLst>
              <a:gd fmla="*/ 4763 w 428" name="T0"/>
              <a:gd fmla="*/ 15875 h 446" name="T1"/>
              <a:gd fmla="*/ 0 w 428" name="T2"/>
              <a:gd fmla="*/ 34925 h 446" name="T3"/>
              <a:gd fmla="*/ 19050 w 428" name="T4"/>
              <a:gd fmla="*/ 708025 h 446" name="T5"/>
              <a:gd fmla="*/ 288925 w 428" name="T6"/>
              <a:gd fmla="*/ 708025 h 446" name="T7"/>
              <a:gd fmla="*/ 296863 w 428" name="T8"/>
              <a:gd fmla="*/ 309563 h 446" name="T9"/>
              <a:gd fmla="*/ 395288 w 428" name="T10"/>
              <a:gd fmla="*/ 309563 h 446" name="T11"/>
              <a:gd fmla="*/ 409575 w 428" name="T12"/>
              <a:gd fmla="*/ 708025 h 446" name="T13"/>
              <a:gd fmla="*/ 679450 w 428" name="T14"/>
              <a:gd fmla="*/ 708025 h 446" name="T15"/>
              <a:gd fmla="*/ 679450 w 428" name="T16"/>
              <a:gd fmla="*/ 34925 h 446" name="T17"/>
              <a:gd fmla="*/ 663575 w 428" name="T18"/>
              <a:gd fmla="*/ 0 h 446" name="T19"/>
              <a:gd fmla="*/ 4763 w 428" name="T20"/>
              <a:gd fmla="*/ 15875 h 44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428" name="T33"/>
              <a:gd fmla="*/ 0 h 446" name="T34"/>
              <a:gd fmla="*/ 428 w 428" name="T35"/>
              <a:gd fmla="*/ 446 h 446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446" w="428">
                <a:moveTo>
                  <a:pt x="3" y="10"/>
                </a:moveTo>
                <a:lnTo>
                  <a:pt x="0" y="22"/>
                </a:lnTo>
                <a:lnTo>
                  <a:pt x="12" y="446"/>
                </a:lnTo>
                <a:lnTo>
                  <a:pt x="182" y="446"/>
                </a:lnTo>
                <a:lnTo>
                  <a:pt x="187" y="195"/>
                </a:lnTo>
                <a:lnTo>
                  <a:pt x="249" y="195"/>
                </a:lnTo>
                <a:lnTo>
                  <a:pt x="258" y="446"/>
                </a:lnTo>
                <a:lnTo>
                  <a:pt x="428" y="446"/>
                </a:lnTo>
                <a:lnTo>
                  <a:pt x="428" y="22"/>
                </a:lnTo>
                <a:lnTo>
                  <a:pt x="418" y="0"/>
                </a:lnTo>
                <a:lnTo>
                  <a:pt x="3" y="10"/>
                </a:lnTo>
                <a:close/>
              </a:path>
            </a:pathLst>
          </a:custGeom>
          <a:solidFill>
            <a:srgbClr val="4432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1" name="Freeform 14"/>
          <p:cNvSpPr>
            <a:spLocks noChangeArrowheads="1"/>
          </p:cNvSpPr>
          <p:nvPr/>
        </p:nvSpPr>
        <p:spPr bwMode="auto">
          <a:xfrm>
            <a:off x="344488" y="3190875"/>
            <a:ext cx="212725" cy="368300"/>
          </a:xfrm>
          <a:custGeom>
            <a:gdLst>
              <a:gd fmla="*/ 185738 w 134" name="T0"/>
              <a:gd fmla="*/ 0 h 232" name="T1"/>
              <a:gd fmla="*/ 0 w 134" name="T2"/>
              <a:gd fmla="*/ 288925 h 232" name="T3"/>
              <a:gd fmla="*/ 212725 w 134" name="T4"/>
              <a:gd fmla="*/ 368300 h 232" name="T5"/>
              <a:gd fmla="*/ 185738 w 134" name="T6"/>
              <a:gd fmla="*/ 0 h 232" name="T7"/>
              <a:gd fmla="*/ 0 60000 65536" name="T8"/>
              <a:gd fmla="*/ 0 60000 65536" name="T9"/>
              <a:gd fmla="*/ 0 60000 65536" name="T10"/>
              <a:gd fmla="*/ 0 60000 65536" name="T11"/>
              <a:gd fmla="*/ 0 w 134" name="T12"/>
              <a:gd fmla="*/ 0 h 232" name="T13"/>
              <a:gd fmla="*/ 134 w 134" name="T14"/>
              <a:gd fmla="*/ 232 h 232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31" w="134">
                <a:moveTo>
                  <a:pt x="117" y="0"/>
                </a:moveTo>
                <a:lnTo>
                  <a:pt x="0" y="182"/>
                </a:lnTo>
                <a:lnTo>
                  <a:pt x="134" y="232"/>
                </a:lnTo>
                <a:lnTo>
                  <a:pt x="117" y="0"/>
                </a:lnTo>
                <a:close/>
              </a:path>
            </a:pathLst>
          </a:custGeom>
          <a:solidFill>
            <a:srgbClr val="C9353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2" name="Freeform 15"/>
          <p:cNvSpPr>
            <a:spLocks noChangeArrowheads="1"/>
          </p:cNvSpPr>
          <p:nvPr/>
        </p:nvSpPr>
        <p:spPr bwMode="auto">
          <a:xfrm>
            <a:off x="1131888" y="3168650"/>
            <a:ext cx="204787" cy="371475"/>
          </a:xfrm>
          <a:custGeom>
            <a:gdLst>
              <a:gd fmla="*/ 0 w 129" name="T0"/>
              <a:gd fmla="*/ 0 h 234" name="T1"/>
              <a:gd fmla="*/ 204787 w 129" name="T2"/>
              <a:gd fmla="*/ 300038 h 234" name="T3"/>
              <a:gd fmla="*/ 0 w 129" name="T4"/>
              <a:gd fmla="*/ 371475 h 234" name="T5"/>
              <a:gd fmla="*/ 0 w 129" name="T6"/>
              <a:gd fmla="*/ 0 h 234" name="T7"/>
              <a:gd fmla="*/ 0 60000 65536" name="T8"/>
              <a:gd fmla="*/ 0 60000 65536" name="T9"/>
              <a:gd fmla="*/ 0 60000 65536" name="T10"/>
              <a:gd fmla="*/ 0 60000 65536" name="T11"/>
              <a:gd fmla="*/ 0 w 129" name="T12"/>
              <a:gd fmla="*/ 0 h 234" name="T13"/>
              <a:gd fmla="*/ 129 w 129" name="T14"/>
              <a:gd fmla="*/ 234 h 234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34" w="129">
                <a:moveTo>
                  <a:pt x="0" y="0"/>
                </a:moveTo>
                <a:lnTo>
                  <a:pt x="129" y="189"/>
                </a:lnTo>
                <a:lnTo>
                  <a:pt x="0" y="234"/>
                </a:lnTo>
                <a:lnTo>
                  <a:pt x="0" y="0"/>
                </a:lnTo>
                <a:close/>
              </a:path>
            </a:pathLst>
          </a:custGeom>
          <a:solidFill>
            <a:srgbClr val="C9353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3" name="Freeform 16"/>
          <p:cNvSpPr>
            <a:spLocks noChangeArrowheads="1"/>
          </p:cNvSpPr>
          <p:nvPr/>
        </p:nvSpPr>
        <p:spPr bwMode="auto">
          <a:xfrm>
            <a:off x="503238" y="3086100"/>
            <a:ext cx="690562" cy="763588"/>
          </a:xfrm>
          <a:custGeom>
            <a:gdLst>
              <a:gd fmla="*/ 11383 w 182" name="T0"/>
              <a:gd fmla="*/ 763588 h 203" name="T1"/>
              <a:gd fmla="*/ 690562 w 182" name="T2"/>
              <a:gd fmla="*/ 763588 h 203" name="T3"/>
              <a:gd fmla="*/ 667796 w 182" name="T4"/>
              <a:gd fmla="*/ 165507 h 203" name="T5"/>
              <a:gd fmla="*/ 455316 w 182" name="T6"/>
              <a:gd fmla="*/ 11285 h 203" name="T7"/>
              <a:gd fmla="*/ 322515 w 182" name="T8"/>
              <a:gd fmla="*/ 3762 h 203" name="T9"/>
              <a:gd fmla="*/ 189715 w 182" name="T10"/>
              <a:gd fmla="*/ 15046 h 203" name="T11"/>
              <a:gd fmla="*/ 3794 w 182" name="T12"/>
              <a:gd fmla="*/ 169268 h 203" name="T13"/>
              <a:gd fmla="*/ 11383 w 182" name="T14"/>
              <a:gd fmla="*/ 763588 h 203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82" name="T24"/>
              <a:gd fmla="*/ 0 h 203" name="T25"/>
              <a:gd fmla="*/ 182 w 182" name="T26"/>
              <a:gd fmla="*/ 203 h 203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03" w="182">
                <a:moveTo>
                  <a:pt x="3" y="203"/>
                </a:moveTo>
                <a:cubicBezTo>
                  <a:pt x="182" y="203"/>
                  <a:pt x="182" y="203"/>
                  <a:pt x="182" y="203"/>
                </a:cubicBezTo>
                <a:cubicBezTo>
                  <a:pt x="182" y="203"/>
                  <a:pt x="177" y="66"/>
                  <a:pt x="176" y="44"/>
                </a:cubicBezTo>
                <a:cubicBezTo>
                  <a:pt x="174" y="26"/>
                  <a:pt x="161" y="9"/>
                  <a:pt x="120" y="3"/>
                </a:cubicBezTo>
                <a:cubicBezTo>
                  <a:pt x="110" y="1"/>
                  <a:pt x="98" y="0"/>
                  <a:pt x="85" y="1"/>
                </a:cubicBezTo>
                <a:cubicBezTo>
                  <a:pt x="72" y="1"/>
                  <a:pt x="60" y="2"/>
                  <a:pt x="50" y="4"/>
                </a:cubicBezTo>
                <a:cubicBezTo>
                  <a:pt x="10" y="11"/>
                  <a:pt x="0" y="29"/>
                  <a:pt x="1" y="45"/>
                </a:cubicBezTo>
                <a:cubicBezTo>
                  <a:pt x="1" y="65"/>
                  <a:pt x="3" y="203"/>
                  <a:pt x="3" y="203"/>
                </a:cubicBezTo>
                <a:close/>
              </a:path>
            </a:pathLst>
          </a:custGeom>
          <a:solidFill>
            <a:srgbClr val="E54D3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4" name="Freeform 17"/>
          <p:cNvSpPr>
            <a:spLocks noChangeArrowheads="1"/>
          </p:cNvSpPr>
          <p:nvPr/>
        </p:nvSpPr>
        <p:spPr bwMode="auto">
          <a:xfrm>
            <a:off x="696913" y="3086100"/>
            <a:ext cx="257175" cy="142875"/>
          </a:xfrm>
          <a:custGeom>
            <a:gdLst>
              <a:gd fmla="*/ 257175 w 68" name="T0"/>
              <a:gd fmla="*/ 11280 h 38" name="T1"/>
              <a:gd fmla="*/ 128588 w 68" name="T2"/>
              <a:gd fmla="*/ 0 h 38" name="T3"/>
              <a:gd fmla="*/ 0 w 68" name="T4"/>
              <a:gd fmla="*/ 15039 h 38" name="T5"/>
              <a:gd fmla="*/ 136151 w 68" name="T6"/>
              <a:gd fmla="*/ 142875 h 38" name="T7"/>
              <a:gd fmla="*/ 257175 w 68" name="T8"/>
              <a:gd fmla="*/ 11280 h 3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8" name="T15"/>
              <a:gd fmla="*/ 0 h 38" name="T16"/>
              <a:gd fmla="*/ 68 w 68" name="T17"/>
              <a:gd fmla="*/ 38 h 3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8" w="68">
                <a:moveTo>
                  <a:pt x="68" y="3"/>
                </a:moveTo>
                <a:cubicBezTo>
                  <a:pt x="60" y="1"/>
                  <a:pt x="47" y="0"/>
                  <a:pt x="34" y="0"/>
                </a:cubicBezTo>
                <a:cubicBezTo>
                  <a:pt x="21" y="0"/>
                  <a:pt x="9" y="2"/>
                  <a:pt x="0" y="4"/>
                </a:cubicBezTo>
                <a:cubicBezTo>
                  <a:pt x="6" y="11"/>
                  <a:pt x="25" y="38"/>
                  <a:pt x="36" y="38"/>
                </a:cubicBezTo>
                <a:cubicBezTo>
                  <a:pt x="47" y="38"/>
                  <a:pt x="60" y="15"/>
                  <a:pt x="68" y="3"/>
                </a:cubicBez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5" name="Freeform 18"/>
          <p:cNvSpPr>
            <a:spLocks noChangeArrowheads="1"/>
          </p:cNvSpPr>
          <p:nvPr/>
        </p:nvSpPr>
        <p:spPr bwMode="auto">
          <a:xfrm>
            <a:off x="749300" y="2949575"/>
            <a:ext cx="152400" cy="211138"/>
          </a:xfrm>
          <a:custGeom>
            <a:gdLst>
              <a:gd fmla="*/ 152400 w 40" name="T0"/>
              <a:gd fmla="*/ 0 h 56" name="T1"/>
              <a:gd fmla="*/ 0 w 40" name="T2"/>
              <a:gd fmla="*/ 0 h 56" name="T3"/>
              <a:gd fmla="*/ 3810 w 40" name="T4"/>
              <a:gd fmla="*/ 147043 h 56" name="T5"/>
              <a:gd fmla="*/ 76200 w 40" name="T6"/>
              <a:gd fmla="*/ 211138 h 56" name="T7"/>
              <a:gd fmla="*/ 148590 w 40" name="T8"/>
              <a:gd fmla="*/ 147043 h 56" name="T9"/>
              <a:gd fmla="*/ 152400 w 40" name="T10"/>
              <a:gd fmla="*/ 0 h 5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0" name="T18"/>
              <a:gd fmla="*/ 0 h 56" name="T19"/>
              <a:gd fmla="*/ 40 w 40" name="T20"/>
              <a:gd fmla="*/ 56 h 56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6" w="40">
                <a:moveTo>
                  <a:pt x="40" y="0"/>
                </a:moveTo>
                <a:cubicBezTo>
                  <a:pt x="0" y="0"/>
                  <a:pt x="0" y="0"/>
                  <a:pt x="0" y="0"/>
                </a:cubicBezTo>
                <a:cubicBezTo>
                  <a:pt x="1" y="39"/>
                  <a:pt x="1" y="39"/>
                  <a:pt x="1" y="39"/>
                </a:cubicBezTo>
                <a:cubicBezTo>
                  <a:pt x="2" y="49"/>
                  <a:pt x="10" y="56"/>
                  <a:pt x="20" y="56"/>
                </a:cubicBezTo>
                <a:cubicBezTo>
                  <a:pt x="30" y="56"/>
                  <a:pt x="38" y="49"/>
                  <a:pt x="39" y="39"/>
                </a:cubicBezTo>
                <a:lnTo>
                  <a:pt x="40" y="0"/>
                </a:ln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6" name="Freeform 19"/>
          <p:cNvSpPr>
            <a:spLocks noChangeArrowheads="1"/>
          </p:cNvSpPr>
          <p:nvPr/>
        </p:nvSpPr>
        <p:spPr bwMode="auto">
          <a:xfrm>
            <a:off x="749300" y="2949575"/>
            <a:ext cx="152400" cy="98425"/>
          </a:xfrm>
          <a:custGeom>
            <a:gdLst>
              <a:gd fmla="*/ 148590 w 40" name="T0"/>
              <a:gd fmla="*/ 79497 h 26" name="T1"/>
              <a:gd fmla="*/ 152400 w 40" name="T2"/>
              <a:gd fmla="*/ 0 h 26" name="T3"/>
              <a:gd fmla="*/ 0 w 40" name="T4"/>
              <a:gd fmla="*/ 0 h 26" name="T5"/>
              <a:gd fmla="*/ 0 w 40" name="T6"/>
              <a:gd fmla="*/ 87068 h 26" name="T7"/>
              <a:gd fmla="*/ 148590 w 40" name="T8"/>
              <a:gd fmla="*/ 79497 h 26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0" name="T15"/>
              <a:gd fmla="*/ 0 h 26" name="T16"/>
              <a:gd fmla="*/ 40 w 40" name="T17"/>
              <a:gd fmla="*/ 26 h 26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6" w="40">
                <a:moveTo>
                  <a:pt x="39" y="21"/>
                </a:moveTo>
                <a:cubicBezTo>
                  <a:pt x="40" y="0"/>
                  <a:pt x="40" y="0"/>
                  <a:pt x="4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3"/>
                  <a:pt x="0" y="23"/>
                  <a:pt x="0" y="23"/>
                </a:cubicBezTo>
                <a:cubicBezTo>
                  <a:pt x="18" y="26"/>
                  <a:pt x="27" y="24"/>
                  <a:pt x="39" y="21"/>
                </a:cubicBezTo>
                <a:close/>
              </a:path>
            </a:pathLst>
          </a:custGeom>
          <a:solidFill>
            <a:srgbClr val="EDC59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7" name="Freeform 20"/>
          <p:cNvSpPr>
            <a:spLocks noChangeArrowheads="1"/>
          </p:cNvSpPr>
          <p:nvPr/>
        </p:nvSpPr>
        <p:spPr bwMode="auto">
          <a:xfrm>
            <a:off x="409575" y="1768475"/>
            <a:ext cx="877888" cy="936625"/>
          </a:xfrm>
          <a:custGeom>
            <a:gdLst>
              <a:gd fmla="*/ 45408 w 232" name="T0"/>
              <a:gd fmla="*/ 936625 h 249" name="T1"/>
              <a:gd fmla="*/ 7568 w 232" name="T2"/>
              <a:gd fmla="*/ 631940 h 249" name="T3"/>
              <a:gd fmla="*/ 45408 w 232" name="T4"/>
              <a:gd fmla="*/ 575517 h 249" name="T5"/>
              <a:gd fmla="*/ 45408 w 232" name="T6"/>
              <a:gd fmla="*/ 421293 h 249" name="T7"/>
              <a:gd fmla="*/ 200552 w 232" name="T8"/>
              <a:gd fmla="*/ 285878 h 249" name="T9"/>
              <a:gd fmla="*/ 461648 w 232" name="T10"/>
              <a:gd fmla="*/ 259547 h 249" name="T11"/>
              <a:gd fmla="*/ 560032 w 232" name="T12"/>
              <a:gd fmla="*/ 112846 h 249" name="T13"/>
              <a:gd fmla="*/ 461648 w 232" name="T14"/>
              <a:gd fmla="*/ 67708 h 249" name="T15"/>
              <a:gd fmla="*/ 552464 w 232" name="T16"/>
              <a:gd fmla="*/ 41377 h 249" name="T17"/>
              <a:gd fmla="*/ 518408 w 232" name="T18"/>
              <a:gd fmla="*/ 3762 h 249" name="T19"/>
              <a:gd fmla="*/ 669768 w 232" name="T20"/>
              <a:gd fmla="*/ 37615 h 249" name="T21"/>
              <a:gd fmla="*/ 862752 w 232" name="T22"/>
              <a:gd fmla="*/ 387439 h 249" name="T23"/>
              <a:gd fmla="*/ 764368 w 232" name="T24"/>
              <a:gd fmla="*/ 639463 h 249" name="T25"/>
              <a:gd fmla="*/ 768152 w 232" name="T26"/>
              <a:gd fmla="*/ 895248 h 249" name="T27"/>
              <a:gd fmla="*/ 45408 w 232" name="T28"/>
              <a:gd fmla="*/ 936625 h 249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232" name="T45"/>
              <a:gd fmla="*/ 0 h 249" name="T46"/>
              <a:gd fmla="*/ 232 w 232" name="T47"/>
              <a:gd fmla="*/ 249 h 249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249" w="231">
                <a:moveTo>
                  <a:pt x="12" y="249"/>
                </a:moveTo>
                <a:cubicBezTo>
                  <a:pt x="12" y="249"/>
                  <a:pt x="4" y="182"/>
                  <a:pt x="2" y="168"/>
                </a:cubicBezTo>
                <a:cubicBezTo>
                  <a:pt x="0" y="154"/>
                  <a:pt x="12" y="153"/>
                  <a:pt x="12" y="153"/>
                </a:cubicBezTo>
                <a:cubicBezTo>
                  <a:pt x="12" y="153"/>
                  <a:pt x="3" y="134"/>
                  <a:pt x="12" y="112"/>
                </a:cubicBezTo>
                <a:cubicBezTo>
                  <a:pt x="20" y="91"/>
                  <a:pt x="43" y="78"/>
                  <a:pt x="53" y="76"/>
                </a:cubicBezTo>
                <a:cubicBezTo>
                  <a:pt x="63" y="73"/>
                  <a:pt x="102" y="81"/>
                  <a:pt x="122" y="69"/>
                </a:cubicBezTo>
                <a:cubicBezTo>
                  <a:pt x="141" y="57"/>
                  <a:pt x="152" y="38"/>
                  <a:pt x="148" y="30"/>
                </a:cubicBezTo>
                <a:cubicBezTo>
                  <a:pt x="144" y="21"/>
                  <a:pt x="138" y="17"/>
                  <a:pt x="122" y="18"/>
                </a:cubicBezTo>
                <a:cubicBezTo>
                  <a:pt x="122" y="18"/>
                  <a:pt x="129" y="8"/>
                  <a:pt x="146" y="11"/>
                </a:cubicBezTo>
                <a:cubicBezTo>
                  <a:pt x="146" y="11"/>
                  <a:pt x="143" y="6"/>
                  <a:pt x="137" y="1"/>
                </a:cubicBezTo>
                <a:cubicBezTo>
                  <a:pt x="137" y="1"/>
                  <a:pt x="154" y="0"/>
                  <a:pt x="177" y="10"/>
                </a:cubicBezTo>
                <a:cubicBezTo>
                  <a:pt x="198" y="20"/>
                  <a:pt x="232" y="62"/>
                  <a:pt x="228" y="103"/>
                </a:cubicBezTo>
                <a:cubicBezTo>
                  <a:pt x="224" y="132"/>
                  <a:pt x="202" y="170"/>
                  <a:pt x="202" y="170"/>
                </a:cubicBezTo>
                <a:cubicBezTo>
                  <a:pt x="203" y="238"/>
                  <a:pt x="203" y="238"/>
                  <a:pt x="203" y="238"/>
                </a:cubicBezTo>
                <a:lnTo>
                  <a:pt x="12" y="249"/>
                </a:lnTo>
                <a:close/>
              </a:path>
            </a:pathLst>
          </a:custGeom>
          <a:solidFill>
            <a:srgbClr val="F4982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8" name="Freeform 21"/>
          <p:cNvSpPr>
            <a:spLocks noChangeArrowheads="1"/>
          </p:cNvSpPr>
          <p:nvPr/>
        </p:nvSpPr>
        <p:spPr bwMode="auto">
          <a:xfrm>
            <a:off x="508000" y="2438400"/>
            <a:ext cx="612775" cy="601663"/>
          </a:xfrm>
          <a:custGeom>
            <a:gdLst>
              <a:gd fmla="*/ 0 w 162" name="T0"/>
              <a:gd fmla="*/ 26323 h 160" name="T1"/>
              <a:gd fmla="*/ 30260 w 162" name="T2"/>
              <a:gd fmla="*/ 432445 h 160" name="T3"/>
              <a:gd fmla="*/ 313953 w 162" name="T4"/>
              <a:gd fmla="*/ 597903 h 160" name="T5"/>
              <a:gd fmla="*/ 605210 w 162" name="T6"/>
              <a:gd fmla="*/ 379800 h 160" name="T7"/>
              <a:gd fmla="*/ 612775 w 162" name="T8"/>
              <a:gd fmla="*/ 0 h 160" name="T9"/>
              <a:gd fmla="*/ 313953 w 162" name="T10"/>
              <a:gd fmla="*/ 127853 h 160" name="T11"/>
              <a:gd fmla="*/ 0 w 162" name="T12"/>
              <a:gd fmla="*/ 26323 h 16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62" name="T21"/>
              <a:gd fmla="*/ 0 h 160" name="T22"/>
              <a:gd fmla="*/ 162 w 162" name="T23"/>
              <a:gd fmla="*/ 160 h 16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60" w="162">
                <a:moveTo>
                  <a:pt x="0" y="7"/>
                </a:moveTo>
                <a:cubicBezTo>
                  <a:pt x="0" y="7"/>
                  <a:pt x="2" y="100"/>
                  <a:pt x="8" y="115"/>
                </a:cubicBezTo>
                <a:cubicBezTo>
                  <a:pt x="13" y="130"/>
                  <a:pt x="27" y="160"/>
                  <a:pt x="83" y="159"/>
                </a:cubicBezTo>
                <a:cubicBezTo>
                  <a:pt x="139" y="158"/>
                  <a:pt x="158" y="116"/>
                  <a:pt x="160" y="101"/>
                </a:cubicBezTo>
                <a:cubicBezTo>
                  <a:pt x="162" y="86"/>
                  <a:pt x="162" y="0"/>
                  <a:pt x="162" y="0"/>
                </a:cubicBezTo>
                <a:cubicBezTo>
                  <a:pt x="162" y="0"/>
                  <a:pt x="136" y="38"/>
                  <a:pt x="83" y="34"/>
                </a:cubicBezTo>
                <a:cubicBezTo>
                  <a:pt x="30" y="31"/>
                  <a:pt x="0" y="7"/>
                  <a:pt x="0" y="7"/>
                </a:cubicBezTo>
                <a:close/>
              </a:path>
            </a:pathLst>
          </a:custGeom>
          <a:solidFill>
            <a:srgbClr val="FED89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9" name="Oval 22"/>
          <p:cNvSpPr>
            <a:spLocks noChangeArrowheads="1"/>
          </p:cNvSpPr>
          <p:nvPr/>
        </p:nvSpPr>
        <p:spPr bwMode="auto">
          <a:xfrm>
            <a:off x="412750" y="2644775"/>
            <a:ext cx="144463" cy="139700"/>
          </a:xfrm>
          <a:prstGeom prst="ellipse">
            <a:avLst/>
          </a:prstGeom>
          <a:solidFill>
            <a:srgbClr val="FED89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0" name="Oval 23"/>
          <p:cNvSpPr>
            <a:spLocks noChangeArrowheads="1"/>
          </p:cNvSpPr>
          <p:nvPr/>
        </p:nvSpPr>
        <p:spPr bwMode="auto">
          <a:xfrm>
            <a:off x="1082675" y="2644775"/>
            <a:ext cx="144463" cy="139700"/>
          </a:xfrm>
          <a:prstGeom prst="ellipse">
            <a:avLst/>
          </a:prstGeom>
          <a:solidFill>
            <a:srgbClr val="FED89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1" name="Freeform 24"/>
          <p:cNvSpPr>
            <a:spLocks noChangeArrowheads="1"/>
          </p:cNvSpPr>
          <p:nvPr/>
        </p:nvSpPr>
        <p:spPr bwMode="auto">
          <a:xfrm>
            <a:off x="696913" y="2859088"/>
            <a:ext cx="284162" cy="144462"/>
          </a:xfrm>
          <a:custGeom>
            <a:gdLst>
              <a:gd fmla="*/ 87143 w 75" name="T0"/>
              <a:gd fmla="*/ 117851 h 38" name="T1"/>
              <a:gd fmla="*/ 7578 w 75" name="T2"/>
              <a:gd fmla="*/ 106446 h 38" name="T3"/>
              <a:gd fmla="*/ 0 w 75" name="T4"/>
              <a:gd fmla="*/ 95041 h 38" name="T5"/>
              <a:gd fmla="*/ 11366 w 75" name="T6"/>
              <a:gd fmla="*/ 91239 h 38" name="T7"/>
              <a:gd fmla="*/ 269007 w 75" name="T8"/>
              <a:gd fmla="*/ 7603 h 38" name="T9"/>
              <a:gd fmla="*/ 276584 w 75" name="T10"/>
              <a:gd fmla="*/ 3802 h 38" name="T11"/>
              <a:gd fmla="*/ 280373 w 75" name="T12"/>
              <a:gd fmla="*/ 15207 h 38" name="T13"/>
              <a:gd fmla="*/ 87143 w 75" name="T14"/>
              <a:gd fmla="*/ 117851 h 3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75" name="T24"/>
              <a:gd fmla="*/ 0 h 38" name="T25"/>
              <a:gd fmla="*/ 75 w 75" name="T26"/>
              <a:gd fmla="*/ 38 h 3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8" w="75">
                <a:moveTo>
                  <a:pt x="23" y="31"/>
                </a:moveTo>
                <a:cubicBezTo>
                  <a:pt x="11" y="31"/>
                  <a:pt x="2" y="28"/>
                  <a:pt x="2" y="28"/>
                </a:cubicBezTo>
                <a:cubicBezTo>
                  <a:pt x="1" y="28"/>
                  <a:pt x="0" y="27"/>
                  <a:pt x="0" y="25"/>
                </a:cubicBezTo>
                <a:cubicBezTo>
                  <a:pt x="1" y="24"/>
                  <a:pt x="2" y="24"/>
                  <a:pt x="3" y="24"/>
                </a:cubicBezTo>
                <a:cubicBezTo>
                  <a:pt x="5" y="25"/>
                  <a:pt x="49" y="38"/>
                  <a:pt x="71" y="2"/>
                </a:cubicBezTo>
                <a:cubicBezTo>
                  <a:pt x="71" y="1"/>
                  <a:pt x="72" y="0"/>
                  <a:pt x="73" y="1"/>
                </a:cubicBezTo>
                <a:cubicBezTo>
                  <a:pt x="74" y="1"/>
                  <a:pt x="75" y="3"/>
                  <a:pt x="74" y="4"/>
                </a:cubicBezTo>
                <a:cubicBezTo>
                  <a:pt x="61" y="26"/>
                  <a:pt x="39" y="31"/>
                  <a:pt x="23" y="31"/>
                </a:cubicBezTo>
                <a:close/>
              </a:path>
            </a:pathLst>
          </a:custGeom>
          <a:solidFill>
            <a:srgbClr val="956046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62" name="Freeform 25"/>
          <p:cNvSpPr>
            <a:spLocks noChangeArrowheads="1"/>
          </p:cNvSpPr>
          <p:nvPr/>
        </p:nvSpPr>
        <p:spPr bwMode="auto">
          <a:xfrm>
            <a:off x="754063" y="2638425"/>
            <a:ext cx="120650" cy="203200"/>
          </a:xfrm>
          <a:custGeom>
            <a:gdLst>
              <a:gd fmla="*/ 0 w 76" name="T0"/>
              <a:gd fmla="*/ 203200 h 128" name="T1"/>
              <a:gd fmla="*/ 120650 w 76" name="T2"/>
              <a:gd fmla="*/ 203200 h 128" name="T3"/>
              <a:gd fmla="*/ 44450 w 76" name="T4"/>
              <a:gd fmla="*/ 0 h 128" name="T5"/>
              <a:gd fmla="*/ 0 w 76" name="T6"/>
              <a:gd fmla="*/ 203200 h 128" name="T7"/>
              <a:gd fmla="*/ 0 60000 65536" name="T8"/>
              <a:gd fmla="*/ 0 60000 65536" name="T9"/>
              <a:gd fmla="*/ 0 60000 65536" name="T10"/>
              <a:gd fmla="*/ 0 60000 65536" name="T11"/>
              <a:gd fmla="*/ 0 w 76" name="T12"/>
              <a:gd fmla="*/ 0 h 128" name="T13"/>
              <a:gd fmla="*/ 76 w 76" name="T14"/>
              <a:gd fmla="*/ 128 h 12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28" w="76">
                <a:moveTo>
                  <a:pt x="0" y="128"/>
                </a:moveTo>
                <a:lnTo>
                  <a:pt x="76" y="128"/>
                </a:lnTo>
                <a:lnTo>
                  <a:pt x="28" y="0"/>
                </a:lnTo>
                <a:lnTo>
                  <a:pt x="0" y="128"/>
                </a:lnTo>
                <a:close/>
              </a:path>
            </a:pathLst>
          </a:custGeom>
          <a:solidFill>
            <a:srgbClr val="EDC59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63" name="Oval 26"/>
          <p:cNvSpPr>
            <a:spLocks noChangeArrowheads="1"/>
          </p:cNvSpPr>
          <p:nvPr/>
        </p:nvSpPr>
        <p:spPr bwMode="auto">
          <a:xfrm>
            <a:off x="576263" y="2573338"/>
            <a:ext cx="74612" cy="95250"/>
          </a:xfrm>
          <a:prstGeom prst="ellipse">
            <a:avLst/>
          </a:prstGeom>
          <a:solidFill>
            <a:srgbClr val="95604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4" name="Oval 27"/>
          <p:cNvSpPr>
            <a:spLocks noChangeArrowheads="1"/>
          </p:cNvSpPr>
          <p:nvPr/>
        </p:nvSpPr>
        <p:spPr bwMode="auto">
          <a:xfrm>
            <a:off x="969963" y="2573338"/>
            <a:ext cx="79375" cy="95250"/>
          </a:xfrm>
          <a:prstGeom prst="ellipse">
            <a:avLst/>
          </a:prstGeom>
          <a:solidFill>
            <a:srgbClr val="95604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5" name="Oval 28"/>
          <p:cNvSpPr>
            <a:spLocks noChangeArrowheads="1"/>
          </p:cNvSpPr>
          <p:nvPr/>
        </p:nvSpPr>
        <p:spPr bwMode="auto">
          <a:xfrm>
            <a:off x="693738" y="3413125"/>
            <a:ext cx="298450" cy="296863"/>
          </a:xfrm>
          <a:prstGeom prst="ellipse">
            <a:avLst/>
          </a:prstGeom>
          <a:solidFill>
            <a:srgbClr val="FFBE2E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6" name="Oval 29"/>
          <p:cNvSpPr>
            <a:spLocks noChangeArrowheads="1"/>
          </p:cNvSpPr>
          <p:nvPr/>
        </p:nvSpPr>
        <p:spPr bwMode="auto">
          <a:xfrm>
            <a:off x="765175" y="3492500"/>
            <a:ext cx="30163" cy="66675"/>
          </a:xfrm>
          <a:prstGeom prst="ellipse">
            <a:avLst/>
          </a:prstGeom>
          <a:solidFill>
            <a:srgbClr val="2B2B2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7" name="Oval 30"/>
          <p:cNvSpPr>
            <a:spLocks noChangeArrowheads="1"/>
          </p:cNvSpPr>
          <p:nvPr/>
        </p:nvSpPr>
        <p:spPr bwMode="auto">
          <a:xfrm>
            <a:off x="882650" y="3492500"/>
            <a:ext cx="33338" cy="66675"/>
          </a:xfrm>
          <a:prstGeom prst="ellipse">
            <a:avLst/>
          </a:prstGeom>
          <a:solidFill>
            <a:srgbClr val="2B2B2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68" name="Freeform 31"/>
          <p:cNvSpPr>
            <a:spLocks noChangeArrowheads="1"/>
          </p:cNvSpPr>
          <p:nvPr/>
        </p:nvSpPr>
        <p:spPr bwMode="auto">
          <a:xfrm>
            <a:off x="742950" y="3594100"/>
            <a:ext cx="204788" cy="77788"/>
          </a:xfrm>
          <a:custGeom>
            <a:gdLst>
              <a:gd fmla="*/ 106186 w 54" name="T0"/>
              <a:gd fmla="*/ 77788 h 21" name="T1"/>
              <a:gd fmla="*/ 102394 w 54" name="T2"/>
              <a:gd fmla="*/ 77788 h 21" name="T3"/>
              <a:gd fmla="*/ 0 w 54" name="T4"/>
              <a:gd fmla="*/ 11113 h 21" name="T5"/>
              <a:gd fmla="*/ 3792 w 54" name="T6"/>
              <a:gd fmla="*/ 3704 h 21" name="T7"/>
              <a:gd fmla="*/ 15169 w 54" name="T8"/>
              <a:gd fmla="*/ 7408 h 21" name="T9"/>
              <a:gd fmla="*/ 102394 w 54" name="T10"/>
              <a:gd fmla="*/ 62971 h 21" name="T11"/>
              <a:gd fmla="*/ 189619 w 54" name="T12"/>
              <a:gd fmla="*/ 7408 h 21" name="T13"/>
              <a:gd fmla="*/ 197203 w 54" name="T14"/>
              <a:gd fmla="*/ 0 h 21" name="T15"/>
              <a:gd fmla="*/ 204788 w 54" name="T16"/>
              <a:gd fmla="*/ 11113 h 21" name="T17"/>
              <a:gd fmla="*/ 106186 w 54" name="T18"/>
              <a:gd fmla="*/ 77788 h 2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4" name="T30"/>
              <a:gd fmla="*/ 0 h 21" name="T31"/>
              <a:gd fmla="*/ 54 w 54" name="T32"/>
              <a:gd fmla="*/ 21 h 2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21" w="54">
                <a:moveTo>
                  <a:pt x="28" y="21"/>
                </a:moveTo>
                <a:cubicBezTo>
                  <a:pt x="27" y="21"/>
                  <a:pt x="27" y="21"/>
                  <a:pt x="27" y="21"/>
                </a:cubicBezTo>
                <a:cubicBezTo>
                  <a:pt x="6" y="21"/>
                  <a:pt x="1" y="4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2" y="0"/>
                  <a:pt x="4" y="1"/>
                  <a:pt x="4" y="2"/>
                </a:cubicBezTo>
                <a:cubicBezTo>
                  <a:pt x="4" y="2"/>
                  <a:pt x="9" y="17"/>
                  <a:pt x="27" y="17"/>
                </a:cubicBezTo>
                <a:cubicBezTo>
                  <a:pt x="45" y="18"/>
                  <a:pt x="50" y="3"/>
                  <a:pt x="50" y="2"/>
                </a:cubicBezTo>
                <a:cubicBezTo>
                  <a:pt x="50" y="1"/>
                  <a:pt x="51" y="0"/>
                  <a:pt x="52" y="0"/>
                </a:cubicBezTo>
                <a:cubicBezTo>
                  <a:pt x="53" y="1"/>
                  <a:pt x="54" y="2"/>
                  <a:pt x="54" y="3"/>
                </a:cubicBezTo>
                <a:cubicBezTo>
                  <a:pt x="54" y="3"/>
                  <a:pt x="48" y="21"/>
                  <a:pt x="28" y="21"/>
                </a:cubicBezTo>
                <a:close/>
              </a:path>
            </a:pathLst>
          </a:custGeom>
          <a:solidFill>
            <a:srgbClr val="2B2B2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69" name="Freeform 35"/>
          <p:cNvSpPr>
            <a:spLocks noChangeArrowheads="1"/>
          </p:cNvSpPr>
          <p:nvPr/>
        </p:nvSpPr>
        <p:spPr bwMode="auto">
          <a:xfrm>
            <a:off x="2195513" y="4910138"/>
            <a:ext cx="457200" cy="165100"/>
          </a:xfrm>
          <a:custGeom>
            <a:gdLst>
              <a:gd fmla="*/ 245603 w 121" name="T0"/>
              <a:gd fmla="*/ 15009 h 44" name="T1"/>
              <a:gd fmla="*/ 211597 w 121" name="T2"/>
              <a:gd fmla="*/ 37523 h 44" name="T3"/>
              <a:gd fmla="*/ 30228 w 121" name="T4"/>
              <a:gd fmla="*/ 63789 h 44" name="T5"/>
              <a:gd fmla="*/ 71792 w 121" name="T6"/>
              <a:gd fmla="*/ 157595 h 44" name="T7"/>
              <a:gd fmla="*/ 423193 w 121" name="T8"/>
              <a:gd fmla="*/ 138834 h 44" name="T9"/>
              <a:gd fmla="*/ 442086 w 121" name="T10"/>
              <a:gd fmla="*/ 37523 h 44" name="T11"/>
              <a:gd fmla="*/ 408079 w 121" name="T12"/>
              <a:gd fmla="*/ 0 h 44" name="T13"/>
              <a:gd fmla="*/ 245603 w 121" name="T14"/>
              <a:gd fmla="*/ 15009 h 4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21" name="T24"/>
              <a:gd fmla="*/ 0 h 44" name="T25"/>
              <a:gd fmla="*/ 121 w 121" name="T26"/>
              <a:gd fmla="*/ 44 h 4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44" w="120">
                <a:moveTo>
                  <a:pt x="65" y="4"/>
                </a:moveTo>
                <a:cubicBezTo>
                  <a:pt x="56" y="10"/>
                  <a:pt x="56" y="10"/>
                  <a:pt x="56" y="10"/>
                </a:cubicBezTo>
                <a:cubicBezTo>
                  <a:pt x="56" y="10"/>
                  <a:pt x="16" y="5"/>
                  <a:pt x="8" y="17"/>
                </a:cubicBezTo>
                <a:cubicBezTo>
                  <a:pt x="0" y="29"/>
                  <a:pt x="7" y="40"/>
                  <a:pt x="19" y="42"/>
                </a:cubicBezTo>
                <a:cubicBezTo>
                  <a:pt x="30" y="44"/>
                  <a:pt x="102" y="42"/>
                  <a:pt x="112" y="37"/>
                </a:cubicBezTo>
                <a:cubicBezTo>
                  <a:pt x="121" y="32"/>
                  <a:pt x="117" y="10"/>
                  <a:pt x="117" y="10"/>
                </a:cubicBezTo>
                <a:cubicBezTo>
                  <a:pt x="108" y="0"/>
                  <a:pt x="108" y="0"/>
                  <a:pt x="108" y="0"/>
                </a:cubicBezTo>
                <a:lnTo>
                  <a:pt x="65" y="4"/>
                </a:lnTo>
                <a:close/>
              </a:path>
            </a:pathLst>
          </a:custGeom>
          <a:solidFill>
            <a:srgbClr val="82674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0" name="Freeform 36"/>
          <p:cNvSpPr>
            <a:spLocks noChangeArrowheads="1"/>
          </p:cNvSpPr>
          <p:nvPr/>
        </p:nvSpPr>
        <p:spPr bwMode="auto">
          <a:xfrm>
            <a:off x="2701925" y="4910138"/>
            <a:ext cx="457200" cy="165100"/>
          </a:xfrm>
          <a:custGeom>
            <a:gdLst>
              <a:gd fmla="*/ 211597 w 121" name="T0"/>
              <a:gd fmla="*/ 15009 h 44" name="T1"/>
              <a:gd fmla="*/ 245603 w 121" name="T2"/>
              <a:gd fmla="*/ 37523 h 44" name="T3"/>
              <a:gd fmla="*/ 426972 w 121" name="T4"/>
              <a:gd fmla="*/ 63789 h 44" name="T5"/>
              <a:gd fmla="*/ 389187 w 121" name="T6"/>
              <a:gd fmla="*/ 157595 h 44" name="T7"/>
              <a:gd fmla="*/ 34007 w 121" name="T8"/>
              <a:gd fmla="*/ 138834 h 44" name="T9"/>
              <a:gd fmla="*/ 15114 w 121" name="T10"/>
              <a:gd fmla="*/ 37523 h 44" name="T11"/>
              <a:gd fmla="*/ 49121 w 121" name="T12"/>
              <a:gd fmla="*/ 0 h 44" name="T13"/>
              <a:gd fmla="*/ 211597 w 121" name="T14"/>
              <a:gd fmla="*/ 15009 h 4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21" name="T24"/>
              <a:gd fmla="*/ 0 h 44" name="T25"/>
              <a:gd fmla="*/ 121 w 121" name="T26"/>
              <a:gd fmla="*/ 44 h 4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44" w="120">
                <a:moveTo>
                  <a:pt x="56" y="4"/>
                </a:moveTo>
                <a:cubicBezTo>
                  <a:pt x="65" y="10"/>
                  <a:pt x="65" y="10"/>
                  <a:pt x="65" y="10"/>
                </a:cubicBezTo>
                <a:cubicBezTo>
                  <a:pt x="65" y="10"/>
                  <a:pt x="105" y="5"/>
                  <a:pt x="113" y="17"/>
                </a:cubicBezTo>
                <a:cubicBezTo>
                  <a:pt x="121" y="29"/>
                  <a:pt x="114" y="40"/>
                  <a:pt x="103" y="42"/>
                </a:cubicBezTo>
                <a:cubicBezTo>
                  <a:pt x="91" y="44"/>
                  <a:pt x="19" y="42"/>
                  <a:pt x="9" y="37"/>
                </a:cubicBezTo>
                <a:cubicBezTo>
                  <a:pt x="0" y="32"/>
                  <a:pt x="4" y="10"/>
                  <a:pt x="4" y="10"/>
                </a:cubicBezTo>
                <a:cubicBezTo>
                  <a:pt x="13" y="0"/>
                  <a:pt x="13" y="0"/>
                  <a:pt x="13" y="0"/>
                </a:cubicBezTo>
                <a:lnTo>
                  <a:pt x="56" y="4"/>
                </a:lnTo>
                <a:close/>
              </a:path>
            </a:pathLst>
          </a:custGeom>
          <a:solidFill>
            <a:srgbClr val="82674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1" name="Freeform 37"/>
          <p:cNvSpPr>
            <a:spLocks noChangeArrowheads="1"/>
          </p:cNvSpPr>
          <p:nvPr/>
        </p:nvSpPr>
        <p:spPr bwMode="auto">
          <a:xfrm>
            <a:off x="2309813" y="3825875"/>
            <a:ext cx="115887" cy="192088"/>
          </a:xfrm>
          <a:custGeom>
            <a:gdLst>
              <a:gd fmla="*/ 0 w 31" name="T0"/>
              <a:gd fmla="*/ 41431 h 51" name="T1"/>
              <a:gd fmla="*/ 0 w 31" name="T2"/>
              <a:gd fmla="*/ 150657 h 51" name="T3"/>
              <a:gd fmla="*/ 59813 w 31" name="T4"/>
              <a:gd fmla="*/ 192088 h 51" name="T5"/>
              <a:gd fmla="*/ 108410 w 31" name="T6"/>
              <a:gd fmla="*/ 146891 h 51" name="T7"/>
              <a:gd fmla="*/ 115887 w 31" name="T8"/>
              <a:gd fmla="*/ 0 h 51" name="T9"/>
              <a:gd fmla="*/ 0 w 31" name="T10"/>
              <a:gd fmla="*/ 41431 h 5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1" name="T18"/>
              <a:gd fmla="*/ 0 h 51" name="T19"/>
              <a:gd fmla="*/ 31 w 31" name="T20"/>
              <a:gd fmla="*/ 51 h 5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" w="31">
                <a:moveTo>
                  <a:pt x="0" y="11"/>
                </a:moveTo>
                <a:cubicBezTo>
                  <a:pt x="0" y="11"/>
                  <a:pt x="0" y="33"/>
                  <a:pt x="0" y="40"/>
                </a:cubicBezTo>
                <a:cubicBezTo>
                  <a:pt x="0" y="47"/>
                  <a:pt x="7" y="51"/>
                  <a:pt x="16" y="51"/>
                </a:cubicBezTo>
                <a:cubicBezTo>
                  <a:pt x="29" y="51"/>
                  <a:pt x="29" y="39"/>
                  <a:pt x="29" y="39"/>
                </a:cubicBezTo>
                <a:cubicBezTo>
                  <a:pt x="31" y="0"/>
                  <a:pt x="31" y="0"/>
                  <a:pt x="31" y="0"/>
                </a:cubicBezTo>
                <a:lnTo>
                  <a:pt x="0" y="11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2" name="Freeform 38"/>
          <p:cNvSpPr>
            <a:spLocks noChangeArrowheads="1"/>
          </p:cNvSpPr>
          <p:nvPr/>
        </p:nvSpPr>
        <p:spPr bwMode="auto">
          <a:xfrm>
            <a:off x="2879725" y="3825875"/>
            <a:ext cx="117475" cy="192088"/>
          </a:xfrm>
          <a:custGeom>
            <a:gdLst>
              <a:gd fmla="*/ 117475 w 31" name="T0"/>
              <a:gd fmla="*/ 41431 h 51" name="T1"/>
              <a:gd fmla="*/ 117475 w 31" name="T2"/>
              <a:gd fmla="*/ 150657 h 51" name="T3"/>
              <a:gd fmla="*/ 56843 w 31" name="T4"/>
              <a:gd fmla="*/ 192088 h 51" name="T5"/>
              <a:gd fmla="*/ 7579 w 31" name="T6"/>
              <a:gd fmla="*/ 146891 h 51" name="T7"/>
              <a:gd fmla="*/ 0 w 31" name="T8"/>
              <a:gd fmla="*/ 0 h 51" name="T9"/>
              <a:gd fmla="*/ 117475 w 31" name="T10"/>
              <a:gd fmla="*/ 41431 h 5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1" name="T18"/>
              <a:gd fmla="*/ 0 h 51" name="T19"/>
              <a:gd fmla="*/ 31 w 31" name="T20"/>
              <a:gd fmla="*/ 51 h 5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1" w="31">
                <a:moveTo>
                  <a:pt x="31" y="11"/>
                </a:moveTo>
                <a:cubicBezTo>
                  <a:pt x="31" y="11"/>
                  <a:pt x="31" y="33"/>
                  <a:pt x="31" y="40"/>
                </a:cubicBezTo>
                <a:cubicBezTo>
                  <a:pt x="31" y="47"/>
                  <a:pt x="24" y="51"/>
                  <a:pt x="15" y="51"/>
                </a:cubicBezTo>
                <a:cubicBezTo>
                  <a:pt x="2" y="51"/>
                  <a:pt x="2" y="39"/>
                  <a:pt x="2" y="39"/>
                </a:cubicBezTo>
                <a:cubicBezTo>
                  <a:pt x="0" y="0"/>
                  <a:pt x="0" y="0"/>
                  <a:pt x="0" y="0"/>
                </a:cubicBezTo>
                <a:lnTo>
                  <a:pt x="31" y="11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3" name="Freeform 39"/>
          <p:cNvSpPr>
            <a:spLocks noChangeArrowheads="1"/>
          </p:cNvSpPr>
          <p:nvPr/>
        </p:nvSpPr>
        <p:spPr bwMode="auto">
          <a:xfrm>
            <a:off x="2403475" y="3825875"/>
            <a:ext cx="544513" cy="1120775"/>
          </a:xfrm>
          <a:custGeom>
            <a:gdLst>
              <a:gd fmla="*/ 38100 w 343" name="T0"/>
              <a:gd fmla="*/ 0 h 706" name="T1"/>
              <a:gd fmla="*/ 0 w 343" name="T2"/>
              <a:gd fmla="*/ 71438 h 706" name="T3"/>
              <a:gd fmla="*/ 3175 w 343" name="T4"/>
              <a:gd fmla="*/ 1120775 h 706" name="T5"/>
              <a:gd fmla="*/ 234950 w 343" name="T6"/>
              <a:gd fmla="*/ 1120775 h 706" name="T7"/>
              <a:gd fmla="*/ 246063 w 343" name="T8"/>
              <a:gd fmla="*/ 342900 h 706" name="T9"/>
              <a:gd fmla="*/ 279400 w 343" name="T10"/>
              <a:gd fmla="*/ 342900 h 706" name="T11"/>
              <a:gd fmla="*/ 314325 w 343" name="T12"/>
              <a:gd fmla="*/ 1120775 h 706" name="T13"/>
              <a:gd fmla="*/ 544513 w 343" name="T14"/>
              <a:gd fmla="*/ 1120775 h 706" name="T15"/>
              <a:gd fmla="*/ 503238 w 343" name="T16"/>
              <a:gd fmla="*/ 0 h 706" name="T17"/>
              <a:gd fmla="*/ 38100 w 343" name="T18"/>
              <a:gd fmla="*/ 0 h 70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43" name="T30"/>
              <a:gd fmla="*/ 0 h 706" name="T31"/>
              <a:gd fmla="*/ 343 w 343" name="T32"/>
              <a:gd fmla="*/ 706 h 706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06" w="343">
                <a:moveTo>
                  <a:pt x="24" y="0"/>
                </a:moveTo>
                <a:lnTo>
                  <a:pt x="0" y="45"/>
                </a:lnTo>
                <a:lnTo>
                  <a:pt x="2" y="706"/>
                </a:lnTo>
                <a:lnTo>
                  <a:pt x="148" y="706"/>
                </a:lnTo>
                <a:lnTo>
                  <a:pt x="155" y="216"/>
                </a:lnTo>
                <a:lnTo>
                  <a:pt x="176" y="216"/>
                </a:lnTo>
                <a:lnTo>
                  <a:pt x="198" y="706"/>
                </a:lnTo>
                <a:lnTo>
                  <a:pt x="343" y="706"/>
                </a:lnTo>
                <a:lnTo>
                  <a:pt x="317" y="0"/>
                </a:lnTo>
                <a:lnTo>
                  <a:pt x="24" y="0"/>
                </a:lnTo>
                <a:close/>
              </a:path>
            </a:pathLst>
          </a:custGeom>
          <a:solidFill>
            <a:srgbClr val="222C3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4" name="Freeform 40"/>
          <p:cNvSpPr>
            <a:spLocks noChangeArrowheads="1"/>
          </p:cNvSpPr>
          <p:nvPr/>
        </p:nvSpPr>
        <p:spPr bwMode="auto">
          <a:xfrm>
            <a:off x="2290763" y="3092450"/>
            <a:ext cx="728662" cy="804863"/>
          </a:xfrm>
          <a:custGeom>
            <a:gdLst>
              <a:gd fmla="*/ 7551 w 193" name="T0"/>
              <a:gd fmla="*/ 804863 h 214" name="T1"/>
              <a:gd fmla="*/ 728662 w 193" name="T2"/>
              <a:gd fmla="*/ 804863 h 214" name="T3"/>
              <a:gd fmla="*/ 721111 w 193" name="T4"/>
              <a:gd fmla="*/ 165486 h 214" name="T5"/>
              <a:gd fmla="*/ 479482 w 193" name="T6"/>
              <a:gd fmla="*/ 7522 h 214" name="T7"/>
              <a:gd fmla="*/ 347341 w 193" name="T8"/>
              <a:gd fmla="*/ 0 h 214" name="T9"/>
              <a:gd fmla="*/ 215201 w 193" name="T10"/>
              <a:gd fmla="*/ 11283 h 214" name="T11"/>
              <a:gd fmla="*/ 0 w 193" name="T12"/>
              <a:gd fmla="*/ 169247 h 214" name="T13"/>
              <a:gd fmla="*/ 7551 w 193" name="T14"/>
              <a:gd fmla="*/ 804863 h 21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93" name="T24"/>
              <a:gd fmla="*/ 0 h 214" name="T25"/>
              <a:gd fmla="*/ 193 w 193" name="T26"/>
              <a:gd fmla="*/ 214 h 21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4" w="193">
                <a:moveTo>
                  <a:pt x="2" y="214"/>
                </a:moveTo>
                <a:cubicBezTo>
                  <a:pt x="193" y="214"/>
                  <a:pt x="193" y="214"/>
                  <a:pt x="193" y="214"/>
                </a:cubicBezTo>
                <a:cubicBezTo>
                  <a:pt x="193" y="214"/>
                  <a:pt x="193" y="66"/>
                  <a:pt x="191" y="44"/>
                </a:cubicBezTo>
                <a:cubicBezTo>
                  <a:pt x="190" y="27"/>
                  <a:pt x="168" y="8"/>
                  <a:pt x="127" y="2"/>
                </a:cubicBezTo>
                <a:cubicBezTo>
                  <a:pt x="116" y="0"/>
                  <a:pt x="105" y="0"/>
                  <a:pt x="92" y="0"/>
                </a:cubicBezTo>
                <a:cubicBezTo>
                  <a:pt x="79" y="0"/>
                  <a:pt x="67" y="1"/>
                  <a:pt x="57" y="3"/>
                </a:cubicBezTo>
                <a:cubicBezTo>
                  <a:pt x="17" y="11"/>
                  <a:pt x="0" y="29"/>
                  <a:pt x="0" y="45"/>
                </a:cubicBezTo>
                <a:cubicBezTo>
                  <a:pt x="1" y="65"/>
                  <a:pt x="2" y="214"/>
                  <a:pt x="2" y="214"/>
                </a:cubicBezTo>
                <a:close/>
              </a:path>
            </a:pathLst>
          </a:custGeom>
          <a:solidFill>
            <a:srgbClr val="2C3A4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5" name="Freeform 41"/>
          <p:cNvSpPr>
            <a:spLocks noChangeArrowheads="1"/>
          </p:cNvSpPr>
          <p:nvPr/>
        </p:nvSpPr>
        <p:spPr bwMode="auto">
          <a:xfrm>
            <a:off x="2562225" y="2952750"/>
            <a:ext cx="147638" cy="214313"/>
          </a:xfrm>
          <a:custGeom>
            <a:gdLst>
              <a:gd fmla="*/ 147638 w 39" name="T0"/>
              <a:gd fmla="*/ 0 h 57" name="T1"/>
              <a:gd fmla="*/ 0 w 39" name="T2"/>
              <a:gd fmla="*/ 0 h 57" name="T3"/>
              <a:gd fmla="*/ 0 w 39" name="T4"/>
              <a:gd fmla="*/ 146635 h 57" name="T5"/>
              <a:gd fmla="*/ 75712 w 39" name="T6"/>
              <a:gd fmla="*/ 214313 h 57" name="T7"/>
              <a:gd fmla="*/ 147638 w 39" name="T8"/>
              <a:gd fmla="*/ 146635 h 57" name="T9"/>
              <a:gd fmla="*/ 147638 w 39" name="T10"/>
              <a:gd fmla="*/ 0 h 5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9" name="T18"/>
              <a:gd fmla="*/ 0 h 57" name="T19"/>
              <a:gd fmla="*/ 39 w 39" name="T20"/>
              <a:gd fmla="*/ 57 h 5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7" w="39">
                <a:moveTo>
                  <a:pt x="3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1" y="49"/>
                  <a:pt x="10" y="57"/>
                  <a:pt x="20" y="57"/>
                </a:cubicBezTo>
                <a:cubicBezTo>
                  <a:pt x="30" y="57"/>
                  <a:pt x="38" y="49"/>
                  <a:pt x="39" y="39"/>
                </a:cubicBezTo>
                <a:lnTo>
                  <a:pt x="39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6" name="Freeform 42"/>
          <p:cNvSpPr>
            <a:spLocks noChangeArrowheads="1"/>
          </p:cNvSpPr>
          <p:nvPr/>
        </p:nvSpPr>
        <p:spPr bwMode="auto">
          <a:xfrm>
            <a:off x="2562225" y="2952750"/>
            <a:ext cx="147638" cy="101600"/>
          </a:xfrm>
          <a:custGeom>
            <a:gdLst>
              <a:gd fmla="*/ 147638 w 39" name="T0"/>
              <a:gd fmla="*/ 79022 h 27" name="T1"/>
              <a:gd fmla="*/ 147638 w 39" name="T2"/>
              <a:gd fmla="*/ 0 h 27" name="T3"/>
              <a:gd fmla="*/ 0 w 39" name="T4"/>
              <a:gd fmla="*/ 0 h 27" name="T5"/>
              <a:gd fmla="*/ 0 w 39" name="T6"/>
              <a:gd fmla="*/ 86548 h 27" name="T7"/>
              <a:gd fmla="*/ 147638 w 39" name="T8"/>
              <a:gd fmla="*/ 79022 h 2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9" name="T15"/>
              <a:gd fmla="*/ 0 h 27" name="T16"/>
              <a:gd fmla="*/ 39 w 39" name="T17"/>
              <a:gd fmla="*/ 27 h 2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7" w="39">
                <a:moveTo>
                  <a:pt x="39" y="21"/>
                </a:moveTo>
                <a:cubicBezTo>
                  <a:pt x="39" y="0"/>
                  <a:pt x="39" y="0"/>
                  <a:pt x="3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3"/>
                  <a:pt x="0" y="23"/>
                  <a:pt x="0" y="23"/>
                </a:cubicBezTo>
                <a:cubicBezTo>
                  <a:pt x="18" y="27"/>
                  <a:pt x="26" y="24"/>
                  <a:pt x="39" y="21"/>
                </a:cubicBezTo>
                <a:close/>
              </a:path>
            </a:pathLst>
          </a:custGeom>
          <a:solidFill>
            <a:srgbClr val="F4BF8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7" name="Freeform 43"/>
          <p:cNvSpPr>
            <a:spLocks noChangeArrowheads="1"/>
          </p:cNvSpPr>
          <p:nvPr/>
        </p:nvSpPr>
        <p:spPr bwMode="auto">
          <a:xfrm>
            <a:off x="2055813" y="1706563"/>
            <a:ext cx="1414462" cy="1122362"/>
          </a:xfrm>
          <a:custGeom>
            <a:gdLst>
              <a:gd fmla="*/ 151279 w 374" name="T0"/>
              <a:gd fmla="*/ 888850 h 298" name="T1"/>
              <a:gd fmla="*/ 151279 w 374" name="T2"/>
              <a:gd fmla="*/ 515985 h 298" name="T3"/>
              <a:gd fmla="*/ 56730 w 374" name="T4"/>
              <a:gd fmla="*/ 644040 h 298" name="T5"/>
              <a:gd fmla="*/ 139933 w 374" name="T6"/>
              <a:gd fmla="*/ 395463 h 298" name="T7"/>
              <a:gd fmla="*/ 0 w 374" name="T8"/>
              <a:gd fmla="*/ 436893 h 298" name="T9"/>
              <a:gd fmla="*/ 151279 w 374" name="T10"/>
              <a:gd fmla="*/ 342735 h 298" name="T11"/>
              <a:gd fmla="*/ 230701 w 374" name="T12"/>
              <a:gd fmla="*/ 124288 h 298" name="T13"/>
              <a:gd fmla="*/ 230701 w 374" name="T14"/>
              <a:gd fmla="*/ 301305 h 298" name="T15"/>
              <a:gd fmla="*/ 438710 w 374" name="T16"/>
              <a:gd fmla="*/ 79093 h 298" name="T17"/>
              <a:gd fmla="*/ 937932 w 374" name="T18"/>
              <a:gd fmla="*/ 86625 h 298" name="T19"/>
              <a:gd fmla="*/ 1319912 w 374" name="T20"/>
              <a:gd fmla="*/ 293773 h 298" name="T21"/>
              <a:gd fmla="*/ 1229145 w 374" name="T22"/>
              <a:gd fmla="*/ 395463 h 298" name="T23"/>
              <a:gd fmla="*/ 1414462 w 374" name="T24"/>
              <a:gd fmla="*/ 384164 h 298" name="T25"/>
              <a:gd fmla="*/ 1248055 w 374" name="T26"/>
              <a:gd fmla="*/ 602610 h 298" name="T27"/>
              <a:gd fmla="*/ 1350168 w 374" name="T28"/>
              <a:gd fmla="*/ 598844 h 298" name="T29"/>
              <a:gd fmla="*/ 1085429 w 374" name="T30"/>
              <a:gd fmla="*/ 723133 h 298" name="T31"/>
              <a:gd fmla="*/ 1134595 w 374" name="T32"/>
              <a:gd fmla="*/ 734432 h 298" name="T33"/>
              <a:gd fmla="*/ 1043828 w 374" name="T34"/>
              <a:gd fmla="*/ 779627 h 298" name="T35"/>
              <a:gd fmla="*/ 884984 w 374" name="T36"/>
              <a:gd fmla="*/ 1122362 h 298" name="T37"/>
              <a:gd fmla="*/ 151279 w 374" name="T38"/>
              <a:gd fmla="*/ 888850 h 298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374" name="T60"/>
              <a:gd fmla="*/ 0 h 298" name="T61"/>
              <a:gd fmla="*/ 374 w 374" name="T62"/>
              <a:gd fmla="*/ 298 h 298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298" w="374">
                <a:moveTo>
                  <a:pt x="40" y="236"/>
                </a:moveTo>
                <a:cubicBezTo>
                  <a:pt x="40" y="236"/>
                  <a:pt x="27" y="159"/>
                  <a:pt x="40" y="137"/>
                </a:cubicBezTo>
                <a:cubicBezTo>
                  <a:pt x="15" y="171"/>
                  <a:pt x="15" y="171"/>
                  <a:pt x="15" y="171"/>
                </a:cubicBezTo>
                <a:cubicBezTo>
                  <a:pt x="15" y="171"/>
                  <a:pt x="6" y="143"/>
                  <a:pt x="37" y="105"/>
                </a:cubicBezTo>
                <a:cubicBezTo>
                  <a:pt x="37" y="105"/>
                  <a:pt x="17" y="105"/>
                  <a:pt x="0" y="116"/>
                </a:cubicBezTo>
                <a:cubicBezTo>
                  <a:pt x="0" y="116"/>
                  <a:pt x="11" y="89"/>
                  <a:pt x="40" y="91"/>
                </a:cubicBezTo>
                <a:cubicBezTo>
                  <a:pt x="40" y="91"/>
                  <a:pt x="36" y="56"/>
                  <a:pt x="61" y="33"/>
                </a:cubicBezTo>
                <a:cubicBezTo>
                  <a:pt x="61" y="33"/>
                  <a:pt x="53" y="72"/>
                  <a:pt x="61" y="80"/>
                </a:cubicBezTo>
                <a:cubicBezTo>
                  <a:pt x="61" y="80"/>
                  <a:pt x="74" y="41"/>
                  <a:pt x="116" y="21"/>
                </a:cubicBezTo>
                <a:cubicBezTo>
                  <a:pt x="150" y="5"/>
                  <a:pt x="211" y="0"/>
                  <a:pt x="248" y="23"/>
                </a:cubicBezTo>
                <a:cubicBezTo>
                  <a:pt x="285" y="45"/>
                  <a:pt x="311" y="81"/>
                  <a:pt x="349" y="78"/>
                </a:cubicBezTo>
                <a:cubicBezTo>
                  <a:pt x="349" y="78"/>
                  <a:pt x="347" y="96"/>
                  <a:pt x="325" y="105"/>
                </a:cubicBezTo>
                <a:cubicBezTo>
                  <a:pt x="325" y="105"/>
                  <a:pt x="346" y="112"/>
                  <a:pt x="374" y="102"/>
                </a:cubicBezTo>
                <a:cubicBezTo>
                  <a:pt x="374" y="102"/>
                  <a:pt x="360" y="142"/>
                  <a:pt x="330" y="160"/>
                </a:cubicBezTo>
                <a:cubicBezTo>
                  <a:pt x="357" y="159"/>
                  <a:pt x="357" y="159"/>
                  <a:pt x="357" y="159"/>
                </a:cubicBezTo>
                <a:cubicBezTo>
                  <a:pt x="357" y="159"/>
                  <a:pt x="318" y="190"/>
                  <a:pt x="287" y="192"/>
                </a:cubicBezTo>
                <a:cubicBezTo>
                  <a:pt x="300" y="195"/>
                  <a:pt x="300" y="195"/>
                  <a:pt x="300" y="195"/>
                </a:cubicBezTo>
                <a:cubicBezTo>
                  <a:pt x="300" y="195"/>
                  <a:pt x="289" y="205"/>
                  <a:pt x="276" y="207"/>
                </a:cubicBezTo>
                <a:cubicBezTo>
                  <a:pt x="276" y="207"/>
                  <a:pt x="272" y="275"/>
                  <a:pt x="234" y="298"/>
                </a:cubicBezTo>
                <a:lnTo>
                  <a:pt x="40" y="236"/>
                </a:lnTo>
                <a:close/>
              </a:path>
            </a:pathLst>
          </a:custGeom>
          <a:solidFill>
            <a:srgbClr val="46140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8" name="Freeform 44"/>
          <p:cNvSpPr>
            <a:spLocks noChangeArrowheads="1"/>
          </p:cNvSpPr>
          <p:nvPr/>
        </p:nvSpPr>
        <p:spPr bwMode="auto">
          <a:xfrm>
            <a:off x="2252663" y="2282825"/>
            <a:ext cx="766762" cy="771525"/>
          </a:xfrm>
          <a:custGeom>
            <a:gdLst>
              <a:gd fmla="*/ 94429 w 203" name="T0"/>
              <a:gd fmla="*/ 0 h 205" name="T1"/>
              <a:gd fmla="*/ 30217 w 203" name="T2"/>
              <a:gd fmla="*/ 395171 h 205" name="T3"/>
              <a:gd fmla="*/ 404155 w 203" name="T4"/>
              <a:gd fmla="*/ 760234 h 205" name="T5"/>
              <a:gd fmla="*/ 710105 w 203" name="T6"/>
              <a:gd fmla="*/ 210758 h 205" name="T7"/>
              <a:gd fmla="*/ 309727 w 203" name="T8"/>
              <a:gd fmla="*/ 67744 h 205" name="T9"/>
              <a:gd fmla="*/ 562796 w 203" name="T10"/>
              <a:gd fmla="*/ 432807 h 205" name="T11"/>
              <a:gd fmla="*/ 94429 w 203" name="T12"/>
              <a:gd fmla="*/ 0 h 205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03" name="T21"/>
              <a:gd fmla="*/ 0 h 205" name="T22"/>
              <a:gd fmla="*/ 203 w 203" name="T23"/>
              <a:gd fmla="*/ 205 h 205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05" w="203">
                <a:moveTo>
                  <a:pt x="25" y="0"/>
                </a:moveTo>
                <a:cubicBezTo>
                  <a:pt x="25" y="0"/>
                  <a:pt x="0" y="56"/>
                  <a:pt x="8" y="105"/>
                </a:cubicBezTo>
                <a:cubicBezTo>
                  <a:pt x="16" y="154"/>
                  <a:pt x="39" y="198"/>
                  <a:pt x="107" y="202"/>
                </a:cubicBezTo>
                <a:cubicBezTo>
                  <a:pt x="175" y="205"/>
                  <a:pt x="203" y="127"/>
                  <a:pt x="188" y="56"/>
                </a:cubicBezTo>
                <a:cubicBezTo>
                  <a:pt x="188" y="56"/>
                  <a:pt x="111" y="57"/>
                  <a:pt x="82" y="18"/>
                </a:cubicBezTo>
                <a:cubicBezTo>
                  <a:pt x="82" y="18"/>
                  <a:pt x="93" y="92"/>
                  <a:pt x="149" y="115"/>
                </a:cubicBezTo>
                <a:cubicBezTo>
                  <a:pt x="149" y="115"/>
                  <a:pt x="52" y="73"/>
                  <a:pt x="25" y="0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79" name="Oval 45"/>
          <p:cNvSpPr>
            <a:spLocks noChangeArrowheads="1"/>
          </p:cNvSpPr>
          <p:nvPr/>
        </p:nvSpPr>
        <p:spPr bwMode="auto">
          <a:xfrm>
            <a:off x="2176463" y="2493963"/>
            <a:ext cx="174625" cy="173037"/>
          </a:xfrm>
          <a:prstGeom prst="ellipse">
            <a:avLst/>
          </a:prstGeom>
          <a:solidFill>
            <a:srgbClr val="FFCC9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80" name="Oval 46"/>
          <p:cNvSpPr>
            <a:spLocks noChangeArrowheads="1"/>
          </p:cNvSpPr>
          <p:nvPr/>
        </p:nvSpPr>
        <p:spPr bwMode="auto">
          <a:xfrm>
            <a:off x="2884488" y="2493963"/>
            <a:ext cx="173037" cy="173037"/>
          </a:xfrm>
          <a:prstGeom prst="ellipse">
            <a:avLst/>
          </a:prstGeom>
          <a:solidFill>
            <a:srgbClr val="FFCC9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81" name="Freeform 47"/>
          <p:cNvSpPr>
            <a:spLocks noChangeArrowheads="1"/>
          </p:cNvSpPr>
          <p:nvPr/>
        </p:nvSpPr>
        <p:spPr bwMode="auto">
          <a:xfrm>
            <a:off x="2581275" y="2598738"/>
            <a:ext cx="82550" cy="203200"/>
          </a:xfrm>
          <a:custGeom>
            <a:gdLst>
              <a:gd fmla="*/ 19050 w 52" name="T0"/>
              <a:gd fmla="*/ 0 h 128" name="T1"/>
              <a:gd fmla="*/ 0 w 52" name="T2"/>
              <a:gd fmla="*/ 203200 h 128" name="T3"/>
              <a:gd fmla="*/ 82550 w 52" name="T4"/>
              <a:gd fmla="*/ 173038 h 128" name="T5"/>
              <a:gd fmla="*/ 19050 w 52" name="T6"/>
              <a:gd fmla="*/ 0 h 128" name="T7"/>
              <a:gd fmla="*/ 0 60000 65536" name="T8"/>
              <a:gd fmla="*/ 0 60000 65536" name="T9"/>
              <a:gd fmla="*/ 0 60000 65536" name="T10"/>
              <a:gd fmla="*/ 0 60000 65536" name="T11"/>
              <a:gd fmla="*/ 0 w 52" name="T12"/>
              <a:gd fmla="*/ 0 h 128" name="T13"/>
              <a:gd fmla="*/ 52 w 52" name="T14"/>
              <a:gd fmla="*/ 128 h 12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28" w="52">
                <a:moveTo>
                  <a:pt x="12" y="0"/>
                </a:moveTo>
                <a:lnTo>
                  <a:pt x="0" y="128"/>
                </a:lnTo>
                <a:lnTo>
                  <a:pt x="52" y="109"/>
                </a:lnTo>
                <a:lnTo>
                  <a:pt x="12" y="0"/>
                </a:lnTo>
                <a:close/>
              </a:path>
            </a:pathLst>
          </a:custGeom>
          <a:solidFill>
            <a:srgbClr val="F4BF8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2" name="Freeform 48"/>
          <p:cNvSpPr>
            <a:spLocks noChangeArrowheads="1"/>
          </p:cNvSpPr>
          <p:nvPr/>
        </p:nvSpPr>
        <p:spPr bwMode="auto">
          <a:xfrm>
            <a:off x="2528888" y="2801938"/>
            <a:ext cx="279400" cy="142875"/>
          </a:xfrm>
          <a:custGeom>
            <a:gdLst>
              <a:gd fmla="*/ 86841 w 74" name="T0"/>
              <a:gd fmla="*/ 112796 h 38" name="T1"/>
              <a:gd fmla="*/ 7551 w 74" name="T2"/>
              <a:gd fmla="*/ 101516 h 38" name="T3"/>
              <a:gd fmla="*/ 0 w 74" name="T4"/>
              <a:gd fmla="*/ 93997 h 38" name="T5"/>
              <a:gd fmla="*/ 11327 w 74" name="T6"/>
              <a:gd fmla="*/ 86477 h 38" name="T7"/>
              <a:gd fmla="*/ 264297 w 74" name="T8"/>
              <a:gd fmla="*/ 3760 h 38" name="T9"/>
              <a:gd fmla="*/ 275624 w 74" name="T10"/>
              <a:gd fmla="*/ 0 h 38" name="T11"/>
              <a:gd fmla="*/ 279400 w 74" name="T12"/>
              <a:gd fmla="*/ 11280 h 38" name="T13"/>
              <a:gd fmla="*/ 86841 w 74" name="T14"/>
              <a:gd fmla="*/ 112796 h 3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74" name="T24"/>
              <a:gd fmla="*/ 0 h 38" name="T25"/>
              <a:gd fmla="*/ 74 w 74" name="T26"/>
              <a:gd fmla="*/ 38 h 3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8" w="74">
                <a:moveTo>
                  <a:pt x="23" y="30"/>
                </a:moveTo>
                <a:cubicBezTo>
                  <a:pt x="11" y="30"/>
                  <a:pt x="2" y="27"/>
                  <a:pt x="2" y="27"/>
                </a:cubicBezTo>
                <a:cubicBezTo>
                  <a:pt x="1" y="27"/>
                  <a:pt x="0" y="26"/>
                  <a:pt x="0" y="25"/>
                </a:cubicBezTo>
                <a:cubicBezTo>
                  <a:pt x="1" y="24"/>
                  <a:pt x="2" y="23"/>
                  <a:pt x="3" y="23"/>
                </a:cubicBezTo>
                <a:cubicBezTo>
                  <a:pt x="5" y="24"/>
                  <a:pt x="49" y="38"/>
                  <a:pt x="70" y="1"/>
                </a:cubicBezTo>
                <a:cubicBezTo>
                  <a:pt x="71" y="0"/>
                  <a:pt x="72" y="0"/>
                  <a:pt x="73" y="0"/>
                </a:cubicBezTo>
                <a:cubicBezTo>
                  <a:pt x="74" y="1"/>
                  <a:pt x="74" y="2"/>
                  <a:pt x="74" y="3"/>
                </a:cubicBezTo>
                <a:cubicBezTo>
                  <a:pt x="61" y="25"/>
                  <a:pt x="39" y="30"/>
                  <a:pt x="23" y="30"/>
                </a:cubicBezTo>
                <a:close/>
              </a:path>
            </a:pathLst>
          </a:custGeom>
          <a:solidFill>
            <a:srgbClr val="5936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3" name="Freeform 49"/>
          <p:cNvSpPr>
            <a:spLocks noChangeArrowheads="1"/>
          </p:cNvSpPr>
          <p:nvPr/>
        </p:nvSpPr>
        <p:spPr bwMode="auto">
          <a:xfrm>
            <a:off x="2490788" y="3087688"/>
            <a:ext cx="147637" cy="136525"/>
          </a:xfrm>
          <a:custGeom>
            <a:gdLst>
              <a:gd fmla="*/ 87312 w 93" name="T0"/>
              <a:gd fmla="*/ 12700 h 86" name="T1"/>
              <a:gd fmla="*/ 63500 w 93" name="T2"/>
              <a:gd fmla="*/ 0 h 86" name="T3"/>
              <a:gd fmla="*/ 0 w 93" name="T4"/>
              <a:gd fmla="*/ 12700 h 86" name="T5"/>
              <a:gd fmla="*/ 38100 w 93" name="T6"/>
              <a:gd fmla="*/ 57150 h 86" name="T7"/>
              <a:gd fmla="*/ 71437 w 93" name="T8"/>
              <a:gd fmla="*/ 57150 h 86" name="T9"/>
              <a:gd fmla="*/ 63500 w 93" name="T10"/>
              <a:gd fmla="*/ 98425 h 86" name="T11"/>
              <a:gd fmla="*/ 147637 w 93" name="T12"/>
              <a:gd fmla="*/ 136525 h 86" name="T13"/>
              <a:gd fmla="*/ 87312 w 93" name="T14"/>
              <a:gd fmla="*/ 12700 h 8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93" name="T24"/>
              <a:gd fmla="*/ 0 h 86" name="T25"/>
              <a:gd fmla="*/ 93 w 93" name="T26"/>
              <a:gd fmla="*/ 86 h 86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6" w="93">
                <a:moveTo>
                  <a:pt x="55" y="8"/>
                </a:moveTo>
                <a:lnTo>
                  <a:pt x="40" y="0"/>
                </a:lnTo>
                <a:lnTo>
                  <a:pt x="0" y="8"/>
                </a:lnTo>
                <a:lnTo>
                  <a:pt x="24" y="36"/>
                </a:lnTo>
                <a:lnTo>
                  <a:pt x="45" y="36"/>
                </a:lnTo>
                <a:lnTo>
                  <a:pt x="40" y="62"/>
                </a:lnTo>
                <a:lnTo>
                  <a:pt x="93" y="86"/>
                </a:lnTo>
                <a:lnTo>
                  <a:pt x="55" y="8"/>
                </a:lnTo>
                <a:close/>
              </a:path>
            </a:pathLst>
          </a:custGeom>
          <a:solidFill>
            <a:srgbClr val="82674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4" name="Freeform 50"/>
          <p:cNvSpPr>
            <a:spLocks noChangeArrowheads="1"/>
          </p:cNvSpPr>
          <p:nvPr/>
        </p:nvSpPr>
        <p:spPr bwMode="auto">
          <a:xfrm>
            <a:off x="2638425" y="3084513"/>
            <a:ext cx="147638" cy="139700"/>
          </a:xfrm>
          <a:custGeom>
            <a:gdLst>
              <a:gd fmla="*/ 52388 w 93" name="T0"/>
              <a:gd fmla="*/ 11113 h 88" name="T1"/>
              <a:gd fmla="*/ 79375 w 93" name="T2"/>
              <a:gd fmla="*/ 0 h 88" name="T3"/>
              <a:gd fmla="*/ 147638 w 93" name="T4"/>
              <a:gd fmla="*/ 7938 h 88" name="T5"/>
              <a:gd fmla="*/ 120650 w 93" name="T6"/>
              <a:gd fmla="*/ 57150 h 88" name="T7"/>
              <a:gd fmla="*/ 79375 w 93" name="T8"/>
              <a:gd fmla="*/ 49213 h 88" name="T9"/>
              <a:gd fmla="*/ 87313 w 93" name="T10"/>
              <a:gd fmla="*/ 98425 h 88" name="T11"/>
              <a:gd fmla="*/ 0 w 93" name="T12"/>
              <a:gd fmla="*/ 139700 h 88" name="T13"/>
              <a:gd fmla="*/ 52388 w 93" name="T14"/>
              <a:gd fmla="*/ 11113 h 8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93" name="T24"/>
              <a:gd fmla="*/ 0 h 88" name="T25"/>
              <a:gd fmla="*/ 93 w 93" name="T26"/>
              <a:gd fmla="*/ 88 h 8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8" w="93">
                <a:moveTo>
                  <a:pt x="33" y="7"/>
                </a:moveTo>
                <a:lnTo>
                  <a:pt x="50" y="0"/>
                </a:lnTo>
                <a:lnTo>
                  <a:pt x="93" y="5"/>
                </a:lnTo>
                <a:lnTo>
                  <a:pt x="76" y="36"/>
                </a:lnTo>
                <a:lnTo>
                  <a:pt x="50" y="31"/>
                </a:lnTo>
                <a:lnTo>
                  <a:pt x="55" y="62"/>
                </a:lnTo>
                <a:lnTo>
                  <a:pt x="0" y="88"/>
                </a:lnTo>
                <a:lnTo>
                  <a:pt x="33" y="7"/>
                </a:lnTo>
                <a:close/>
              </a:path>
            </a:pathLst>
          </a:custGeom>
          <a:solidFill>
            <a:srgbClr val="82674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5" name="Freeform 51"/>
          <p:cNvSpPr>
            <a:spLocks noChangeArrowheads="1"/>
          </p:cNvSpPr>
          <p:nvPr/>
        </p:nvSpPr>
        <p:spPr bwMode="auto">
          <a:xfrm>
            <a:off x="2554288" y="3084513"/>
            <a:ext cx="163512" cy="139700"/>
          </a:xfrm>
          <a:custGeom>
            <a:gdLst>
              <a:gd fmla="*/ 0 w 103" name="T0"/>
              <a:gd fmla="*/ 3175 h 88" name="T1"/>
              <a:gd fmla="*/ 84137 w 103" name="T2"/>
              <a:gd fmla="*/ 139700 h 88" name="T3"/>
              <a:gd fmla="*/ 163512 w 103" name="T4"/>
              <a:gd fmla="*/ 0 h 88" name="T5"/>
              <a:gd fmla="*/ 0 w 103" name="T6"/>
              <a:gd fmla="*/ 3175 h 88" name="T7"/>
              <a:gd fmla="*/ 0 60000 65536" name="T8"/>
              <a:gd fmla="*/ 0 60000 65536" name="T9"/>
              <a:gd fmla="*/ 0 60000 65536" name="T10"/>
              <a:gd fmla="*/ 0 60000 65536" name="T11"/>
              <a:gd fmla="*/ 0 w 103" name="T12"/>
              <a:gd fmla="*/ 0 h 88" name="T13"/>
              <a:gd fmla="*/ 103 w 103" name="T14"/>
              <a:gd fmla="*/ 88 h 8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88" w="103">
                <a:moveTo>
                  <a:pt x="0" y="2"/>
                </a:moveTo>
                <a:lnTo>
                  <a:pt x="53" y="88"/>
                </a:lnTo>
                <a:lnTo>
                  <a:pt x="103" y="0"/>
                </a:lnTo>
                <a:lnTo>
                  <a:pt x="0" y="2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6" name="Freeform 52"/>
          <p:cNvSpPr>
            <a:spLocks noChangeArrowheads="1"/>
          </p:cNvSpPr>
          <p:nvPr/>
        </p:nvSpPr>
        <p:spPr bwMode="auto">
          <a:xfrm>
            <a:off x="2335213" y="2516188"/>
            <a:ext cx="79375" cy="93662"/>
          </a:xfrm>
          <a:custGeom>
            <a:gdLst>
              <a:gd fmla="*/ 79375 w 21" name="T0"/>
              <a:gd fmla="*/ 44958 h 25" name="T1"/>
              <a:gd fmla="*/ 41577 w 21" name="T2"/>
              <a:gd fmla="*/ 93662 h 25" name="T3"/>
              <a:gd fmla="*/ 0 w 21" name="T4"/>
              <a:gd fmla="*/ 48704 h 25" name="T5"/>
              <a:gd fmla="*/ 37798 w 21" name="T6"/>
              <a:gd fmla="*/ 0 h 25" name="T7"/>
              <a:gd fmla="*/ 79375 w 21" name="T8"/>
              <a:gd fmla="*/ 44958 h 2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" name="T15"/>
              <a:gd fmla="*/ 0 h 25" name="T16"/>
              <a:gd fmla="*/ 21 w 21" name="T17"/>
              <a:gd fmla="*/ 25 h 2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5" w="21">
                <a:moveTo>
                  <a:pt x="21" y="12"/>
                </a:moveTo>
                <a:cubicBezTo>
                  <a:pt x="21" y="19"/>
                  <a:pt x="16" y="25"/>
                  <a:pt x="11" y="25"/>
                </a:cubicBezTo>
                <a:cubicBezTo>
                  <a:pt x="5" y="25"/>
                  <a:pt x="0" y="20"/>
                  <a:pt x="0" y="13"/>
                </a:cubicBezTo>
                <a:cubicBezTo>
                  <a:pt x="0" y="6"/>
                  <a:pt x="4" y="0"/>
                  <a:pt x="10" y="0"/>
                </a:cubicBezTo>
                <a:cubicBezTo>
                  <a:pt x="16" y="0"/>
                  <a:pt x="21" y="5"/>
                  <a:pt x="21" y="12"/>
                </a:cubicBezTo>
                <a:close/>
              </a:path>
            </a:pathLst>
          </a:custGeom>
          <a:solidFill>
            <a:srgbClr val="5936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7" name="Freeform 53"/>
          <p:cNvSpPr>
            <a:spLocks noChangeArrowheads="1"/>
          </p:cNvSpPr>
          <p:nvPr/>
        </p:nvSpPr>
        <p:spPr bwMode="auto">
          <a:xfrm>
            <a:off x="2792413" y="2516188"/>
            <a:ext cx="76200" cy="93662"/>
          </a:xfrm>
          <a:custGeom>
            <a:gdLst>
              <a:gd fmla="*/ 76200 w 20" name="T0"/>
              <a:gd fmla="*/ 44958 h 25" name="T1"/>
              <a:gd fmla="*/ 38100 w 20" name="T2"/>
              <a:gd fmla="*/ 93662 h 25" name="T3"/>
              <a:gd fmla="*/ 0 w 20" name="T4"/>
              <a:gd fmla="*/ 48704 h 25" name="T5"/>
              <a:gd fmla="*/ 38100 w 20" name="T6"/>
              <a:gd fmla="*/ 0 h 25" name="T7"/>
              <a:gd fmla="*/ 76200 w 20" name="T8"/>
              <a:gd fmla="*/ 44958 h 2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0" name="T15"/>
              <a:gd fmla="*/ 0 h 25" name="T16"/>
              <a:gd fmla="*/ 20 w 20" name="T17"/>
              <a:gd fmla="*/ 25 h 2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5" w="20">
                <a:moveTo>
                  <a:pt x="20" y="12"/>
                </a:moveTo>
                <a:cubicBezTo>
                  <a:pt x="20" y="19"/>
                  <a:pt x="16" y="25"/>
                  <a:pt x="10" y="25"/>
                </a:cubicBezTo>
                <a:cubicBezTo>
                  <a:pt x="5" y="25"/>
                  <a:pt x="0" y="20"/>
                  <a:pt x="0" y="13"/>
                </a:cubicBezTo>
                <a:cubicBezTo>
                  <a:pt x="0" y="6"/>
                  <a:pt x="4" y="0"/>
                  <a:pt x="10" y="0"/>
                </a:cubicBezTo>
                <a:cubicBezTo>
                  <a:pt x="15" y="0"/>
                  <a:pt x="20" y="5"/>
                  <a:pt x="20" y="12"/>
                </a:cubicBezTo>
                <a:close/>
              </a:path>
            </a:pathLst>
          </a:custGeom>
          <a:solidFill>
            <a:srgbClr val="5936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88" name="Rectangle 54"/>
          <p:cNvSpPr>
            <a:spLocks noChangeArrowheads="1"/>
          </p:cNvSpPr>
          <p:nvPr/>
        </p:nvSpPr>
        <p:spPr bwMode="auto">
          <a:xfrm>
            <a:off x="2633663" y="3224213"/>
            <a:ext cx="7937" cy="684212"/>
          </a:xfrm>
          <a:prstGeom prst="rect">
            <a:avLst/>
          </a:prstGeom>
          <a:solidFill>
            <a:srgbClr val="212C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89" name="Freeform 55"/>
          <p:cNvSpPr>
            <a:spLocks noChangeArrowheads="1"/>
          </p:cNvSpPr>
          <p:nvPr/>
        </p:nvSpPr>
        <p:spPr bwMode="auto">
          <a:xfrm>
            <a:off x="2392363" y="3133725"/>
            <a:ext cx="11112" cy="763588"/>
          </a:xfrm>
          <a:custGeom>
            <a:gdLst>
              <a:gd fmla="*/ 0 w 3" name="T0"/>
              <a:gd fmla="*/ 763588 h 203" name="T1"/>
              <a:gd fmla="*/ 11112 w 3" name="T2"/>
              <a:gd fmla="*/ 763588 h 203" name="T3"/>
              <a:gd fmla="*/ 11112 w 3" name="T4"/>
              <a:gd fmla="*/ 0 h 203" name="T5"/>
              <a:gd fmla="*/ 0 w 3" name="T6"/>
              <a:gd fmla="*/ 3762 h 203" name="T7"/>
              <a:gd fmla="*/ 0 w 3" name="T8"/>
              <a:gd fmla="*/ 763588 h 20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" name="T15"/>
              <a:gd fmla="*/ 0 h 203" name="T16"/>
              <a:gd fmla="*/ 3 w 3" name="T17"/>
              <a:gd fmla="*/ 203 h 20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03" w="3">
                <a:moveTo>
                  <a:pt x="0" y="203"/>
                </a:moveTo>
                <a:cubicBezTo>
                  <a:pt x="3" y="203"/>
                  <a:pt x="3" y="203"/>
                  <a:pt x="3" y="203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1" y="1"/>
                  <a:pt x="0" y="1"/>
                </a:cubicBezTo>
                <a:lnTo>
                  <a:pt x="0" y="203"/>
                </a:lnTo>
                <a:close/>
              </a:path>
            </a:pathLst>
          </a:custGeom>
          <a:solidFill>
            <a:srgbClr val="212C3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0" name="Freeform 56"/>
          <p:cNvSpPr>
            <a:spLocks noChangeArrowheads="1"/>
          </p:cNvSpPr>
          <p:nvPr/>
        </p:nvSpPr>
        <p:spPr bwMode="auto">
          <a:xfrm>
            <a:off x="2906713" y="3136900"/>
            <a:ext cx="7937" cy="760413"/>
          </a:xfrm>
          <a:custGeom>
            <a:gdLst>
              <a:gd fmla="*/ 0 w 2" name="T0"/>
              <a:gd fmla="*/ 760413 h 202" name="T1"/>
              <a:gd fmla="*/ 7937 w 2" name="T2"/>
              <a:gd fmla="*/ 760413 h 202" name="T3"/>
              <a:gd fmla="*/ 7937 w 2" name="T4"/>
              <a:gd fmla="*/ 3764 h 202" name="T5"/>
              <a:gd fmla="*/ 0 w 2" name="T6"/>
              <a:gd fmla="*/ 0 h 202" name="T7"/>
              <a:gd fmla="*/ 0 w 2" name="T8"/>
              <a:gd fmla="*/ 760413 h 20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" name="T15"/>
              <a:gd fmla="*/ 0 h 202" name="T16"/>
              <a:gd fmla="*/ 2 w 2" name="T17"/>
              <a:gd fmla="*/ 202 h 20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01" w="2">
                <a:moveTo>
                  <a:pt x="0" y="202"/>
                </a:moveTo>
                <a:cubicBezTo>
                  <a:pt x="2" y="202"/>
                  <a:pt x="2" y="202"/>
                  <a:pt x="2" y="202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1" y="1"/>
                  <a:pt x="0" y="0"/>
                </a:cubicBezTo>
                <a:lnTo>
                  <a:pt x="0" y="202"/>
                </a:lnTo>
                <a:close/>
              </a:path>
            </a:pathLst>
          </a:custGeom>
          <a:solidFill>
            <a:srgbClr val="212C3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1" name="Freeform 57"/>
          <p:cNvSpPr>
            <a:spLocks noChangeArrowheads="1"/>
          </p:cNvSpPr>
          <p:nvPr/>
        </p:nvSpPr>
        <p:spPr bwMode="auto">
          <a:xfrm>
            <a:off x="2786063" y="3333750"/>
            <a:ext cx="98425" cy="119063"/>
          </a:xfrm>
          <a:custGeom>
            <a:gdLst>
              <a:gd fmla="*/ 0 w 62" name="T0"/>
              <a:gd fmla="*/ 0 h 75" name="T1"/>
              <a:gd fmla="*/ 98425 w 62" name="T2"/>
              <a:gd fmla="*/ 0 h 75" name="T3"/>
              <a:gd fmla="*/ 85725 w 62" name="T4"/>
              <a:gd fmla="*/ 93663 h 75" name="T5"/>
              <a:gd fmla="*/ 49213 w 62" name="T6"/>
              <a:gd fmla="*/ 119063 h 75" name="T7"/>
              <a:gd fmla="*/ 6350 w 62" name="T8"/>
              <a:gd fmla="*/ 96838 h 75" name="T9"/>
              <a:gd fmla="*/ 0 w 62" name="T10"/>
              <a:gd fmla="*/ 0 h 7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2" name="T18"/>
              <a:gd fmla="*/ 0 h 75" name="T19"/>
              <a:gd fmla="*/ 62 w 62" name="T20"/>
              <a:gd fmla="*/ 75 h 7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5" w="62">
                <a:moveTo>
                  <a:pt x="0" y="0"/>
                </a:moveTo>
                <a:lnTo>
                  <a:pt x="62" y="0"/>
                </a:lnTo>
                <a:lnTo>
                  <a:pt x="54" y="59"/>
                </a:lnTo>
                <a:lnTo>
                  <a:pt x="31" y="75"/>
                </a:lnTo>
                <a:lnTo>
                  <a:pt x="4" y="61"/>
                </a:lnTo>
                <a:lnTo>
                  <a:pt x="0" y="0"/>
                </a:lnTo>
                <a:close/>
              </a:path>
            </a:pathLst>
          </a:custGeom>
          <a:solidFill>
            <a:srgbClr val="212C3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2" name="Oval 58"/>
          <p:cNvSpPr>
            <a:spLocks noChangeArrowheads="1"/>
          </p:cNvSpPr>
          <p:nvPr/>
        </p:nvSpPr>
        <p:spPr bwMode="auto">
          <a:xfrm>
            <a:off x="2649538" y="3257550"/>
            <a:ext cx="26987" cy="26988"/>
          </a:xfrm>
          <a:prstGeom prst="ellipse">
            <a:avLst/>
          </a:prstGeom>
          <a:solidFill>
            <a:srgbClr val="212C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93" name="Oval 59"/>
          <p:cNvSpPr>
            <a:spLocks noChangeArrowheads="1"/>
          </p:cNvSpPr>
          <p:nvPr/>
        </p:nvSpPr>
        <p:spPr bwMode="auto">
          <a:xfrm>
            <a:off x="2649538" y="3419475"/>
            <a:ext cx="26987" cy="26988"/>
          </a:xfrm>
          <a:prstGeom prst="ellipse">
            <a:avLst/>
          </a:prstGeom>
          <a:solidFill>
            <a:srgbClr val="212C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94" name="Oval 60"/>
          <p:cNvSpPr>
            <a:spLocks noChangeArrowheads="1"/>
          </p:cNvSpPr>
          <p:nvPr/>
        </p:nvSpPr>
        <p:spPr bwMode="auto">
          <a:xfrm>
            <a:off x="2649538" y="3578225"/>
            <a:ext cx="26987" cy="25400"/>
          </a:xfrm>
          <a:prstGeom prst="ellipse">
            <a:avLst/>
          </a:prstGeom>
          <a:solidFill>
            <a:srgbClr val="212C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95" name="Oval 61"/>
          <p:cNvSpPr>
            <a:spLocks noChangeArrowheads="1"/>
          </p:cNvSpPr>
          <p:nvPr/>
        </p:nvSpPr>
        <p:spPr bwMode="auto">
          <a:xfrm>
            <a:off x="2649538" y="3740150"/>
            <a:ext cx="26987" cy="25400"/>
          </a:xfrm>
          <a:prstGeom prst="ellipse">
            <a:avLst/>
          </a:prstGeom>
          <a:solidFill>
            <a:srgbClr val="212C3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296" name="Freeform 65"/>
          <p:cNvSpPr>
            <a:spLocks noChangeArrowheads="1"/>
          </p:cNvSpPr>
          <p:nvPr/>
        </p:nvSpPr>
        <p:spPr bwMode="auto">
          <a:xfrm>
            <a:off x="4321175" y="3127375"/>
            <a:ext cx="158750" cy="771525"/>
          </a:xfrm>
          <a:custGeom>
            <a:gdLst>
              <a:gd fmla="*/ 22679 w 42" name="T0"/>
              <a:gd fmla="*/ 37635 h 205" name="T1"/>
              <a:gd fmla="*/ 0 w 42" name="T2"/>
              <a:gd fmla="*/ 715072 h 205" name="T3"/>
              <a:gd fmla="*/ 68036 w 42" name="T4"/>
              <a:gd fmla="*/ 767761 h 205" name="T5"/>
              <a:gd fmla="*/ 147411 w 42" name="T6"/>
              <a:gd fmla="*/ 703781 h 205" name="T7"/>
              <a:gd fmla="*/ 158750 w 42" name="T8"/>
              <a:gd fmla="*/ 0 h 205" name="T9"/>
              <a:gd fmla="*/ 22679 w 42" name="T10"/>
              <a:gd fmla="*/ 37635 h 20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2" name="T18"/>
              <a:gd fmla="*/ 0 h 205" name="T19"/>
              <a:gd fmla="*/ 42 w 42" name="T20"/>
              <a:gd fmla="*/ 205 h 20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5" w="42">
                <a:moveTo>
                  <a:pt x="6" y="10"/>
                </a:moveTo>
                <a:cubicBezTo>
                  <a:pt x="0" y="190"/>
                  <a:pt x="0" y="190"/>
                  <a:pt x="0" y="190"/>
                </a:cubicBezTo>
                <a:cubicBezTo>
                  <a:pt x="0" y="190"/>
                  <a:pt x="5" y="204"/>
                  <a:pt x="18" y="204"/>
                </a:cubicBezTo>
                <a:cubicBezTo>
                  <a:pt x="35" y="205"/>
                  <a:pt x="39" y="187"/>
                  <a:pt x="39" y="187"/>
                </a:cubicBezTo>
                <a:cubicBezTo>
                  <a:pt x="42" y="0"/>
                  <a:pt x="42" y="0"/>
                  <a:pt x="42" y="0"/>
                </a:cubicBezTo>
                <a:lnTo>
                  <a:pt x="6" y="1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7" name="Freeform 66"/>
          <p:cNvSpPr>
            <a:spLocks noChangeArrowheads="1"/>
          </p:cNvSpPr>
          <p:nvPr/>
        </p:nvSpPr>
        <p:spPr bwMode="auto">
          <a:xfrm>
            <a:off x="4362450" y="5030788"/>
            <a:ext cx="338138" cy="79375"/>
          </a:xfrm>
          <a:custGeom>
            <a:gdLst>
              <a:gd fmla="*/ 49391 w 89" name="T0"/>
              <a:gd fmla="*/ 3780 h 21" name="T1"/>
              <a:gd fmla="*/ 7599 w 89" name="T2"/>
              <a:gd fmla="*/ 34018 h 21" name="T3"/>
              <a:gd fmla="*/ 22796 w 89" name="T4"/>
              <a:gd fmla="*/ 79375 h 21" name="T5"/>
              <a:gd fmla="*/ 311543 w 89" name="T6"/>
              <a:gd fmla="*/ 60476 h 21" name="T7"/>
              <a:gd fmla="*/ 303944 w 89" name="T8"/>
              <a:gd fmla="*/ 0 h 21" name="T9"/>
              <a:gd fmla="*/ 49391 w 89" name="T10"/>
              <a:gd fmla="*/ 3780 h 2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89" name="T18"/>
              <a:gd fmla="*/ 0 h 21" name="T19"/>
              <a:gd fmla="*/ 89 w 89" name="T20"/>
              <a:gd fmla="*/ 21 h 2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1" w="89">
                <a:moveTo>
                  <a:pt x="13" y="1"/>
                </a:moveTo>
                <a:cubicBezTo>
                  <a:pt x="13" y="1"/>
                  <a:pt x="2" y="7"/>
                  <a:pt x="2" y="9"/>
                </a:cubicBezTo>
                <a:cubicBezTo>
                  <a:pt x="2" y="11"/>
                  <a:pt x="0" y="21"/>
                  <a:pt x="6" y="21"/>
                </a:cubicBezTo>
                <a:cubicBezTo>
                  <a:pt x="13" y="21"/>
                  <a:pt x="74" y="19"/>
                  <a:pt x="82" y="16"/>
                </a:cubicBezTo>
                <a:cubicBezTo>
                  <a:pt x="89" y="13"/>
                  <a:pt x="83" y="1"/>
                  <a:pt x="80" y="0"/>
                </a:cubicBezTo>
                <a:cubicBezTo>
                  <a:pt x="77" y="0"/>
                  <a:pt x="13" y="1"/>
                  <a:pt x="13" y="1"/>
                </a:cubicBezTo>
                <a:close/>
              </a:path>
            </a:pathLst>
          </a:custGeom>
          <a:solidFill>
            <a:srgbClr val="75403D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8" name="Freeform 67"/>
          <p:cNvSpPr>
            <a:spLocks noChangeArrowheads="1"/>
          </p:cNvSpPr>
          <p:nvPr/>
        </p:nvSpPr>
        <p:spPr bwMode="auto">
          <a:xfrm>
            <a:off x="4359275" y="4206875"/>
            <a:ext cx="336550" cy="858838"/>
          </a:xfrm>
          <a:custGeom>
            <a:gdLst>
              <a:gd fmla="*/ 192854 w 89" name="T0"/>
              <a:gd fmla="*/ 0 h 228" name="T1"/>
              <a:gd fmla="*/ 147477 w 89" name="T2"/>
              <a:gd fmla="*/ 666730 h 228" name="T3"/>
              <a:gd fmla="*/ 7563 w 89" name="T4"/>
              <a:gd fmla="*/ 806102 h 228" name="T5"/>
              <a:gd fmla="*/ 75629 w 89" name="T6"/>
              <a:gd fmla="*/ 851304 h 228" name="T7"/>
              <a:gd fmla="*/ 328987 w 89" name="T8"/>
              <a:gd fmla="*/ 806102 h 228" name="T9"/>
              <a:gd fmla="*/ 234451 w 89" name="T10"/>
              <a:gd fmla="*/ 655429 h 228" name="T11"/>
              <a:gd fmla="*/ 276047 w 89" name="T12"/>
              <a:gd fmla="*/ 18834 h 228" name="T13"/>
              <a:gd fmla="*/ 192854 w 89" name="T14"/>
              <a:gd fmla="*/ 0 h 22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89" name="T24"/>
              <a:gd fmla="*/ 0 h 228" name="T25"/>
              <a:gd fmla="*/ 89 w 89" name="T26"/>
              <a:gd fmla="*/ 228 h 22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28" w="89">
                <a:moveTo>
                  <a:pt x="51" y="0"/>
                </a:moveTo>
                <a:cubicBezTo>
                  <a:pt x="51" y="0"/>
                  <a:pt x="43" y="169"/>
                  <a:pt x="39" y="177"/>
                </a:cubicBezTo>
                <a:cubicBezTo>
                  <a:pt x="35" y="186"/>
                  <a:pt x="2" y="207"/>
                  <a:pt x="2" y="214"/>
                </a:cubicBezTo>
                <a:cubicBezTo>
                  <a:pt x="3" y="221"/>
                  <a:pt x="0" y="228"/>
                  <a:pt x="20" y="226"/>
                </a:cubicBezTo>
                <a:cubicBezTo>
                  <a:pt x="40" y="225"/>
                  <a:pt x="89" y="222"/>
                  <a:pt x="87" y="214"/>
                </a:cubicBezTo>
                <a:cubicBezTo>
                  <a:pt x="86" y="206"/>
                  <a:pt x="67" y="185"/>
                  <a:pt x="62" y="174"/>
                </a:cubicBezTo>
                <a:cubicBezTo>
                  <a:pt x="58" y="164"/>
                  <a:pt x="73" y="5"/>
                  <a:pt x="73" y="5"/>
                </a:cubicBezTo>
                <a:lnTo>
                  <a:pt x="51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99" name="Freeform 68"/>
          <p:cNvSpPr>
            <a:spLocks noChangeArrowheads="1"/>
          </p:cNvSpPr>
          <p:nvPr/>
        </p:nvSpPr>
        <p:spPr bwMode="auto">
          <a:xfrm>
            <a:off x="4411663" y="4918075"/>
            <a:ext cx="234950" cy="147638"/>
          </a:xfrm>
          <a:custGeom>
            <a:gdLst>
              <a:gd fmla="*/ 0 w 62" name="T0"/>
              <a:gd fmla="*/ 41641 h 39" name="T1"/>
              <a:gd fmla="*/ 102317 w 62" name="T2"/>
              <a:gd fmla="*/ 136281 h 39" name="T3"/>
              <a:gd fmla="*/ 117475 w 62" name="T4"/>
              <a:gd fmla="*/ 147638 h 39" name="T5"/>
              <a:gd fmla="*/ 125054 w 62" name="T6"/>
              <a:gd fmla="*/ 132496 h 39" name="T7"/>
              <a:gd fmla="*/ 166739 w 62" name="T8"/>
              <a:gd fmla="*/ 52998 h 39" name="T9"/>
              <a:gd fmla="*/ 234950 w 62" name="T10"/>
              <a:gd fmla="*/ 26499 h 39" name="T11"/>
              <a:gd fmla="*/ 216002 w 62" name="T12"/>
              <a:gd fmla="*/ 0 h 39" name="T13"/>
              <a:gd fmla="*/ 117475 w 62" name="T14"/>
              <a:gd fmla="*/ 52998 h 39" name="T15"/>
              <a:gd fmla="*/ 37895 w 62" name="T16"/>
              <a:gd fmla="*/ 11357 h 39" name="T17"/>
              <a:gd fmla="*/ 0 w 62" name="T18"/>
              <a:gd fmla="*/ 41641 h 3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62" name="T30"/>
              <a:gd fmla="*/ 0 h 39" name="T31"/>
              <a:gd fmla="*/ 62 w 62" name="T32"/>
              <a:gd fmla="*/ 39 h 3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39" w="62">
                <a:moveTo>
                  <a:pt x="0" y="11"/>
                </a:moveTo>
                <a:cubicBezTo>
                  <a:pt x="0" y="11"/>
                  <a:pt x="23" y="4"/>
                  <a:pt x="27" y="36"/>
                </a:cubicBezTo>
                <a:cubicBezTo>
                  <a:pt x="31" y="39"/>
                  <a:pt x="31" y="39"/>
                  <a:pt x="31" y="39"/>
                </a:cubicBezTo>
                <a:cubicBezTo>
                  <a:pt x="33" y="35"/>
                  <a:pt x="33" y="35"/>
                  <a:pt x="33" y="35"/>
                </a:cubicBezTo>
                <a:cubicBezTo>
                  <a:pt x="33" y="35"/>
                  <a:pt x="34" y="23"/>
                  <a:pt x="44" y="14"/>
                </a:cubicBezTo>
                <a:cubicBezTo>
                  <a:pt x="54" y="4"/>
                  <a:pt x="62" y="7"/>
                  <a:pt x="62" y="7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38" y="2"/>
                  <a:pt x="31" y="14"/>
                </a:cubicBezTo>
                <a:cubicBezTo>
                  <a:pt x="31" y="14"/>
                  <a:pt x="23" y="2"/>
                  <a:pt x="10" y="3"/>
                </a:cubicBezTo>
                <a:lnTo>
                  <a:pt x="0" y="11"/>
                </a:lnTo>
                <a:close/>
              </a:path>
            </a:pathLst>
          </a:custGeom>
          <a:solidFill>
            <a:srgbClr val="75403D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0" name="Freeform 69"/>
          <p:cNvSpPr>
            <a:spLocks noChangeArrowheads="1"/>
          </p:cNvSpPr>
          <p:nvPr/>
        </p:nvSpPr>
        <p:spPr bwMode="auto">
          <a:xfrm>
            <a:off x="4840288" y="5030788"/>
            <a:ext cx="339725" cy="79375"/>
          </a:xfrm>
          <a:custGeom>
            <a:gdLst>
              <a:gd fmla="*/ 286879 w 90" name="T0"/>
              <a:gd fmla="*/ 3780 h 21" name="T1"/>
              <a:gd fmla="*/ 328401 w 90" name="T2"/>
              <a:gd fmla="*/ 34018 h 21" name="T3"/>
              <a:gd fmla="*/ 313302 w 90" name="T4"/>
              <a:gd fmla="*/ 79375 h 21" name="T5"/>
              <a:gd fmla="*/ 30198 w 90" name="T6"/>
              <a:gd fmla="*/ 60476 h 21" name="T7"/>
              <a:gd fmla="*/ 33973 w 90" name="T8"/>
              <a:gd fmla="*/ 0 h 21" name="T9"/>
              <a:gd fmla="*/ 286879 w 90" name="T10"/>
              <a:gd fmla="*/ 3780 h 2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90" name="T18"/>
              <a:gd fmla="*/ 0 h 21" name="T19"/>
              <a:gd fmla="*/ 90 w 90" name="T20"/>
              <a:gd fmla="*/ 21 h 2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1" w="90">
                <a:moveTo>
                  <a:pt x="76" y="1"/>
                </a:moveTo>
                <a:cubicBezTo>
                  <a:pt x="76" y="1"/>
                  <a:pt x="87" y="7"/>
                  <a:pt x="87" y="9"/>
                </a:cubicBezTo>
                <a:cubicBezTo>
                  <a:pt x="88" y="11"/>
                  <a:pt x="90" y="21"/>
                  <a:pt x="83" y="21"/>
                </a:cubicBezTo>
                <a:cubicBezTo>
                  <a:pt x="77" y="21"/>
                  <a:pt x="15" y="19"/>
                  <a:pt x="8" y="16"/>
                </a:cubicBezTo>
                <a:cubicBezTo>
                  <a:pt x="0" y="13"/>
                  <a:pt x="6" y="1"/>
                  <a:pt x="9" y="0"/>
                </a:cubicBezTo>
                <a:cubicBezTo>
                  <a:pt x="12" y="0"/>
                  <a:pt x="76" y="1"/>
                  <a:pt x="76" y="1"/>
                </a:cubicBezTo>
                <a:close/>
              </a:path>
            </a:pathLst>
          </a:custGeom>
          <a:solidFill>
            <a:srgbClr val="75403D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1" name="Freeform 70"/>
          <p:cNvSpPr>
            <a:spLocks noChangeArrowheads="1"/>
          </p:cNvSpPr>
          <p:nvPr/>
        </p:nvSpPr>
        <p:spPr bwMode="auto">
          <a:xfrm>
            <a:off x="4843463" y="4206875"/>
            <a:ext cx="336550" cy="858838"/>
          </a:xfrm>
          <a:custGeom>
            <a:gdLst>
              <a:gd fmla="*/ 147477 w 89" name="T0"/>
              <a:gd fmla="*/ 0 h 228" name="T1"/>
              <a:gd fmla="*/ 189073 w 89" name="T2"/>
              <a:gd fmla="*/ 666730 h 228" name="T3"/>
              <a:gd fmla="*/ 328987 w 89" name="T4"/>
              <a:gd fmla="*/ 806102 h 228" name="T5"/>
              <a:gd fmla="*/ 260921 w 89" name="T6"/>
              <a:gd fmla="*/ 851304 h 228" name="T7"/>
              <a:gd fmla="*/ 7563 w 89" name="T8"/>
              <a:gd fmla="*/ 806102 h 228" name="T9"/>
              <a:gd fmla="*/ 102099 w 89" name="T10"/>
              <a:gd fmla="*/ 655429 h 228" name="T11"/>
              <a:gd fmla="*/ 60503 w 89" name="T12"/>
              <a:gd fmla="*/ 18834 h 228" name="T13"/>
              <a:gd fmla="*/ 147477 w 89" name="T14"/>
              <a:gd fmla="*/ 0 h 22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89" name="T24"/>
              <a:gd fmla="*/ 0 h 228" name="T25"/>
              <a:gd fmla="*/ 89 w 89" name="T26"/>
              <a:gd fmla="*/ 228 h 22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28" w="89">
                <a:moveTo>
                  <a:pt x="39" y="0"/>
                </a:moveTo>
                <a:cubicBezTo>
                  <a:pt x="39" y="0"/>
                  <a:pt x="46" y="169"/>
                  <a:pt x="50" y="177"/>
                </a:cubicBezTo>
                <a:cubicBezTo>
                  <a:pt x="54" y="186"/>
                  <a:pt x="88" y="207"/>
                  <a:pt x="87" y="214"/>
                </a:cubicBezTo>
                <a:cubicBezTo>
                  <a:pt x="87" y="221"/>
                  <a:pt x="89" y="228"/>
                  <a:pt x="69" y="226"/>
                </a:cubicBezTo>
                <a:cubicBezTo>
                  <a:pt x="50" y="225"/>
                  <a:pt x="0" y="222"/>
                  <a:pt x="2" y="214"/>
                </a:cubicBezTo>
                <a:cubicBezTo>
                  <a:pt x="4" y="206"/>
                  <a:pt x="22" y="185"/>
                  <a:pt x="27" y="174"/>
                </a:cubicBezTo>
                <a:cubicBezTo>
                  <a:pt x="31" y="164"/>
                  <a:pt x="16" y="5"/>
                  <a:pt x="16" y="5"/>
                </a:cubicBezTo>
                <a:lnTo>
                  <a:pt x="39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2" name="Freeform 71"/>
          <p:cNvSpPr>
            <a:spLocks noChangeArrowheads="1"/>
          </p:cNvSpPr>
          <p:nvPr/>
        </p:nvSpPr>
        <p:spPr bwMode="auto">
          <a:xfrm>
            <a:off x="4892675" y="4918075"/>
            <a:ext cx="234950" cy="147638"/>
          </a:xfrm>
          <a:custGeom>
            <a:gdLst>
              <a:gd fmla="*/ 234950 w 62" name="T0"/>
              <a:gd fmla="*/ 41641 h 39" name="T1"/>
              <a:gd fmla="*/ 132633 w 62" name="T2"/>
              <a:gd fmla="*/ 136281 h 39" name="T3"/>
              <a:gd fmla="*/ 121265 w 62" name="T4"/>
              <a:gd fmla="*/ 147638 h 39" name="T5"/>
              <a:gd fmla="*/ 109896 w 62" name="T6"/>
              <a:gd fmla="*/ 132496 h 39" name="T7"/>
              <a:gd fmla="*/ 68211 w 62" name="T8"/>
              <a:gd fmla="*/ 52998 h 39" name="T9"/>
              <a:gd fmla="*/ 0 w 62" name="T10"/>
              <a:gd fmla="*/ 26499 h 39" name="T11"/>
              <a:gd fmla="*/ 18948 w 62" name="T12"/>
              <a:gd fmla="*/ 0 h 39" name="T13"/>
              <a:gd fmla="*/ 117475 w 62" name="T14"/>
              <a:gd fmla="*/ 52998 h 39" name="T15"/>
              <a:gd fmla="*/ 200844 w 62" name="T16"/>
              <a:gd fmla="*/ 11357 h 39" name="T17"/>
              <a:gd fmla="*/ 234950 w 62" name="T18"/>
              <a:gd fmla="*/ 41641 h 3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62" name="T30"/>
              <a:gd fmla="*/ 0 h 39" name="T31"/>
              <a:gd fmla="*/ 62 w 62" name="T32"/>
              <a:gd fmla="*/ 39 h 3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39" w="62">
                <a:moveTo>
                  <a:pt x="62" y="11"/>
                </a:moveTo>
                <a:cubicBezTo>
                  <a:pt x="62" y="11"/>
                  <a:pt x="40" y="4"/>
                  <a:pt x="35" y="36"/>
                </a:cubicBezTo>
                <a:cubicBezTo>
                  <a:pt x="32" y="39"/>
                  <a:pt x="32" y="39"/>
                  <a:pt x="32" y="39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5"/>
                  <a:pt x="29" y="23"/>
                  <a:pt x="18" y="14"/>
                </a:cubicBezTo>
                <a:cubicBezTo>
                  <a:pt x="8" y="4"/>
                  <a:pt x="0" y="7"/>
                  <a:pt x="0" y="7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25" y="2"/>
                  <a:pt x="31" y="14"/>
                </a:cubicBezTo>
                <a:cubicBezTo>
                  <a:pt x="31" y="14"/>
                  <a:pt x="39" y="2"/>
                  <a:pt x="53" y="3"/>
                </a:cubicBezTo>
                <a:lnTo>
                  <a:pt x="62" y="11"/>
                </a:lnTo>
                <a:close/>
              </a:path>
            </a:pathLst>
          </a:custGeom>
          <a:solidFill>
            <a:srgbClr val="75403D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3" name="Freeform 72"/>
          <p:cNvSpPr>
            <a:spLocks noChangeArrowheads="1"/>
          </p:cNvSpPr>
          <p:nvPr/>
        </p:nvSpPr>
        <p:spPr bwMode="auto">
          <a:xfrm>
            <a:off x="4449763" y="3816350"/>
            <a:ext cx="625475" cy="500063"/>
          </a:xfrm>
          <a:custGeom>
            <a:gdLst>
              <a:gd fmla="*/ 76200 w 394" name="T0"/>
              <a:gd fmla="*/ 0 h 315" name="T1"/>
              <a:gd fmla="*/ 0 w 394" name="T2"/>
              <a:gd fmla="*/ 49213 h 315" name="T3"/>
              <a:gd fmla="*/ 0 w 394" name="T4"/>
              <a:gd fmla="*/ 469900 h 315" name="T5"/>
              <a:gd fmla="*/ 261938 w 394" name="T6"/>
              <a:gd fmla="*/ 484188 h 315" name="T7"/>
              <a:gd fmla="*/ 284163 w 394" name="T8"/>
              <a:gd fmla="*/ 263525 h 315" name="T9"/>
              <a:gd fmla="*/ 317500 w 394" name="T10"/>
              <a:gd fmla="*/ 263525 h 315" name="T11"/>
              <a:gd fmla="*/ 385763 w 394" name="T12"/>
              <a:gd fmla="*/ 500063 h 315" name="T13"/>
              <a:gd fmla="*/ 625475 w 394" name="T14"/>
              <a:gd fmla="*/ 442913 h 315" name="T15"/>
              <a:gd fmla="*/ 552450 w 394" name="T16"/>
              <a:gd fmla="*/ 49213 h 315" name="T17"/>
              <a:gd fmla="*/ 484188 w 394" name="T18"/>
              <a:gd fmla="*/ 0 h 315" name="T19"/>
              <a:gd fmla="*/ 76200 w 394" name="T20"/>
              <a:gd fmla="*/ 0 h 315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394" name="T33"/>
              <a:gd fmla="*/ 0 h 315" name="T34"/>
              <a:gd fmla="*/ 394 w 394" name="T35"/>
              <a:gd fmla="*/ 315 h 315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315" w="394">
                <a:moveTo>
                  <a:pt x="48" y="0"/>
                </a:moveTo>
                <a:lnTo>
                  <a:pt x="0" y="31"/>
                </a:lnTo>
                <a:lnTo>
                  <a:pt x="0" y="296"/>
                </a:lnTo>
                <a:lnTo>
                  <a:pt x="165" y="305"/>
                </a:lnTo>
                <a:lnTo>
                  <a:pt x="179" y="166"/>
                </a:lnTo>
                <a:lnTo>
                  <a:pt x="200" y="166"/>
                </a:lnTo>
                <a:lnTo>
                  <a:pt x="243" y="315"/>
                </a:lnTo>
                <a:lnTo>
                  <a:pt x="394" y="279"/>
                </a:lnTo>
                <a:lnTo>
                  <a:pt x="348" y="31"/>
                </a:lnTo>
                <a:lnTo>
                  <a:pt x="305" y="0"/>
                </a:lnTo>
                <a:lnTo>
                  <a:pt x="48" y="0"/>
                </a:lnTo>
                <a:close/>
              </a:path>
            </a:pathLst>
          </a:custGeom>
          <a:solidFill>
            <a:srgbClr val="4B4266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4" name="Freeform 73"/>
          <p:cNvSpPr>
            <a:spLocks noChangeArrowheads="1"/>
          </p:cNvSpPr>
          <p:nvPr/>
        </p:nvSpPr>
        <p:spPr bwMode="auto">
          <a:xfrm>
            <a:off x="4298950" y="2995613"/>
            <a:ext cx="874713" cy="869950"/>
          </a:xfrm>
          <a:custGeom>
            <a:gdLst>
              <a:gd fmla="*/ 208265 w 231" name="T0"/>
              <a:gd fmla="*/ 41426 h 231" name="T1"/>
              <a:gd fmla="*/ 711888 w 231" name="T2"/>
              <a:gd fmla="*/ 60256 h 231" name="T3"/>
              <a:gd fmla="*/ 874713 w 231" name="T4"/>
              <a:gd fmla="*/ 289983 h 231" name="T5"/>
              <a:gd fmla="*/ 742181 w 231" name="T6"/>
              <a:gd fmla="*/ 369070 h 231" name="T7"/>
              <a:gd fmla="*/ 674021 w 231" name="T8"/>
              <a:gd fmla="*/ 282451 h 231" name="T9"/>
              <a:gd fmla="*/ 704314 w 231" name="T10"/>
              <a:gd fmla="*/ 869950 h 231" name="T11"/>
              <a:gd fmla="*/ 151465 w 231" name="T12"/>
              <a:gd fmla="*/ 869950 h 231" name="T13"/>
              <a:gd fmla="*/ 151465 w 231" name="T14"/>
              <a:gd fmla="*/ 425560 h 231" name="T15"/>
              <a:gd fmla="*/ 11360 w 231" name="T16"/>
              <a:gd fmla="*/ 399198 h 231" name="T17"/>
              <a:gd fmla="*/ 53013 w 231" name="T18"/>
              <a:gd fmla="*/ 94150 h 231" name="T19"/>
              <a:gd fmla="*/ 208265 w 231" name="T20"/>
              <a:gd fmla="*/ 41426 h 231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231" name="T33"/>
              <a:gd fmla="*/ 0 h 231" name="T34"/>
              <a:gd fmla="*/ 231 w 231" name="T35"/>
              <a:gd fmla="*/ 231 h 231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231" w="231">
                <a:moveTo>
                  <a:pt x="55" y="11"/>
                </a:moveTo>
                <a:cubicBezTo>
                  <a:pt x="55" y="11"/>
                  <a:pt x="163" y="0"/>
                  <a:pt x="188" y="16"/>
                </a:cubicBezTo>
                <a:cubicBezTo>
                  <a:pt x="213" y="31"/>
                  <a:pt x="231" y="77"/>
                  <a:pt x="231" y="77"/>
                </a:cubicBezTo>
                <a:cubicBezTo>
                  <a:pt x="196" y="98"/>
                  <a:pt x="196" y="98"/>
                  <a:pt x="196" y="98"/>
                </a:cubicBezTo>
                <a:cubicBezTo>
                  <a:pt x="178" y="75"/>
                  <a:pt x="178" y="75"/>
                  <a:pt x="178" y="75"/>
                </a:cubicBezTo>
                <a:cubicBezTo>
                  <a:pt x="186" y="231"/>
                  <a:pt x="186" y="231"/>
                  <a:pt x="186" y="231"/>
                </a:cubicBezTo>
                <a:cubicBezTo>
                  <a:pt x="40" y="231"/>
                  <a:pt x="40" y="231"/>
                  <a:pt x="40" y="231"/>
                </a:cubicBezTo>
                <a:cubicBezTo>
                  <a:pt x="40" y="113"/>
                  <a:pt x="40" y="113"/>
                  <a:pt x="40" y="113"/>
                </a:cubicBezTo>
                <a:cubicBezTo>
                  <a:pt x="3" y="106"/>
                  <a:pt x="3" y="106"/>
                  <a:pt x="3" y="106"/>
                </a:cubicBezTo>
                <a:cubicBezTo>
                  <a:pt x="3" y="106"/>
                  <a:pt x="0" y="38"/>
                  <a:pt x="14" y="25"/>
                </a:cubicBezTo>
                <a:cubicBezTo>
                  <a:pt x="28" y="12"/>
                  <a:pt x="55" y="11"/>
                  <a:pt x="55" y="11"/>
                </a:cubicBez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5" name="Freeform 74"/>
          <p:cNvSpPr>
            <a:spLocks noChangeArrowheads="1"/>
          </p:cNvSpPr>
          <p:nvPr/>
        </p:nvSpPr>
        <p:spPr bwMode="auto">
          <a:xfrm>
            <a:off x="4449763" y="3363913"/>
            <a:ext cx="533400" cy="125412"/>
          </a:xfrm>
          <a:custGeom>
            <a:gdLst>
              <a:gd fmla="*/ 0 w 336" name="T0"/>
              <a:gd fmla="*/ 0 h 79" name="T1"/>
              <a:gd fmla="*/ 0 w 336" name="T2"/>
              <a:gd fmla="*/ 125412 h 79" name="T3"/>
              <a:gd fmla="*/ 533400 w 336" name="T4"/>
              <a:gd fmla="*/ 125412 h 79" name="T5"/>
              <a:gd fmla="*/ 527050 w 336" name="T6"/>
              <a:gd fmla="*/ 0 h 79" name="T7"/>
              <a:gd fmla="*/ 0 w 336" name="T8"/>
              <a:gd fmla="*/ 0 h 7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36" name="T15"/>
              <a:gd fmla="*/ 0 h 79" name="T16"/>
              <a:gd fmla="*/ 336 w 336" name="T17"/>
              <a:gd fmla="*/ 79 h 7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9" w="336">
                <a:moveTo>
                  <a:pt x="0" y="0"/>
                </a:moveTo>
                <a:lnTo>
                  <a:pt x="0" y="79"/>
                </a:lnTo>
                <a:lnTo>
                  <a:pt x="336" y="79"/>
                </a:lnTo>
                <a:lnTo>
                  <a:pt x="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3A3A3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6" name="Freeform 75"/>
          <p:cNvSpPr>
            <a:spLocks noChangeArrowheads="1"/>
          </p:cNvSpPr>
          <p:nvPr/>
        </p:nvSpPr>
        <p:spPr bwMode="auto">
          <a:xfrm>
            <a:off x="4848225" y="3286125"/>
            <a:ext cx="430213" cy="612775"/>
          </a:xfrm>
          <a:custGeom>
            <a:gdLst>
              <a:gd fmla="*/ 192464 w 114" name="T0"/>
              <a:gd fmla="*/ 78946 h 163" name="T1"/>
              <a:gd fmla="*/ 260392 w 114" name="T2"/>
              <a:gd fmla="*/ 255636 h 163" name="T3"/>
              <a:gd fmla="*/ 26417 w 114" name="T4"/>
              <a:gd fmla="*/ 484957 h 163" name="T5"/>
              <a:gd fmla="*/ 52833 w 114" name="T6"/>
              <a:gd fmla="*/ 578941 h 163" name="T7"/>
              <a:gd fmla="*/ 260392 w 114" name="T8"/>
              <a:gd fmla="*/ 477438 h 163" name="T9"/>
              <a:gd fmla="*/ 426439 w 114" name="T10"/>
              <a:gd fmla="*/ 289470 h 163" name="T11"/>
              <a:gd fmla="*/ 324547 w 114" name="T12"/>
              <a:gd fmla="*/ 0 h 163" name="T13"/>
              <a:gd fmla="*/ 192464 w 114" name="T14"/>
              <a:gd fmla="*/ 78946 h 163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14" name="T24"/>
              <a:gd fmla="*/ 0 h 163" name="T25"/>
              <a:gd fmla="*/ 114 w 114" name="T26"/>
              <a:gd fmla="*/ 163 h 163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63" w="114">
                <a:moveTo>
                  <a:pt x="51" y="21"/>
                </a:moveTo>
                <a:cubicBezTo>
                  <a:pt x="51" y="21"/>
                  <a:pt x="73" y="62"/>
                  <a:pt x="69" y="68"/>
                </a:cubicBezTo>
                <a:cubicBezTo>
                  <a:pt x="65" y="74"/>
                  <a:pt x="7" y="129"/>
                  <a:pt x="7" y="129"/>
                </a:cubicBezTo>
                <a:cubicBezTo>
                  <a:pt x="7" y="129"/>
                  <a:pt x="0" y="145"/>
                  <a:pt x="14" y="154"/>
                </a:cubicBezTo>
                <a:cubicBezTo>
                  <a:pt x="28" y="163"/>
                  <a:pt x="48" y="148"/>
                  <a:pt x="69" y="127"/>
                </a:cubicBezTo>
                <a:cubicBezTo>
                  <a:pt x="90" y="106"/>
                  <a:pt x="112" y="89"/>
                  <a:pt x="113" y="77"/>
                </a:cubicBezTo>
                <a:cubicBezTo>
                  <a:pt x="114" y="66"/>
                  <a:pt x="86" y="0"/>
                  <a:pt x="86" y="0"/>
                </a:cubicBezTo>
                <a:lnTo>
                  <a:pt x="51" y="21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7" name="Freeform 76"/>
          <p:cNvSpPr>
            <a:spLocks noChangeArrowheads="1"/>
          </p:cNvSpPr>
          <p:nvPr/>
        </p:nvSpPr>
        <p:spPr bwMode="auto">
          <a:xfrm>
            <a:off x="4643438" y="2890838"/>
            <a:ext cx="161925" cy="187325"/>
          </a:xfrm>
          <a:custGeom>
            <a:gdLst>
              <a:gd fmla="*/ 7531 w 43" name="T0"/>
              <a:gd fmla="*/ 14986 h 50" name="T1"/>
              <a:gd fmla="*/ 7531 w 43" name="T2"/>
              <a:gd fmla="*/ 153607 h 50" name="T3"/>
              <a:gd fmla="*/ 86611 w 43" name="T4"/>
              <a:gd fmla="*/ 187325 h 50" name="T5"/>
              <a:gd fmla="*/ 154394 w 43" name="T6"/>
              <a:gd fmla="*/ 146114 h 50" name="T7"/>
              <a:gd fmla="*/ 150628 w 43" name="T8"/>
              <a:gd fmla="*/ 0 h 50" name="T9"/>
              <a:gd fmla="*/ 7531 w 43" name="T10"/>
              <a:gd fmla="*/ 14986 h 5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3" name="T18"/>
              <a:gd fmla="*/ 0 h 50" name="T19"/>
              <a:gd fmla="*/ 43 w 43" name="T20"/>
              <a:gd fmla="*/ 50 h 5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0" w="43">
                <a:moveTo>
                  <a:pt x="2" y="4"/>
                </a:moveTo>
                <a:cubicBezTo>
                  <a:pt x="2" y="41"/>
                  <a:pt x="2" y="41"/>
                  <a:pt x="2" y="41"/>
                </a:cubicBezTo>
                <a:cubicBezTo>
                  <a:pt x="2" y="41"/>
                  <a:pt x="0" y="49"/>
                  <a:pt x="23" y="50"/>
                </a:cubicBezTo>
                <a:cubicBezTo>
                  <a:pt x="43" y="50"/>
                  <a:pt x="41" y="39"/>
                  <a:pt x="41" y="39"/>
                </a:cubicBezTo>
                <a:cubicBezTo>
                  <a:pt x="40" y="0"/>
                  <a:pt x="40" y="0"/>
                  <a:pt x="40" y="0"/>
                </a:cubicBezTo>
                <a:lnTo>
                  <a:pt x="2" y="4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8" name="Freeform 77"/>
          <p:cNvSpPr>
            <a:spLocks noChangeArrowheads="1"/>
          </p:cNvSpPr>
          <p:nvPr/>
        </p:nvSpPr>
        <p:spPr bwMode="auto">
          <a:xfrm>
            <a:off x="4651375" y="2890838"/>
            <a:ext cx="147638" cy="71437"/>
          </a:xfrm>
          <a:custGeom>
            <a:gdLst>
              <a:gd fmla="*/ 147638 w 39" name="T0"/>
              <a:gd fmla="*/ 48878 h 19" name="T1"/>
              <a:gd fmla="*/ 143852 w 39" name="T2"/>
              <a:gd fmla="*/ 0 h 19" name="T3"/>
              <a:gd fmla="*/ 0 w 39" name="T4"/>
              <a:gd fmla="*/ 15039 h 19" name="T5"/>
              <a:gd fmla="*/ 0 w 39" name="T6"/>
              <a:gd fmla="*/ 56398 h 19" name="T7"/>
              <a:gd fmla="*/ 147638 w 39" name="T8"/>
              <a:gd fmla="*/ 48878 h 1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9" name="T15"/>
              <a:gd fmla="*/ 0 h 19" name="T16"/>
              <a:gd fmla="*/ 39 w 39" name="T17"/>
              <a:gd fmla="*/ 19 h 1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9" w="39">
                <a:moveTo>
                  <a:pt x="39" y="13"/>
                </a:moveTo>
                <a:cubicBezTo>
                  <a:pt x="38" y="0"/>
                  <a:pt x="38" y="0"/>
                  <a:pt x="38" y="0"/>
                </a:cubicBezTo>
                <a:cubicBezTo>
                  <a:pt x="0" y="4"/>
                  <a:pt x="0" y="4"/>
                  <a:pt x="0" y="4"/>
                </a:cubicBezTo>
                <a:cubicBezTo>
                  <a:pt x="0" y="15"/>
                  <a:pt x="0" y="15"/>
                  <a:pt x="0" y="15"/>
                </a:cubicBezTo>
                <a:cubicBezTo>
                  <a:pt x="13" y="19"/>
                  <a:pt x="26" y="16"/>
                  <a:pt x="39" y="13"/>
                </a:cubicBezTo>
                <a:close/>
              </a:path>
            </a:pathLst>
          </a:custGeom>
          <a:solidFill>
            <a:srgbClr val="C98C6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09" name="Freeform 78"/>
          <p:cNvSpPr>
            <a:spLocks noChangeArrowheads="1"/>
          </p:cNvSpPr>
          <p:nvPr/>
        </p:nvSpPr>
        <p:spPr bwMode="auto">
          <a:xfrm>
            <a:off x="3995738" y="1773238"/>
            <a:ext cx="1381125" cy="1106487"/>
          </a:xfrm>
          <a:custGeom>
            <a:gdLst>
              <a:gd fmla="*/ 874082 w 365" name="T0"/>
              <a:gd fmla="*/ 1019925 h 294" name="T1"/>
              <a:gd fmla="*/ 1184362 w 365" name="T2"/>
              <a:gd fmla="*/ 1004871 h 294" name="T3"/>
              <a:gd fmla="*/ 1347070 w 365" name="T4"/>
              <a:gd fmla="*/ 515608 h 294" name="T5"/>
              <a:gd fmla="*/ 1135171 w 365" name="T6"/>
              <a:gd fmla="*/ 334957 h 294" name="T7"/>
              <a:gd fmla="*/ 1055709 w 365" name="T8"/>
              <a:gd fmla="*/ 112907 h 294" name="T9"/>
              <a:gd fmla="*/ 268657 w 365" name="T10"/>
              <a:gd fmla="*/ 206996 h 294" name="T11"/>
              <a:gd fmla="*/ 204331 w 365" name="T12"/>
              <a:gd fmla="*/ 970999 h 294" name="T13"/>
              <a:gd fmla="*/ 582721 w 365" name="T14"/>
              <a:gd fmla="*/ 986053 h 294" name="T15"/>
              <a:gd fmla="*/ 874082 w 365" name="T16"/>
              <a:gd fmla="*/ 1019925 h 29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65" name="T27"/>
              <a:gd fmla="*/ 0 h 294" name="T28"/>
              <a:gd fmla="*/ 365 w 365" name="T29"/>
              <a:gd fmla="*/ 294 h 29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94" w="365">
                <a:moveTo>
                  <a:pt x="231" y="271"/>
                </a:moveTo>
                <a:cubicBezTo>
                  <a:pt x="231" y="271"/>
                  <a:pt x="269" y="294"/>
                  <a:pt x="313" y="267"/>
                </a:cubicBezTo>
                <a:cubicBezTo>
                  <a:pt x="358" y="241"/>
                  <a:pt x="365" y="183"/>
                  <a:pt x="356" y="137"/>
                </a:cubicBezTo>
                <a:cubicBezTo>
                  <a:pt x="347" y="91"/>
                  <a:pt x="318" y="81"/>
                  <a:pt x="300" y="89"/>
                </a:cubicBezTo>
                <a:cubicBezTo>
                  <a:pt x="300" y="89"/>
                  <a:pt x="316" y="48"/>
                  <a:pt x="279" y="30"/>
                </a:cubicBezTo>
                <a:cubicBezTo>
                  <a:pt x="242" y="12"/>
                  <a:pt x="159" y="0"/>
                  <a:pt x="71" y="55"/>
                </a:cubicBezTo>
                <a:cubicBezTo>
                  <a:pt x="0" y="99"/>
                  <a:pt x="17" y="214"/>
                  <a:pt x="54" y="258"/>
                </a:cubicBezTo>
                <a:cubicBezTo>
                  <a:pt x="79" y="287"/>
                  <a:pt x="132" y="293"/>
                  <a:pt x="154" y="262"/>
                </a:cubicBezTo>
                <a:lnTo>
                  <a:pt x="231" y="271"/>
                </a:lnTo>
                <a:close/>
              </a:path>
            </a:pathLst>
          </a:custGeom>
          <a:solidFill>
            <a:srgbClr val="282A2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0" name="Freeform 79"/>
          <p:cNvSpPr>
            <a:spLocks noChangeArrowheads="1"/>
          </p:cNvSpPr>
          <p:nvPr/>
        </p:nvSpPr>
        <p:spPr bwMode="auto">
          <a:xfrm>
            <a:off x="4381500" y="2325688"/>
            <a:ext cx="685800" cy="647700"/>
          </a:xfrm>
          <a:custGeom>
            <a:gdLst>
              <a:gd fmla="*/ 87146 w 181" name="T0"/>
              <a:gd fmla="*/ 0 h 172" name="T1"/>
              <a:gd fmla="*/ 7578 w 181" name="T2"/>
              <a:gd fmla="*/ 274896 h 172" name="T3"/>
              <a:gd fmla="*/ 125035 w 181" name="T4"/>
              <a:gd fmla="*/ 557323 h 172" name="T5"/>
              <a:gd fmla="*/ 583498 w 181" name="T6"/>
              <a:gd fmla="*/ 500838 h 172" name="T7"/>
              <a:gd fmla="*/ 674433 w 181" name="T8"/>
              <a:gd fmla="*/ 305022 h 172" name="T9"/>
              <a:gd fmla="*/ 591076 w 181" name="T10"/>
              <a:gd fmla="*/ 37657 h 172" name="T11"/>
              <a:gd fmla="*/ 564554 w 181" name="T12"/>
              <a:gd fmla="*/ 128034 h 172" name="T13"/>
              <a:gd fmla="*/ 450885 w 181" name="T14"/>
              <a:gd fmla="*/ 131799 h 172" name="T15"/>
              <a:gd fmla="*/ 409207 w 181" name="T16"/>
              <a:gd fmla="*/ 11297 h 172" name="T17"/>
              <a:gd fmla="*/ 397840 w 181" name="T18"/>
              <a:gd fmla="*/ 146862 h 172" name="T19"/>
              <a:gd fmla="*/ 265227 w 181" name="T20"/>
              <a:gd fmla="*/ 143097 h 172" name="T21"/>
              <a:gd fmla="*/ 223548 w 181" name="T22"/>
              <a:gd fmla="*/ 22594 h 172" name="T23"/>
              <a:gd fmla="*/ 197025 w 181" name="T24"/>
              <a:gd fmla="*/ 112971 h 172" name="T25"/>
              <a:gd fmla="*/ 94724 w 181" name="T26"/>
              <a:gd fmla="*/ 112971 h 172" name="T27"/>
              <a:gd fmla="*/ 87146 w 181" name="T28"/>
              <a:gd fmla="*/ 0 h 172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81" name="T45"/>
              <a:gd fmla="*/ 0 h 172" name="T46"/>
              <a:gd fmla="*/ 181 w 181" name="T47"/>
              <a:gd fmla="*/ 172 h 172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72" w="181">
                <a:moveTo>
                  <a:pt x="23" y="0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0" y="124"/>
                  <a:pt x="33" y="148"/>
                </a:cubicBezTo>
                <a:cubicBezTo>
                  <a:pt x="65" y="172"/>
                  <a:pt x="128" y="168"/>
                  <a:pt x="154" y="133"/>
                </a:cubicBezTo>
                <a:cubicBezTo>
                  <a:pt x="181" y="98"/>
                  <a:pt x="178" y="81"/>
                  <a:pt x="178" y="81"/>
                </a:cubicBezTo>
                <a:cubicBezTo>
                  <a:pt x="156" y="10"/>
                  <a:pt x="156" y="10"/>
                  <a:pt x="156" y="10"/>
                </a:cubicBezTo>
                <a:cubicBezTo>
                  <a:pt x="149" y="34"/>
                  <a:pt x="149" y="34"/>
                  <a:pt x="149" y="34"/>
                </a:cubicBezTo>
                <a:cubicBezTo>
                  <a:pt x="119" y="35"/>
                  <a:pt x="119" y="35"/>
                  <a:pt x="119" y="35"/>
                </a:cubicBezTo>
                <a:cubicBezTo>
                  <a:pt x="108" y="3"/>
                  <a:pt x="108" y="3"/>
                  <a:pt x="108" y="3"/>
                </a:cubicBezTo>
                <a:cubicBezTo>
                  <a:pt x="105" y="39"/>
                  <a:pt x="105" y="39"/>
                  <a:pt x="105" y="39"/>
                </a:cubicBezTo>
                <a:cubicBezTo>
                  <a:pt x="70" y="38"/>
                  <a:pt x="70" y="38"/>
                  <a:pt x="70" y="38"/>
                </a:cubicBezTo>
                <a:cubicBezTo>
                  <a:pt x="59" y="6"/>
                  <a:pt x="59" y="6"/>
                  <a:pt x="59" y="6"/>
                </a:cubicBezTo>
                <a:cubicBezTo>
                  <a:pt x="52" y="30"/>
                  <a:pt x="52" y="30"/>
                  <a:pt x="52" y="30"/>
                </a:cubicBezTo>
                <a:cubicBezTo>
                  <a:pt x="25" y="30"/>
                  <a:pt x="25" y="30"/>
                  <a:pt x="25" y="30"/>
                </a:cubicBezTo>
                <a:lnTo>
                  <a:pt x="23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1" name="Freeform 80"/>
          <p:cNvSpPr>
            <a:spLocks noChangeArrowheads="1"/>
          </p:cNvSpPr>
          <p:nvPr/>
        </p:nvSpPr>
        <p:spPr bwMode="auto">
          <a:xfrm>
            <a:off x="5062538" y="2473325"/>
            <a:ext cx="95250" cy="157163"/>
          </a:xfrm>
          <a:custGeom>
            <a:gdLst>
              <a:gd fmla="*/ 0 w 25" name="T0"/>
              <a:gd fmla="*/ 0 h 42" name="T1"/>
              <a:gd fmla="*/ 0 w 25" name="T2"/>
              <a:gd fmla="*/ 157163 h 42" name="T3"/>
              <a:gd fmla="*/ 95250 w 25" name="T4"/>
              <a:gd fmla="*/ 78582 h 42" name="T5"/>
              <a:gd fmla="*/ 0 w 25" name="T6"/>
              <a:gd fmla="*/ 0 h 42" name="T7"/>
              <a:gd fmla="*/ 0 60000 65536" name="T8"/>
              <a:gd fmla="*/ 0 60000 65536" name="T9"/>
              <a:gd fmla="*/ 0 60000 65536" name="T10"/>
              <a:gd fmla="*/ 0 60000 65536" name="T11"/>
              <a:gd fmla="*/ 0 w 25" name="T12"/>
              <a:gd fmla="*/ 0 h 42" name="T13"/>
              <a:gd fmla="*/ 25 w 25" name="T14"/>
              <a:gd fmla="*/ 42 h 42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2" w="25">
                <a:moveTo>
                  <a:pt x="0" y="0"/>
                </a:moveTo>
                <a:cubicBezTo>
                  <a:pt x="0" y="42"/>
                  <a:pt x="0" y="42"/>
                  <a:pt x="0" y="42"/>
                </a:cubicBezTo>
                <a:cubicBezTo>
                  <a:pt x="0" y="42"/>
                  <a:pt x="25" y="42"/>
                  <a:pt x="25" y="21"/>
                </a:cubicBezTo>
                <a:cubicBezTo>
                  <a:pt x="24" y="0"/>
                  <a:pt x="0" y="0"/>
                  <a:pt x="0" y="0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2" name="Freeform 81"/>
          <p:cNvSpPr>
            <a:spLocks noChangeArrowheads="1"/>
          </p:cNvSpPr>
          <p:nvPr/>
        </p:nvSpPr>
        <p:spPr bwMode="auto">
          <a:xfrm>
            <a:off x="4276725" y="2446338"/>
            <a:ext cx="101600" cy="219075"/>
          </a:xfrm>
          <a:custGeom>
            <a:gdLst>
              <a:gd fmla="*/ 101600 w 27" name="T0"/>
              <a:gd fmla="*/ 30217 h 58" name="T1"/>
              <a:gd fmla="*/ 101600 w 27" name="T2"/>
              <a:gd fmla="*/ 188858 h 58" name="T3"/>
              <a:gd fmla="*/ 3763 w 27" name="T4"/>
              <a:gd fmla="*/ 109538 h 58" name="T5"/>
              <a:gd fmla="*/ 101600 w 27" name="T6"/>
              <a:gd fmla="*/ 30217 h 58" name="T7"/>
              <a:gd fmla="*/ 0 60000 65536" name="T8"/>
              <a:gd fmla="*/ 0 60000 65536" name="T9"/>
              <a:gd fmla="*/ 0 60000 65536" name="T10"/>
              <a:gd fmla="*/ 0 60000 65536" name="T11"/>
              <a:gd fmla="*/ 0 w 27" name="T12"/>
              <a:gd fmla="*/ 0 h 58" name="T13"/>
              <a:gd fmla="*/ 27 w 27" name="T14"/>
              <a:gd fmla="*/ 58 h 5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57" w="27">
                <a:moveTo>
                  <a:pt x="27" y="8"/>
                </a:move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" y="58"/>
                  <a:pt x="1" y="29"/>
                </a:cubicBezTo>
                <a:cubicBezTo>
                  <a:pt x="0" y="0"/>
                  <a:pt x="27" y="8"/>
                  <a:pt x="27" y="8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3" name="Freeform 82"/>
          <p:cNvSpPr>
            <a:spLocks noChangeArrowheads="1"/>
          </p:cNvSpPr>
          <p:nvPr/>
        </p:nvSpPr>
        <p:spPr bwMode="auto">
          <a:xfrm>
            <a:off x="4632325" y="2608263"/>
            <a:ext cx="142875" cy="90487"/>
          </a:xfrm>
          <a:custGeom>
            <a:gdLst>
              <a:gd fmla="*/ 131595 w 38" name="T0"/>
              <a:gd fmla="*/ 75406 h 24" name="T1"/>
              <a:gd fmla="*/ 26319 w 38" name="T2"/>
              <a:gd fmla="*/ 82946 h 24" name="T3"/>
              <a:gd fmla="*/ 18799 w 38" name="T4"/>
              <a:gd fmla="*/ 11311 h 24" name="T5"/>
              <a:gd fmla="*/ 131595 w 38" name="T6"/>
              <a:gd fmla="*/ 7541 h 24" name="T7"/>
              <a:gd fmla="*/ 131595 w 38" name="T8"/>
              <a:gd fmla="*/ 75406 h 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8" name="T15"/>
              <a:gd fmla="*/ 0 h 24" name="T16"/>
              <a:gd fmla="*/ 38 w 38" name="T17"/>
              <a:gd fmla="*/ 24 h 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4" w="38">
                <a:moveTo>
                  <a:pt x="35" y="20"/>
                </a:moveTo>
                <a:cubicBezTo>
                  <a:pt x="31" y="23"/>
                  <a:pt x="12" y="24"/>
                  <a:pt x="7" y="22"/>
                </a:cubicBezTo>
                <a:cubicBezTo>
                  <a:pt x="2" y="21"/>
                  <a:pt x="0" y="6"/>
                  <a:pt x="5" y="3"/>
                </a:cubicBezTo>
                <a:cubicBezTo>
                  <a:pt x="10" y="0"/>
                  <a:pt x="32" y="1"/>
                  <a:pt x="35" y="2"/>
                </a:cubicBezTo>
                <a:cubicBezTo>
                  <a:pt x="38" y="2"/>
                  <a:pt x="38" y="16"/>
                  <a:pt x="35" y="20"/>
                </a:cubicBezTo>
                <a:close/>
              </a:path>
            </a:pathLst>
          </a:custGeom>
          <a:solidFill>
            <a:srgbClr val="C98C6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4" name="Oval 83"/>
          <p:cNvSpPr>
            <a:spLocks noChangeArrowheads="1"/>
          </p:cNvSpPr>
          <p:nvPr/>
        </p:nvSpPr>
        <p:spPr bwMode="auto">
          <a:xfrm>
            <a:off x="4449763" y="2509838"/>
            <a:ext cx="87312" cy="87312"/>
          </a:xfrm>
          <a:prstGeom prst="ellipse">
            <a:avLst/>
          </a:prstGeom>
          <a:solidFill>
            <a:srgbClr val="282A2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15" name="Oval 84"/>
          <p:cNvSpPr>
            <a:spLocks noChangeArrowheads="1"/>
          </p:cNvSpPr>
          <p:nvPr/>
        </p:nvSpPr>
        <p:spPr bwMode="auto">
          <a:xfrm>
            <a:off x="4786313" y="2509838"/>
            <a:ext cx="87312" cy="87312"/>
          </a:xfrm>
          <a:prstGeom prst="ellipse">
            <a:avLst/>
          </a:prstGeom>
          <a:solidFill>
            <a:srgbClr val="282A2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16" name="Freeform 85"/>
          <p:cNvSpPr>
            <a:spLocks noChangeArrowheads="1"/>
          </p:cNvSpPr>
          <p:nvPr/>
        </p:nvSpPr>
        <p:spPr bwMode="auto">
          <a:xfrm>
            <a:off x="4559300" y="2619375"/>
            <a:ext cx="401638" cy="290513"/>
          </a:xfrm>
          <a:custGeom>
            <a:gdLst>
              <a:gd fmla="*/ 0 w 106" name="T0"/>
              <a:gd fmla="*/ 203736 h 77" name="T1"/>
              <a:gd fmla="*/ 212186 w 106" name="T2"/>
              <a:gd fmla="*/ 158462 h 77" name="T3"/>
              <a:gd fmla="*/ 341013 w 106" name="T4"/>
              <a:gd fmla="*/ 0 h 77" name="T5"/>
              <a:gd fmla="*/ 356170 w 106" name="T6"/>
              <a:gd fmla="*/ 162235 h 77" name="T7"/>
              <a:gd fmla="*/ 0 w 106" name="T8"/>
              <a:gd fmla="*/ 203736 h 7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6" name="T15"/>
              <a:gd fmla="*/ 0 h 77" name="T16"/>
              <a:gd fmla="*/ 106 w 106" name="T17"/>
              <a:gd fmla="*/ 77 h 7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7" w="105">
                <a:moveTo>
                  <a:pt x="0" y="54"/>
                </a:moveTo>
                <a:cubicBezTo>
                  <a:pt x="0" y="54"/>
                  <a:pt x="40" y="54"/>
                  <a:pt x="56" y="42"/>
                </a:cubicBezTo>
                <a:cubicBezTo>
                  <a:pt x="73" y="30"/>
                  <a:pt x="90" y="0"/>
                  <a:pt x="90" y="0"/>
                </a:cubicBezTo>
                <a:cubicBezTo>
                  <a:pt x="90" y="0"/>
                  <a:pt x="106" y="25"/>
                  <a:pt x="94" y="43"/>
                </a:cubicBezTo>
                <a:cubicBezTo>
                  <a:pt x="81" y="61"/>
                  <a:pt x="30" y="77"/>
                  <a:pt x="0" y="54"/>
                </a:cubicBezTo>
                <a:close/>
              </a:path>
            </a:pathLst>
          </a:custGeom>
          <a:solidFill>
            <a:srgbClr val="6D242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7" name="Freeform 86"/>
          <p:cNvSpPr>
            <a:spLocks noChangeArrowheads="1"/>
          </p:cNvSpPr>
          <p:nvPr/>
        </p:nvSpPr>
        <p:spPr bwMode="auto">
          <a:xfrm>
            <a:off x="4813300" y="2619375"/>
            <a:ext cx="147638" cy="225425"/>
          </a:xfrm>
          <a:custGeom>
            <a:gdLst>
              <a:gd fmla="*/ 87069 w 39" name="T0"/>
              <a:gd fmla="*/ 0 h 60" name="T1"/>
              <a:gd fmla="*/ 22714 w 39" name="T2"/>
              <a:gd fmla="*/ 93927 h 60" name="T3"/>
              <a:gd fmla="*/ 0 w 39" name="T4"/>
              <a:gd fmla="*/ 169069 h 60" name="T5"/>
              <a:gd fmla="*/ 3786 w 39" name="T6"/>
              <a:gd fmla="*/ 225425 h 60" name="T7"/>
              <a:gd fmla="*/ 102211 w 39" name="T8"/>
              <a:gd fmla="*/ 161555 h 60" name="T9"/>
              <a:gd fmla="*/ 87069 w 39" name="T10"/>
              <a:gd fmla="*/ 0 h 6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9" name="T18"/>
              <a:gd fmla="*/ 0 h 60" name="T19"/>
              <a:gd fmla="*/ 39 w 39" name="T20"/>
              <a:gd fmla="*/ 60 h 6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60" w="39">
                <a:moveTo>
                  <a:pt x="23" y="0"/>
                </a:moveTo>
                <a:cubicBezTo>
                  <a:pt x="23" y="0"/>
                  <a:pt x="16" y="13"/>
                  <a:pt x="6" y="25"/>
                </a:cubicBezTo>
                <a:cubicBezTo>
                  <a:pt x="4" y="32"/>
                  <a:pt x="1" y="38"/>
                  <a:pt x="0" y="45"/>
                </a:cubicBezTo>
                <a:cubicBezTo>
                  <a:pt x="0" y="50"/>
                  <a:pt x="0" y="55"/>
                  <a:pt x="1" y="60"/>
                </a:cubicBezTo>
                <a:cubicBezTo>
                  <a:pt x="13" y="56"/>
                  <a:pt x="22" y="50"/>
                  <a:pt x="27" y="43"/>
                </a:cubicBezTo>
                <a:cubicBezTo>
                  <a:pt x="39" y="25"/>
                  <a:pt x="23" y="0"/>
                  <a:pt x="23" y="0"/>
                </a:cubicBezTo>
                <a:close/>
              </a:path>
            </a:pathLst>
          </a:custGeom>
          <a:solidFill>
            <a:srgbClr val="A345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8" name="Freeform 87"/>
          <p:cNvSpPr>
            <a:spLocks noChangeArrowheads="1"/>
          </p:cNvSpPr>
          <p:nvPr/>
        </p:nvSpPr>
        <p:spPr bwMode="auto">
          <a:xfrm>
            <a:off x="4662488" y="4052888"/>
            <a:ext cx="173037" cy="26987"/>
          </a:xfrm>
          <a:custGeom>
            <a:gdLst>
              <a:gd fmla="*/ 105327 w 46" name="T0"/>
              <a:gd fmla="*/ 26987 h 7" name="T1"/>
              <a:gd fmla="*/ 90280 w 46" name="T2"/>
              <a:gd fmla="*/ 26987 h 7" name="T3"/>
              <a:gd fmla="*/ 71472 w 46" name="T4"/>
              <a:gd fmla="*/ 26987 h 7" name="T5"/>
              <a:gd fmla="*/ 3762 w 46" name="T6"/>
              <a:gd fmla="*/ 19276 h 7" name="T7"/>
              <a:gd fmla="*/ 0 w 46" name="T8"/>
              <a:gd fmla="*/ 7711 h 7" name="T9"/>
              <a:gd fmla="*/ 7523 w 46" name="T10"/>
              <a:gd fmla="*/ 3855 h 7" name="T11"/>
              <a:gd fmla="*/ 71472 w 46" name="T12"/>
              <a:gd fmla="*/ 11566 h 7" name="T13"/>
              <a:gd fmla="*/ 90280 w 46" name="T14"/>
              <a:gd fmla="*/ 11566 h 7" name="T15"/>
              <a:gd fmla="*/ 161752 w 46" name="T16"/>
              <a:gd fmla="*/ 3855 h 7" name="T17"/>
              <a:gd fmla="*/ 169275 w 46" name="T18"/>
              <a:gd fmla="*/ 7711 h 7" name="T19"/>
              <a:gd fmla="*/ 169275 w 46" name="T20"/>
              <a:gd fmla="*/ 15421 h 7" name="T21"/>
              <a:gd fmla="*/ 105327 w 46" name="T22"/>
              <a:gd fmla="*/ 26987 h 7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46" name="T36"/>
              <a:gd fmla="*/ 0 h 7" name="T37"/>
              <a:gd fmla="*/ 46 w 46" name="T38"/>
              <a:gd fmla="*/ 7 h 7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7" w="46">
                <a:moveTo>
                  <a:pt x="28" y="7"/>
                </a:moveTo>
                <a:cubicBezTo>
                  <a:pt x="26" y="7"/>
                  <a:pt x="25" y="7"/>
                  <a:pt x="24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9" y="7"/>
                  <a:pt x="2" y="5"/>
                  <a:pt x="1" y="5"/>
                </a:cubicBezTo>
                <a:cubicBezTo>
                  <a:pt x="0" y="4"/>
                  <a:pt x="0" y="3"/>
                  <a:pt x="0" y="2"/>
                </a:cubicBezTo>
                <a:cubicBezTo>
                  <a:pt x="0" y="1"/>
                  <a:pt x="1" y="0"/>
                  <a:pt x="2" y="1"/>
                </a:cubicBezTo>
                <a:cubicBezTo>
                  <a:pt x="3" y="1"/>
                  <a:pt x="10" y="3"/>
                  <a:pt x="19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32" y="3"/>
                  <a:pt x="39" y="3"/>
                  <a:pt x="43" y="1"/>
                </a:cubicBezTo>
                <a:cubicBezTo>
                  <a:pt x="44" y="0"/>
                  <a:pt x="45" y="1"/>
                  <a:pt x="45" y="2"/>
                </a:cubicBezTo>
                <a:cubicBezTo>
                  <a:pt x="46" y="3"/>
                  <a:pt x="46" y="4"/>
                  <a:pt x="45" y="4"/>
                </a:cubicBezTo>
                <a:cubicBezTo>
                  <a:pt x="40" y="6"/>
                  <a:pt x="34" y="7"/>
                  <a:pt x="28" y="7"/>
                </a:cubicBezTo>
                <a:close/>
              </a:path>
            </a:pathLst>
          </a:custGeom>
          <a:solidFill>
            <a:srgbClr val="403D5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19" name="Freeform 91"/>
          <p:cNvSpPr>
            <a:spLocks noChangeArrowheads="1"/>
          </p:cNvSpPr>
          <p:nvPr/>
        </p:nvSpPr>
        <p:spPr bwMode="auto">
          <a:xfrm>
            <a:off x="6583363" y="3752850"/>
            <a:ext cx="163512" cy="180975"/>
          </a:xfrm>
          <a:custGeom>
            <a:gdLst>
              <a:gd fmla="*/ 163512 w 43" name="T0"/>
              <a:gd fmla="*/ 0 h 48" name="T1"/>
              <a:gd fmla="*/ 163512 w 43" name="T2"/>
              <a:gd fmla="*/ 22622 h 48" name="T3"/>
              <a:gd fmla="*/ 155907 w 43" name="T4"/>
              <a:gd fmla="*/ 113109 h 48" name="T5"/>
              <a:gd fmla="*/ 83657 w 43" name="T6"/>
              <a:gd fmla="*/ 177205 h 48" name="T7"/>
              <a:gd fmla="*/ 0 w 43" name="T8"/>
              <a:gd fmla="*/ 105569 h 48" name="T9"/>
              <a:gd fmla="*/ 0 w 43" name="T10"/>
              <a:gd fmla="*/ 7541 h 48" name="T11"/>
              <a:gd fmla="*/ 163512 w 43" name="T12"/>
              <a:gd fmla="*/ 0 h 4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" name="T21"/>
              <a:gd fmla="*/ 0 h 48" name="T22"/>
              <a:gd fmla="*/ 43 w 43" name="T23"/>
              <a:gd fmla="*/ 48 h 4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48" w="43">
                <a:moveTo>
                  <a:pt x="43" y="0"/>
                </a:moveTo>
                <a:cubicBezTo>
                  <a:pt x="43" y="6"/>
                  <a:pt x="43" y="6"/>
                  <a:pt x="43" y="6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39" y="47"/>
                  <a:pt x="22" y="47"/>
                </a:cubicBezTo>
                <a:cubicBezTo>
                  <a:pt x="1" y="48"/>
                  <a:pt x="0" y="28"/>
                  <a:pt x="0" y="28"/>
                </a:cubicBezTo>
                <a:cubicBezTo>
                  <a:pt x="0" y="2"/>
                  <a:pt x="0" y="2"/>
                  <a:pt x="0" y="2"/>
                </a:cubicBezTo>
                <a:lnTo>
                  <a:pt x="43" y="0"/>
                </a:lnTo>
                <a:close/>
              </a:path>
            </a:pathLst>
          </a:custGeom>
          <a:solidFill>
            <a:srgbClr val="FBCA9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0" name="Freeform 92"/>
          <p:cNvSpPr>
            <a:spLocks noChangeArrowheads="1"/>
          </p:cNvSpPr>
          <p:nvPr/>
        </p:nvSpPr>
        <p:spPr bwMode="auto">
          <a:xfrm>
            <a:off x="7123113" y="3752850"/>
            <a:ext cx="163512" cy="180975"/>
          </a:xfrm>
          <a:custGeom>
            <a:gdLst>
              <a:gd fmla="*/ 0 w 43" name="T0"/>
              <a:gd fmla="*/ 0 h 48" name="T1"/>
              <a:gd fmla="*/ 0 w 43" name="T2"/>
              <a:gd fmla="*/ 22622 h 48" name="T3"/>
              <a:gd fmla="*/ 7605 w 43" name="T4"/>
              <a:gd fmla="*/ 113109 h 48" name="T5"/>
              <a:gd fmla="*/ 79855 w 43" name="T6"/>
              <a:gd fmla="*/ 177205 h 48" name="T7"/>
              <a:gd fmla="*/ 163512 w 43" name="T8"/>
              <a:gd fmla="*/ 105569 h 48" name="T9"/>
              <a:gd fmla="*/ 163512 w 43" name="T10"/>
              <a:gd fmla="*/ 7541 h 48" name="T11"/>
              <a:gd fmla="*/ 0 w 43" name="T12"/>
              <a:gd fmla="*/ 0 h 4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43" name="T21"/>
              <a:gd fmla="*/ 0 h 48" name="T22"/>
              <a:gd fmla="*/ 43 w 43" name="T23"/>
              <a:gd fmla="*/ 48 h 4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48" w="43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2" y="30"/>
                  <a:pt x="2" y="30"/>
                  <a:pt x="2" y="30"/>
                </a:cubicBezTo>
                <a:cubicBezTo>
                  <a:pt x="2" y="30"/>
                  <a:pt x="5" y="47"/>
                  <a:pt x="21" y="47"/>
                </a:cubicBezTo>
                <a:cubicBezTo>
                  <a:pt x="42" y="48"/>
                  <a:pt x="43" y="28"/>
                  <a:pt x="43" y="28"/>
                </a:cubicBezTo>
                <a:cubicBezTo>
                  <a:pt x="43" y="2"/>
                  <a:pt x="43" y="2"/>
                  <a:pt x="43" y="2"/>
                </a:cubicBezTo>
                <a:lnTo>
                  <a:pt x="0" y="0"/>
                </a:lnTo>
                <a:close/>
              </a:path>
            </a:pathLst>
          </a:custGeom>
          <a:solidFill>
            <a:srgbClr val="FBCA9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1" name="Freeform 93"/>
          <p:cNvSpPr>
            <a:spLocks noChangeArrowheads="1"/>
          </p:cNvSpPr>
          <p:nvPr/>
        </p:nvSpPr>
        <p:spPr bwMode="auto">
          <a:xfrm>
            <a:off x="6678613" y="3876675"/>
            <a:ext cx="603250" cy="1185863"/>
          </a:xfrm>
          <a:custGeom>
            <a:gdLst>
              <a:gd fmla="*/ 98425 w 380" name="T0"/>
              <a:gd fmla="*/ 0 h 747" name="T1"/>
              <a:gd fmla="*/ 0 w 380" name="T2"/>
              <a:gd fmla="*/ 52388 h 747" name="T3"/>
              <a:gd fmla="*/ 0 w 380" name="T4"/>
              <a:gd fmla="*/ 1185863 h 747" name="T5"/>
              <a:gd fmla="*/ 212725 w 380" name="T6"/>
              <a:gd fmla="*/ 1185863 h 747" name="T7"/>
              <a:gd fmla="*/ 250825 w 380" name="T8"/>
              <a:gd fmla="*/ 263525 h 747" name="T9"/>
              <a:gd fmla="*/ 307975 w 380" name="T10"/>
              <a:gd fmla="*/ 260350 h 747" name="T11"/>
              <a:gd fmla="*/ 390525 w 380" name="T12"/>
              <a:gd fmla="*/ 1185863 h 747" name="T13"/>
              <a:gd fmla="*/ 603250 w 380" name="T14"/>
              <a:gd fmla="*/ 1185863 h 747" name="T15"/>
              <a:gd fmla="*/ 550863 w 380" name="T16"/>
              <a:gd fmla="*/ 52388 h 747" name="T17"/>
              <a:gd fmla="*/ 504825 w 380" name="T18"/>
              <a:gd fmla="*/ 22225 h 747" name="T19"/>
              <a:gd fmla="*/ 98425 w 380" name="T20"/>
              <a:gd fmla="*/ 0 h 747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380" name="T33"/>
              <a:gd fmla="*/ 0 h 747" name="T34"/>
              <a:gd fmla="*/ 380 w 380" name="T35"/>
              <a:gd fmla="*/ 747 h 747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747" w="380">
                <a:moveTo>
                  <a:pt x="62" y="0"/>
                </a:moveTo>
                <a:lnTo>
                  <a:pt x="0" y="33"/>
                </a:lnTo>
                <a:lnTo>
                  <a:pt x="0" y="747"/>
                </a:lnTo>
                <a:lnTo>
                  <a:pt x="134" y="747"/>
                </a:lnTo>
                <a:lnTo>
                  <a:pt x="158" y="166"/>
                </a:lnTo>
                <a:lnTo>
                  <a:pt x="194" y="164"/>
                </a:lnTo>
                <a:lnTo>
                  <a:pt x="246" y="747"/>
                </a:lnTo>
                <a:lnTo>
                  <a:pt x="380" y="747"/>
                </a:lnTo>
                <a:lnTo>
                  <a:pt x="347" y="33"/>
                </a:lnTo>
                <a:lnTo>
                  <a:pt x="318" y="14"/>
                </a:lnTo>
                <a:lnTo>
                  <a:pt x="62" y="0"/>
                </a:lnTo>
                <a:close/>
              </a:path>
            </a:pathLst>
          </a:custGeom>
          <a:solidFill>
            <a:srgbClr val="25262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2" name="Freeform 94"/>
          <p:cNvSpPr>
            <a:spLocks noChangeArrowheads="1"/>
          </p:cNvSpPr>
          <p:nvPr/>
        </p:nvSpPr>
        <p:spPr bwMode="auto">
          <a:xfrm>
            <a:off x="6553200" y="3082925"/>
            <a:ext cx="158750" cy="700088"/>
          </a:xfrm>
          <a:custGeom>
            <a:gdLst>
              <a:gd fmla="*/ 158750 w 42" name="T0"/>
              <a:gd fmla="*/ 45167 h 186" name="T1"/>
              <a:gd fmla="*/ 113393 w 42" name="T2"/>
              <a:gd fmla="*/ 0 h 186" name="T3"/>
              <a:gd fmla="*/ 34018 w 42" name="T4"/>
              <a:gd fmla="*/ 56459 h 186" name="T5"/>
              <a:gd fmla="*/ 0 w 42" name="T6"/>
              <a:gd fmla="*/ 700088 h 186" name="T7"/>
              <a:gd fmla="*/ 147411 w 42" name="T8"/>
              <a:gd fmla="*/ 688796 h 186" name="T9"/>
              <a:gd fmla="*/ 158750 w 42" name="T10"/>
              <a:gd fmla="*/ 45167 h 18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2" name="T18"/>
              <a:gd fmla="*/ 0 h 186" name="T19"/>
              <a:gd fmla="*/ 42 w 42" name="T20"/>
              <a:gd fmla="*/ 186 h 186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86" w="42">
                <a:moveTo>
                  <a:pt x="42" y="12"/>
                </a:move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15" y="2"/>
                  <a:pt x="9" y="15"/>
                </a:cubicBezTo>
                <a:cubicBezTo>
                  <a:pt x="3" y="28"/>
                  <a:pt x="0" y="186"/>
                  <a:pt x="0" y="186"/>
                </a:cubicBezTo>
                <a:cubicBezTo>
                  <a:pt x="39" y="183"/>
                  <a:pt x="39" y="183"/>
                  <a:pt x="39" y="183"/>
                </a:cubicBezTo>
                <a:lnTo>
                  <a:pt x="42" y="12"/>
                </a:lnTo>
                <a:close/>
              </a:path>
            </a:pathLst>
          </a:custGeom>
          <a:solidFill>
            <a:srgbClr val="4C39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3" name="Freeform 95"/>
          <p:cNvSpPr>
            <a:spLocks noChangeArrowheads="1"/>
          </p:cNvSpPr>
          <p:nvPr/>
        </p:nvSpPr>
        <p:spPr bwMode="auto">
          <a:xfrm>
            <a:off x="6564313" y="3324225"/>
            <a:ext cx="144462" cy="36513"/>
          </a:xfrm>
          <a:custGeom>
            <a:gdLst>
              <a:gd fmla="*/ 144462 w 38" name="T0"/>
              <a:gd fmla="*/ 36513 h 10" name="T1"/>
              <a:gd fmla="*/ 144462 w 38" name="T2"/>
              <a:gd fmla="*/ 0 h 10" name="T3"/>
              <a:gd fmla="*/ 3802 w 38" name="T4"/>
              <a:gd fmla="*/ 0 h 10" name="T5"/>
              <a:gd fmla="*/ 0 w 38" name="T6"/>
              <a:gd fmla="*/ 36513 h 10" name="T7"/>
              <a:gd fmla="*/ 144462 w 38" name="T8"/>
              <a:gd fmla="*/ 36513 h 1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8" name="T15"/>
              <a:gd fmla="*/ 0 h 10" name="T16"/>
              <a:gd fmla="*/ 38 w 38" name="T17"/>
              <a:gd fmla="*/ 10 h 1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" w="38">
                <a:moveTo>
                  <a:pt x="38" y="10"/>
                </a:moveTo>
                <a:cubicBezTo>
                  <a:pt x="38" y="0"/>
                  <a:pt x="38" y="0"/>
                  <a:pt x="38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3"/>
                  <a:pt x="1" y="7"/>
                  <a:pt x="0" y="10"/>
                </a:cubicBezTo>
                <a:lnTo>
                  <a:pt x="38" y="10"/>
                </a:ln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4" name="Freeform 96"/>
          <p:cNvSpPr>
            <a:spLocks noChangeArrowheads="1"/>
          </p:cNvSpPr>
          <p:nvPr/>
        </p:nvSpPr>
        <p:spPr bwMode="auto">
          <a:xfrm>
            <a:off x="6564313" y="3376613"/>
            <a:ext cx="144462" cy="38100"/>
          </a:xfrm>
          <a:custGeom>
            <a:gdLst>
              <a:gd fmla="*/ 144462 w 38" name="T0"/>
              <a:gd fmla="*/ 38100 h 10" name="T1"/>
              <a:gd fmla="*/ 144462 w 38" name="T2"/>
              <a:gd fmla="*/ 0 h 10" name="T3"/>
              <a:gd fmla="*/ 0 w 38" name="T4"/>
              <a:gd fmla="*/ 0 h 10" name="T5"/>
              <a:gd fmla="*/ 0 w 38" name="T6"/>
              <a:gd fmla="*/ 38100 h 10" name="T7"/>
              <a:gd fmla="*/ 144462 w 38" name="T8"/>
              <a:gd fmla="*/ 38100 h 1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8" name="T15"/>
              <a:gd fmla="*/ 0 h 10" name="T16"/>
              <a:gd fmla="*/ 38 w 38" name="T17"/>
              <a:gd fmla="*/ 10 h 1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" w="38">
                <a:moveTo>
                  <a:pt x="38" y="10"/>
                </a:moveTo>
                <a:cubicBezTo>
                  <a:pt x="38" y="0"/>
                  <a:pt x="38" y="0"/>
                  <a:pt x="3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"/>
                  <a:pt x="0" y="7"/>
                  <a:pt x="0" y="10"/>
                </a:cubicBezTo>
                <a:lnTo>
                  <a:pt x="38" y="10"/>
                </a:ln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5" name="Freeform 97"/>
          <p:cNvSpPr>
            <a:spLocks noChangeArrowheads="1"/>
          </p:cNvSpPr>
          <p:nvPr/>
        </p:nvSpPr>
        <p:spPr bwMode="auto">
          <a:xfrm>
            <a:off x="6656388" y="3116263"/>
            <a:ext cx="55562" cy="658812"/>
          </a:xfrm>
          <a:custGeom>
            <a:gdLst>
              <a:gd fmla="*/ 11112 w 15" name="T0"/>
              <a:gd fmla="*/ 158115 h 175" name="T1"/>
              <a:gd fmla="*/ 0 w 15" name="T2"/>
              <a:gd fmla="*/ 658812 h 175" name="T3"/>
              <a:gd fmla="*/ 44450 w 15" name="T4"/>
              <a:gd fmla="*/ 655047 h 175" name="T5"/>
              <a:gd fmla="*/ 55562 w 15" name="T6"/>
              <a:gd fmla="*/ 11294 h 175" name="T7"/>
              <a:gd fmla="*/ 40745 w 15" name="T8"/>
              <a:gd fmla="*/ 0 h 175" name="T9"/>
              <a:gd fmla="*/ 11112 w 15" name="T10"/>
              <a:gd fmla="*/ 158115 h 17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5" name="T18"/>
              <a:gd fmla="*/ 0 h 175" name="T19"/>
              <a:gd fmla="*/ 15 w 15" name="T20"/>
              <a:gd fmla="*/ 175 h 17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75" w="15">
                <a:moveTo>
                  <a:pt x="3" y="42"/>
                </a:moveTo>
                <a:cubicBezTo>
                  <a:pt x="2" y="58"/>
                  <a:pt x="0" y="148"/>
                  <a:pt x="0" y="175"/>
                </a:cubicBezTo>
                <a:cubicBezTo>
                  <a:pt x="12" y="174"/>
                  <a:pt x="12" y="174"/>
                  <a:pt x="12" y="174"/>
                </a:cubicBezTo>
                <a:cubicBezTo>
                  <a:pt x="15" y="3"/>
                  <a:pt x="15" y="3"/>
                  <a:pt x="15" y="3"/>
                </a:cubicBezTo>
                <a:cubicBezTo>
                  <a:pt x="11" y="0"/>
                  <a:pt x="11" y="0"/>
                  <a:pt x="11" y="0"/>
                </a:cubicBezTo>
                <a:cubicBezTo>
                  <a:pt x="6" y="11"/>
                  <a:pt x="4" y="28"/>
                  <a:pt x="3" y="42"/>
                </a:cubicBezTo>
                <a:close/>
              </a:path>
            </a:pathLst>
          </a:custGeom>
          <a:solidFill>
            <a:srgbClr val="4433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6" name="Freeform 98"/>
          <p:cNvSpPr>
            <a:spLocks noChangeArrowheads="1"/>
          </p:cNvSpPr>
          <p:nvPr/>
        </p:nvSpPr>
        <p:spPr bwMode="auto">
          <a:xfrm>
            <a:off x="7150100" y="3071813"/>
            <a:ext cx="163513" cy="695325"/>
          </a:xfrm>
          <a:custGeom>
            <a:gdLst>
              <a:gd fmla="*/ 0 w 43" name="T0"/>
              <a:gd fmla="*/ 45102 h 185" name="T1"/>
              <a:gd fmla="*/ 49434 w 43" name="T2"/>
              <a:gd fmla="*/ 0 h 185" name="T3"/>
              <a:gd fmla="*/ 125487 w 43" name="T4"/>
              <a:gd fmla="*/ 52619 h 185" name="T5"/>
              <a:gd fmla="*/ 163513 w 43" name="T6"/>
              <a:gd fmla="*/ 695325 h 185" name="T7"/>
              <a:gd fmla="*/ 15211 w 43" name="T8"/>
              <a:gd fmla="*/ 684049 h 185" name="T9"/>
              <a:gd fmla="*/ 0 w 43" name="T10"/>
              <a:gd fmla="*/ 45102 h 18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3" name="T18"/>
              <a:gd fmla="*/ 0 h 185" name="T19"/>
              <a:gd fmla="*/ 43 w 43" name="T20"/>
              <a:gd fmla="*/ 185 h 18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85" w="43">
                <a:moveTo>
                  <a:pt x="0" y="12"/>
                </a:moveTo>
                <a:cubicBezTo>
                  <a:pt x="13" y="0"/>
                  <a:pt x="13" y="0"/>
                  <a:pt x="13" y="0"/>
                </a:cubicBezTo>
                <a:cubicBezTo>
                  <a:pt x="13" y="0"/>
                  <a:pt x="27" y="2"/>
                  <a:pt x="33" y="14"/>
                </a:cubicBezTo>
                <a:cubicBezTo>
                  <a:pt x="39" y="27"/>
                  <a:pt x="43" y="185"/>
                  <a:pt x="43" y="185"/>
                </a:cubicBezTo>
                <a:cubicBezTo>
                  <a:pt x="4" y="182"/>
                  <a:pt x="4" y="182"/>
                  <a:pt x="4" y="182"/>
                </a:cubicBezTo>
                <a:lnTo>
                  <a:pt x="0" y="12"/>
                </a:lnTo>
                <a:close/>
              </a:path>
            </a:pathLst>
          </a:custGeom>
          <a:solidFill>
            <a:srgbClr val="4C39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7" name="Freeform 99"/>
          <p:cNvSpPr>
            <a:spLocks noChangeArrowheads="1"/>
          </p:cNvSpPr>
          <p:nvPr/>
        </p:nvSpPr>
        <p:spPr bwMode="auto">
          <a:xfrm>
            <a:off x="7175500" y="3116263"/>
            <a:ext cx="57150" cy="647700"/>
          </a:xfrm>
          <a:custGeom>
            <a:gdLst>
              <a:gd fmla="*/ 45720 w 15" name="T0"/>
              <a:gd fmla="*/ 225942 h 172" name="T1"/>
              <a:gd fmla="*/ 57150 w 15" name="T2"/>
              <a:gd fmla="*/ 647700 h 172" name="T3"/>
              <a:gd fmla="*/ 15240 w 15" name="T4"/>
              <a:gd fmla="*/ 643934 h 172" name="T5"/>
              <a:gd fmla="*/ 0 w 15" name="T6"/>
              <a:gd fmla="*/ 0 h 172" name="T7"/>
              <a:gd fmla="*/ 45720 w 15" name="T8"/>
              <a:gd fmla="*/ 225942 h 17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5" name="T15"/>
              <a:gd fmla="*/ 0 h 172" name="T16"/>
              <a:gd fmla="*/ 15 w 15" name="T17"/>
              <a:gd fmla="*/ 172 h 17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72" w="15">
                <a:moveTo>
                  <a:pt x="12" y="60"/>
                </a:moveTo>
                <a:cubicBezTo>
                  <a:pt x="12" y="76"/>
                  <a:pt x="15" y="144"/>
                  <a:pt x="15" y="172"/>
                </a:cubicBezTo>
                <a:cubicBezTo>
                  <a:pt x="4" y="171"/>
                  <a:pt x="4" y="171"/>
                  <a:pt x="4" y="171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1" y="47"/>
                  <a:pt x="12" y="60"/>
                </a:cubicBezTo>
                <a:close/>
              </a:path>
            </a:pathLst>
          </a:custGeom>
          <a:solidFill>
            <a:srgbClr val="4433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8" name="Freeform 100"/>
          <p:cNvSpPr>
            <a:spLocks noChangeArrowheads="1"/>
          </p:cNvSpPr>
          <p:nvPr/>
        </p:nvSpPr>
        <p:spPr bwMode="auto">
          <a:xfrm>
            <a:off x="6667500" y="3041650"/>
            <a:ext cx="561975" cy="887413"/>
          </a:xfrm>
          <a:custGeom>
            <a:gdLst>
              <a:gd fmla="*/ 0 w 148" name="T0"/>
              <a:gd fmla="*/ 41362 h 236" name="T1"/>
              <a:gd fmla="*/ 11391 w 148" name="T2"/>
              <a:gd fmla="*/ 887413 h 236" name="T3"/>
              <a:gd fmla="*/ 561975 w 148" name="T4"/>
              <a:gd fmla="*/ 887413 h 236" name="T5"/>
              <a:gd fmla="*/ 531598 w 148" name="T6"/>
              <a:gd fmla="*/ 26322 h 236" name="T7"/>
              <a:gd fmla="*/ 0 w 148" name="T8"/>
              <a:gd fmla="*/ 41362 h 236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48" name="T15"/>
              <a:gd fmla="*/ 0 h 236" name="T16"/>
              <a:gd fmla="*/ 148 w 148" name="T17"/>
              <a:gd fmla="*/ 236 h 236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36" w="148">
                <a:moveTo>
                  <a:pt x="0" y="11"/>
                </a:moveTo>
                <a:cubicBezTo>
                  <a:pt x="3" y="236"/>
                  <a:pt x="3" y="236"/>
                  <a:pt x="3" y="236"/>
                </a:cubicBezTo>
                <a:cubicBezTo>
                  <a:pt x="148" y="236"/>
                  <a:pt x="148" y="236"/>
                  <a:pt x="148" y="236"/>
                </a:cubicBezTo>
                <a:cubicBezTo>
                  <a:pt x="140" y="7"/>
                  <a:pt x="140" y="7"/>
                  <a:pt x="140" y="7"/>
                </a:cubicBezTo>
                <a:cubicBezTo>
                  <a:pt x="140" y="7"/>
                  <a:pt x="44" y="0"/>
                  <a:pt x="0" y="11"/>
                </a:cubicBezTo>
                <a:close/>
              </a:path>
            </a:pathLst>
          </a:custGeom>
          <a:solidFill>
            <a:srgbClr val="4C39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29" name="Freeform 101"/>
          <p:cNvSpPr>
            <a:spLocks noChangeArrowheads="1"/>
          </p:cNvSpPr>
          <p:nvPr/>
        </p:nvSpPr>
        <p:spPr bwMode="auto">
          <a:xfrm>
            <a:off x="7169150" y="3071813"/>
            <a:ext cx="120650" cy="134937"/>
          </a:xfrm>
          <a:custGeom>
            <a:gdLst>
              <a:gd fmla="*/ 33933 w 32" name="T0"/>
              <a:gd fmla="*/ 97455 h 36" name="T1"/>
              <a:gd fmla="*/ 120650 w 32" name="T2"/>
              <a:gd fmla="*/ 134937 h 36" name="T3"/>
              <a:gd fmla="*/ 105569 w 32" name="T4"/>
              <a:gd fmla="*/ 52476 h 36" name="T5"/>
              <a:gd fmla="*/ 30163 w 32" name="T6"/>
              <a:gd fmla="*/ 0 h 36" name="T7"/>
              <a:gd fmla="*/ 0 w 32" name="T8"/>
              <a:gd fmla="*/ 26238 h 36" name="T9"/>
              <a:gd fmla="*/ 33933 w 32" name="T10"/>
              <a:gd fmla="*/ 97455 h 3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2" name="T18"/>
              <a:gd fmla="*/ 0 h 36" name="T19"/>
              <a:gd fmla="*/ 32 w 32" name="T20"/>
              <a:gd fmla="*/ 36 h 36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6" w="32">
                <a:moveTo>
                  <a:pt x="9" y="26"/>
                </a:moveTo>
                <a:cubicBezTo>
                  <a:pt x="15" y="32"/>
                  <a:pt x="23" y="34"/>
                  <a:pt x="32" y="36"/>
                </a:cubicBezTo>
                <a:cubicBezTo>
                  <a:pt x="31" y="25"/>
                  <a:pt x="30" y="17"/>
                  <a:pt x="28" y="14"/>
                </a:cubicBezTo>
                <a:cubicBezTo>
                  <a:pt x="22" y="2"/>
                  <a:pt x="8" y="0"/>
                  <a:pt x="8" y="0"/>
                </a:cubicBezTo>
                <a:cubicBezTo>
                  <a:pt x="0" y="7"/>
                  <a:pt x="0" y="7"/>
                  <a:pt x="0" y="7"/>
                </a:cubicBezTo>
                <a:cubicBezTo>
                  <a:pt x="1" y="14"/>
                  <a:pt x="4" y="21"/>
                  <a:pt x="9" y="26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0" name="Freeform 102"/>
          <p:cNvSpPr>
            <a:spLocks noChangeArrowheads="1"/>
          </p:cNvSpPr>
          <p:nvPr/>
        </p:nvSpPr>
        <p:spPr bwMode="auto">
          <a:xfrm>
            <a:off x="7150100" y="3113088"/>
            <a:ext cx="139700" cy="134937"/>
          </a:xfrm>
          <a:custGeom>
            <a:gdLst>
              <a:gd fmla="*/ 33981 w 37" name="T0"/>
              <a:gd fmla="*/ 93706 h 36" name="T1"/>
              <a:gd fmla="*/ 139700 w 37" name="T2"/>
              <a:gd fmla="*/ 134937 h 36" name="T3"/>
              <a:gd fmla="*/ 139700 w 37" name="T4"/>
              <a:gd fmla="*/ 108699 h 36" name="T5"/>
              <a:gd fmla="*/ 22654 w 37" name="T6"/>
              <a:gd fmla="*/ 41231 h 36" name="T7"/>
              <a:gd fmla="*/ 3776 w 37" name="T8"/>
              <a:gd fmla="*/ 0 h 36" name="T9"/>
              <a:gd fmla="*/ 0 w 37" name="T10"/>
              <a:gd fmla="*/ 3748 h 36" name="T11"/>
              <a:gd fmla="*/ 3776 w 37" name="T12"/>
              <a:gd fmla="*/ 56224 h 36" name="T13"/>
              <a:gd fmla="*/ 33981 w 37" name="T14"/>
              <a:gd fmla="*/ 93706 h 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7" name="T24"/>
              <a:gd fmla="*/ 0 h 36" name="T25"/>
              <a:gd fmla="*/ 37 w 37" name="T26"/>
              <a:gd fmla="*/ 36 h 36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6" w="37">
                <a:moveTo>
                  <a:pt x="9" y="25"/>
                </a:moveTo>
                <a:cubicBezTo>
                  <a:pt x="17" y="32"/>
                  <a:pt x="27" y="35"/>
                  <a:pt x="37" y="36"/>
                </a:cubicBezTo>
                <a:cubicBezTo>
                  <a:pt x="37" y="33"/>
                  <a:pt x="37" y="31"/>
                  <a:pt x="37" y="29"/>
                </a:cubicBezTo>
                <a:cubicBezTo>
                  <a:pt x="25" y="27"/>
                  <a:pt x="13" y="23"/>
                  <a:pt x="6" y="11"/>
                </a:cubicBezTo>
                <a:cubicBezTo>
                  <a:pt x="4" y="8"/>
                  <a:pt x="2" y="4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1" y="15"/>
                  <a:pt x="1" y="15"/>
                  <a:pt x="1" y="15"/>
                </a:cubicBezTo>
                <a:cubicBezTo>
                  <a:pt x="3" y="19"/>
                  <a:pt x="6" y="23"/>
                  <a:pt x="9" y="25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1" name="Freeform 103"/>
          <p:cNvSpPr>
            <a:spLocks noChangeArrowheads="1"/>
          </p:cNvSpPr>
          <p:nvPr/>
        </p:nvSpPr>
        <p:spPr bwMode="auto">
          <a:xfrm>
            <a:off x="7161213" y="3067050"/>
            <a:ext cx="41275" cy="101600"/>
          </a:xfrm>
          <a:custGeom>
            <a:gdLst>
              <a:gd fmla="*/ 41275 w 11" name="T0"/>
              <a:gd fmla="*/ 101600 h 27" name="T1"/>
              <a:gd fmla="*/ 37523 w 11" name="T2"/>
              <a:gd fmla="*/ 0 h 27" name="T3"/>
              <a:gd fmla="*/ 3752 w 11" name="T4"/>
              <a:gd fmla="*/ 0 h 27" name="T5"/>
              <a:gd fmla="*/ 41275 w 11" name="T6"/>
              <a:gd fmla="*/ 101600 h 27" name="T7"/>
              <a:gd fmla="*/ 0 60000 65536" name="T8"/>
              <a:gd fmla="*/ 0 60000 65536" name="T9"/>
              <a:gd fmla="*/ 0 60000 65536" name="T10"/>
              <a:gd fmla="*/ 0 60000 65536" name="T11"/>
              <a:gd fmla="*/ 0 w 11" name="T12"/>
              <a:gd fmla="*/ 0 h 27" name="T13"/>
              <a:gd fmla="*/ 11 w 11" name="T14"/>
              <a:gd fmla="*/ 27 h 27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7" w="11">
                <a:moveTo>
                  <a:pt x="11" y="27"/>
                </a:move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7" y="0"/>
                  <a:pt x="1" y="0"/>
                </a:cubicBezTo>
                <a:cubicBezTo>
                  <a:pt x="0" y="9"/>
                  <a:pt x="4" y="20"/>
                  <a:pt x="11" y="27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2" name="Freeform 104"/>
          <p:cNvSpPr>
            <a:spLocks noChangeArrowheads="1"/>
          </p:cNvSpPr>
          <p:nvPr/>
        </p:nvSpPr>
        <p:spPr bwMode="auto">
          <a:xfrm>
            <a:off x="7119938" y="3063875"/>
            <a:ext cx="82550" cy="158750"/>
          </a:xfrm>
          <a:custGeom>
            <a:gdLst>
              <a:gd fmla="*/ 3752 w 22" name="T0"/>
              <a:gd fmla="*/ 0 h 42" name="T1"/>
              <a:gd fmla="*/ 63789 w 22" name="T2"/>
              <a:gd fmla="*/ 143631 h 42" name="T3"/>
              <a:gd fmla="*/ 82550 w 22" name="T4"/>
              <a:gd fmla="*/ 158750 h 42" name="T5"/>
              <a:gd fmla="*/ 82550 w 22" name="T6"/>
              <a:gd fmla="*/ 124732 h 42" name="T7"/>
              <a:gd fmla="*/ 52532 w 22" name="T8"/>
              <a:gd fmla="*/ 90714 h 42" name="T9"/>
              <a:gd fmla="*/ 30018 w 22" name="T10"/>
              <a:gd fmla="*/ 3780 h 42" name="T11"/>
              <a:gd fmla="*/ 3752 w 22" name="T12"/>
              <a:gd fmla="*/ 0 h 42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" name="T21"/>
              <a:gd fmla="*/ 0 h 42" name="T22"/>
              <a:gd fmla="*/ 22 w 22" name="T23"/>
              <a:gd fmla="*/ 42 h 42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42" w="22">
                <a:moveTo>
                  <a:pt x="1" y="0"/>
                </a:moveTo>
                <a:cubicBezTo>
                  <a:pt x="0" y="14"/>
                  <a:pt x="7" y="30"/>
                  <a:pt x="17" y="38"/>
                </a:cubicBezTo>
                <a:cubicBezTo>
                  <a:pt x="19" y="40"/>
                  <a:pt x="21" y="41"/>
                  <a:pt x="22" y="42"/>
                </a:cubicBezTo>
                <a:cubicBezTo>
                  <a:pt x="22" y="33"/>
                  <a:pt x="22" y="33"/>
                  <a:pt x="22" y="33"/>
                </a:cubicBezTo>
                <a:cubicBezTo>
                  <a:pt x="19" y="31"/>
                  <a:pt x="16" y="28"/>
                  <a:pt x="14" y="24"/>
                </a:cubicBezTo>
                <a:cubicBezTo>
                  <a:pt x="10" y="17"/>
                  <a:pt x="7" y="9"/>
                  <a:pt x="8" y="1"/>
                </a:cubicBezTo>
                <a:cubicBezTo>
                  <a:pt x="6" y="0"/>
                  <a:pt x="4" y="0"/>
                  <a:pt x="1" y="0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3" name="Freeform 105"/>
          <p:cNvSpPr>
            <a:spLocks noChangeArrowheads="1"/>
          </p:cNvSpPr>
          <p:nvPr/>
        </p:nvSpPr>
        <p:spPr bwMode="auto">
          <a:xfrm>
            <a:off x="6842125" y="3060700"/>
            <a:ext cx="193675" cy="112713"/>
          </a:xfrm>
          <a:custGeom>
            <a:gdLst>
              <a:gd fmla="*/ 34178 w 51" name="T0"/>
              <a:gd fmla="*/ 90170 h 30" name="T1"/>
              <a:gd fmla="*/ 132914 w 51" name="T2"/>
              <a:gd fmla="*/ 101442 h 30" name="T3"/>
              <a:gd fmla="*/ 193675 w 51" name="T4"/>
              <a:gd fmla="*/ 0 h 30" name="T5"/>
              <a:gd fmla="*/ 0 w 51" name="T6"/>
              <a:gd fmla="*/ 3757 h 30" name="T7"/>
              <a:gd fmla="*/ 34178 w 51" name="T8"/>
              <a:gd fmla="*/ 90170 h 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1" name="T15"/>
              <a:gd fmla="*/ 0 h 30" name="T16"/>
              <a:gd fmla="*/ 51 w 51" name="T17"/>
              <a:gd fmla="*/ 30 h 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0" w="51">
                <a:moveTo>
                  <a:pt x="9" y="24"/>
                </a:moveTo>
                <a:cubicBezTo>
                  <a:pt x="16" y="28"/>
                  <a:pt x="27" y="30"/>
                  <a:pt x="35" y="27"/>
                </a:cubicBezTo>
                <a:cubicBezTo>
                  <a:pt x="48" y="24"/>
                  <a:pt x="51" y="12"/>
                  <a:pt x="51" y="0"/>
                </a:cubicBezTo>
                <a:cubicBezTo>
                  <a:pt x="35" y="0"/>
                  <a:pt x="17" y="0"/>
                  <a:pt x="0" y="1"/>
                </a:cubicBezTo>
                <a:cubicBezTo>
                  <a:pt x="1" y="10"/>
                  <a:pt x="0" y="19"/>
                  <a:pt x="9" y="24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4" name="Freeform 106"/>
          <p:cNvSpPr>
            <a:spLocks noChangeArrowheads="1"/>
          </p:cNvSpPr>
          <p:nvPr/>
        </p:nvSpPr>
        <p:spPr bwMode="auto">
          <a:xfrm>
            <a:off x="6605588" y="4964113"/>
            <a:ext cx="334962" cy="184150"/>
          </a:xfrm>
          <a:custGeom>
            <a:gdLst>
              <a:gd fmla="*/ 0 w 88" name="T0"/>
              <a:gd fmla="*/ 184150 h 49" name="T1"/>
              <a:gd fmla="*/ 334962 w 88" name="T2"/>
              <a:gd fmla="*/ 184150 h 49" name="T3"/>
              <a:gd fmla="*/ 182707 w 88" name="T4"/>
              <a:gd fmla="*/ 11274 h 49" name="T5"/>
              <a:gd fmla="*/ 0 w 88" name="T6"/>
              <a:gd fmla="*/ 184150 h 49" name="T7"/>
              <a:gd fmla="*/ 0 60000 65536" name="T8"/>
              <a:gd fmla="*/ 0 60000 65536" name="T9"/>
              <a:gd fmla="*/ 0 60000 65536" name="T10"/>
              <a:gd fmla="*/ 0 60000 65536" name="T11"/>
              <a:gd fmla="*/ 0 w 88" name="T12"/>
              <a:gd fmla="*/ 0 h 49" name="T13"/>
              <a:gd fmla="*/ 88 w 88" name="T14"/>
              <a:gd fmla="*/ 49 h 4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9" w="88">
                <a:moveTo>
                  <a:pt x="0" y="49"/>
                </a:moveTo>
                <a:cubicBezTo>
                  <a:pt x="88" y="49"/>
                  <a:pt x="88" y="49"/>
                  <a:pt x="88" y="49"/>
                </a:cubicBezTo>
                <a:cubicBezTo>
                  <a:pt x="88" y="49"/>
                  <a:pt x="87" y="7"/>
                  <a:pt x="48" y="3"/>
                </a:cubicBezTo>
                <a:cubicBezTo>
                  <a:pt x="9" y="0"/>
                  <a:pt x="0" y="49"/>
                  <a:pt x="0" y="49"/>
                </a:cubicBezTo>
                <a:close/>
              </a:path>
            </a:pathLst>
          </a:custGeom>
          <a:solidFill>
            <a:srgbClr val="14141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5" name="Freeform 107"/>
          <p:cNvSpPr>
            <a:spLocks noChangeArrowheads="1"/>
          </p:cNvSpPr>
          <p:nvPr/>
        </p:nvSpPr>
        <p:spPr bwMode="auto">
          <a:xfrm>
            <a:off x="6997700" y="4964113"/>
            <a:ext cx="338138" cy="184150"/>
          </a:xfrm>
          <a:custGeom>
            <a:gdLst>
              <a:gd fmla="*/ 338138 w 89" name="T0"/>
              <a:gd fmla="*/ 184150 h 49" name="T1"/>
              <a:gd fmla="*/ 0 w 89" name="T2"/>
              <a:gd fmla="*/ 184150 h 49" name="T3"/>
              <a:gd fmla="*/ 151972 w 89" name="T4"/>
              <a:gd fmla="*/ 11274 h 49" name="T5"/>
              <a:gd fmla="*/ 338138 w 89" name="T6"/>
              <a:gd fmla="*/ 184150 h 49" name="T7"/>
              <a:gd fmla="*/ 0 60000 65536" name="T8"/>
              <a:gd fmla="*/ 0 60000 65536" name="T9"/>
              <a:gd fmla="*/ 0 60000 65536" name="T10"/>
              <a:gd fmla="*/ 0 60000 65536" name="T11"/>
              <a:gd fmla="*/ 0 w 89" name="T12"/>
              <a:gd fmla="*/ 0 h 49" name="T13"/>
              <a:gd fmla="*/ 89 w 89" name="T14"/>
              <a:gd fmla="*/ 49 h 4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9" w="89">
                <a:moveTo>
                  <a:pt x="89" y="49"/>
                </a:moveTo>
                <a:cubicBezTo>
                  <a:pt x="0" y="49"/>
                  <a:pt x="0" y="49"/>
                  <a:pt x="0" y="49"/>
                </a:cubicBezTo>
                <a:cubicBezTo>
                  <a:pt x="0" y="49"/>
                  <a:pt x="1" y="7"/>
                  <a:pt x="40" y="3"/>
                </a:cubicBezTo>
                <a:cubicBezTo>
                  <a:pt x="79" y="0"/>
                  <a:pt x="89" y="49"/>
                  <a:pt x="89" y="49"/>
                </a:cubicBezTo>
                <a:close/>
              </a:path>
            </a:pathLst>
          </a:custGeom>
          <a:solidFill>
            <a:srgbClr val="14141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6" name="Freeform 108"/>
          <p:cNvSpPr>
            <a:spLocks noChangeArrowheads="1"/>
          </p:cNvSpPr>
          <p:nvPr/>
        </p:nvSpPr>
        <p:spPr bwMode="auto">
          <a:xfrm>
            <a:off x="6872288" y="4110038"/>
            <a:ext cx="171450" cy="26987"/>
          </a:xfrm>
          <a:custGeom>
            <a:gdLst>
              <a:gd fmla="*/ 102870 w 45" name="T0"/>
              <a:gd fmla="*/ 26987 h 7" name="T1"/>
              <a:gd fmla="*/ 87630 w 45" name="T2"/>
              <a:gd fmla="*/ 26987 h 7" name="T3"/>
              <a:gd fmla="*/ 72390 w 45" name="T4"/>
              <a:gd fmla="*/ 26987 h 7" name="T5"/>
              <a:gd fmla="*/ 7620 w 45" name="T6"/>
              <a:gd fmla="*/ 19276 h 7" name="T7"/>
              <a:gd fmla="*/ 0 w 45" name="T8"/>
              <a:gd fmla="*/ 7711 h 7" name="T9"/>
              <a:gd fmla="*/ 11430 w 45" name="T10"/>
              <a:gd fmla="*/ 3855 h 7" name="T11"/>
              <a:gd fmla="*/ 72390 w 45" name="T12"/>
              <a:gd fmla="*/ 11566 h 7" name="T13"/>
              <a:gd fmla="*/ 87630 w 45" name="T14"/>
              <a:gd fmla="*/ 11566 h 7" name="T15"/>
              <a:gd fmla="*/ 160020 w 45" name="T16"/>
              <a:gd fmla="*/ 3855 h 7" name="T17"/>
              <a:gd fmla="*/ 171450 w 45" name="T18"/>
              <a:gd fmla="*/ 7711 h 7" name="T19"/>
              <a:gd fmla="*/ 167640 w 45" name="T20"/>
              <a:gd fmla="*/ 19276 h 7" name="T21"/>
              <a:gd fmla="*/ 102870 w 45" name="T22"/>
              <a:gd fmla="*/ 26987 h 7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45" name="T36"/>
              <a:gd fmla="*/ 0 h 7" name="T37"/>
              <a:gd fmla="*/ 45 w 45" name="T38"/>
              <a:gd fmla="*/ 7 h 7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7" w="45">
                <a:moveTo>
                  <a:pt x="27" y="7"/>
                </a:moveTo>
                <a:cubicBezTo>
                  <a:pt x="26" y="7"/>
                  <a:pt x="25" y="7"/>
                  <a:pt x="23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9" y="7"/>
                  <a:pt x="2" y="5"/>
                  <a:pt x="2" y="5"/>
                </a:cubicBezTo>
                <a:cubicBezTo>
                  <a:pt x="1" y="4"/>
                  <a:pt x="0" y="3"/>
                  <a:pt x="0" y="2"/>
                </a:cubicBezTo>
                <a:cubicBezTo>
                  <a:pt x="1" y="1"/>
                  <a:pt x="2" y="1"/>
                  <a:pt x="3" y="1"/>
                </a:cubicBezTo>
                <a:cubicBezTo>
                  <a:pt x="3" y="1"/>
                  <a:pt x="10" y="3"/>
                  <a:pt x="19" y="3"/>
                </a:cubicBezTo>
                <a:cubicBezTo>
                  <a:pt x="23" y="3"/>
                  <a:pt x="23" y="3"/>
                  <a:pt x="23" y="3"/>
                </a:cubicBezTo>
                <a:cubicBezTo>
                  <a:pt x="31" y="3"/>
                  <a:pt x="38" y="3"/>
                  <a:pt x="42" y="1"/>
                </a:cubicBezTo>
                <a:cubicBezTo>
                  <a:pt x="43" y="0"/>
                  <a:pt x="44" y="1"/>
                  <a:pt x="45" y="2"/>
                </a:cubicBezTo>
                <a:cubicBezTo>
                  <a:pt x="45" y="3"/>
                  <a:pt x="45" y="4"/>
                  <a:pt x="44" y="5"/>
                </a:cubicBezTo>
                <a:cubicBezTo>
                  <a:pt x="40" y="7"/>
                  <a:pt x="34" y="7"/>
                  <a:pt x="27" y="7"/>
                </a:cubicBezTo>
                <a:close/>
              </a:path>
            </a:pathLst>
          </a:custGeom>
          <a:solidFill>
            <a:srgbClr val="1E1E1E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7" name="Freeform 109"/>
          <p:cNvSpPr>
            <a:spLocks noChangeArrowheads="1"/>
          </p:cNvSpPr>
          <p:nvPr/>
        </p:nvSpPr>
        <p:spPr bwMode="auto">
          <a:xfrm>
            <a:off x="6869113" y="2928938"/>
            <a:ext cx="139700" cy="225425"/>
          </a:xfrm>
          <a:custGeom>
            <a:gdLst>
              <a:gd fmla="*/ 0 w 37" name="T0"/>
              <a:gd fmla="*/ 0 h 60" name="T1"/>
              <a:gd fmla="*/ 0 w 37" name="T2"/>
              <a:gd fmla="*/ 165312 h 60" name="T3"/>
              <a:gd fmla="*/ 75514 w 37" name="T4"/>
              <a:gd fmla="*/ 225425 h 60" name="T5"/>
              <a:gd fmla="*/ 132149 w 37" name="T6"/>
              <a:gd fmla="*/ 157798 h 60" name="T7"/>
              <a:gd fmla="*/ 132149 w 37" name="T8"/>
              <a:gd fmla="*/ 0 h 60" name="T9"/>
              <a:gd fmla="*/ 0 w 37" name="T10"/>
              <a:gd fmla="*/ 0 h 6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7" name="T18"/>
              <a:gd fmla="*/ 0 h 60" name="T19"/>
              <a:gd fmla="*/ 37 w 37" name="T20"/>
              <a:gd fmla="*/ 60 h 6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60" w="37">
                <a:moveTo>
                  <a:pt x="0" y="0"/>
                </a:move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60"/>
                  <a:pt x="20" y="60"/>
                </a:cubicBezTo>
                <a:cubicBezTo>
                  <a:pt x="37" y="60"/>
                  <a:pt x="35" y="42"/>
                  <a:pt x="35" y="42"/>
                </a:cubicBezTo>
                <a:cubicBezTo>
                  <a:pt x="35" y="0"/>
                  <a:pt x="35" y="0"/>
                  <a:pt x="35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BCA9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8" name="Freeform 110"/>
          <p:cNvSpPr>
            <a:spLocks noChangeArrowheads="1"/>
          </p:cNvSpPr>
          <p:nvPr/>
        </p:nvSpPr>
        <p:spPr bwMode="auto">
          <a:xfrm>
            <a:off x="6869113" y="2928938"/>
            <a:ext cx="131762" cy="63500"/>
          </a:xfrm>
          <a:custGeom>
            <a:gdLst>
              <a:gd fmla="*/ 0 w 35" name="T0"/>
              <a:gd fmla="*/ 52294 h 17" name="T1"/>
              <a:gd fmla="*/ 71528 w 35" name="T2"/>
              <a:gd fmla="*/ 56029 h 17" name="T3"/>
              <a:gd fmla="*/ 131762 w 35" name="T4"/>
              <a:gd fmla="*/ 44824 h 17" name="T5"/>
              <a:gd fmla="*/ 131762 w 35" name="T6"/>
              <a:gd fmla="*/ 0 h 17" name="T7"/>
              <a:gd fmla="*/ 0 w 35" name="T8"/>
              <a:gd fmla="*/ 0 h 17" name="T9"/>
              <a:gd fmla="*/ 0 w 35" name="T10"/>
              <a:gd fmla="*/ 52294 h 17" name="T11"/>
              <a:gd fmla="*/ 0 w 35" name="T12"/>
              <a:gd fmla="*/ 52294 h 17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35" name="T21"/>
              <a:gd fmla="*/ 0 h 17" name="T22"/>
              <a:gd fmla="*/ 35 w 35" name="T23"/>
              <a:gd fmla="*/ 17 h 17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7" w="35">
                <a:moveTo>
                  <a:pt x="0" y="14"/>
                </a:moveTo>
                <a:cubicBezTo>
                  <a:pt x="5" y="17"/>
                  <a:pt x="13" y="15"/>
                  <a:pt x="19" y="15"/>
                </a:cubicBezTo>
                <a:cubicBezTo>
                  <a:pt x="24" y="15"/>
                  <a:pt x="30" y="14"/>
                  <a:pt x="35" y="12"/>
                </a:cubicBezTo>
                <a:cubicBezTo>
                  <a:pt x="35" y="0"/>
                  <a:pt x="35" y="0"/>
                  <a:pt x="3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close/>
              </a:path>
            </a:pathLst>
          </a:custGeom>
          <a:solidFill>
            <a:srgbClr val="F2BF8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39" name="Freeform 111"/>
          <p:cNvSpPr>
            <a:spLocks noChangeArrowheads="1"/>
          </p:cNvSpPr>
          <p:nvPr/>
        </p:nvSpPr>
        <p:spPr bwMode="auto">
          <a:xfrm>
            <a:off x="6465888" y="1931988"/>
            <a:ext cx="930275" cy="884237"/>
          </a:xfrm>
          <a:custGeom>
            <a:gdLst>
              <a:gd fmla="*/ 197446 w 245" name="T0"/>
              <a:gd fmla="*/ 884237 h 235" name="T1"/>
              <a:gd fmla="*/ 7594 w 245" name="T2"/>
              <a:gd fmla="*/ 519254 h 235" name="T3"/>
              <a:gd fmla="*/ 497412 w 245" name="T4"/>
              <a:gd fmla="*/ 22576 h 235" name="T5"/>
              <a:gd fmla="*/ 899899 w 245" name="T6"/>
              <a:gd fmla="*/ 526779 h 235" name="T7"/>
              <a:gd fmla="*/ 710047 w 245" name="T8"/>
              <a:gd fmla="*/ 884237 h 235" name="T9"/>
              <a:gd fmla="*/ 197446 w 245" name="T10"/>
              <a:gd fmla="*/ 884237 h 23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245" name="T18"/>
              <a:gd fmla="*/ 0 h 235" name="T19"/>
              <a:gd fmla="*/ 245 w 245" name="T20"/>
              <a:gd fmla="*/ 235 h 23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35" w="245">
                <a:moveTo>
                  <a:pt x="52" y="235"/>
                </a:moveTo>
                <a:cubicBezTo>
                  <a:pt x="52" y="235"/>
                  <a:pt x="5" y="207"/>
                  <a:pt x="2" y="138"/>
                </a:cubicBezTo>
                <a:cubicBezTo>
                  <a:pt x="0" y="68"/>
                  <a:pt x="16" y="0"/>
                  <a:pt x="131" y="6"/>
                </a:cubicBezTo>
                <a:cubicBezTo>
                  <a:pt x="245" y="12"/>
                  <a:pt x="238" y="126"/>
                  <a:pt x="237" y="140"/>
                </a:cubicBezTo>
                <a:cubicBezTo>
                  <a:pt x="235" y="163"/>
                  <a:pt x="222" y="207"/>
                  <a:pt x="187" y="235"/>
                </a:cubicBezTo>
                <a:lnTo>
                  <a:pt x="52" y="235"/>
                </a:lnTo>
                <a:close/>
              </a:path>
            </a:pathLst>
          </a:custGeom>
          <a:solidFill>
            <a:srgbClr val="4C39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40" name="Freeform 112"/>
          <p:cNvSpPr>
            <a:spLocks noChangeArrowheads="1"/>
          </p:cNvSpPr>
          <p:nvPr/>
        </p:nvSpPr>
        <p:spPr bwMode="auto">
          <a:xfrm>
            <a:off x="6465888" y="1931988"/>
            <a:ext cx="930275" cy="657225"/>
          </a:xfrm>
          <a:custGeom>
            <a:gdLst>
              <a:gd fmla="*/ 497412 w 245" name="T0"/>
              <a:gd fmla="*/ 22533 h 175" name="T1"/>
              <a:gd fmla="*/ 7594 w 245" name="T2"/>
              <a:gd fmla="*/ 518269 h 175" name="T3"/>
              <a:gd fmla="*/ 26579 w 245" name="T4"/>
              <a:gd fmla="*/ 638447 h 175" name="T5"/>
              <a:gd fmla="*/ 37970 w 245" name="T6"/>
              <a:gd fmla="*/ 552069 h 175" name="T7"/>
              <a:gd fmla="*/ 121505 w 245" name="T8"/>
              <a:gd fmla="*/ 364290 h 175" name="T9"/>
              <a:gd fmla="*/ 451848 w 245" name="T10"/>
              <a:gd fmla="*/ 244112 h 175" name="T11"/>
              <a:gd fmla="*/ 778393 w 245" name="T12"/>
              <a:gd fmla="*/ 379313 h 175" name="T13"/>
              <a:gd fmla="*/ 858131 w 245" name="T14"/>
              <a:gd fmla="*/ 574602 h 175" name="T15"/>
              <a:gd fmla="*/ 865725 w 245" name="T16"/>
              <a:gd fmla="*/ 657225 h 175" name="T17"/>
              <a:gd fmla="*/ 899899 w 245" name="T18"/>
              <a:gd fmla="*/ 525780 h 175" name="T19"/>
              <a:gd fmla="*/ 497412 w 245" name="T20"/>
              <a:gd fmla="*/ 22533 h 175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245" name="T33"/>
              <a:gd fmla="*/ 0 h 175" name="T34"/>
              <a:gd fmla="*/ 245 w 245" name="T35"/>
              <a:gd fmla="*/ 175 h 175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75" w="245">
                <a:moveTo>
                  <a:pt x="131" y="6"/>
                </a:moveTo>
                <a:cubicBezTo>
                  <a:pt x="16" y="0"/>
                  <a:pt x="0" y="68"/>
                  <a:pt x="2" y="138"/>
                </a:cubicBezTo>
                <a:cubicBezTo>
                  <a:pt x="3" y="150"/>
                  <a:pt x="4" y="160"/>
                  <a:pt x="7" y="170"/>
                </a:cubicBezTo>
                <a:cubicBezTo>
                  <a:pt x="8" y="162"/>
                  <a:pt x="8" y="155"/>
                  <a:pt x="10" y="147"/>
                </a:cubicBezTo>
                <a:cubicBezTo>
                  <a:pt x="14" y="130"/>
                  <a:pt x="21" y="112"/>
                  <a:pt x="32" y="97"/>
                </a:cubicBezTo>
                <a:cubicBezTo>
                  <a:pt x="51" y="72"/>
                  <a:pt x="89" y="64"/>
                  <a:pt x="119" y="65"/>
                </a:cubicBezTo>
                <a:cubicBezTo>
                  <a:pt x="151" y="65"/>
                  <a:pt x="185" y="75"/>
                  <a:pt x="205" y="101"/>
                </a:cubicBezTo>
                <a:cubicBezTo>
                  <a:pt x="217" y="116"/>
                  <a:pt x="223" y="134"/>
                  <a:pt x="226" y="153"/>
                </a:cubicBezTo>
                <a:cubicBezTo>
                  <a:pt x="227" y="160"/>
                  <a:pt x="228" y="168"/>
                  <a:pt x="228" y="175"/>
                </a:cubicBezTo>
                <a:cubicBezTo>
                  <a:pt x="233" y="162"/>
                  <a:pt x="236" y="149"/>
                  <a:pt x="237" y="140"/>
                </a:cubicBezTo>
                <a:cubicBezTo>
                  <a:pt x="238" y="126"/>
                  <a:pt x="245" y="12"/>
                  <a:pt x="131" y="6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41" name="Freeform 113"/>
          <p:cNvSpPr>
            <a:spLocks noChangeArrowheads="1"/>
          </p:cNvSpPr>
          <p:nvPr/>
        </p:nvSpPr>
        <p:spPr bwMode="auto">
          <a:xfrm>
            <a:off x="6711950" y="1803400"/>
            <a:ext cx="349250" cy="398463"/>
          </a:xfrm>
          <a:custGeom>
            <a:gdLst>
              <a:gd fmla="*/ 167033 w 92" name="T0"/>
              <a:gd fmla="*/ 398463 h 106" name="T1"/>
              <a:gd fmla="*/ 11389 w 92" name="T2"/>
              <a:gd fmla="*/ 221786 h 106" name="T3"/>
              <a:gd fmla="*/ 53147 w 92" name="T4"/>
              <a:gd fmla="*/ 33832 h 106" name="T5"/>
              <a:gd fmla="*/ 79720 w 92" name="T6"/>
              <a:gd fmla="*/ 124050 h 106" name="T7"/>
              <a:gd fmla="*/ 148052 w 92" name="T8"/>
              <a:gd fmla="*/ 0 h 106" name="T9"/>
              <a:gd fmla="*/ 167033 w 92" name="T10"/>
              <a:gd fmla="*/ 120291 h 106" name="T11"/>
              <a:gd fmla="*/ 220179 w 92" name="T12"/>
              <a:gd fmla="*/ 0 h 106" name="T13"/>
              <a:gd fmla="*/ 250549 w 92" name="T14"/>
              <a:gd fmla="*/ 90218 h 106" name="T15"/>
              <a:gd fmla="*/ 277122 w 92" name="T16"/>
              <a:gd fmla="*/ 7518 h 106" name="T17"/>
              <a:gd fmla="*/ 345454 w 92" name="T18"/>
              <a:gd fmla="*/ 172918 h 106" name="T19"/>
              <a:gd fmla="*/ 235364 w 92" name="T20"/>
              <a:gd fmla="*/ 394704 h 106" name="T21"/>
              <a:gd fmla="*/ 167033 w 92" name="T22"/>
              <a:gd fmla="*/ 398463 h 10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92" name="T36"/>
              <a:gd fmla="*/ 0 h 106" name="T37"/>
              <a:gd fmla="*/ 92 w 92" name="T38"/>
              <a:gd fmla="*/ 106 h 106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105" w="92">
                <a:moveTo>
                  <a:pt x="44" y="106"/>
                </a:moveTo>
                <a:cubicBezTo>
                  <a:pt x="44" y="106"/>
                  <a:pt x="5" y="81"/>
                  <a:pt x="3" y="59"/>
                </a:cubicBezTo>
                <a:cubicBezTo>
                  <a:pt x="0" y="37"/>
                  <a:pt x="14" y="9"/>
                  <a:pt x="14" y="9"/>
                </a:cubicBezTo>
                <a:cubicBezTo>
                  <a:pt x="14" y="9"/>
                  <a:pt x="13" y="27"/>
                  <a:pt x="21" y="33"/>
                </a:cubicBezTo>
                <a:cubicBezTo>
                  <a:pt x="21" y="33"/>
                  <a:pt x="23" y="9"/>
                  <a:pt x="39" y="0"/>
                </a:cubicBezTo>
                <a:cubicBezTo>
                  <a:pt x="39" y="0"/>
                  <a:pt x="38" y="24"/>
                  <a:pt x="44" y="32"/>
                </a:cubicBezTo>
                <a:cubicBezTo>
                  <a:pt x="58" y="0"/>
                  <a:pt x="58" y="0"/>
                  <a:pt x="58" y="0"/>
                </a:cubicBezTo>
                <a:cubicBezTo>
                  <a:pt x="66" y="24"/>
                  <a:pt x="66" y="24"/>
                  <a:pt x="66" y="24"/>
                </a:cubicBezTo>
                <a:cubicBezTo>
                  <a:pt x="66" y="24"/>
                  <a:pt x="73" y="12"/>
                  <a:pt x="73" y="2"/>
                </a:cubicBezTo>
                <a:cubicBezTo>
                  <a:pt x="73" y="2"/>
                  <a:pt x="90" y="17"/>
                  <a:pt x="91" y="46"/>
                </a:cubicBezTo>
                <a:cubicBezTo>
                  <a:pt x="92" y="75"/>
                  <a:pt x="83" y="90"/>
                  <a:pt x="62" y="105"/>
                </a:cubicBezTo>
                <a:lnTo>
                  <a:pt x="44" y="106"/>
                </a:lnTo>
                <a:close/>
              </a:path>
            </a:pathLst>
          </a:custGeom>
          <a:solidFill>
            <a:srgbClr val="4C392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42" name="Freeform 114"/>
          <p:cNvSpPr>
            <a:spLocks noChangeArrowheads="1"/>
          </p:cNvSpPr>
          <p:nvPr/>
        </p:nvSpPr>
        <p:spPr bwMode="auto">
          <a:xfrm>
            <a:off x="6599238" y="2314575"/>
            <a:ext cx="709612" cy="704850"/>
          </a:xfrm>
          <a:custGeom>
            <a:gdLst>
              <a:gd fmla="*/ 11384 w 187" name="T0"/>
              <a:gd fmla="*/ 0 h 187" name="T1"/>
              <a:gd fmla="*/ 622334 w 187" name="T2"/>
              <a:gd fmla="*/ 0 h 187" name="T3"/>
              <a:gd fmla="*/ 519876 w 187" name="T4"/>
              <a:gd fmla="*/ 618157 h 187" name="T5"/>
              <a:gd fmla="*/ 22768 w 187" name="T6"/>
              <a:gd fmla="*/ 474926 h 187" name="T7"/>
              <a:gd fmla="*/ 11384 w 187" name="T8"/>
              <a:gd fmla="*/ 0 h 18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7" name="T15"/>
              <a:gd fmla="*/ 0 h 187" name="T16"/>
              <a:gd fmla="*/ 187 w 187" name="T17"/>
              <a:gd fmla="*/ 187 h 18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87" w="187">
                <a:moveTo>
                  <a:pt x="3" y="0"/>
                </a:moveTo>
                <a:cubicBezTo>
                  <a:pt x="164" y="0"/>
                  <a:pt x="164" y="0"/>
                  <a:pt x="164" y="0"/>
                </a:cubicBezTo>
                <a:cubicBezTo>
                  <a:pt x="164" y="0"/>
                  <a:pt x="187" y="140"/>
                  <a:pt x="137" y="164"/>
                </a:cubicBezTo>
                <a:cubicBezTo>
                  <a:pt x="87" y="187"/>
                  <a:pt x="11" y="166"/>
                  <a:pt x="6" y="126"/>
                </a:cubicBezTo>
                <a:cubicBezTo>
                  <a:pt x="0" y="87"/>
                  <a:pt x="3" y="0"/>
                  <a:pt x="3" y="0"/>
                </a:cubicBezTo>
                <a:close/>
              </a:path>
            </a:pathLst>
          </a:custGeom>
          <a:solidFill>
            <a:srgbClr val="FBCA9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43" name="Oval 115"/>
          <p:cNvSpPr>
            <a:spLocks noChangeArrowheads="1"/>
          </p:cNvSpPr>
          <p:nvPr/>
        </p:nvSpPr>
        <p:spPr bwMode="auto">
          <a:xfrm>
            <a:off x="6499225" y="2511425"/>
            <a:ext cx="144463" cy="142875"/>
          </a:xfrm>
          <a:prstGeom prst="ellipse">
            <a:avLst/>
          </a:prstGeom>
          <a:solidFill>
            <a:srgbClr val="FBCA9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44" name="Oval 116"/>
          <p:cNvSpPr>
            <a:spLocks noChangeArrowheads="1"/>
          </p:cNvSpPr>
          <p:nvPr/>
        </p:nvSpPr>
        <p:spPr bwMode="auto">
          <a:xfrm>
            <a:off x="7183438" y="2511425"/>
            <a:ext cx="144462" cy="142875"/>
          </a:xfrm>
          <a:prstGeom prst="ellipse">
            <a:avLst/>
          </a:prstGeom>
          <a:solidFill>
            <a:srgbClr val="FBCA9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45" name="Oval 117"/>
          <p:cNvSpPr>
            <a:spLocks noChangeArrowheads="1"/>
          </p:cNvSpPr>
          <p:nvPr/>
        </p:nvSpPr>
        <p:spPr bwMode="auto">
          <a:xfrm>
            <a:off x="6692900" y="2462213"/>
            <a:ext cx="80963" cy="79375"/>
          </a:xfrm>
          <a:prstGeom prst="ellipse">
            <a:avLst/>
          </a:prstGeom>
          <a:solidFill>
            <a:srgbClr val="33313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46" name="Oval 118"/>
          <p:cNvSpPr>
            <a:spLocks noChangeArrowheads="1"/>
          </p:cNvSpPr>
          <p:nvPr/>
        </p:nvSpPr>
        <p:spPr bwMode="auto">
          <a:xfrm>
            <a:off x="7062788" y="2462213"/>
            <a:ext cx="79375" cy="79375"/>
          </a:xfrm>
          <a:prstGeom prst="ellipse">
            <a:avLst/>
          </a:prstGeom>
          <a:solidFill>
            <a:srgbClr val="33313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47" name="Oval 119"/>
          <p:cNvSpPr>
            <a:spLocks noChangeArrowheads="1"/>
          </p:cNvSpPr>
          <p:nvPr/>
        </p:nvSpPr>
        <p:spPr bwMode="auto">
          <a:xfrm>
            <a:off x="6850063" y="2589213"/>
            <a:ext cx="120650" cy="79375"/>
          </a:xfrm>
          <a:prstGeom prst="ellipse">
            <a:avLst/>
          </a:prstGeom>
          <a:solidFill>
            <a:srgbClr val="E5B38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48" name="Freeform 120"/>
          <p:cNvSpPr>
            <a:spLocks noChangeArrowheads="1"/>
          </p:cNvSpPr>
          <p:nvPr/>
        </p:nvSpPr>
        <p:spPr bwMode="auto">
          <a:xfrm>
            <a:off x="6637338" y="2374900"/>
            <a:ext cx="131762" cy="49213"/>
          </a:xfrm>
          <a:custGeom>
            <a:gdLst>
              <a:gd fmla="*/ 7529 w 35" name="T0"/>
              <a:gd fmla="*/ 49213 h 13" name="T1"/>
              <a:gd fmla="*/ 0 w 35" name="T2"/>
              <a:gd fmla="*/ 45427 h 13" name="T3"/>
              <a:gd fmla="*/ 3765 w 35" name="T4"/>
              <a:gd fmla="*/ 34071 h 13" name="T5"/>
              <a:gd fmla="*/ 124233 w 35" name="T6"/>
              <a:gd fmla="*/ 0 h 13" name="T7"/>
              <a:gd fmla="*/ 131762 w 35" name="T8"/>
              <a:gd fmla="*/ 7571 h 13" name="T9"/>
              <a:gd fmla="*/ 124233 w 35" name="T10"/>
              <a:gd fmla="*/ 15142 h 13" name="T11"/>
              <a:gd fmla="*/ 11294 w 35" name="T12"/>
              <a:gd fmla="*/ 49213 h 13" name="T13"/>
              <a:gd fmla="*/ 7529 w 35" name="T14"/>
              <a:gd fmla="*/ 49213 h 13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5" name="T24"/>
              <a:gd fmla="*/ 0 h 13" name="T25"/>
              <a:gd fmla="*/ 35 w 35" name="T26"/>
              <a:gd fmla="*/ 13 h 13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3" w="35">
                <a:moveTo>
                  <a:pt x="2" y="13"/>
                </a:moveTo>
                <a:cubicBezTo>
                  <a:pt x="1" y="13"/>
                  <a:pt x="1" y="13"/>
                  <a:pt x="0" y="12"/>
                </a:cubicBezTo>
                <a:cubicBezTo>
                  <a:pt x="0" y="11"/>
                  <a:pt x="0" y="10"/>
                  <a:pt x="1" y="9"/>
                </a:cubicBezTo>
                <a:cubicBezTo>
                  <a:pt x="1" y="9"/>
                  <a:pt x="14" y="0"/>
                  <a:pt x="33" y="0"/>
                </a:cubicBezTo>
                <a:cubicBezTo>
                  <a:pt x="34" y="0"/>
                  <a:pt x="35" y="0"/>
                  <a:pt x="35" y="2"/>
                </a:cubicBezTo>
                <a:cubicBezTo>
                  <a:pt x="35" y="3"/>
                  <a:pt x="34" y="4"/>
                  <a:pt x="33" y="4"/>
                </a:cubicBezTo>
                <a:cubicBezTo>
                  <a:pt x="15" y="4"/>
                  <a:pt x="3" y="13"/>
                  <a:pt x="3" y="13"/>
                </a:cubicBezTo>
                <a:cubicBezTo>
                  <a:pt x="3" y="13"/>
                  <a:pt x="2" y="13"/>
                  <a:pt x="2" y="13"/>
                </a:cubicBezTo>
                <a:close/>
              </a:path>
            </a:pathLst>
          </a:custGeom>
          <a:solidFill>
            <a:srgbClr val="3331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49" name="Freeform 121"/>
          <p:cNvSpPr>
            <a:spLocks noChangeArrowheads="1"/>
          </p:cNvSpPr>
          <p:nvPr/>
        </p:nvSpPr>
        <p:spPr bwMode="auto">
          <a:xfrm>
            <a:off x="7043738" y="2374900"/>
            <a:ext cx="131762" cy="49213"/>
          </a:xfrm>
          <a:custGeom>
            <a:gdLst>
              <a:gd fmla="*/ 124233 w 35" name="T0"/>
              <a:gd fmla="*/ 49213 h 13" name="T1"/>
              <a:gd fmla="*/ 127997 w 35" name="T2"/>
              <a:gd fmla="*/ 45427 h 13" name="T3"/>
              <a:gd fmla="*/ 127997 w 35" name="T4"/>
              <a:gd fmla="*/ 34071 h 13" name="T5"/>
              <a:gd fmla="*/ 7529 w 35" name="T6"/>
              <a:gd fmla="*/ 0 h 13" name="T7"/>
              <a:gd fmla="*/ 0 w 35" name="T8"/>
              <a:gd fmla="*/ 7571 h 13" name="T9"/>
              <a:gd fmla="*/ 7529 w 35" name="T10"/>
              <a:gd fmla="*/ 15142 h 13" name="T11"/>
              <a:gd fmla="*/ 120468 w 35" name="T12"/>
              <a:gd fmla="*/ 49213 h 13" name="T13"/>
              <a:gd fmla="*/ 124233 w 35" name="T14"/>
              <a:gd fmla="*/ 49213 h 13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5" name="T24"/>
              <a:gd fmla="*/ 0 h 13" name="T25"/>
              <a:gd fmla="*/ 35 w 35" name="T26"/>
              <a:gd fmla="*/ 13 h 13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3" w="35">
                <a:moveTo>
                  <a:pt x="33" y="13"/>
                </a:moveTo>
                <a:cubicBezTo>
                  <a:pt x="33" y="13"/>
                  <a:pt x="34" y="13"/>
                  <a:pt x="34" y="12"/>
                </a:cubicBezTo>
                <a:cubicBezTo>
                  <a:pt x="35" y="11"/>
                  <a:pt x="35" y="10"/>
                  <a:pt x="34" y="9"/>
                </a:cubicBezTo>
                <a:cubicBezTo>
                  <a:pt x="33" y="9"/>
                  <a:pt x="21" y="0"/>
                  <a:pt x="2" y="0"/>
                </a:cubicBezTo>
                <a:cubicBezTo>
                  <a:pt x="1" y="0"/>
                  <a:pt x="0" y="0"/>
                  <a:pt x="0" y="2"/>
                </a:cubicBezTo>
                <a:cubicBezTo>
                  <a:pt x="0" y="3"/>
                  <a:pt x="1" y="4"/>
                  <a:pt x="2" y="4"/>
                </a:cubicBezTo>
                <a:cubicBezTo>
                  <a:pt x="20" y="4"/>
                  <a:pt x="32" y="13"/>
                  <a:pt x="32" y="13"/>
                </a:cubicBezTo>
                <a:cubicBezTo>
                  <a:pt x="32" y="13"/>
                  <a:pt x="32" y="13"/>
                  <a:pt x="33" y="13"/>
                </a:cubicBezTo>
                <a:close/>
              </a:path>
            </a:pathLst>
          </a:custGeom>
          <a:solidFill>
            <a:srgbClr val="3331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0" name="Freeform 122"/>
          <p:cNvSpPr>
            <a:spLocks noChangeArrowheads="1"/>
          </p:cNvSpPr>
          <p:nvPr/>
        </p:nvSpPr>
        <p:spPr bwMode="auto">
          <a:xfrm>
            <a:off x="6773863" y="2781300"/>
            <a:ext cx="300037" cy="53975"/>
          </a:xfrm>
          <a:custGeom>
            <a:gdLst>
              <a:gd fmla="*/ 60767 w 79" name="T0"/>
              <a:gd fmla="*/ 38554 h 14" name="T1"/>
              <a:gd fmla="*/ 3798 w 79" name="T2"/>
              <a:gd fmla="*/ 30843 h 14" name="T3"/>
              <a:gd fmla="*/ 0 w 79" name="T4"/>
              <a:gd fmla="*/ 23132 h 14" name="T5"/>
              <a:gd fmla="*/ 7596 w 79" name="T6"/>
              <a:gd fmla="*/ 15421 h 14" name="T7"/>
              <a:gd fmla="*/ 292441 w 79" name="T8"/>
              <a:gd fmla="*/ 0 h 14" name="T9"/>
              <a:gd fmla="*/ 300037 w 79" name="T10"/>
              <a:gd fmla="*/ 7711 h 14" name="T11"/>
              <a:gd fmla="*/ 296239 w 79" name="T12"/>
              <a:gd fmla="*/ 15421 h 14" name="T13"/>
              <a:gd fmla="*/ 60767 w 79" name="T14"/>
              <a:gd fmla="*/ 38554 h 1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79" name="T24"/>
              <a:gd fmla="*/ 0 h 14" name="T25"/>
              <a:gd fmla="*/ 79 w 79" name="T26"/>
              <a:gd fmla="*/ 14 h 1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4" w="79">
                <a:moveTo>
                  <a:pt x="16" y="10"/>
                </a:moveTo>
                <a:cubicBezTo>
                  <a:pt x="7" y="9"/>
                  <a:pt x="1" y="8"/>
                  <a:pt x="1" y="8"/>
                </a:cubicBezTo>
                <a:cubicBezTo>
                  <a:pt x="0" y="8"/>
                  <a:pt x="0" y="7"/>
                  <a:pt x="0" y="6"/>
                </a:cubicBezTo>
                <a:cubicBezTo>
                  <a:pt x="0" y="5"/>
                  <a:pt x="1" y="4"/>
                  <a:pt x="2" y="4"/>
                </a:cubicBezTo>
                <a:cubicBezTo>
                  <a:pt x="3" y="4"/>
                  <a:pt x="38" y="14"/>
                  <a:pt x="77" y="0"/>
                </a:cubicBezTo>
                <a:cubicBezTo>
                  <a:pt x="78" y="0"/>
                  <a:pt x="79" y="0"/>
                  <a:pt x="79" y="2"/>
                </a:cubicBezTo>
                <a:cubicBezTo>
                  <a:pt x="79" y="3"/>
                  <a:pt x="79" y="4"/>
                  <a:pt x="78" y="4"/>
                </a:cubicBezTo>
                <a:cubicBezTo>
                  <a:pt x="53" y="13"/>
                  <a:pt x="30" y="12"/>
                  <a:pt x="16" y="10"/>
                </a:cubicBezTo>
                <a:close/>
              </a:path>
            </a:pathLst>
          </a:custGeom>
          <a:solidFill>
            <a:srgbClr val="302C2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1" name="Freeform 123"/>
          <p:cNvSpPr>
            <a:spLocks noChangeArrowheads="1" noEditPoints="1"/>
          </p:cNvSpPr>
          <p:nvPr/>
        </p:nvSpPr>
        <p:spPr bwMode="auto">
          <a:xfrm>
            <a:off x="6762750" y="3316288"/>
            <a:ext cx="376238" cy="373062"/>
          </a:xfrm>
          <a:custGeom>
            <a:gdLst>
              <a:gd fmla="*/ 186219 w 99" name="T0"/>
              <a:gd fmla="*/ 0 h 99" name="T1"/>
              <a:gd fmla="*/ 0 w 99" name="T2"/>
              <a:gd fmla="*/ 184647 h 99" name="T3"/>
              <a:gd fmla="*/ 186219 w 99" name="T4"/>
              <a:gd fmla="*/ 373062 h 99" name="T5"/>
              <a:gd fmla="*/ 376238 w 99" name="T6"/>
              <a:gd fmla="*/ 184647 h 99" name="T7"/>
              <a:gd fmla="*/ 186219 w 99" name="T8"/>
              <a:gd fmla="*/ 0 h 99" name="T9"/>
              <a:gd fmla="*/ 186219 w 99" name="T10"/>
              <a:gd fmla="*/ 335379 h 99" name="T11"/>
              <a:gd fmla="*/ 38004 w 99" name="T12"/>
              <a:gd fmla="*/ 184647 h 99" name="T13"/>
              <a:gd fmla="*/ 186219 w 99" name="T14"/>
              <a:gd fmla="*/ 37683 h 99" name="T15"/>
              <a:gd fmla="*/ 334434 w 99" name="T16"/>
              <a:gd fmla="*/ 184647 h 99" name="T17"/>
              <a:gd fmla="*/ 186219 w 99" name="T18"/>
              <a:gd fmla="*/ 335379 h 9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99" name="T30"/>
              <a:gd fmla="*/ 0 h 99" name="T31"/>
              <a:gd fmla="*/ 99 w 99" name="T32"/>
              <a:gd fmla="*/ 99 h 9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99" w="99">
                <a:moveTo>
                  <a:pt x="49" y="0"/>
                </a:moveTo>
                <a:cubicBezTo>
                  <a:pt x="22" y="0"/>
                  <a:pt x="0" y="22"/>
                  <a:pt x="0" y="49"/>
                </a:cubicBezTo>
                <a:cubicBezTo>
                  <a:pt x="0" y="77"/>
                  <a:pt x="22" y="99"/>
                  <a:pt x="49" y="99"/>
                </a:cubicBezTo>
                <a:cubicBezTo>
                  <a:pt x="76" y="99"/>
                  <a:pt x="99" y="77"/>
                  <a:pt x="99" y="49"/>
                </a:cubicBezTo>
                <a:cubicBezTo>
                  <a:pt x="99" y="22"/>
                  <a:pt x="76" y="0"/>
                  <a:pt x="49" y="0"/>
                </a:cubicBezTo>
                <a:close/>
                <a:moveTo>
                  <a:pt x="49" y="89"/>
                </a:moveTo>
                <a:cubicBezTo>
                  <a:pt x="27" y="89"/>
                  <a:pt x="10" y="71"/>
                  <a:pt x="10" y="49"/>
                </a:cubicBezTo>
                <a:cubicBezTo>
                  <a:pt x="10" y="27"/>
                  <a:pt x="27" y="10"/>
                  <a:pt x="49" y="10"/>
                </a:cubicBezTo>
                <a:cubicBezTo>
                  <a:pt x="71" y="10"/>
                  <a:pt x="88" y="27"/>
                  <a:pt x="88" y="49"/>
                </a:cubicBezTo>
                <a:cubicBezTo>
                  <a:pt x="88" y="71"/>
                  <a:pt x="71" y="89"/>
                  <a:pt x="49" y="89"/>
                </a:cubicBez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2" name="Oval 124"/>
          <p:cNvSpPr>
            <a:spLocks noChangeArrowheads="1"/>
          </p:cNvSpPr>
          <p:nvPr/>
        </p:nvSpPr>
        <p:spPr bwMode="auto">
          <a:xfrm>
            <a:off x="6834188" y="3387725"/>
            <a:ext cx="228600" cy="230188"/>
          </a:xfrm>
          <a:prstGeom prst="ellipse">
            <a:avLst/>
          </a:prstGeom>
          <a:solidFill>
            <a:srgbClr val="FFC1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53" name="Freeform 125"/>
          <p:cNvSpPr>
            <a:spLocks noChangeArrowheads="1"/>
          </p:cNvSpPr>
          <p:nvPr/>
        </p:nvSpPr>
        <p:spPr bwMode="auto">
          <a:xfrm>
            <a:off x="6834188" y="3725863"/>
            <a:ext cx="79375" cy="79375"/>
          </a:xfrm>
          <a:custGeom>
            <a:gdLst>
              <a:gd fmla="*/ 68036 w 21" name="T0"/>
              <a:gd fmla="*/ 45357 h 21" name="T1"/>
              <a:gd fmla="*/ 68036 w 21" name="T2"/>
              <a:gd fmla="*/ 11339 h 21" name="T3"/>
              <a:gd fmla="*/ 64256 w 21" name="T4"/>
              <a:gd fmla="*/ 11339 h 21" name="T5"/>
              <a:gd fmla="*/ 56696 w 21" name="T6"/>
              <a:gd fmla="*/ 41577 h 21" name="T7"/>
              <a:gd fmla="*/ 41577 w 21" name="T8"/>
              <a:gd fmla="*/ 79375 h 21" name="T9"/>
              <a:gd fmla="*/ 34018 w 21" name="T10"/>
              <a:gd fmla="*/ 79375 h 21" name="T11"/>
              <a:gd fmla="*/ 22679 w 21" name="T12"/>
              <a:gd fmla="*/ 41577 h 21" name="T13"/>
              <a:gd fmla="*/ 11339 w 21" name="T14"/>
              <a:gd fmla="*/ 11339 h 21" name="T15"/>
              <a:gd fmla="*/ 11339 w 21" name="T16"/>
              <a:gd fmla="*/ 11339 h 21" name="T17"/>
              <a:gd fmla="*/ 11339 w 21" name="T18"/>
              <a:gd fmla="*/ 45357 h 21" name="T19"/>
              <a:gd fmla="*/ 7560 w 21" name="T20"/>
              <a:gd fmla="*/ 79375 h 21" name="T21"/>
              <a:gd fmla="*/ 0 w 21" name="T22"/>
              <a:gd fmla="*/ 79375 h 21" name="T23"/>
              <a:gd fmla="*/ 3780 w 21" name="T24"/>
              <a:gd fmla="*/ 0 h 21" name="T25"/>
              <a:gd fmla="*/ 18899 w 21" name="T26"/>
              <a:gd fmla="*/ 0 h 21" name="T27"/>
              <a:gd fmla="*/ 30238 w 21" name="T28"/>
              <a:gd fmla="*/ 41577 h 21" name="T29"/>
              <a:gd fmla="*/ 37798 w 21" name="T30"/>
              <a:gd fmla="*/ 68036 h 21" name="T31"/>
              <a:gd fmla="*/ 37798 w 21" name="T32"/>
              <a:gd fmla="*/ 68036 h 21" name="T33"/>
              <a:gd fmla="*/ 49137 w 21" name="T34"/>
              <a:gd fmla="*/ 41577 h 21" name="T35"/>
              <a:gd fmla="*/ 60476 w 21" name="T36"/>
              <a:gd fmla="*/ 0 h 21" name="T37"/>
              <a:gd fmla="*/ 75595 w 21" name="T38"/>
              <a:gd fmla="*/ 0 h 21" name="T39"/>
              <a:gd fmla="*/ 79375 w 21" name="T40"/>
              <a:gd fmla="*/ 79375 h 21" name="T41"/>
              <a:gd fmla="*/ 68036 w 21" name="T42"/>
              <a:gd fmla="*/ 79375 h 21" name="T43"/>
              <a:gd fmla="*/ 68036 w 21" name="T44"/>
              <a:gd fmla="*/ 45357 h 2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w 21" name="T69"/>
              <a:gd fmla="*/ 0 h 21" name="T70"/>
              <a:gd fmla="*/ 21 w 21" name="T71"/>
              <a:gd fmla="*/ 21 h 21" name="T72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T72" l="T69" r="T71" t="T70"/>
            <a:pathLst>
              <a:path h="21" w="21">
                <a:moveTo>
                  <a:pt x="18" y="12"/>
                </a:moveTo>
                <a:cubicBezTo>
                  <a:pt x="18" y="9"/>
                  <a:pt x="18" y="6"/>
                  <a:pt x="18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6"/>
                  <a:pt x="16" y="8"/>
                  <a:pt x="15" y="11"/>
                </a:cubicBezTo>
                <a:cubicBezTo>
                  <a:pt x="11" y="21"/>
                  <a:pt x="11" y="21"/>
                  <a:pt x="11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6" y="11"/>
                  <a:pt x="6" y="11"/>
                  <a:pt x="6" y="11"/>
                </a:cubicBezTo>
                <a:cubicBezTo>
                  <a:pt x="5" y="8"/>
                  <a:pt x="4" y="6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6"/>
                  <a:pt x="3" y="9"/>
                  <a:pt x="3" y="12"/>
                </a:cubicBezTo>
                <a:cubicBezTo>
                  <a:pt x="2" y="21"/>
                  <a:pt x="2" y="21"/>
                  <a:pt x="2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1" y="0"/>
                  <a:pt x="1" y="0"/>
                  <a:pt x="1" y="0"/>
                </a:cubicBezTo>
                <a:cubicBezTo>
                  <a:pt x="5" y="0"/>
                  <a:pt x="5" y="0"/>
                  <a:pt x="5" y="0"/>
                </a:cubicBezTo>
                <a:cubicBezTo>
                  <a:pt x="8" y="11"/>
                  <a:pt x="8" y="11"/>
                  <a:pt x="8" y="11"/>
                </a:cubicBezTo>
                <a:cubicBezTo>
                  <a:pt x="9" y="13"/>
                  <a:pt x="10" y="15"/>
                  <a:pt x="10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1" y="15"/>
                  <a:pt x="12" y="13"/>
                  <a:pt x="13" y="11"/>
                </a:cubicBezTo>
                <a:cubicBezTo>
                  <a:pt x="16" y="0"/>
                  <a:pt x="16" y="0"/>
                  <a:pt x="16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1" y="21"/>
                  <a:pt x="21" y="21"/>
                  <a:pt x="21" y="21"/>
                </a:cubicBezTo>
                <a:cubicBezTo>
                  <a:pt x="18" y="21"/>
                  <a:pt x="18" y="21"/>
                  <a:pt x="18" y="21"/>
                </a:cubicBezTo>
                <a:lnTo>
                  <a:pt x="18" y="12"/>
                </a:ln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4" name="Rectangle 126"/>
          <p:cNvSpPr>
            <a:spLocks noChangeArrowheads="1"/>
          </p:cNvSpPr>
          <p:nvPr/>
        </p:nvSpPr>
        <p:spPr bwMode="auto">
          <a:xfrm>
            <a:off x="6921500" y="3771900"/>
            <a:ext cx="30163" cy="6350"/>
          </a:xfrm>
          <a:prstGeom prst="rect">
            <a:avLst/>
          </a:prstGeom>
          <a:solidFill>
            <a:srgbClr val="FFC1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55" name="Freeform 127"/>
          <p:cNvSpPr>
            <a:spLocks noChangeArrowheads="1"/>
          </p:cNvSpPr>
          <p:nvPr/>
        </p:nvSpPr>
        <p:spPr bwMode="auto">
          <a:xfrm>
            <a:off x="6962775" y="3730625"/>
            <a:ext cx="26988" cy="74613"/>
          </a:xfrm>
          <a:custGeom>
            <a:gdLst>
              <a:gd fmla="*/ 15875 w 17" name="T0"/>
              <a:gd fmla="*/ 11113 h 47" name="T1"/>
              <a:gd fmla="*/ 15875 w 17" name="T2"/>
              <a:gd fmla="*/ 11113 h 47" name="T3"/>
              <a:gd fmla="*/ 4763 w 17" name="T4"/>
              <a:gd fmla="*/ 19050 h 47" name="T5"/>
              <a:gd fmla="*/ 0 w 17" name="T6"/>
              <a:gd fmla="*/ 11113 h 47" name="T7"/>
              <a:gd fmla="*/ 19050 w 17" name="T8"/>
              <a:gd fmla="*/ 0 h 47" name="T9"/>
              <a:gd fmla="*/ 26988 w 17" name="T10"/>
              <a:gd fmla="*/ 0 h 47" name="T11"/>
              <a:gd fmla="*/ 26988 w 17" name="T12"/>
              <a:gd fmla="*/ 74613 h 47" name="T13"/>
              <a:gd fmla="*/ 15875 w 17" name="T14"/>
              <a:gd fmla="*/ 74613 h 47" name="T15"/>
              <a:gd fmla="*/ 15875 w 17" name="T16"/>
              <a:gd fmla="*/ 11113 h 4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7" name="T27"/>
              <a:gd fmla="*/ 0 h 47" name="T28"/>
              <a:gd fmla="*/ 17 w 17" name="T29"/>
              <a:gd fmla="*/ 47 h 4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7" w="17">
                <a:moveTo>
                  <a:pt x="10" y="7"/>
                </a:moveTo>
                <a:lnTo>
                  <a:pt x="10" y="7"/>
                </a:lnTo>
                <a:lnTo>
                  <a:pt x="3" y="12"/>
                </a:lnTo>
                <a:lnTo>
                  <a:pt x="0" y="7"/>
                </a:lnTo>
                <a:lnTo>
                  <a:pt x="12" y="0"/>
                </a:lnTo>
                <a:lnTo>
                  <a:pt x="17" y="0"/>
                </a:lnTo>
                <a:lnTo>
                  <a:pt x="17" y="47"/>
                </a:lnTo>
                <a:lnTo>
                  <a:pt x="10" y="47"/>
                </a:lnTo>
                <a:lnTo>
                  <a:pt x="10" y="7"/>
                </a:ln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6" name="Freeform 128"/>
          <p:cNvSpPr>
            <a:spLocks noChangeArrowheads="1"/>
          </p:cNvSpPr>
          <p:nvPr/>
        </p:nvSpPr>
        <p:spPr bwMode="auto">
          <a:xfrm>
            <a:off x="7016750" y="3730625"/>
            <a:ext cx="46038" cy="74613"/>
          </a:xfrm>
          <a:custGeom>
            <a:gdLst>
              <a:gd fmla="*/ 0 w 12" name="T0"/>
              <a:gd fmla="*/ 74613 h 20" name="T1"/>
              <a:gd fmla="*/ 0 w 12" name="T2"/>
              <a:gd fmla="*/ 70882 h 20" name="T3"/>
              <a:gd fmla="*/ 7673 w 12" name="T4"/>
              <a:gd fmla="*/ 63421 h 20" name="T5"/>
              <a:gd fmla="*/ 34529 w 12" name="T6"/>
              <a:gd fmla="*/ 22384 h 20" name="T7"/>
              <a:gd fmla="*/ 19183 w 12" name="T8"/>
              <a:gd fmla="*/ 7461 h 20" name="T9"/>
              <a:gd fmla="*/ 3837 w 12" name="T10"/>
              <a:gd fmla="*/ 14923 h 20" name="T11"/>
              <a:gd fmla="*/ 0 w 12" name="T12"/>
              <a:gd fmla="*/ 7461 h 20" name="T13"/>
              <a:gd fmla="*/ 23019 w 12" name="T14"/>
              <a:gd fmla="*/ 0 h 20" name="T15"/>
              <a:gd fmla="*/ 46038 w 12" name="T16"/>
              <a:gd fmla="*/ 22384 h 20" name="T17"/>
              <a:gd fmla="*/ 19183 w 12" name="T18"/>
              <a:gd fmla="*/ 59690 h 20" name="T19"/>
              <a:gd fmla="*/ 11510 w 12" name="T20"/>
              <a:gd fmla="*/ 67152 h 20" name="T21"/>
              <a:gd fmla="*/ 11510 w 12" name="T22"/>
              <a:gd fmla="*/ 67152 h 20" name="T23"/>
              <a:gd fmla="*/ 46038 w 12" name="T24"/>
              <a:gd fmla="*/ 67152 h 20" name="T25"/>
              <a:gd fmla="*/ 46038 w 12" name="T26"/>
              <a:gd fmla="*/ 74613 h 20" name="T27"/>
              <a:gd fmla="*/ 0 w 12" name="T28"/>
              <a:gd fmla="*/ 74613 h 20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2" name="T45"/>
              <a:gd fmla="*/ 0 h 20" name="T46"/>
              <a:gd fmla="*/ 12 w 12" name="T47"/>
              <a:gd fmla="*/ 20 h 20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20" w="12">
                <a:moveTo>
                  <a:pt x="0" y="20"/>
                </a:moveTo>
                <a:cubicBezTo>
                  <a:pt x="0" y="19"/>
                  <a:pt x="0" y="19"/>
                  <a:pt x="0" y="19"/>
                </a:cubicBezTo>
                <a:cubicBezTo>
                  <a:pt x="2" y="17"/>
                  <a:pt x="2" y="17"/>
                  <a:pt x="2" y="17"/>
                </a:cubicBezTo>
                <a:cubicBezTo>
                  <a:pt x="7" y="12"/>
                  <a:pt x="9" y="9"/>
                  <a:pt x="9" y="6"/>
                </a:cubicBezTo>
                <a:cubicBezTo>
                  <a:pt x="9" y="4"/>
                  <a:pt x="8" y="2"/>
                  <a:pt x="5" y="2"/>
                </a:cubicBezTo>
                <a:cubicBezTo>
                  <a:pt x="3" y="2"/>
                  <a:pt x="2" y="3"/>
                  <a:pt x="1" y="4"/>
                </a:cubicBezTo>
                <a:cubicBezTo>
                  <a:pt x="0" y="2"/>
                  <a:pt x="0" y="2"/>
                  <a:pt x="0" y="2"/>
                </a:cubicBezTo>
                <a:cubicBezTo>
                  <a:pt x="1" y="1"/>
                  <a:pt x="3" y="0"/>
                  <a:pt x="6" y="0"/>
                </a:cubicBezTo>
                <a:cubicBezTo>
                  <a:pt x="10" y="0"/>
                  <a:pt x="12" y="3"/>
                  <a:pt x="12" y="6"/>
                </a:cubicBezTo>
                <a:cubicBezTo>
                  <a:pt x="12" y="9"/>
                  <a:pt x="9" y="12"/>
                  <a:pt x="5" y="16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20"/>
                  <a:pt x="12" y="20"/>
                  <a:pt x="12" y="20"/>
                </a:cubicBezTo>
                <a:lnTo>
                  <a:pt x="0" y="20"/>
                </a:lnTo>
                <a:close/>
              </a:path>
            </a:pathLst>
          </a:custGeom>
          <a:solidFill>
            <a:srgbClr val="FFC14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7" name="Freeform 132"/>
          <p:cNvSpPr>
            <a:spLocks noChangeArrowheads="1"/>
          </p:cNvSpPr>
          <p:nvPr/>
        </p:nvSpPr>
        <p:spPr bwMode="auto">
          <a:xfrm>
            <a:off x="9161463" y="3559175"/>
            <a:ext cx="623887" cy="157163"/>
          </a:xfrm>
          <a:custGeom>
            <a:gdLst>
              <a:gd fmla="*/ 15125 w 165" name="T0"/>
              <a:gd fmla="*/ 157163 h 42" name="T1"/>
              <a:gd fmla="*/ 552045 w 165" name="T2"/>
              <a:gd fmla="*/ 142195 h 42" name="T3"/>
              <a:gd fmla="*/ 620106 w 165" name="T4"/>
              <a:gd fmla="*/ 71098 h 42" name="T5"/>
              <a:gd fmla="*/ 536921 w 165" name="T6"/>
              <a:gd fmla="*/ 3742 h 42" name="T7"/>
              <a:gd fmla="*/ 0 w 165" name="T8"/>
              <a:gd fmla="*/ 22452 h 42" name="T9"/>
              <a:gd fmla="*/ 15125 w 165" name="T10"/>
              <a:gd fmla="*/ 157163 h 4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65" name="T18"/>
              <a:gd fmla="*/ 0 h 42" name="T19"/>
              <a:gd fmla="*/ 165 w 165" name="T20"/>
              <a:gd fmla="*/ 42 h 42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42" w="165">
                <a:moveTo>
                  <a:pt x="4" y="42"/>
                </a:moveTo>
                <a:cubicBezTo>
                  <a:pt x="146" y="38"/>
                  <a:pt x="146" y="38"/>
                  <a:pt x="146" y="38"/>
                </a:cubicBezTo>
                <a:cubicBezTo>
                  <a:pt x="146" y="38"/>
                  <a:pt x="165" y="37"/>
                  <a:pt x="164" y="19"/>
                </a:cubicBezTo>
                <a:cubicBezTo>
                  <a:pt x="164" y="0"/>
                  <a:pt x="142" y="1"/>
                  <a:pt x="142" y="1"/>
                </a:cubicBezTo>
                <a:cubicBezTo>
                  <a:pt x="0" y="6"/>
                  <a:pt x="0" y="6"/>
                  <a:pt x="0" y="6"/>
                </a:cubicBezTo>
                <a:lnTo>
                  <a:pt x="4" y="42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8" name="Freeform 133"/>
          <p:cNvSpPr>
            <a:spLocks noChangeArrowheads="1"/>
          </p:cNvSpPr>
          <p:nvPr/>
        </p:nvSpPr>
        <p:spPr bwMode="auto">
          <a:xfrm>
            <a:off x="8680450" y="3130550"/>
            <a:ext cx="131763" cy="835025"/>
          </a:xfrm>
          <a:custGeom>
            <a:gdLst>
              <a:gd fmla="*/ 120469 w 35" name="T0"/>
              <a:gd fmla="*/ 729707 h 222" name="T1"/>
              <a:gd fmla="*/ 97881 w 35" name="T2"/>
              <a:gd fmla="*/ 823741 h 222" name="T3"/>
              <a:gd fmla="*/ 3765 w 35" name="T4"/>
              <a:gd fmla="*/ 729707 h 222" name="T5"/>
              <a:gd fmla="*/ 11294 w 35" name="T6"/>
              <a:gd fmla="*/ 101557 h 222" name="T7"/>
              <a:gd fmla="*/ 131763 w 35" name="T8"/>
              <a:gd fmla="*/ 0 h 222" name="T9"/>
              <a:gd fmla="*/ 120469 w 35" name="T10"/>
              <a:gd fmla="*/ 729707 h 22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5" name="T18"/>
              <a:gd fmla="*/ 0 h 222" name="T19"/>
              <a:gd fmla="*/ 35 w 35" name="T20"/>
              <a:gd fmla="*/ 222 h 222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21" w="35">
                <a:moveTo>
                  <a:pt x="32" y="194"/>
                </a:moveTo>
                <a:cubicBezTo>
                  <a:pt x="32" y="194"/>
                  <a:pt x="34" y="216"/>
                  <a:pt x="26" y="219"/>
                </a:cubicBezTo>
                <a:cubicBezTo>
                  <a:pt x="19" y="222"/>
                  <a:pt x="2" y="219"/>
                  <a:pt x="1" y="194"/>
                </a:cubicBezTo>
                <a:cubicBezTo>
                  <a:pt x="0" y="167"/>
                  <a:pt x="2" y="36"/>
                  <a:pt x="3" y="27"/>
                </a:cubicBezTo>
                <a:cubicBezTo>
                  <a:pt x="4" y="10"/>
                  <a:pt x="35" y="0"/>
                  <a:pt x="35" y="0"/>
                </a:cubicBezTo>
                <a:lnTo>
                  <a:pt x="32" y="194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59" name="Freeform 134"/>
          <p:cNvSpPr>
            <a:spLocks noChangeArrowheads="1"/>
          </p:cNvSpPr>
          <p:nvPr/>
        </p:nvSpPr>
        <p:spPr bwMode="auto">
          <a:xfrm>
            <a:off x="9247188" y="3130550"/>
            <a:ext cx="160337" cy="477838"/>
          </a:xfrm>
          <a:custGeom>
            <a:gdLst>
              <a:gd fmla="*/ 160337 w 42" name="T0"/>
              <a:gd fmla="*/ 477838 h 127" name="T1"/>
              <a:gd fmla="*/ 118344 w 42" name="T2"/>
              <a:gd fmla="*/ 101588 h 127" name="T3"/>
              <a:gd fmla="*/ 0 w 42" name="T4"/>
              <a:gd fmla="*/ 0 h 127" name="T5"/>
              <a:gd fmla="*/ 3818 w 42" name="T6"/>
              <a:gd fmla="*/ 477838 h 127" name="T7"/>
              <a:gd fmla="*/ 160337 w 42" name="T8"/>
              <a:gd fmla="*/ 477838 h 12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2" name="T15"/>
              <a:gd fmla="*/ 0 h 127" name="T16"/>
              <a:gd fmla="*/ 42 w 42" name="T17"/>
              <a:gd fmla="*/ 127 h 12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27" w="42">
                <a:moveTo>
                  <a:pt x="42" y="127"/>
                </a:moveTo>
                <a:cubicBezTo>
                  <a:pt x="39" y="82"/>
                  <a:pt x="32" y="33"/>
                  <a:pt x="31" y="27"/>
                </a:cubicBezTo>
                <a:cubicBezTo>
                  <a:pt x="30" y="10"/>
                  <a:pt x="0" y="0"/>
                  <a:pt x="0" y="0"/>
                </a:cubicBezTo>
                <a:cubicBezTo>
                  <a:pt x="1" y="127"/>
                  <a:pt x="1" y="127"/>
                  <a:pt x="1" y="127"/>
                </a:cubicBezTo>
                <a:cubicBezTo>
                  <a:pt x="12" y="127"/>
                  <a:pt x="31" y="127"/>
                  <a:pt x="42" y="127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0" name="Freeform 135"/>
          <p:cNvSpPr>
            <a:spLocks noChangeArrowheads="1"/>
          </p:cNvSpPr>
          <p:nvPr/>
        </p:nvSpPr>
        <p:spPr bwMode="auto">
          <a:xfrm>
            <a:off x="8510588" y="4138613"/>
            <a:ext cx="438150" cy="928687"/>
          </a:xfrm>
          <a:custGeom>
            <a:gdLst>
              <a:gd fmla="*/ 313504 w 116" name="T0"/>
              <a:gd fmla="*/ 0 h 247" name="T1"/>
              <a:gd fmla="*/ 324835 w 116" name="T2"/>
              <a:gd fmla="*/ 744454 h 247" name="T3"/>
              <a:gd fmla="*/ 60434 w 116" name="T4"/>
              <a:gd fmla="*/ 872289 h 247" name="T5"/>
              <a:gd fmla="*/ 0 w 116" name="T6"/>
              <a:gd fmla="*/ 928687 h 247" name="T7"/>
              <a:gd fmla="*/ 101983 w 116" name="T8"/>
              <a:gd fmla="*/ 928687 h 247" name="T9"/>
              <a:gd fmla="*/ 392824 w 116" name="T10"/>
              <a:gd fmla="*/ 823411 h 247" name="T11"/>
              <a:gd fmla="*/ 404156 w 116" name="T12"/>
              <a:gd fmla="*/ 800852 h 247" name="T13"/>
              <a:gd fmla="*/ 404156 w 116" name="T14"/>
              <a:gd fmla="*/ 661736 h 247" name="T15"/>
              <a:gd fmla="*/ 430596 w 116" name="T16"/>
              <a:gd fmla="*/ 229352 h 247" name="T17"/>
              <a:gd fmla="*/ 430596 w 116" name="T18"/>
              <a:gd fmla="*/ 18799 h 247" name="T19"/>
              <a:gd fmla="*/ 313504 w 116" name="T20"/>
              <a:gd fmla="*/ 0 h 247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16" name="T33"/>
              <a:gd fmla="*/ 0 h 247" name="T34"/>
              <a:gd fmla="*/ 116 w 116" name="T35"/>
              <a:gd fmla="*/ 247 h 247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246" w="115">
                <a:moveTo>
                  <a:pt x="83" y="0"/>
                </a:moveTo>
                <a:cubicBezTo>
                  <a:pt x="83" y="0"/>
                  <a:pt x="90" y="190"/>
                  <a:pt x="86" y="198"/>
                </a:cubicBezTo>
                <a:cubicBezTo>
                  <a:pt x="83" y="206"/>
                  <a:pt x="25" y="227"/>
                  <a:pt x="16" y="232"/>
                </a:cubicBezTo>
                <a:cubicBezTo>
                  <a:pt x="6" y="238"/>
                  <a:pt x="0" y="247"/>
                  <a:pt x="0" y="247"/>
                </a:cubicBezTo>
                <a:cubicBezTo>
                  <a:pt x="27" y="247"/>
                  <a:pt x="27" y="247"/>
                  <a:pt x="27" y="247"/>
                </a:cubicBezTo>
                <a:cubicBezTo>
                  <a:pt x="104" y="219"/>
                  <a:pt x="104" y="219"/>
                  <a:pt x="104" y="219"/>
                </a:cubicBezTo>
                <a:cubicBezTo>
                  <a:pt x="107" y="213"/>
                  <a:pt x="107" y="213"/>
                  <a:pt x="107" y="213"/>
                </a:cubicBezTo>
                <a:cubicBezTo>
                  <a:pt x="107" y="176"/>
                  <a:pt x="107" y="176"/>
                  <a:pt x="107" y="176"/>
                </a:cubicBezTo>
                <a:cubicBezTo>
                  <a:pt x="107" y="176"/>
                  <a:pt x="116" y="82"/>
                  <a:pt x="114" y="61"/>
                </a:cubicBezTo>
                <a:cubicBezTo>
                  <a:pt x="113" y="40"/>
                  <a:pt x="114" y="5"/>
                  <a:pt x="114" y="5"/>
                </a:cubicBezTo>
                <a:lnTo>
                  <a:pt x="83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1" name="Freeform 136"/>
          <p:cNvSpPr>
            <a:spLocks noChangeArrowheads="1"/>
          </p:cNvSpPr>
          <p:nvPr/>
        </p:nvSpPr>
        <p:spPr bwMode="auto">
          <a:xfrm>
            <a:off x="8510588" y="4940300"/>
            <a:ext cx="404812" cy="150813"/>
          </a:xfrm>
          <a:custGeom>
            <a:gdLst>
              <a:gd fmla="*/ 101600 w 255" name="T0"/>
              <a:gd fmla="*/ 146050 h 95" name="T1"/>
              <a:gd fmla="*/ 331787 w 255" name="T2"/>
              <a:gd fmla="*/ 49213 h 95" name="T3"/>
              <a:gd fmla="*/ 358775 w 255" name="T4"/>
              <a:gd fmla="*/ 150813 h 95" name="T5"/>
              <a:gd fmla="*/ 393700 w 255" name="T6"/>
              <a:gd fmla="*/ 146050 h 95" name="T7"/>
              <a:gd fmla="*/ 404812 w 255" name="T8"/>
              <a:gd fmla="*/ 0 h 95" name="T9"/>
              <a:gd fmla="*/ 109537 w 255" name="T10"/>
              <a:gd fmla="*/ 120650 h 95" name="T11"/>
              <a:gd fmla="*/ 0 w 255" name="T12"/>
              <a:gd fmla="*/ 127000 h 95" name="T13"/>
              <a:gd fmla="*/ 0 w 255" name="T14"/>
              <a:gd fmla="*/ 146050 h 95" name="T15"/>
              <a:gd fmla="*/ 101600 w 255" name="T16"/>
              <a:gd fmla="*/ 146050 h 9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55" name="T27"/>
              <a:gd fmla="*/ 0 h 95" name="T28"/>
              <a:gd fmla="*/ 255 w 255" name="T29"/>
              <a:gd fmla="*/ 95 h 9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95" w="255">
                <a:moveTo>
                  <a:pt x="64" y="92"/>
                </a:moveTo>
                <a:lnTo>
                  <a:pt x="209" y="31"/>
                </a:lnTo>
                <a:lnTo>
                  <a:pt x="226" y="95"/>
                </a:lnTo>
                <a:lnTo>
                  <a:pt x="248" y="92"/>
                </a:lnTo>
                <a:lnTo>
                  <a:pt x="255" y="0"/>
                </a:lnTo>
                <a:lnTo>
                  <a:pt x="69" y="76"/>
                </a:lnTo>
                <a:lnTo>
                  <a:pt x="0" y="80"/>
                </a:lnTo>
                <a:lnTo>
                  <a:pt x="0" y="92"/>
                </a:lnTo>
                <a:lnTo>
                  <a:pt x="64" y="92"/>
                </a:ln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2" name="Freeform 137"/>
          <p:cNvSpPr>
            <a:spLocks noChangeArrowheads="1"/>
          </p:cNvSpPr>
          <p:nvPr/>
        </p:nvSpPr>
        <p:spPr bwMode="auto">
          <a:xfrm>
            <a:off x="8585200" y="4981575"/>
            <a:ext cx="87313" cy="90488"/>
          </a:xfrm>
          <a:custGeom>
            <a:gdLst>
              <a:gd fmla="*/ 7938 w 55" name="T0"/>
              <a:gd fmla="*/ 19050 h 57" name="T1"/>
              <a:gd fmla="*/ 0 w 55" name="T2"/>
              <a:gd fmla="*/ 90488 h 57" name="T3"/>
              <a:gd fmla="*/ 34925 w 55" name="T4"/>
              <a:gd fmla="*/ 90488 h 57" name="T5"/>
              <a:gd fmla="*/ 87313 w 55" name="T6"/>
              <a:gd fmla="*/ 63500 h 57" name="T7"/>
              <a:gd fmla="*/ 53975 w 55" name="T8"/>
              <a:gd fmla="*/ 0 h 57" name="T9"/>
              <a:gd fmla="*/ 7938 w 55" name="T10"/>
              <a:gd fmla="*/ 19050 h 5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5" name="T18"/>
              <a:gd fmla="*/ 0 h 57" name="T19"/>
              <a:gd fmla="*/ 55 w 55" name="T20"/>
              <a:gd fmla="*/ 57 h 5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7" w="55">
                <a:moveTo>
                  <a:pt x="5" y="12"/>
                </a:moveTo>
                <a:lnTo>
                  <a:pt x="0" y="57"/>
                </a:lnTo>
                <a:lnTo>
                  <a:pt x="22" y="57"/>
                </a:lnTo>
                <a:lnTo>
                  <a:pt x="55" y="40"/>
                </a:lnTo>
                <a:lnTo>
                  <a:pt x="34" y="0"/>
                </a:lnTo>
                <a:lnTo>
                  <a:pt x="5" y="12"/>
                </a:ln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3" name="Freeform 138"/>
          <p:cNvSpPr>
            <a:spLocks noChangeArrowheads="1"/>
          </p:cNvSpPr>
          <p:nvPr/>
        </p:nvSpPr>
        <p:spPr bwMode="auto">
          <a:xfrm>
            <a:off x="9137650" y="4138613"/>
            <a:ext cx="439738" cy="928687"/>
          </a:xfrm>
          <a:custGeom>
            <a:gdLst>
              <a:gd fmla="*/ 121307 w 116" name="T0"/>
              <a:gd fmla="*/ 0 h 247" name="T1"/>
              <a:gd fmla="*/ 109935 w 116" name="T2"/>
              <a:gd fmla="*/ 744454 h 247" name="T3"/>
              <a:gd fmla="*/ 379084 w 116" name="T4"/>
              <a:gd fmla="*/ 872289 h 247" name="T5"/>
              <a:gd fmla="*/ 439738 w 116" name="T6"/>
              <a:gd fmla="*/ 928687 h 247" name="T7"/>
              <a:gd fmla="*/ 337385 w 116" name="T8"/>
              <a:gd fmla="*/ 928687 h 247" name="T9"/>
              <a:gd fmla="*/ 41699 w 116" name="T10"/>
              <a:gd fmla="*/ 823411 h 247" name="T11"/>
              <a:gd fmla="*/ 30327 w 116" name="T12"/>
              <a:gd fmla="*/ 800852 h 247" name="T13"/>
              <a:gd fmla="*/ 30327 w 116" name="T14"/>
              <a:gd fmla="*/ 661736 h 247" name="T15"/>
              <a:gd fmla="*/ 3791 w 116" name="T16"/>
              <a:gd fmla="*/ 229352 h 247" name="T17"/>
              <a:gd fmla="*/ 3791 w 116" name="T18"/>
              <a:gd fmla="*/ 18799 h 247" name="T19"/>
              <a:gd fmla="*/ 121307 w 116" name="T20"/>
              <a:gd fmla="*/ 0 h 247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16" name="T33"/>
              <a:gd fmla="*/ 0 h 247" name="T34"/>
              <a:gd fmla="*/ 116 w 116" name="T35"/>
              <a:gd fmla="*/ 247 h 247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246" w="115">
                <a:moveTo>
                  <a:pt x="32" y="0"/>
                </a:moveTo>
                <a:cubicBezTo>
                  <a:pt x="32" y="0"/>
                  <a:pt x="26" y="190"/>
                  <a:pt x="29" y="198"/>
                </a:cubicBezTo>
                <a:cubicBezTo>
                  <a:pt x="33" y="206"/>
                  <a:pt x="90" y="227"/>
                  <a:pt x="100" y="232"/>
                </a:cubicBezTo>
                <a:cubicBezTo>
                  <a:pt x="109" y="238"/>
                  <a:pt x="116" y="247"/>
                  <a:pt x="116" y="247"/>
                </a:cubicBezTo>
                <a:cubicBezTo>
                  <a:pt x="89" y="247"/>
                  <a:pt x="89" y="247"/>
                  <a:pt x="89" y="247"/>
                </a:cubicBezTo>
                <a:cubicBezTo>
                  <a:pt x="11" y="219"/>
                  <a:pt x="11" y="219"/>
                  <a:pt x="11" y="219"/>
                </a:cubicBezTo>
                <a:cubicBezTo>
                  <a:pt x="8" y="213"/>
                  <a:pt x="8" y="213"/>
                  <a:pt x="8" y="213"/>
                </a:cubicBezTo>
                <a:cubicBezTo>
                  <a:pt x="8" y="176"/>
                  <a:pt x="8" y="176"/>
                  <a:pt x="8" y="176"/>
                </a:cubicBezTo>
                <a:cubicBezTo>
                  <a:pt x="8" y="176"/>
                  <a:pt x="0" y="82"/>
                  <a:pt x="1" y="61"/>
                </a:cubicBezTo>
                <a:cubicBezTo>
                  <a:pt x="3" y="40"/>
                  <a:pt x="1" y="5"/>
                  <a:pt x="1" y="5"/>
                </a:cubicBezTo>
                <a:lnTo>
                  <a:pt x="32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4" name="Freeform 139"/>
          <p:cNvSpPr>
            <a:spLocks noChangeArrowheads="1"/>
          </p:cNvSpPr>
          <p:nvPr/>
        </p:nvSpPr>
        <p:spPr bwMode="auto">
          <a:xfrm>
            <a:off x="9167813" y="4940300"/>
            <a:ext cx="409575" cy="150813"/>
          </a:xfrm>
          <a:custGeom>
            <a:gdLst>
              <a:gd fmla="*/ 306388 w 258" name="T0"/>
              <a:gd fmla="*/ 146050 h 95" name="T1"/>
              <a:gd fmla="*/ 73025 w 258" name="T2"/>
              <a:gd fmla="*/ 49213 h 95" name="T3"/>
              <a:gd fmla="*/ 46038 w 258" name="T4"/>
              <a:gd fmla="*/ 150813 h 95" name="T5"/>
              <a:gd fmla="*/ 12700 w 258" name="T6"/>
              <a:gd fmla="*/ 146050 h 95" name="T7"/>
              <a:gd fmla="*/ 0 w 258" name="T8"/>
              <a:gd fmla="*/ 0 h 95" name="T9"/>
              <a:gd fmla="*/ 300038 w 258" name="T10"/>
              <a:gd fmla="*/ 120650 h 95" name="T11"/>
              <a:gd fmla="*/ 409575 w 258" name="T12"/>
              <a:gd fmla="*/ 127000 h 95" name="T13"/>
              <a:gd fmla="*/ 409575 w 258" name="T14"/>
              <a:gd fmla="*/ 146050 h 95" name="T15"/>
              <a:gd fmla="*/ 306388 w 258" name="T16"/>
              <a:gd fmla="*/ 146050 h 9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58" name="T27"/>
              <a:gd fmla="*/ 0 h 95" name="T28"/>
              <a:gd fmla="*/ 258 w 258" name="T29"/>
              <a:gd fmla="*/ 95 h 9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95" w="258">
                <a:moveTo>
                  <a:pt x="193" y="92"/>
                </a:moveTo>
                <a:lnTo>
                  <a:pt x="46" y="31"/>
                </a:lnTo>
                <a:lnTo>
                  <a:pt x="29" y="95"/>
                </a:lnTo>
                <a:lnTo>
                  <a:pt x="8" y="92"/>
                </a:lnTo>
                <a:lnTo>
                  <a:pt x="0" y="0"/>
                </a:lnTo>
                <a:lnTo>
                  <a:pt x="189" y="76"/>
                </a:lnTo>
                <a:lnTo>
                  <a:pt x="258" y="80"/>
                </a:lnTo>
                <a:lnTo>
                  <a:pt x="258" y="92"/>
                </a:lnTo>
                <a:lnTo>
                  <a:pt x="193" y="92"/>
                </a:ln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5" name="Freeform 140"/>
          <p:cNvSpPr>
            <a:spLocks noChangeArrowheads="1"/>
          </p:cNvSpPr>
          <p:nvPr/>
        </p:nvSpPr>
        <p:spPr bwMode="auto">
          <a:xfrm>
            <a:off x="9410700" y="4981575"/>
            <a:ext cx="87313" cy="90488"/>
          </a:xfrm>
          <a:custGeom>
            <a:gdLst>
              <a:gd fmla="*/ 79375 w 55" name="T0"/>
              <a:gd fmla="*/ 19050 h 57" name="T1"/>
              <a:gd fmla="*/ 87313 w 55" name="T2"/>
              <a:gd fmla="*/ 90488 h 57" name="T3"/>
              <a:gd fmla="*/ 57150 w 55" name="T4"/>
              <a:gd fmla="*/ 90488 h 57" name="T5"/>
              <a:gd fmla="*/ 0 w 55" name="T6"/>
              <a:gd fmla="*/ 63500 h 57" name="T7"/>
              <a:gd fmla="*/ 38100 w 55" name="T8"/>
              <a:gd fmla="*/ 0 h 57" name="T9"/>
              <a:gd fmla="*/ 79375 w 55" name="T10"/>
              <a:gd fmla="*/ 19050 h 5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5" name="T18"/>
              <a:gd fmla="*/ 0 h 57" name="T19"/>
              <a:gd fmla="*/ 55 w 55" name="T20"/>
              <a:gd fmla="*/ 57 h 5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7" w="55">
                <a:moveTo>
                  <a:pt x="50" y="12"/>
                </a:moveTo>
                <a:lnTo>
                  <a:pt x="55" y="57"/>
                </a:lnTo>
                <a:lnTo>
                  <a:pt x="36" y="57"/>
                </a:lnTo>
                <a:lnTo>
                  <a:pt x="0" y="40"/>
                </a:lnTo>
                <a:lnTo>
                  <a:pt x="24" y="0"/>
                </a:lnTo>
                <a:lnTo>
                  <a:pt x="50" y="12"/>
                </a:ln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6" name="Freeform 141"/>
          <p:cNvSpPr>
            <a:spLocks noChangeArrowheads="1"/>
          </p:cNvSpPr>
          <p:nvPr/>
        </p:nvSpPr>
        <p:spPr bwMode="auto">
          <a:xfrm>
            <a:off x="8729663" y="3100388"/>
            <a:ext cx="604837" cy="706437"/>
          </a:xfrm>
          <a:custGeom>
            <a:gdLst>
              <a:gd fmla="*/ 464968 w 160" name="T0"/>
              <a:gd fmla="*/ 511040 h 188" name="T1"/>
              <a:gd fmla="*/ 476309 w 160" name="T2"/>
              <a:gd fmla="*/ 503524 h 188" name="T3"/>
              <a:gd fmla="*/ 604837 w 160" name="T4"/>
              <a:gd fmla="*/ 503524 h 188" name="T5"/>
              <a:gd fmla="*/ 597277 w 160" name="T6"/>
              <a:gd fmla="*/ 150306 h 188" name="T7"/>
              <a:gd fmla="*/ 291078 w 160" name="T8"/>
              <a:gd fmla="*/ 3758 h 188" name="T9"/>
              <a:gd fmla="*/ 0 w 160" name="T10"/>
              <a:gd fmla="*/ 157821 h 188" name="T11"/>
              <a:gd fmla="*/ 11341 w 160" name="T12"/>
              <a:gd fmla="*/ 706437 h 188" name="T13"/>
              <a:gd fmla="*/ 449848 w 160" name="T14"/>
              <a:gd fmla="*/ 706437 h 188" name="T15"/>
              <a:gd fmla="*/ 464968 w 160" name="T16"/>
              <a:gd fmla="*/ 511040 h 18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60" name="T27"/>
              <a:gd fmla="*/ 0 h 188" name="T28"/>
              <a:gd fmla="*/ 160 w 160" name="T29"/>
              <a:gd fmla="*/ 188 h 18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88" w="160">
                <a:moveTo>
                  <a:pt x="123" y="136"/>
                </a:moveTo>
                <a:cubicBezTo>
                  <a:pt x="124" y="135"/>
                  <a:pt x="125" y="134"/>
                  <a:pt x="126" y="134"/>
                </a:cubicBezTo>
                <a:cubicBezTo>
                  <a:pt x="138" y="134"/>
                  <a:pt x="149" y="134"/>
                  <a:pt x="160" y="134"/>
                </a:cubicBezTo>
                <a:cubicBezTo>
                  <a:pt x="160" y="97"/>
                  <a:pt x="159" y="52"/>
                  <a:pt x="158" y="40"/>
                </a:cubicBezTo>
                <a:cubicBezTo>
                  <a:pt x="156" y="18"/>
                  <a:pt x="136" y="0"/>
                  <a:pt x="77" y="1"/>
                </a:cubicBezTo>
                <a:cubicBezTo>
                  <a:pt x="11" y="1"/>
                  <a:pt x="0" y="21"/>
                  <a:pt x="0" y="42"/>
                </a:cubicBezTo>
                <a:cubicBezTo>
                  <a:pt x="0" y="62"/>
                  <a:pt x="3" y="188"/>
                  <a:pt x="3" y="188"/>
                </a:cubicBezTo>
                <a:cubicBezTo>
                  <a:pt x="119" y="188"/>
                  <a:pt x="119" y="188"/>
                  <a:pt x="119" y="188"/>
                </a:cubicBezTo>
                <a:cubicBezTo>
                  <a:pt x="121" y="171"/>
                  <a:pt x="120" y="153"/>
                  <a:pt x="123" y="136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7" name="Freeform 142"/>
          <p:cNvSpPr>
            <a:spLocks noChangeArrowheads="1"/>
          </p:cNvSpPr>
          <p:nvPr/>
        </p:nvSpPr>
        <p:spPr bwMode="auto">
          <a:xfrm>
            <a:off x="8948738" y="2963863"/>
            <a:ext cx="147637" cy="211137"/>
          </a:xfrm>
          <a:custGeom>
            <a:gdLst>
              <a:gd fmla="*/ 147637 w 39" name="T0"/>
              <a:gd fmla="*/ 0 h 56" name="T1"/>
              <a:gd fmla="*/ 0 w 39" name="T2"/>
              <a:gd fmla="*/ 0 h 56" name="T3"/>
              <a:gd fmla="*/ 0 w 39" name="T4"/>
              <a:gd fmla="*/ 147042 h 56" name="T5"/>
              <a:gd fmla="*/ 75711 w 39" name="T6"/>
              <a:gd fmla="*/ 211137 h 56" name="T7"/>
              <a:gd fmla="*/ 147637 w 39" name="T8"/>
              <a:gd fmla="*/ 147042 h 56" name="T9"/>
              <a:gd fmla="*/ 147637 w 39" name="T10"/>
              <a:gd fmla="*/ 0 h 5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9" name="T18"/>
              <a:gd fmla="*/ 0 h 56" name="T19"/>
              <a:gd fmla="*/ 39 w 39" name="T20"/>
              <a:gd fmla="*/ 56 h 56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56" w="39">
                <a:moveTo>
                  <a:pt x="3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1" y="49"/>
                  <a:pt x="10" y="56"/>
                  <a:pt x="20" y="56"/>
                </a:cubicBezTo>
                <a:cubicBezTo>
                  <a:pt x="30" y="56"/>
                  <a:pt x="38" y="49"/>
                  <a:pt x="39" y="39"/>
                </a:cubicBezTo>
                <a:lnTo>
                  <a:pt x="39" y="0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8" name="Freeform 143"/>
          <p:cNvSpPr>
            <a:spLocks noChangeArrowheads="1"/>
          </p:cNvSpPr>
          <p:nvPr/>
        </p:nvSpPr>
        <p:spPr bwMode="auto">
          <a:xfrm>
            <a:off x="8948738" y="2963863"/>
            <a:ext cx="147637" cy="95250"/>
          </a:xfrm>
          <a:custGeom>
            <a:gdLst>
              <a:gd fmla="*/ 147637 w 39" name="T0"/>
              <a:gd fmla="*/ 80010 h 25" name="T1"/>
              <a:gd fmla="*/ 147637 w 39" name="T2"/>
              <a:gd fmla="*/ 0 h 25" name="T3"/>
              <a:gd fmla="*/ 0 w 39" name="T4"/>
              <a:gd fmla="*/ 0 h 25" name="T5"/>
              <a:gd fmla="*/ 0 w 39" name="T6"/>
              <a:gd fmla="*/ 83820 h 25" name="T7"/>
              <a:gd fmla="*/ 75711 w 39" name="T8"/>
              <a:gd fmla="*/ 91440 h 25" name="T9"/>
              <a:gd fmla="*/ 147637 w 39" name="T10"/>
              <a:gd fmla="*/ 80010 h 2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9" name="T18"/>
              <a:gd fmla="*/ 0 h 25" name="T19"/>
              <a:gd fmla="*/ 39 w 39" name="T20"/>
              <a:gd fmla="*/ 25 h 2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5" w="39">
                <a:moveTo>
                  <a:pt x="39" y="21"/>
                </a:moveTo>
                <a:cubicBezTo>
                  <a:pt x="39" y="0"/>
                  <a:pt x="39" y="0"/>
                  <a:pt x="39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5" y="24"/>
                  <a:pt x="12" y="25"/>
                  <a:pt x="20" y="24"/>
                </a:cubicBezTo>
                <a:cubicBezTo>
                  <a:pt x="29" y="24"/>
                  <a:pt x="38" y="22"/>
                  <a:pt x="39" y="21"/>
                </a:cubicBezTo>
                <a:close/>
              </a:path>
            </a:pathLst>
          </a:custGeom>
          <a:solidFill>
            <a:srgbClr val="F2BF8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69" name="Freeform 144"/>
          <p:cNvSpPr>
            <a:spLocks noChangeArrowheads="1"/>
          </p:cNvSpPr>
          <p:nvPr/>
        </p:nvSpPr>
        <p:spPr bwMode="auto">
          <a:xfrm>
            <a:off x="8412163" y="1955800"/>
            <a:ext cx="1195387" cy="1133475"/>
          </a:xfrm>
          <a:custGeom>
            <a:gdLst>
              <a:gd fmla="*/ 567431 w 316" name="T0"/>
              <a:gd fmla="*/ 7531 h 301" name="T1"/>
              <a:gd fmla="*/ 185361 w 316" name="T2"/>
              <a:gd fmla="*/ 180753 h 301" name="T3"/>
              <a:gd fmla="*/ 22697 w 316" name="T4"/>
              <a:gd fmla="*/ 662763 h 301" name="T5"/>
              <a:gd fmla="*/ 83223 w 316" name="T6"/>
              <a:gd fmla="*/ 583683 h 301" name="T7"/>
              <a:gd fmla="*/ 226972 w 316" name="T8"/>
              <a:gd fmla="*/ 1035567 h 301" name="T9"/>
              <a:gd fmla="*/ 469076 w 316" name="T10"/>
              <a:gd fmla="*/ 1046864 h 301" name="T11"/>
              <a:gd fmla="*/ 779271 w 316" name="T12"/>
              <a:gd fmla="*/ 1035567 h 301" name="T13"/>
              <a:gd fmla="*/ 919237 w 316" name="T14"/>
              <a:gd fmla="*/ 1046864 h 301" name="T15"/>
              <a:gd fmla="*/ 1089467 w 316" name="T16"/>
              <a:gd fmla="*/ 579917 h 301" name="T17"/>
              <a:gd fmla="*/ 1168907 w 316" name="T18"/>
              <a:gd fmla="*/ 587449 h 301" name="T19"/>
              <a:gd fmla="*/ 1097032 w 316" name="T20"/>
              <a:gd fmla="*/ 436821 h 301" name="T21"/>
              <a:gd fmla="*/ 567431 w 316" name="T22"/>
              <a:gd fmla="*/ 7531 h 301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w 316" name="T36"/>
              <a:gd fmla="*/ 0 h 301" name="T37"/>
              <a:gd fmla="*/ 316 w 316" name="T38"/>
              <a:gd fmla="*/ 301 h 301" name="T39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T39" l="T36" r="T38" t="T37"/>
            <a:pathLst>
              <a:path h="301" w="316">
                <a:moveTo>
                  <a:pt x="150" y="2"/>
                </a:moveTo>
                <a:cubicBezTo>
                  <a:pt x="150" y="2"/>
                  <a:pt x="88" y="1"/>
                  <a:pt x="49" y="48"/>
                </a:cubicBezTo>
                <a:cubicBezTo>
                  <a:pt x="25" y="76"/>
                  <a:pt x="0" y="131"/>
                  <a:pt x="6" y="176"/>
                </a:cubicBezTo>
                <a:cubicBezTo>
                  <a:pt x="6" y="176"/>
                  <a:pt x="18" y="169"/>
                  <a:pt x="22" y="155"/>
                </a:cubicBezTo>
                <a:cubicBezTo>
                  <a:pt x="22" y="155"/>
                  <a:pt x="3" y="249"/>
                  <a:pt x="60" y="275"/>
                </a:cubicBezTo>
                <a:cubicBezTo>
                  <a:pt x="118" y="301"/>
                  <a:pt x="124" y="278"/>
                  <a:pt x="124" y="278"/>
                </a:cubicBezTo>
                <a:cubicBezTo>
                  <a:pt x="206" y="275"/>
                  <a:pt x="206" y="275"/>
                  <a:pt x="206" y="275"/>
                </a:cubicBezTo>
                <a:cubicBezTo>
                  <a:pt x="206" y="275"/>
                  <a:pt x="217" y="282"/>
                  <a:pt x="243" y="278"/>
                </a:cubicBezTo>
                <a:cubicBezTo>
                  <a:pt x="269" y="274"/>
                  <a:pt x="316" y="218"/>
                  <a:pt x="288" y="154"/>
                </a:cubicBezTo>
                <a:cubicBezTo>
                  <a:pt x="288" y="154"/>
                  <a:pt x="297" y="158"/>
                  <a:pt x="309" y="156"/>
                </a:cubicBezTo>
                <a:cubicBezTo>
                  <a:pt x="309" y="156"/>
                  <a:pt x="294" y="140"/>
                  <a:pt x="290" y="116"/>
                </a:cubicBezTo>
                <a:cubicBezTo>
                  <a:pt x="286" y="92"/>
                  <a:pt x="277" y="0"/>
                  <a:pt x="150" y="2"/>
                </a:cubicBezTo>
                <a:close/>
              </a:path>
            </a:pathLst>
          </a:custGeom>
          <a:solidFill>
            <a:srgbClr val="642D1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0" name="Freeform 145"/>
          <p:cNvSpPr>
            <a:spLocks noChangeArrowheads="1"/>
          </p:cNvSpPr>
          <p:nvPr/>
        </p:nvSpPr>
        <p:spPr bwMode="auto">
          <a:xfrm>
            <a:off x="8653463" y="2260600"/>
            <a:ext cx="784225" cy="809625"/>
          </a:xfrm>
          <a:custGeom>
            <a:gdLst>
              <a:gd fmla="*/ 716032 w 207" name="T0"/>
              <a:gd fmla="*/ 241005 h 215" name="T1"/>
              <a:gd fmla="*/ 469777 w 207" name="T2"/>
              <a:gd fmla="*/ 775734 h 215" name="T3"/>
              <a:gd fmla="*/ 0 w 207" name="T4"/>
              <a:gd fmla="*/ 414227 h 215" name="T5"/>
              <a:gd fmla="*/ 41674 w 207" name="T6"/>
              <a:gd fmla="*/ 342678 h 215" name="T7"/>
              <a:gd fmla="*/ 151541 w 207" name="T8"/>
              <a:gd fmla="*/ 316319 h 215" name="T9"/>
              <a:gd fmla="*/ 359910 w 207" name="T10"/>
              <a:gd fmla="*/ 64017 h 215" name="T11"/>
              <a:gd fmla="*/ 272774 w 207" name="T12"/>
              <a:gd fmla="*/ 274896 h 215" name="T13"/>
              <a:gd fmla="*/ 462200 w 207" name="T14"/>
              <a:gd fmla="*/ 0 h 215" name="T15"/>
              <a:gd fmla="*/ 716032 w 207" name="T16"/>
              <a:gd fmla="*/ 241005 h 21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7" name="T27"/>
              <a:gd fmla="*/ 0 h 215" name="T28"/>
              <a:gd fmla="*/ 207 w 207" name="T29"/>
              <a:gd fmla="*/ 215 h 21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15" w="206">
                <a:moveTo>
                  <a:pt x="189" y="64"/>
                </a:moveTo>
                <a:cubicBezTo>
                  <a:pt x="189" y="64"/>
                  <a:pt x="207" y="197"/>
                  <a:pt x="124" y="206"/>
                </a:cubicBezTo>
                <a:cubicBezTo>
                  <a:pt x="40" y="215"/>
                  <a:pt x="0" y="203"/>
                  <a:pt x="0" y="110"/>
                </a:cubicBezTo>
                <a:cubicBezTo>
                  <a:pt x="11" y="91"/>
                  <a:pt x="11" y="91"/>
                  <a:pt x="11" y="91"/>
                </a:cubicBezTo>
                <a:cubicBezTo>
                  <a:pt x="11" y="91"/>
                  <a:pt x="24" y="93"/>
                  <a:pt x="40" y="84"/>
                </a:cubicBezTo>
                <a:cubicBezTo>
                  <a:pt x="56" y="75"/>
                  <a:pt x="91" y="39"/>
                  <a:pt x="95" y="17"/>
                </a:cubicBezTo>
                <a:cubicBezTo>
                  <a:pt x="95" y="17"/>
                  <a:pt x="99" y="43"/>
                  <a:pt x="72" y="73"/>
                </a:cubicBezTo>
                <a:cubicBezTo>
                  <a:pt x="72" y="73"/>
                  <a:pt x="112" y="54"/>
                  <a:pt x="122" y="0"/>
                </a:cubicBezTo>
                <a:cubicBezTo>
                  <a:pt x="122" y="0"/>
                  <a:pt x="136" y="56"/>
                  <a:pt x="189" y="64"/>
                </a:cubicBez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1" name="Freeform 146"/>
          <p:cNvSpPr>
            <a:spLocks noChangeArrowheads="1"/>
          </p:cNvSpPr>
          <p:nvPr/>
        </p:nvSpPr>
        <p:spPr bwMode="auto">
          <a:xfrm>
            <a:off x="8926513" y="2576513"/>
            <a:ext cx="136525" cy="274637"/>
          </a:xfrm>
          <a:custGeom>
            <a:gdLst>
              <a:gd fmla="*/ 68263 w 86" name="T0"/>
              <a:gd fmla="*/ 0 h 173" name="T1"/>
              <a:gd fmla="*/ 0 w 86" name="T2"/>
              <a:gd fmla="*/ 274637 h 173" name="T3"/>
              <a:gd fmla="*/ 136525 w 86" name="T4"/>
              <a:gd fmla="*/ 274637 h 173" name="T5"/>
              <a:gd fmla="*/ 68263 w 86" name="T6"/>
              <a:gd fmla="*/ 0 h 173" name="T7"/>
              <a:gd fmla="*/ 0 60000 65536" name="T8"/>
              <a:gd fmla="*/ 0 60000 65536" name="T9"/>
              <a:gd fmla="*/ 0 60000 65536" name="T10"/>
              <a:gd fmla="*/ 0 60000 65536" name="T11"/>
              <a:gd fmla="*/ 0 w 86" name="T12"/>
              <a:gd fmla="*/ 0 h 173" name="T13"/>
              <a:gd fmla="*/ 86 w 86" name="T14"/>
              <a:gd fmla="*/ 173 h 17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73" w="86">
                <a:moveTo>
                  <a:pt x="43" y="0"/>
                </a:moveTo>
                <a:lnTo>
                  <a:pt x="0" y="173"/>
                </a:lnTo>
                <a:lnTo>
                  <a:pt x="86" y="173"/>
                </a:lnTo>
                <a:lnTo>
                  <a:pt x="43" y="0"/>
                </a:lnTo>
                <a:close/>
              </a:path>
            </a:pathLst>
          </a:custGeom>
          <a:solidFill>
            <a:srgbClr val="F2BF8C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2" name="Oval 147"/>
          <p:cNvSpPr>
            <a:spLocks noChangeArrowheads="1"/>
          </p:cNvSpPr>
          <p:nvPr/>
        </p:nvSpPr>
        <p:spPr bwMode="auto">
          <a:xfrm>
            <a:off x="9164638" y="2568575"/>
            <a:ext cx="120650" cy="120650"/>
          </a:xfrm>
          <a:prstGeom prst="ellipse">
            <a:avLst/>
          </a:prstGeom>
          <a:solidFill>
            <a:srgbClr val="35302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73" name="Freeform 148"/>
          <p:cNvSpPr>
            <a:spLocks noChangeArrowheads="1"/>
          </p:cNvSpPr>
          <p:nvPr/>
        </p:nvSpPr>
        <p:spPr bwMode="auto">
          <a:xfrm>
            <a:off x="8732838" y="2573338"/>
            <a:ext cx="122237" cy="115887"/>
          </a:xfrm>
          <a:custGeom>
            <a:gdLst>
              <a:gd fmla="*/ 61119 w 32" name="T0"/>
              <a:gd fmla="*/ 115887 h 31" name="T1"/>
              <a:gd fmla="*/ 122237 w 32" name="T2"/>
              <a:gd fmla="*/ 56074 h 31" name="T3"/>
              <a:gd fmla="*/ 80218 w 32" name="T4"/>
              <a:gd fmla="*/ 0 h 31" name="T5"/>
              <a:gd fmla="*/ 72578 w 32" name="T6"/>
              <a:gd fmla="*/ 3738 h 31" name="T7"/>
              <a:gd fmla="*/ 7640 w 32" name="T8"/>
              <a:gd fmla="*/ 29906 h 31" name="T9"/>
              <a:gd fmla="*/ 0 w 32" name="T10"/>
              <a:gd fmla="*/ 56074 h 31" name="T11"/>
              <a:gd fmla="*/ 61119 w 32" name="T12"/>
              <a:gd fmla="*/ 115887 h 31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32" name="T21"/>
              <a:gd fmla="*/ 0 h 31" name="T22"/>
              <a:gd fmla="*/ 32 w 32" name="T23"/>
              <a:gd fmla="*/ 31 h 31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31" w="32">
                <a:moveTo>
                  <a:pt x="16" y="31"/>
                </a:moveTo>
                <a:cubicBezTo>
                  <a:pt x="25" y="31"/>
                  <a:pt x="32" y="24"/>
                  <a:pt x="32" y="15"/>
                </a:cubicBezTo>
                <a:cubicBezTo>
                  <a:pt x="32" y="8"/>
                  <a:pt x="27" y="2"/>
                  <a:pt x="21" y="0"/>
                </a:cubicBezTo>
                <a:cubicBezTo>
                  <a:pt x="20" y="0"/>
                  <a:pt x="19" y="1"/>
                  <a:pt x="19" y="1"/>
                </a:cubicBezTo>
                <a:cubicBezTo>
                  <a:pt x="13" y="5"/>
                  <a:pt x="7" y="7"/>
                  <a:pt x="2" y="8"/>
                </a:cubicBezTo>
                <a:cubicBezTo>
                  <a:pt x="1" y="10"/>
                  <a:pt x="0" y="12"/>
                  <a:pt x="0" y="15"/>
                </a:cubicBezTo>
                <a:cubicBezTo>
                  <a:pt x="0" y="24"/>
                  <a:pt x="7" y="31"/>
                  <a:pt x="16" y="31"/>
                </a:cubicBezTo>
                <a:close/>
              </a:path>
            </a:pathLst>
          </a:custGeom>
          <a:solidFill>
            <a:srgbClr val="353029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4" name="Freeform 149"/>
          <p:cNvSpPr>
            <a:spLocks noChangeArrowheads="1"/>
          </p:cNvSpPr>
          <p:nvPr/>
        </p:nvSpPr>
        <p:spPr bwMode="auto">
          <a:xfrm>
            <a:off x="8921750" y="2840038"/>
            <a:ext cx="284163" cy="142875"/>
          </a:xfrm>
          <a:custGeom>
            <a:gdLst>
              <a:gd fmla="*/ 87143 w 75" name="T0"/>
              <a:gd fmla="*/ 112796 h 38" name="T1"/>
              <a:gd fmla="*/ 7578 w 75" name="T2"/>
              <a:gd fmla="*/ 101516 h 38" name="T3"/>
              <a:gd fmla="*/ 0 w 75" name="T4"/>
              <a:gd fmla="*/ 93997 h 38" name="T5"/>
              <a:gd fmla="*/ 11367 w 75" name="T6"/>
              <a:gd fmla="*/ 90237 h 38" name="T7"/>
              <a:gd fmla="*/ 269008 w 75" name="T8"/>
              <a:gd fmla="*/ 3760 h 38" name="T9"/>
              <a:gd fmla="*/ 276585 w 75" name="T10"/>
              <a:gd fmla="*/ 0 h 38" name="T11"/>
              <a:gd fmla="*/ 280374 w 75" name="T12"/>
              <a:gd fmla="*/ 11280 h 38" name="T13"/>
              <a:gd fmla="*/ 87143 w 75" name="T14"/>
              <a:gd fmla="*/ 112796 h 3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75" name="T24"/>
              <a:gd fmla="*/ 0 h 38" name="T25"/>
              <a:gd fmla="*/ 75 w 75" name="T26"/>
              <a:gd fmla="*/ 38 h 3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8" w="75">
                <a:moveTo>
                  <a:pt x="23" y="30"/>
                </a:moveTo>
                <a:cubicBezTo>
                  <a:pt x="11" y="30"/>
                  <a:pt x="2" y="27"/>
                  <a:pt x="2" y="27"/>
                </a:cubicBezTo>
                <a:cubicBezTo>
                  <a:pt x="1" y="27"/>
                  <a:pt x="0" y="26"/>
                  <a:pt x="0" y="25"/>
                </a:cubicBezTo>
                <a:cubicBezTo>
                  <a:pt x="1" y="24"/>
                  <a:pt x="2" y="23"/>
                  <a:pt x="3" y="24"/>
                </a:cubicBezTo>
                <a:cubicBezTo>
                  <a:pt x="5" y="24"/>
                  <a:pt x="49" y="38"/>
                  <a:pt x="71" y="1"/>
                </a:cubicBezTo>
                <a:cubicBezTo>
                  <a:pt x="71" y="0"/>
                  <a:pt x="72" y="0"/>
                  <a:pt x="73" y="0"/>
                </a:cubicBezTo>
                <a:cubicBezTo>
                  <a:pt x="74" y="1"/>
                  <a:pt x="75" y="2"/>
                  <a:pt x="74" y="3"/>
                </a:cubicBezTo>
                <a:cubicBezTo>
                  <a:pt x="61" y="25"/>
                  <a:pt x="40" y="30"/>
                  <a:pt x="23" y="30"/>
                </a:cubicBezTo>
                <a:close/>
              </a:path>
            </a:pathLst>
          </a:custGeom>
          <a:solidFill>
            <a:srgbClr val="C1272D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5" name="Freeform 150"/>
          <p:cNvSpPr>
            <a:spLocks noChangeArrowheads="1"/>
          </p:cNvSpPr>
          <p:nvPr/>
        </p:nvSpPr>
        <p:spPr bwMode="auto">
          <a:xfrm>
            <a:off x="8770938" y="3765550"/>
            <a:ext cx="541337" cy="433388"/>
          </a:xfrm>
          <a:custGeom>
            <a:gdLst>
              <a:gd fmla="*/ 57150 w 341" name="T0"/>
              <a:gd fmla="*/ 0 h 273" name="T1"/>
              <a:gd fmla="*/ 0 w 341" name="T2"/>
              <a:gd fmla="*/ 41275 h 273" name="T3"/>
              <a:gd fmla="*/ 15875 w 341" name="T4"/>
              <a:gd fmla="*/ 433388 h 273" name="T5"/>
              <a:gd fmla="*/ 219075 w 341" name="T6"/>
              <a:gd fmla="*/ 433388 h 273" name="T7"/>
              <a:gd fmla="*/ 234950 w 341" name="T8"/>
              <a:gd fmla="*/ 290513 h 273" name="T9"/>
              <a:gd fmla="*/ 306387 w 341" name="T10"/>
              <a:gd fmla="*/ 290513 h 273" name="T11"/>
              <a:gd fmla="*/ 328612 w 341" name="T12"/>
              <a:gd fmla="*/ 433388 h 273" name="T13"/>
              <a:gd fmla="*/ 525462 w 341" name="T14"/>
              <a:gd fmla="*/ 433388 h 273" name="T15"/>
              <a:gd fmla="*/ 541337 w 341" name="T16"/>
              <a:gd fmla="*/ 26988 h 273" name="T17"/>
              <a:gd fmla="*/ 481012 w 341" name="T18"/>
              <a:gd fmla="*/ 0 h 273" name="T19"/>
              <a:gd fmla="*/ 57150 w 341" name="T20"/>
              <a:gd fmla="*/ 0 h 273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341" name="T33"/>
              <a:gd fmla="*/ 0 h 273" name="T34"/>
              <a:gd fmla="*/ 341 w 341" name="T35"/>
              <a:gd fmla="*/ 273 h 273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273" w="341">
                <a:moveTo>
                  <a:pt x="36" y="0"/>
                </a:moveTo>
                <a:lnTo>
                  <a:pt x="0" y="26"/>
                </a:lnTo>
                <a:lnTo>
                  <a:pt x="10" y="273"/>
                </a:lnTo>
                <a:lnTo>
                  <a:pt x="138" y="273"/>
                </a:lnTo>
                <a:lnTo>
                  <a:pt x="148" y="183"/>
                </a:lnTo>
                <a:lnTo>
                  <a:pt x="193" y="183"/>
                </a:lnTo>
                <a:lnTo>
                  <a:pt x="207" y="273"/>
                </a:lnTo>
                <a:lnTo>
                  <a:pt x="331" y="273"/>
                </a:lnTo>
                <a:lnTo>
                  <a:pt x="341" y="17"/>
                </a:lnTo>
                <a:lnTo>
                  <a:pt x="303" y="0"/>
                </a:lnTo>
                <a:lnTo>
                  <a:pt x="36" y="0"/>
                </a:lnTo>
                <a:close/>
              </a:path>
            </a:pathLst>
          </a:custGeom>
          <a:solidFill>
            <a:srgbClr val="46677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6" name="Freeform 151"/>
          <p:cNvSpPr>
            <a:spLocks noChangeArrowheads="1"/>
          </p:cNvSpPr>
          <p:nvPr/>
        </p:nvSpPr>
        <p:spPr bwMode="auto">
          <a:xfrm>
            <a:off x="8770938" y="3117850"/>
            <a:ext cx="541337" cy="688975"/>
          </a:xfrm>
          <a:custGeom>
            <a:gdLst>
              <a:gd fmla="*/ 507267 w 143" name="T0"/>
              <a:gd fmla="*/ 3765 h 183" name="T1"/>
              <a:gd fmla="*/ 442912 w 143" name="T2"/>
              <a:gd fmla="*/ 3765 h 183" name="T3"/>
              <a:gd fmla="*/ 442912 w 143" name="T4"/>
              <a:gd fmla="*/ 128006 h 183" name="T5"/>
              <a:gd fmla="*/ 344487 w 143" name="T6"/>
              <a:gd fmla="*/ 203304 h 183" name="T7"/>
              <a:gd fmla="*/ 162780 w 143" name="T8"/>
              <a:gd fmla="*/ 203304 h 183" name="T9"/>
              <a:gd fmla="*/ 64355 w 143" name="T10"/>
              <a:gd fmla="*/ 128006 h 183" name="T11"/>
              <a:gd fmla="*/ 64355 w 143" name="T12"/>
              <a:gd fmla="*/ 3765 h 183" name="T13"/>
              <a:gd fmla="*/ 0 w 143" name="T14"/>
              <a:gd fmla="*/ 3765 h 183" name="T15"/>
              <a:gd fmla="*/ 0 w 143" name="T16"/>
              <a:gd fmla="*/ 688975 h 183" name="T17"/>
              <a:gd fmla="*/ 541337 w 143" name="T18"/>
              <a:gd fmla="*/ 688975 h 183" name="T19"/>
              <a:gd fmla="*/ 507267 w 143" name="T20"/>
              <a:gd fmla="*/ 3765 h 183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43" name="T33"/>
              <a:gd fmla="*/ 0 h 183" name="T34"/>
              <a:gd fmla="*/ 143 w 143" name="T35"/>
              <a:gd fmla="*/ 183 h 183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83" w="143">
                <a:moveTo>
                  <a:pt x="134" y="1"/>
                </a:moveTo>
                <a:cubicBezTo>
                  <a:pt x="128" y="0"/>
                  <a:pt x="122" y="2"/>
                  <a:pt x="117" y="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45"/>
                  <a:pt x="105" y="54"/>
                  <a:pt x="91" y="54"/>
                </a:cubicBezTo>
                <a:cubicBezTo>
                  <a:pt x="43" y="54"/>
                  <a:pt x="43" y="54"/>
                  <a:pt x="43" y="54"/>
                </a:cubicBezTo>
                <a:cubicBezTo>
                  <a:pt x="28" y="54"/>
                  <a:pt x="17" y="45"/>
                  <a:pt x="17" y="34"/>
                </a:cubicBezTo>
                <a:cubicBezTo>
                  <a:pt x="17" y="1"/>
                  <a:pt x="17" y="1"/>
                  <a:pt x="17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83"/>
                  <a:pt x="0" y="183"/>
                  <a:pt x="0" y="183"/>
                </a:cubicBezTo>
                <a:cubicBezTo>
                  <a:pt x="143" y="183"/>
                  <a:pt x="143" y="183"/>
                  <a:pt x="143" y="183"/>
                </a:cubicBezTo>
                <a:lnTo>
                  <a:pt x="134" y="1"/>
                </a:lnTo>
                <a:close/>
              </a:path>
            </a:pathLst>
          </a:custGeom>
          <a:solidFill>
            <a:srgbClr val="E72F5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7" name="Freeform 152"/>
          <p:cNvSpPr>
            <a:spLocks noChangeArrowheads="1"/>
          </p:cNvSpPr>
          <p:nvPr/>
        </p:nvSpPr>
        <p:spPr bwMode="auto">
          <a:xfrm>
            <a:off x="9531350" y="3506788"/>
            <a:ext cx="147638" cy="104775"/>
          </a:xfrm>
          <a:custGeom>
            <a:gdLst>
              <a:gd fmla="*/ 0 w 39" name="T0"/>
              <a:gd fmla="*/ 86065 h 28" name="T1"/>
              <a:gd fmla="*/ 90854 w 39" name="T2"/>
              <a:gd fmla="*/ 11226 h 28" name="T3"/>
              <a:gd fmla="*/ 132496 w 39" name="T4"/>
              <a:gd fmla="*/ 22452 h 28" name="T5"/>
              <a:gd fmla="*/ 64355 w 39" name="T6"/>
              <a:gd fmla="*/ 104775 h 28" name="T7"/>
              <a:gd fmla="*/ 0 w 39" name="T8"/>
              <a:gd fmla="*/ 86065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9" name="T15"/>
              <a:gd fmla="*/ 0 h 28" name="T16"/>
              <a:gd fmla="*/ 39 w 39" name="T17"/>
              <a:gd fmla="*/ 28 h 2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" w="39">
                <a:moveTo>
                  <a:pt x="0" y="23"/>
                </a:move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31" y="0"/>
                  <a:pt x="35" y="6"/>
                </a:cubicBezTo>
                <a:cubicBezTo>
                  <a:pt x="39" y="13"/>
                  <a:pt x="17" y="28"/>
                  <a:pt x="17" y="28"/>
                </a:cubicBezTo>
                <a:lnTo>
                  <a:pt x="0" y="23"/>
                </a:lnTo>
                <a:close/>
              </a:path>
            </a:pathLst>
          </a:custGeom>
          <a:solidFill>
            <a:srgbClr val="FFCC94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8" name="Freeform 156"/>
          <p:cNvSpPr>
            <a:spLocks noChangeArrowheads="1"/>
          </p:cNvSpPr>
          <p:nvPr/>
        </p:nvSpPr>
        <p:spPr bwMode="auto">
          <a:xfrm>
            <a:off x="11560175" y="3727450"/>
            <a:ext cx="223838" cy="241300"/>
          </a:xfrm>
          <a:custGeom>
            <a:gdLst>
              <a:gd fmla="*/ 189693 w 59" name="T0"/>
              <a:gd fmla="*/ 18852 h 64" name="T1"/>
              <a:gd fmla="*/ 189693 w 59" name="T2"/>
              <a:gd fmla="*/ 188516 h 64" name="T3"/>
              <a:gd fmla="*/ 45526 w 59" name="T4"/>
              <a:gd fmla="*/ 188516 h 64" name="T5"/>
              <a:gd fmla="*/ 53114 w 59" name="T6"/>
              <a:gd fmla="*/ 0 h 64" name="T7"/>
              <a:gd fmla="*/ 189693 w 59" name="T8"/>
              <a:gd fmla="*/ 18852 h 6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9" name="T15"/>
              <a:gd fmla="*/ 0 h 64" name="T16"/>
              <a:gd fmla="*/ 59 w 59" name="T17"/>
              <a:gd fmla="*/ 64 h 6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4" w="59">
                <a:moveTo>
                  <a:pt x="50" y="5"/>
                </a:moveTo>
                <a:cubicBezTo>
                  <a:pt x="50" y="5"/>
                  <a:pt x="59" y="44"/>
                  <a:pt x="50" y="50"/>
                </a:cubicBezTo>
                <a:cubicBezTo>
                  <a:pt x="42" y="56"/>
                  <a:pt x="25" y="64"/>
                  <a:pt x="12" y="50"/>
                </a:cubicBezTo>
                <a:cubicBezTo>
                  <a:pt x="0" y="36"/>
                  <a:pt x="14" y="0"/>
                  <a:pt x="14" y="0"/>
                </a:cubicBezTo>
                <a:lnTo>
                  <a:pt x="50" y="5"/>
                </a:ln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79" name="Freeform 157"/>
          <p:cNvSpPr>
            <a:spLocks noChangeArrowheads="1"/>
          </p:cNvSpPr>
          <p:nvPr/>
        </p:nvSpPr>
        <p:spPr bwMode="auto">
          <a:xfrm>
            <a:off x="10868025" y="3600450"/>
            <a:ext cx="246063" cy="220663"/>
          </a:xfrm>
          <a:custGeom>
            <a:gdLst>
              <a:gd fmla="*/ 0 w 65" name="T0"/>
              <a:gd fmla="*/ 108461 h 59" name="T1"/>
              <a:gd fmla="*/ 177922 w 65" name="T2"/>
              <a:gd fmla="*/ 183262 h 59" name="T3"/>
              <a:gd fmla="*/ 200636 w 65" name="T4"/>
              <a:gd fmla="*/ 59841 h 59" name="T5"/>
              <a:gd fmla="*/ 83283 w 65" name="T6"/>
              <a:gd fmla="*/ 0 h 59" name="T7"/>
              <a:gd fmla="*/ 0 w 65" name="T8"/>
              <a:gd fmla="*/ 108461 h 5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5" name="T15"/>
              <a:gd fmla="*/ 0 h 59" name="T16"/>
              <a:gd fmla="*/ 65 w 65" name="T17"/>
              <a:gd fmla="*/ 59 h 5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9" w="65">
                <a:moveTo>
                  <a:pt x="0" y="29"/>
                </a:moveTo>
                <a:cubicBezTo>
                  <a:pt x="0" y="29"/>
                  <a:pt x="30" y="59"/>
                  <a:pt x="47" y="49"/>
                </a:cubicBezTo>
                <a:cubicBezTo>
                  <a:pt x="65" y="39"/>
                  <a:pt x="53" y="16"/>
                  <a:pt x="53" y="16"/>
                </a:cubicBezTo>
                <a:cubicBezTo>
                  <a:pt x="22" y="0"/>
                  <a:pt x="22" y="0"/>
                  <a:pt x="22" y="0"/>
                </a:cubicBezTo>
                <a:lnTo>
                  <a:pt x="0" y="29"/>
                </a:ln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0" name="Freeform 158"/>
          <p:cNvSpPr>
            <a:spLocks noChangeArrowheads="1"/>
          </p:cNvSpPr>
          <p:nvPr/>
        </p:nvSpPr>
        <p:spPr bwMode="auto">
          <a:xfrm>
            <a:off x="10883900" y="5003800"/>
            <a:ext cx="317500" cy="71438"/>
          </a:xfrm>
          <a:custGeom>
            <a:gdLst>
              <a:gd fmla="*/ 30238 w 84" name="T0"/>
              <a:gd fmla="*/ 3760 h 19" name="T1"/>
              <a:gd fmla="*/ 7560 w 84" name="T2"/>
              <a:gd fmla="*/ 30079 h 19" name="T3"/>
              <a:gd fmla="*/ 15119 w 84" name="T4"/>
              <a:gd fmla="*/ 71438 h 19" name="T5"/>
              <a:gd fmla="*/ 309940 w 84" name="T6"/>
              <a:gd fmla="*/ 56398 h 19" name="T7"/>
              <a:gd fmla="*/ 317500 w 84" name="T8"/>
              <a:gd fmla="*/ 15040 h 19" name="T9"/>
              <a:gd fmla="*/ 287262 w 84" name="T10"/>
              <a:gd fmla="*/ 0 h 19" name="T11"/>
              <a:gd fmla="*/ 30238 w 84" name="T12"/>
              <a:gd fmla="*/ 3760 h 19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84" name="T21"/>
              <a:gd fmla="*/ 0 h 19" name="T22"/>
              <a:gd fmla="*/ 84 w 84" name="T23"/>
              <a:gd fmla="*/ 19 h 19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9" w="84">
                <a:moveTo>
                  <a:pt x="8" y="1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0" y="18"/>
                  <a:pt x="4" y="19"/>
                </a:cubicBezTo>
                <a:cubicBezTo>
                  <a:pt x="5" y="19"/>
                  <a:pt x="78" y="17"/>
                  <a:pt x="82" y="15"/>
                </a:cubicBezTo>
                <a:cubicBezTo>
                  <a:pt x="84" y="14"/>
                  <a:pt x="84" y="4"/>
                  <a:pt x="84" y="4"/>
                </a:cubicBezTo>
                <a:cubicBezTo>
                  <a:pt x="76" y="0"/>
                  <a:pt x="76" y="0"/>
                  <a:pt x="76" y="0"/>
                </a:cubicBezTo>
                <a:lnTo>
                  <a:pt x="8" y="1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1" name="Freeform 159"/>
          <p:cNvSpPr>
            <a:spLocks noChangeArrowheads="1"/>
          </p:cNvSpPr>
          <p:nvPr/>
        </p:nvSpPr>
        <p:spPr bwMode="auto">
          <a:xfrm>
            <a:off x="10868025" y="4114800"/>
            <a:ext cx="347663" cy="919163"/>
          </a:xfrm>
          <a:custGeom>
            <a:gdLst>
              <a:gd fmla="*/ 234295 w 92" name="T0"/>
              <a:gd fmla="*/ 11301 h 244" name="T1"/>
              <a:gd fmla="*/ 245631 w 92" name="T2"/>
              <a:gd fmla="*/ 787316 h 244" name="T3"/>
              <a:gd fmla="*/ 34011 w 92" name="T4"/>
              <a:gd fmla="*/ 821219 h 244" name="T5"/>
              <a:gd fmla="*/ 22674 w 92" name="T6"/>
              <a:gd fmla="*/ 919163 h 244" name="T7"/>
              <a:gd fmla="*/ 332547 w 92" name="T8"/>
              <a:gd fmla="*/ 904095 h 244" name="T9"/>
              <a:gd fmla="*/ 347663 w 92" name="T10"/>
              <a:gd fmla="*/ 0 h 244" name="T11"/>
              <a:gd fmla="*/ 234295 w 92" name="T12"/>
              <a:gd fmla="*/ 11301 h 24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92" name="T21"/>
              <a:gd fmla="*/ 0 h 244" name="T22"/>
              <a:gd fmla="*/ 92 w 92" name="T23"/>
              <a:gd fmla="*/ 244 h 24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44" w="92">
                <a:moveTo>
                  <a:pt x="62" y="3"/>
                </a:moveTo>
                <a:cubicBezTo>
                  <a:pt x="65" y="209"/>
                  <a:pt x="65" y="209"/>
                  <a:pt x="65" y="209"/>
                </a:cubicBezTo>
                <a:cubicBezTo>
                  <a:pt x="65" y="209"/>
                  <a:pt x="17" y="201"/>
                  <a:pt x="9" y="218"/>
                </a:cubicBezTo>
                <a:cubicBezTo>
                  <a:pt x="0" y="234"/>
                  <a:pt x="6" y="244"/>
                  <a:pt x="6" y="244"/>
                </a:cubicBezTo>
                <a:cubicBezTo>
                  <a:pt x="88" y="240"/>
                  <a:pt x="88" y="240"/>
                  <a:pt x="88" y="240"/>
                </a:cubicBezTo>
                <a:cubicBezTo>
                  <a:pt x="92" y="0"/>
                  <a:pt x="92" y="0"/>
                  <a:pt x="92" y="0"/>
                </a:cubicBezTo>
                <a:lnTo>
                  <a:pt x="62" y="3"/>
                </a:ln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2" name="Freeform 160"/>
          <p:cNvSpPr>
            <a:spLocks noChangeArrowheads="1"/>
          </p:cNvSpPr>
          <p:nvPr/>
        </p:nvSpPr>
        <p:spPr bwMode="auto">
          <a:xfrm>
            <a:off x="10936288" y="4897438"/>
            <a:ext cx="136525" cy="128587"/>
          </a:xfrm>
          <a:custGeom>
            <a:gdLst>
              <a:gd fmla="*/ 0 w 36" name="T0"/>
              <a:gd fmla="*/ 11346 h 34" name="T1"/>
              <a:gd fmla="*/ 102394 w 36" name="T2"/>
              <a:gd fmla="*/ 128587 h 34" name="T3"/>
              <a:gd fmla="*/ 136525 w 36" name="T4"/>
              <a:gd fmla="*/ 128587 h 34" name="T5"/>
              <a:gd fmla="*/ 102394 w 36" name="T6"/>
              <a:gd fmla="*/ 56730 h 34" name="T7"/>
              <a:gd fmla="*/ 30339 w 36" name="T8"/>
              <a:gd fmla="*/ 0 h 34" name="T9"/>
              <a:gd fmla="*/ 0 w 36" name="T10"/>
              <a:gd fmla="*/ 11346 h 3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6" name="T18"/>
              <a:gd fmla="*/ 0 h 34" name="T19"/>
              <a:gd fmla="*/ 36 w 36" name="T20"/>
              <a:gd fmla="*/ 34 h 3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" w="36">
                <a:moveTo>
                  <a:pt x="0" y="3"/>
                </a:moveTo>
                <a:cubicBezTo>
                  <a:pt x="0" y="3"/>
                  <a:pt x="19" y="6"/>
                  <a:pt x="27" y="34"/>
                </a:cubicBezTo>
                <a:cubicBezTo>
                  <a:pt x="36" y="34"/>
                  <a:pt x="36" y="34"/>
                  <a:pt x="36" y="34"/>
                </a:cubicBezTo>
                <a:cubicBezTo>
                  <a:pt x="36" y="34"/>
                  <a:pt x="33" y="24"/>
                  <a:pt x="27" y="15"/>
                </a:cubicBezTo>
                <a:cubicBezTo>
                  <a:pt x="20" y="7"/>
                  <a:pt x="10" y="0"/>
                  <a:pt x="8" y="0"/>
                </a:cubicBezTo>
                <a:cubicBezTo>
                  <a:pt x="4" y="0"/>
                  <a:pt x="0" y="3"/>
                  <a:pt x="0" y="3"/>
                </a:cubicBezTo>
                <a:close/>
              </a:path>
            </a:pathLst>
          </a:custGeom>
          <a:solidFill>
            <a:srgbClr val="3A3A3A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3" name="Freeform 161"/>
          <p:cNvSpPr>
            <a:spLocks noChangeArrowheads="1"/>
          </p:cNvSpPr>
          <p:nvPr/>
        </p:nvSpPr>
        <p:spPr bwMode="auto">
          <a:xfrm>
            <a:off x="11431588" y="5003800"/>
            <a:ext cx="317500" cy="71438"/>
          </a:xfrm>
          <a:custGeom>
            <a:gdLst>
              <a:gd fmla="*/ 287262 w 84" name="T0"/>
              <a:gd fmla="*/ 3760 h 19" name="T1"/>
              <a:gd fmla="*/ 309940 w 84" name="T2"/>
              <a:gd fmla="*/ 30079 h 19" name="T3"/>
              <a:gd fmla="*/ 302381 w 84" name="T4"/>
              <a:gd fmla="*/ 71438 h 19" name="T5"/>
              <a:gd fmla="*/ 11339 w 84" name="T6"/>
              <a:gd fmla="*/ 56398 h 19" name="T7"/>
              <a:gd fmla="*/ 3780 w 84" name="T8"/>
              <a:gd fmla="*/ 15040 h 19" name="T9"/>
              <a:gd fmla="*/ 30238 w 84" name="T10"/>
              <a:gd fmla="*/ 0 h 19" name="T11"/>
              <a:gd fmla="*/ 287262 w 84" name="T12"/>
              <a:gd fmla="*/ 3760 h 19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84" name="T21"/>
              <a:gd fmla="*/ 0 h 19" name="T22"/>
              <a:gd fmla="*/ 84 w 84" name="T23"/>
              <a:gd fmla="*/ 19 h 19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9" w="84">
                <a:moveTo>
                  <a:pt x="76" y="1"/>
                </a:moveTo>
                <a:cubicBezTo>
                  <a:pt x="82" y="8"/>
                  <a:pt x="82" y="8"/>
                  <a:pt x="82" y="8"/>
                </a:cubicBezTo>
                <a:cubicBezTo>
                  <a:pt x="82" y="8"/>
                  <a:pt x="84" y="18"/>
                  <a:pt x="80" y="19"/>
                </a:cubicBezTo>
                <a:cubicBezTo>
                  <a:pt x="80" y="19"/>
                  <a:pt x="6" y="17"/>
                  <a:pt x="3" y="15"/>
                </a:cubicBezTo>
                <a:cubicBezTo>
                  <a:pt x="0" y="14"/>
                  <a:pt x="1" y="4"/>
                  <a:pt x="1" y="4"/>
                </a:cubicBezTo>
                <a:cubicBezTo>
                  <a:pt x="8" y="0"/>
                  <a:pt x="8" y="0"/>
                  <a:pt x="8" y="0"/>
                </a:cubicBezTo>
                <a:lnTo>
                  <a:pt x="76" y="1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4" name="Freeform 162"/>
          <p:cNvSpPr>
            <a:spLocks noChangeArrowheads="1"/>
          </p:cNvSpPr>
          <p:nvPr/>
        </p:nvSpPr>
        <p:spPr bwMode="auto">
          <a:xfrm>
            <a:off x="11420475" y="4114800"/>
            <a:ext cx="344488" cy="919163"/>
          </a:xfrm>
          <a:custGeom>
            <a:gdLst>
              <a:gd fmla="*/ 109782 w 91" name="T0"/>
              <a:gd fmla="*/ 11301 h 244" name="T1"/>
              <a:gd fmla="*/ 102211 w 91" name="T2"/>
              <a:gd fmla="*/ 787316 h 244" name="T3"/>
              <a:gd fmla="*/ 314203 w 91" name="T4"/>
              <a:gd fmla="*/ 821219 h 244" name="T5"/>
              <a:gd fmla="*/ 321775 w 91" name="T6"/>
              <a:gd fmla="*/ 919163 h 244" name="T7"/>
              <a:gd fmla="*/ 15142 w 91" name="T8"/>
              <a:gd fmla="*/ 904095 h 244" name="T9"/>
              <a:gd fmla="*/ 0 w 91" name="T10"/>
              <a:gd fmla="*/ 0 h 244" name="T11"/>
              <a:gd fmla="*/ 109782 w 91" name="T12"/>
              <a:gd fmla="*/ 11301 h 24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91" name="T21"/>
              <a:gd fmla="*/ 0 h 244" name="T22"/>
              <a:gd fmla="*/ 91 w 91" name="T23"/>
              <a:gd fmla="*/ 244 h 244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44" w="91">
                <a:moveTo>
                  <a:pt x="29" y="3"/>
                </a:moveTo>
                <a:cubicBezTo>
                  <a:pt x="27" y="209"/>
                  <a:pt x="27" y="209"/>
                  <a:pt x="27" y="209"/>
                </a:cubicBezTo>
                <a:cubicBezTo>
                  <a:pt x="27" y="209"/>
                  <a:pt x="74" y="201"/>
                  <a:pt x="83" y="218"/>
                </a:cubicBezTo>
                <a:cubicBezTo>
                  <a:pt x="91" y="234"/>
                  <a:pt x="85" y="244"/>
                  <a:pt x="85" y="244"/>
                </a:cubicBezTo>
                <a:cubicBezTo>
                  <a:pt x="4" y="240"/>
                  <a:pt x="4" y="240"/>
                  <a:pt x="4" y="240"/>
                </a:cubicBezTo>
                <a:cubicBezTo>
                  <a:pt x="0" y="0"/>
                  <a:pt x="0" y="0"/>
                  <a:pt x="0" y="0"/>
                </a:cubicBezTo>
                <a:lnTo>
                  <a:pt x="29" y="3"/>
                </a:ln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5" name="Freeform 163"/>
          <p:cNvSpPr>
            <a:spLocks noChangeArrowheads="1"/>
          </p:cNvSpPr>
          <p:nvPr/>
        </p:nvSpPr>
        <p:spPr bwMode="auto">
          <a:xfrm>
            <a:off x="11563350" y="4897438"/>
            <a:ext cx="136525" cy="128587"/>
          </a:xfrm>
          <a:custGeom>
            <a:gdLst>
              <a:gd fmla="*/ 136525 w 36" name="T0"/>
              <a:gd fmla="*/ 11346 h 34" name="T1"/>
              <a:gd fmla="*/ 34131 w 36" name="T2"/>
              <a:gd fmla="*/ 128587 h 34" name="T3"/>
              <a:gd fmla="*/ 0 w 36" name="T4"/>
              <a:gd fmla="*/ 128587 h 34" name="T5"/>
              <a:gd fmla="*/ 34131 w 36" name="T6"/>
              <a:gd fmla="*/ 56730 h 34" name="T7"/>
              <a:gd fmla="*/ 106186 w 36" name="T8"/>
              <a:gd fmla="*/ 0 h 34" name="T9"/>
              <a:gd fmla="*/ 136525 w 36" name="T10"/>
              <a:gd fmla="*/ 11346 h 3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6" name="T18"/>
              <a:gd fmla="*/ 0 h 34" name="T19"/>
              <a:gd fmla="*/ 36 w 36" name="T20"/>
              <a:gd fmla="*/ 34 h 3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" w="36">
                <a:moveTo>
                  <a:pt x="36" y="3"/>
                </a:moveTo>
                <a:cubicBezTo>
                  <a:pt x="36" y="3"/>
                  <a:pt x="17" y="6"/>
                  <a:pt x="9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2" y="24"/>
                  <a:pt x="9" y="15"/>
                </a:cubicBezTo>
                <a:cubicBezTo>
                  <a:pt x="15" y="7"/>
                  <a:pt x="26" y="0"/>
                  <a:pt x="28" y="0"/>
                </a:cubicBezTo>
                <a:cubicBezTo>
                  <a:pt x="32" y="0"/>
                  <a:pt x="36" y="3"/>
                  <a:pt x="36" y="3"/>
                </a:cubicBezTo>
                <a:close/>
              </a:path>
            </a:pathLst>
          </a:custGeom>
          <a:solidFill>
            <a:srgbClr val="3A3A3A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6" name="Freeform 164"/>
          <p:cNvSpPr>
            <a:spLocks noChangeArrowheads="1"/>
          </p:cNvSpPr>
          <p:nvPr/>
        </p:nvSpPr>
        <p:spPr bwMode="auto">
          <a:xfrm>
            <a:off x="11563350" y="2817813"/>
            <a:ext cx="227013" cy="1000125"/>
          </a:xfrm>
          <a:custGeom>
            <a:gdLst>
              <a:gd fmla="*/ 0 w 60" name="T0"/>
              <a:gd fmla="*/ 37599 h 266" name="T1"/>
              <a:gd fmla="*/ 34052 w 60" name="T2"/>
              <a:gd fmla="*/ 0 h 266" name="T3"/>
              <a:gd fmla="*/ 158909 w 60" name="T4"/>
              <a:gd fmla="*/ 127836 h 266" name="T5"/>
              <a:gd fmla="*/ 227013 w 60" name="T6"/>
              <a:gd fmla="*/ 981326 h 266" name="T7"/>
              <a:gd fmla="*/ 34052 w 60" name="T8"/>
              <a:gd fmla="*/ 1000125 h 266" name="T9"/>
              <a:gd fmla="*/ 0 w 60" name="T10"/>
              <a:gd fmla="*/ 37599 h 26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0" name="T18"/>
              <a:gd fmla="*/ 0 h 266" name="T19"/>
              <a:gd fmla="*/ 60 w 60" name="T20"/>
              <a:gd fmla="*/ 266 h 266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66" w="60">
                <a:moveTo>
                  <a:pt x="0" y="10"/>
                </a:moveTo>
                <a:cubicBezTo>
                  <a:pt x="9" y="0"/>
                  <a:pt x="9" y="0"/>
                  <a:pt x="9" y="0"/>
                </a:cubicBezTo>
                <a:cubicBezTo>
                  <a:pt x="9" y="0"/>
                  <a:pt x="33" y="3"/>
                  <a:pt x="42" y="34"/>
                </a:cubicBezTo>
                <a:cubicBezTo>
                  <a:pt x="49" y="62"/>
                  <a:pt x="60" y="261"/>
                  <a:pt x="60" y="261"/>
                </a:cubicBezTo>
                <a:cubicBezTo>
                  <a:pt x="9" y="266"/>
                  <a:pt x="9" y="266"/>
                  <a:pt x="9" y="266"/>
                </a:cubicBezTo>
                <a:lnTo>
                  <a:pt x="0" y="10"/>
                </a:lnTo>
                <a:close/>
              </a:path>
            </a:pathLst>
          </a:custGeom>
          <a:solidFill>
            <a:srgbClr val="8E5F3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7" name="Freeform 165"/>
          <p:cNvSpPr>
            <a:spLocks noChangeArrowheads="1"/>
          </p:cNvSpPr>
          <p:nvPr/>
        </p:nvSpPr>
        <p:spPr bwMode="auto">
          <a:xfrm>
            <a:off x="11563350" y="2820988"/>
            <a:ext cx="65088" cy="993775"/>
          </a:xfrm>
          <a:custGeom>
            <a:gdLst>
              <a:gd fmla="*/ 53602 w 17" name="T0"/>
              <a:gd fmla="*/ 786739 h 264" name="T1"/>
              <a:gd fmla="*/ 65088 w 17" name="T2"/>
              <a:gd fmla="*/ 519473 h 264" name="T3"/>
              <a:gd fmla="*/ 42116 w 17" name="T4"/>
              <a:gd fmla="*/ 237151 h 264" name="T5"/>
              <a:gd fmla="*/ 30630 w 17" name="T6"/>
              <a:gd fmla="*/ 101636 h 264" name="T7"/>
              <a:gd fmla="*/ 30630 w 17" name="T8"/>
              <a:gd fmla="*/ 0 h 264" name="T9"/>
              <a:gd fmla="*/ 0 w 17" name="T10"/>
              <a:gd fmla="*/ 33879 h 264" name="T11"/>
              <a:gd fmla="*/ 34458 w 17" name="T12"/>
              <a:gd fmla="*/ 993775 h 264" name="T13"/>
              <a:gd fmla="*/ 53602 w 17" name="T14"/>
              <a:gd fmla="*/ 993775 h 264" name="T15"/>
              <a:gd fmla="*/ 53602 w 17" name="T16"/>
              <a:gd fmla="*/ 786739 h 26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7" name="T27"/>
              <a:gd fmla="*/ 0 h 264" name="T28"/>
              <a:gd fmla="*/ 17 w 17" name="T29"/>
              <a:gd fmla="*/ 264 h 26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64" w="17">
                <a:moveTo>
                  <a:pt x="14" y="209"/>
                </a:moveTo>
                <a:cubicBezTo>
                  <a:pt x="16" y="186"/>
                  <a:pt x="17" y="162"/>
                  <a:pt x="17" y="138"/>
                </a:cubicBezTo>
                <a:cubicBezTo>
                  <a:pt x="16" y="113"/>
                  <a:pt x="13" y="88"/>
                  <a:pt x="11" y="63"/>
                </a:cubicBezTo>
                <a:cubicBezTo>
                  <a:pt x="10" y="51"/>
                  <a:pt x="9" y="39"/>
                  <a:pt x="8" y="27"/>
                </a:cubicBezTo>
                <a:cubicBezTo>
                  <a:pt x="8" y="18"/>
                  <a:pt x="9" y="9"/>
                  <a:pt x="8" y="0"/>
                </a:cubicBezTo>
                <a:cubicBezTo>
                  <a:pt x="0" y="9"/>
                  <a:pt x="0" y="9"/>
                  <a:pt x="0" y="9"/>
                </a:cubicBezTo>
                <a:cubicBezTo>
                  <a:pt x="9" y="264"/>
                  <a:pt x="9" y="264"/>
                  <a:pt x="9" y="264"/>
                </a:cubicBezTo>
                <a:cubicBezTo>
                  <a:pt x="14" y="264"/>
                  <a:pt x="14" y="264"/>
                  <a:pt x="14" y="264"/>
                </a:cubicBezTo>
                <a:cubicBezTo>
                  <a:pt x="12" y="246"/>
                  <a:pt x="14" y="227"/>
                  <a:pt x="14" y="209"/>
                </a:cubicBezTo>
                <a:close/>
              </a:path>
            </a:pathLst>
          </a:custGeom>
          <a:solidFill>
            <a:srgbClr val="7C5337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8" name="Freeform 166"/>
          <p:cNvSpPr>
            <a:spLocks noChangeArrowheads="1"/>
          </p:cNvSpPr>
          <p:nvPr/>
        </p:nvSpPr>
        <p:spPr bwMode="auto">
          <a:xfrm>
            <a:off x="11015663" y="3663950"/>
            <a:ext cx="582612" cy="736600"/>
          </a:xfrm>
          <a:custGeom>
            <a:gdLst>
              <a:gd fmla="*/ 38100 w 367" name="T0"/>
              <a:gd fmla="*/ 0 h 464" name="T1"/>
              <a:gd fmla="*/ 0 w 367" name="T2"/>
              <a:gd fmla="*/ 44450 h 464" name="T3"/>
              <a:gd fmla="*/ 22225 w 367" name="T4"/>
              <a:gd fmla="*/ 736600 h 464" name="T5"/>
              <a:gd fmla="*/ 276225 w 367" name="T6"/>
              <a:gd fmla="*/ 736600 h 464" name="T7"/>
              <a:gd fmla="*/ 279400 w 367" name="T8"/>
              <a:gd fmla="*/ 307975 h 464" name="T9"/>
              <a:gd fmla="*/ 317500 w 367" name="T10"/>
              <a:gd fmla="*/ 307975 h 464" name="T11"/>
              <a:gd fmla="*/ 333375 w 367" name="T12"/>
              <a:gd fmla="*/ 736600 h 464" name="T13"/>
              <a:gd fmla="*/ 582612 w 367" name="T14"/>
              <a:gd fmla="*/ 736600 h 464" name="T15"/>
              <a:gd fmla="*/ 582612 w 367" name="T16"/>
              <a:gd fmla="*/ 41275 h 464" name="T17"/>
              <a:gd fmla="*/ 547687 w 367" name="T18"/>
              <a:gd fmla="*/ 14288 h 464" name="T19"/>
              <a:gd fmla="*/ 38100 w 367" name="T20"/>
              <a:gd fmla="*/ 0 h 464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367" name="T33"/>
              <a:gd fmla="*/ 0 h 464" name="T34"/>
              <a:gd fmla="*/ 367 w 367" name="T35"/>
              <a:gd fmla="*/ 464 h 464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462" w="367">
                <a:moveTo>
                  <a:pt x="24" y="0"/>
                </a:moveTo>
                <a:lnTo>
                  <a:pt x="0" y="28"/>
                </a:lnTo>
                <a:lnTo>
                  <a:pt x="14" y="464"/>
                </a:lnTo>
                <a:lnTo>
                  <a:pt x="174" y="464"/>
                </a:lnTo>
                <a:lnTo>
                  <a:pt x="176" y="194"/>
                </a:lnTo>
                <a:lnTo>
                  <a:pt x="200" y="194"/>
                </a:lnTo>
                <a:lnTo>
                  <a:pt x="210" y="464"/>
                </a:lnTo>
                <a:lnTo>
                  <a:pt x="367" y="464"/>
                </a:lnTo>
                <a:lnTo>
                  <a:pt x="367" y="26"/>
                </a:lnTo>
                <a:lnTo>
                  <a:pt x="345" y="9"/>
                </a:lnTo>
                <a:lnTo>
                  <a:pt x="24" y="0"/>
                </a:lnTo>
                <a:close/>
              </a:path>
            </a:pathLst>
          </a:custGeom>
          <a:solidFill>
            <a:srgbClr val="443931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89" name="Freeform 167"/>
          <p:cNvSpPr>
            <a:spLocks noChangeArrowheads="1"/>
          </p:cNvSpPr>
          <p:nvPr/>
        </p:nvSpPr>
        <p:spPr bwMode="auto">
          <a:xfrm>
            <a:off x="10501313" y="2817813"/>
            <a:ext cx="1096962" cy="925512"/>
          </a:xfrm>
          <a:custGeom>
            <a:gdLst>
              <a:gd fmla="*/ 578742 w 290" name="T0"/>
              <a:gd fmla="*/ 0 h 246" name="T1"/>
              <a:gd fmla="*/ 556046 w 290" name="T2"/>
              <a:gd fmla="*/ 0 h 246" name="T3"/>
              <a:gd fmla="*/ 378263 w 290" name="T4"/>
              <a:gd fmla="*/ 63958 h 246" name="T5"/>
              <a:gd fmla="*/ 98348 w 290" name="T6"/>
              <a:gd fmla="*/ 474043 h 246" name="T7"/>
              <a:gd fmla="*/ 90783 w 290" name="T8"/>
              <a:gd fmla="*/ 669679 h 246" name="T9"/>
              <a:gd fmla="*/ 378263 w 290" name="T10"/>
              <a:gd fmla="*/ 925512 h 246" name="T11"/>
              <a:gd fmla="*/ 491742 w 290" name="T12"/>
              <a:gd fmla="*/ 778784 h 246" name="T13"/>
              <a:gd fmla="*/ 264784 w 290" name="T14"/>
              <a:gd fmla="*/ 586910 h 246" name="T15"/>
              <a:gd fmla="*/ 295045 w 290" name="T16"/>
              <a:gd fmla="*/ 496616 h 246" name="T17"/>
              <a:gd fmla="*/ 480394 w 290" name="T18"/>
              <a:gd fmla="*/ 221972 h 246" name="T19"/>
              <a:gd fmla="*/ 514437 w 290" name="T20"/>
              <a:gd fmla="*/ 891652 h 246" name="T21"/>
              <a:gd fmla="*/ 1096962 w 290" name="T22"/>
              <a:gd fmla="*/ 887890 h 246" name="T23"/>
              <a:gd fmla="*/ 1096962 w 290" name="T24"/>
              <a:gd fmla="*/ 0 h 246" name="T25"/>
              <a:gd fmla="*/ 953222 w 290" name="T26"/>
              <a:gd fmla="*/ 0 h 246" name="T27"/>
              <a:gd fmla="*/ 578742 w 290" name="T28"/>
              <a:gd fmla="*/ 0 h 24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290" name="T45"/>
              <a:gd fmla="*/ 0 h 246" name="T46"/>
              <a:gd fmla="*/ 290 w 290" name="T47"/>
              <a:gd fmla="*/ 246 h 246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246" w="290">
                <a:moveTo>
                  <a:pt x="153" y="0"/>
                </a:move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16" y="4"/>
                  <a:pt x="100" y="17"/>
                </a:cubicBezTo>
                <a:cubicBezTo>
                  <a:pt x="84" y="31"/>
                  <a:pt x="26" y="126"/>
                  <a:pt x="26" y="126"/>
                </a:cubicBezTo>
                <a:cubicBezTo>
                  <a:pt x="26" y="126"/>
                  <a:pt x="0" y="156"/>
                  <a:pt x="24" y="178"/>
                </a:cubicBezTo>
                <a:cubicBezTo>
                  <a:pt x="42" y="194"/>
                  <a:pt x="100" y="246"/>
                  <a:pt x="100" y="246"/>
                </a:cubicBezTo>
                <a:cubicBezTo>
                  <a:pt x="130" y="207"/>
                  <a:pt x="130" y="207"/>
                  <a:pt x="130" y="207"/>
                </a:cubicBezTo>
                <a:cubicBezTo>
                  <a:pt x="130" y="207"/>
                  <a:pt x="85" y="179"/>
                  <a:pt x="70" y="156"/>
                </a:cubicBezTo>
                <a:cubicBezTo>
                  <a:pt x="65" y="148"/>
                  <a:pt x="75" y="137"/>
                  <a:pt x="78" y="132"/>
                </a:cubicBezTo>
                <a:cubicBezTo>
                  <a:pt x="93" y="111"/>
                  <a:pt x="127" y="59"/>
                  <a:pt x="127" y="59"/>
                </a:cubicBezTo>
                <a:cubicBezTo>
                  <a:pt x="136" y="237"/>
                  <a:pt x="136" y="237"/>
                  <a:pt x="136" y="237"/>
                </a:cubicBezTo>
                <a:cubicBezTo>
                  <a:pt x="290" y="236"/>
                  <a:pt x="290" y="236"/>
                  <a:pt x="290" y="236"/>
                </a:cubicBezTo>
                <a:cubicBezTo>
                  <a:pt x="290" y="0"/>
                  <a:pt x="290" y="0"/>
                  <a:pt x="290" y="0"/>
                </a:cubicBezTo>
                <a:cubicBezTo>
                  <a:pt x="252" y="0"/>
                  <a:pt x="252" y="0"/>
                  <a:pt x="252" y="0"/>
                </a:cubicBezTo>
                <a:lnTo>
                  <a:pt x="153" y="0"/>
                </a:lnTo>
                <a:close/>
              </a:path>
            </a:pathLst>
          </a:custGeom>
          <a:solidFill>
            <a:srgbClr val="8E5F3F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0" name="Freeform 168"/>
          <p:cNvSpPr>
            <a:spLocks noChangeArrowheads="1"/>
          </p:cNvSpPr>
          <p:nvPr/>
        </p:nvSpPr>
        <p:spPr bwMode="auto">
          <a:xfrm>
            <a:off x="11102975" y="2817813"/>
            <a:ext cx="427038" cy="179387"/>
          </a:xfrm>
          <a:custGeom>
            <a:gdLst>
              <a:gd fmla="*/ 15116 w 113" name="T0"/>
              <a:gd fmla="*/ 0 h 48" name="T1"/>
              <a:gd fmla="*/ 158722 w 113" name="T2"/>
              <a:gd fmla="*/ 164438 h 48" name="T3"/>
              <a:gd fmla="*/ 411922 w 113" name="T4"/>
              <a:gd fmla="*/ 0 h 48" name="T5"/>
              <a:gd fmla="*/ 15116 w 113" name="T6"/>
              <a:gd fmla="*/ 0 h 48" name="T7"/>
              <a:gd fmla="*/ 0 60000 65536" name="T8"/>
              <a:gd fmla="*/ 0 60000 65536" name="T9"/>
              <a:gd fmla="*/ 0 60000 65536" name="T10"/>
              <a:gd fmla="*/ 0 60000 65536" name="T11"/>
              <a:gd fmla="*/ 0 w 113" name="T12"/>
              <a:gd fmla="*/ 0 h 48" name="T13"/>
              <a:gd fmla="*/ 113 w 113" name="T14"/>
              <a:gd fmla="*/ 48 h 4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8" w="113">
                <a:moveTo>
                  <a:pt x="4" y="0"/>
                </a:moveTo>
                <a:cubicBezTo>
                  <a:pt x="4" y="0"/>
                  <a:pt x="0" y="39"/>
                  <a:pt x="42" y="44"/>
                </a:cubicBezTo>
                <a:cubicBezTo>
                  <a:pt x="83" y="48"/>
                  <a:pt x="113" y="32"/>
                  <a:pt x="109" y="0"/>
                </a:cubicBezTo>
                <a:lnTo>
                  <a:pt x="4" y="0"/>
                </a:lnTo>
                <a:close/>
              </a:path>
            </a:pathLst>
          </a:custGeom>
          <a:solidFill>
            <a:srgbClr val="BA6D38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1" name="Freeform 169"/>
          <p:cNvSpPr>
            <a:spLocks noChangeArrowheads="1"/>
          </p:cNvSpPr>
          <p:nvPr/>
        </p:nvSpPr>
        <p:spPr bwMode="auto">
          <a:xfrm>
            <a:off x="11185525" y="2686050"/>
            <a:ext cx="261938" cy="244475"/>
          </a:xfrm>
          <a:custGeom>
            <a:gdLst>
              <a:gd fmla="*/ 0 w 69" name="T0"/>
              <a:gd fmla="*/ 33850 h 65" name="T1"/>
              <a:gd fmla="*/ 0 w 69" name="T2"/>
              <a:gd fmla="*/ 203102 h 65" name="T3"/>
              <a:gd fmla="*/ 167033 w 69" name="T4"/>
              <a:gd fmla="*/ 233192 h 65" name="T5"/>
              <a:gd fmla="*/ 261938 w 69" name="T6"/>
              <a:gd fmla="*/ 195580 h 65" name="T7"/>
              <a:gd fmla="*/ 261938 w 69" name="T8"/>
              <a:gd fmla="*/ 0 h 65" name="T9"/>
              <a:gd fmla="*/ 0 w 69" name="T10"/>
              <a:gd fmla="*/ 33850 h 6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9" name="T18"/>
              <a:gd fmla="*/ 0 h 65" name="T19"/>
              <a:gd fmla="*/ 69 w 69" name="T20"/>
              <a:gd fmla="*/ 65 h 65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65" w="69">
                <a:moveTo>
                  <a:pt x="0" y="9"/>
                </a:moveTo>
                <a:cubicBezTo>
                  <a:pt x="0" y="54"/>
                  <a:pt x="0" y="54"/>
                  <a:pt x="0" y="54"/>
                </a:cubicBezTo>
                <a:cubicBezTo>
                  <a:pt x="0" y="54"/>
                  <a:pt x="20" y="65"/>
                  <a:pt x="44" y="62"/>
                </a:cubicBezTo>
                <a:cubicBezTo>
                  <a:pt x="68" y="58"/>
                  <a:pt x="69" y="52"/>
                  <a:pt x="69" y="52"/>
                </a:cubicBezTo>
                <a:cubicBezTo>
                  <a:pt x="69" y="0"/>
                  <a:pt x="69" y="0"/>
                  <a:pt x="69" y="0"/>
                </a:cubicBezTo>
                <a:lnTo>
                  <a:pt x="0" y="9"/>
                </a:ln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2" name="Freeform 170"/>
          <p:cNvSpPr>
            <a:spLocks noChangeArrowheads="1"/>
          </p:cNvSpPr>
          <p:nvPr/>
        </p:nvSpPr>
        <p:spPr bwMode="auto">
          <a:xfrm>
            <a:off x="11185525" y="2686050"/>
            <a:ext cx="261938" cy="88900"/>
          </a:xfrm>
          <a:custGeom>
            <a:gdLst>
              <a:gd fmla="*/ 261938 w 69" name="T0"/>
              <a:gd fmla="*/ 44450 h 24" name="T1"/>
              <a:gd fmla="*/ 261938 w 69" name="T2"/>
              <a:gd fmla="*/ 0 h 24" name="T3"/>
              <a:gd fmla="*/ 0 w 69" name="T4"/>
              <a:gd fmla="*/ 33338 h 24" name="T5"/>
              <a:gd fmla="*/ 0 w 69" name="T6"/>
              <a:gd fmla="*/ 51858 h 24" name="T7"/>
              <a:gd fmla="*/ 261938 w 69" name="T8"/>
              <a:gd fmla="*/ 44450 h 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9" name="T15"/>
              <a:gd fmla="*/ 0 h 24" name="T16"/>
              <a:gd fmla="*/ 69 w 69" name="T17"/>
              <a:gd fmla="*/ 24 h 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4" w="69">
                <a:moveTo>
                  <a:pt x="69" y="12"/>
                </a:moveTo>
                <a:cubicBezTo>
                  <a:pt x="69" y="0"/>
                  <a:pt x="69" y="0"/>
                  <a:pt x="69" y="0"/>
                </a:cubicBezTo>
                <a:cubicBezTo>
                  <a:pt x="0" y="9"/>
                  <a:pt x="0" y="9"/>
                  <a:pt x="0" y="9"/>
                </a:cubicBezTo>
                <a:cubicBezTo>
                  <a:pt x="0" y="14"/>
                  <a:pt x="0" y="14"/>
                  <a:pt x="0" y="14"/>
                </a:cubicBezTo>
                <a:cubicBezTo>
                  <a:pt x="39" y="24"/>
                  <a:pt x="49" y="17"/>
                  <a:pt x="69" y="12"/>
                </a:cubicBezTo>
                <a:close/>
              </a:path>
            </a:pathLst>
          </a:custGeom>
          <a:solidFill>
            <a:srgbClr val="CE936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3" name="Freeform 171"/>
          <p:cNvSpPr>
            <a:spLocks noChangeArrowheads="1"/>
          </p:cNvSpPr>
          <p:nvPr/>
        </p:nvSpPr>
        <p:spPr bwMode="auto">
          <a:xfrm>
            <a:off x="11245850" y="2700338"/>
            <a:ext cx="152400" cy="109537"/>
          </a:xfrm>
          <a:custGeom>
            <a:gdLst>
              <a:gd fmla="*/ 0 w 40" name="T0"/>
              <a:gd fmla="*/ 18886 h 29" name="T1"/>
              <a:gd fmla="*/ 38100 w 40" name="T2"/>
              <a:gd fmla="*/ 105760 h 29" name="T3"/>
              <a:gd fmla="*/ 144780 w 40" name="T4"/>
              <a:gd fmla="*/ 94428 h 29" name="T5"/>
              <a:gd fmla="*/ 118110 w 40" name="T6"/>
              <a:gd fmla="*/ 0 h 29" name="T7"/>
              <a:gd fmla="*/ 0 w 40" name="T8"/>
              <a:gd fmla="*/ 18886 h 2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0" name="T15"/>
              <a:gd fmla="*/ 0 h 29" name="T16"/>
              <a:gd fmla="*/ 40 w 40" name="T17"/>
              <a:gd fmla="*/ 29 h 2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" w="40">
                <a:moveTo>
                  <a:pt x="0" y="5"/>
                </a:moveTo>
                <a:cubicBezTo>
                  <a:pt x="0" y="5"/>
                  <a:pt x="7" y="28"/>
                  <a:pt x="10" y="28"/>
                </a:cubicBezTo>
                <a:cubicBezTo>
                  <a:pt x="14" y="29"/>
                  <a:pt x="36" y="28"/>
                  <a:pt x="38" y="25"/>
                </a:cubicBezTo>
                <a:cubicBezTo>
                  <a:pt x="40" y="22"/>
                  <a:pt x="31" y="0"/>
                  <a:pt x="31" y="0"/>
                </a:cubicBezTo>
                <a:lnTo>
                  <a:pt x="0" y="5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4" name="Freeform 172"/>
          <p:cNvSpPr>
            <a:spLocks noChangeArrowheads="1"/>
          </p:cNvSpPr>
          <p:nvPr/>
        </p:nvSpPr>
        <p:spPr bwMode="auto">
          <a:xfrm>
            <a:off x="10823575" y="1801813"/>
            <a:ext cx="925513" cy="538162"/>
          </a:xfrm>
          <a:custGeom>
            <a:gdLst>
              <a:gd fmla="*/ 3778 w 245" name="T0"/>
              <a:gd fmla="*/ 538162 h 143" name="T1"/>
              <a:gd fmla="*/ 3778 w 245" name="T2"/>
              <a:gd fmla="*/ 259673 h 143" name="T3"/>
              <a:gd fmla="*/ 71774 w 245" name="T4"/>
              <a:gd fmla="*/ 214512 h 143" name="T5"/>
              <a:gd fmla="*/ 151104 w 245" name="T6"/>
              <a:gd fmla="*/ 60214 h 143" name="T7"/>
              <a:gd fmla="*/ 585529 w 245" name="T8"/>
              <a:gd fmla="*/ 11290 h 143" name="T9"/>
              <a:gd fmla="*/ 812185 w 245" name="T10"/>
              <a:gd fmla="*/ 210749 h 143" name="T11"/>
              <a:gd fmla="*/ 899070 w 245" name="T12"/>
              <a:gd fmla="*/ 274726 h 143" name="T13"/>
              <a:gd fmla="*/ 914180 w 245" name="T14"/>
              <a:gd fmla="*/ 526872 h 143" name="T15"/>
              <a:gd fmla="*/ 3778 w 245" name="T16"/>
              <a:gd fmla="*/ 538162 h 14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45" name="T27"/>
              <a:gd fmla="*/ 0 h 143" name="T28"/>
              <a:gd fmla="*/ 245 w 245" name="T29"/>
              <a:gd fmla="*/ 143 h 14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43" w="245">
                <a:moveTo>
                  <a:pt x="1" y="143"/>
                </a:moveTo>
                <a:cubicBezTo>
                  <a:pt x="1" y="143"/>
                  <a:pt x="0" y="78"/>
                  <a:pt x="1" y="69"/>
                </a:cubicBezTo>
                <a:cubicBezTo>
                  <a:pt x="2" y="61"/>
                  <a:pt x="8" y="53"/>
                  <a:pt x="19" y="57"/>
                </a:cubicBezTo>
                <a:cubicBezTo>
                  <a:pt x="19" y="57"/>
                  <a:pt x="12" y="30"/>
                  <a:pt x="40" y="16"/>
                </a:cubicBezTo>
                <a:cubicBezTo>
                  <a:pt x="67" y="2"/>
                  <a:pt x="125" y="0"/>
                  <a:pt x="155" y="3"/>
                </a:cubicBezTo>
                <a:cubicBezTo>
                  <a:pt x="210" y="9"/>
                  <a:pt x="212" y="27"/>
                  <a:pt x="215" y="56"/>
                </a:cubicBezTo>
                <a:cubicBezTo>
                  <a:pt x="215" y="56"/>
                  <a:pt x="230" y="49"/>
                  <a:pt x="238" y="73"/>
                </a:cubicBezTo>
                <a:cubicBezTo>
                  <a:pt x="245" y="98"/>
                  <a:pt x="242" y="140"/>
                  <a:pt x="242" y="140"/>
                </a:cubicBezTo>
                <a:lnTo>
                  <a:pt x="1" y="143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5" name="Freeform 173"/>
          <p:cNvSpPr>
            <a:spLocks noChangeArrowheads="1"/>
          </p:cNvSpPr>
          <p:nvPr/>
        </p:nvSpPr>
        <p:spPr bwMode="auto">
          <a:xfrm>
            <a:off x="10864850" y="1944688"/>
            <a:ext cx="839788" cy="793750"/>
          </a:xfrm>
          <a:custGeom>
            <a:gdLst>
              <a:gd fmla="*/ 839788 w 222" name="T0"/>
              <a:gd fmla="*/ 406280 h 211" name="T1"/>
              <a:gd fmla="*/ 431242 w 222" name="T2"/>
              <a:gd fmla="*/ 793750 h 211" name="T3"/>
              <a:gd fmla="*/ 0 w 222" name="T4"/>
              <a:gd fmla="*/ 406280 h 211" name="T5"/>
              <a:gd fmla="*/ 272364 w 222" name="T6"/>
              <a:gd fmla="*/ 18809 h 211" name="T7"/>
              <a:gd fmla="*/ 419894 w 222" name="T8"/>
              <a:gd fmla="*/ 60190 h 211" name="T9"/>
              <a:gd fmla="*/ 552293 w 222" name="T10"/>
              <a:gd fmla="*/ 11286 h 211" name="T11"/>
              <a:gd fmla="*/ 839788 w 222" name="T12"/>
              <a:gd fmla="*/ 406280 h 211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2" name="T21"/>
              <a:gd fmla="*/ 0 h 211" name="T22"/>
              <a:gd fmla="*/ 222 w 222" name="T23"/>
              <a:gd fmla="*/ 211 h 211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211" w="221">
                <a:moveTo>
                  <a:pt x="222" y="108"/>
                </a:moveTo>
                <a:cubicBezTo>
                  <a:pt x="222" y="167"/>
                  <a:pt x="183" y="211"/>
                  <a:pt x="114" y="211"/>
                </a:cubicBezTo>
                <a:cubicBezTo>
                  <a:pt x="40" y="211"/>
                  <a:pt x="0" y="176"/>
                  <a:pt x="0" y="108"/>
                </a:cubicBezTo>
                <a:cubicBezTo>
                  <a:pt x="0" y="57"/>
                  <a:pt x="32" y="20"/>
                  <a:pt x="72" y="5"/>
                </a:cubicBezTo>
                <a:cubicBezTo>
                  <a:pt x="86" y="0"/>
                  <a:pt x="111" y="16"/>
                  <a:pt x="111" y="16"/>
                </a:cubicBezTo>
                <a:cubicBezTo>
                  <a:pt x="111" y="16"/>
                  <a:pt x="135" y="0"/>
                  <a:pt x="146" y="3"/>
                </a:cubicBezTo>
                <a:cubicBezTo>
                  <a:pt x="188" y="19"/>
                  <a:pt x="222" y="62"/>
                  <a:pt x="222" y="108"/>
                </a:cubicBezTo>
                <a:close/>
              </a:path>
            </a:pathLst>
          </a:custGeom>
          <a:solidFill>
            <a:srgbClr val="DCA275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6" name="Oval 174"/>
          <p:cNvSpPr>
            <a:spLocks noChangeArrowheads="1"/>
          </p:cNvSpPr>
          <p:nvPr/>
        </p:nvSpPr>
        <p:spPr bwMode="auto">
          <a:xfrm>
            <a:off x="10788650" y="2282825"/>
            <a:ext cx="117475" cy="112713"/>
          </a:xfrm>
          <a:prstGeom prst="ellipse">
            <a:avLst/>
          </a:prstGeom>
          <a:solidFill>
            <a:srgbClr val="DCA27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97" name="Oval 175"/>
          <p:cNvSpPr>
            <a:spLocks noChangeArrowheads="1"/>
          </p:cNvSpPr>
          <p:nvPr/>
        </p:nvSpPr>
        <p:spPr bwMode="auto">
          <a:xfrm>
            <a:off x="11658600" y="2282825"/>
            <a:ext cx="125413" cy="120650"/>
          </a:xfrm>
          <a:prstGeom prst="ellipse">
            <a:avLst/>
          </a:prstGeom>
          <a:solidFill>
            <a:srgbClr val="DCA27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398" name="Freeform 176"/>
          <p:cNvSpPr>
            <a:spLocks noChangeArrowheads="1"/>
          </p:cNvSpPr>
          <p:nvPr/>
        </p:nvSpPr>
        <p:spPr bwMode="auto">
          <a:xfrm>
            <a:off x="10856913" y="2387600"/>
            <a:ext cx="881062" cy="331788"/>
          </a:xfrm>
          <a:custGeom>
            <a:gdLst>
              <a:gd fmla="*/ 0 w 233" name="T0"/>
              <a:gd fmla="*/ 11311 h 88" name="T1"/>
              <a:gd fmla="*/ 15126 w 233" name="T2"/>
              <a:gd fmla="*/ 0 h 88" name="T3"/>
              <a:gd fmla="*/ 170162 w 233" name="T4"/>
              <a:gd fmla="*/ 124421 h 88" name="T5"/>
              <a:gd fmla="*/ 230664 w 233" name="T6"/>
              <a:gd fmla="*/ 60325 h 88" name="T7"/>
              <a:gd fmla="*/ 642835 w 233" name="T8"/>
              <a:gd fmla="*/ 49014 h 88" name="T9"/>
              <a:gd fmla="*/ 707118 w 233" name="T10"/>
              <a:gd fmla="*/ 105569 h 88" name="T11"/>
              <a:gd fmla="*/ 843248 w 233" name="T12"/>
              <a:gd fmla="*/ 0 h 88" name="T13"/>
              <a:gd fmla="*/ 862155 w 233" name="T14"/>
              <a:gd fmla="*/ 15081 h 88" name="T15"/>
              <a:gd fmla="*/ 816779 w 233" name="T16"/>
              <a:gd fmla="*/ 260152 h 88" name="T17"/>
              <a:gd fmla="*/ 646616 w 233" name="T18"/>
              <a:gd fmla="*/ 312936 h 88" name="T19"/>
              <a:gd fmla="*/ 650398 w 233" name="T20"/>
              <a:gd fmla="*/ 214908 h 88" name="T21"/>
              <a:gd fmla="*/ 597458 w 233" name="T22"/>
              <a:gd fmla="*/ 98028 h 88" name="T23"/>
              <a:gd fmla="*/ 298729 w 233" name="T24"/>
              <a:gd fmla="*/ 139502 h 88" name="T25"/>
              <a:gd fmla="*/ 272260 w 233" name="T26"/>
              <a:gd fmla="*/ 331788 h 88" name="T27"/>
              <a:gd fmla="*/ 56721 w 233" name="T28"/>
              <a:gd fmla="*/ 245071 h 88" name="T29"/>
              <a:gd fmla="*/ 0 w 233" name="T30"/>
              <a:gd fmla="*/ 11311 h 88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233" name="T48"/>
              <a:gd fmla="*/ 0 h 88" name="T49"/>
              <a:gd fmla="*/ 233 w 233" name="T50"/>
              <a:gd fmla="*/ 88 h 88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88" w="233">
                <a:moveTo>
                  <a:pt x="0" y="3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32" y="33"/>
                  <a:pt x="45" y="33"/>
                </a:cubicBezTo>
                <a:cubicBezTo>
                  <a:pt x="63" y="32"/>
                  <a:pt x="53" y="18"/>
                  <a:pt x="61" y="16"/>
                </a:cubicBezTo>
                <a:cubicBezTo>
                  <a:pt x="68" y="15"/>
                  <a:pt x="165" y="6"/>
                  <a:pt x="170" y="13"/>
                </a:cubicBezTo>
                <a:cubicBezTo>
                  <a:pt x="175" y="19"/>
                  <a:pt x="177" y="30"/>
                  <a:pt x="187" y="28"/>
                </a:cubicBezTo>
                <a:cubicBezTo>
                  <a:pt x="202" y="26"/>
                  <a:pt x="217" y="29"/>
                  <a:pt x="223" y="0"/>
                </a:cubicBezTo>
                <a:cubicBezTo>
                  <a:pt x="228" y="4"/>
                  <a:pt x="228" y="4"/>
                  <a:pt x="228" y="4"/>
                </a:cubicBezTo>
                <a:cubicBezTo>
                  <a:pt x="228" y="4"/>
                  <a:pt x="233" y="57"/>
                  <a:pt x="216" y="69"/>
                </a:cubicBezTo>
                <a:cubicBezTo>
                  <a:pt x="199" y="80"/>
                  <a:pt x="171" y="83"/>
                  <a:pt x="171" y="83"/>
                </a:cubicBezTo>
                <a:cubicBezTo>
                  <a:pt x="172" y="57"/>
                  <a:pt x="172" y="57"/>
                  <a:pt x="172" y="57"/>
                </a:cubicBezTo>
                <a:cubicBezTo>
                  <a:pt x="172" y="57"/>
                  <a:pt x="172" y="28"/>
                  <a:pt x="158" y="26"/>
                </a:cubicBezTo>
                <a:cubicBezTo>
                  <a:pt x="143" y="24"/>
                  <a:pt x="86" y="21"/>
                  <a:pt x="79" y="37"/>
                </a:cubicBezTo>
                <a:cubicBezTo>
                  <a:pt x="71" y="53"/>
                  <a:pt x="72" y="88"/>
                  <a:pt x="72" y="88"/>
                </a:cubicBezTo>
                <a:cubicBezTo>
                  <a:pt x="72" y="88"/>
                  <a:pt x="29" y="88"/>
                  <a:pt x="15" y="65"/>
                </a:cubicBezTo>
                <a:cubicBezTo>
                  <a:pt x="2" y="41"/>
                  <a:pt x="0" y="3"/>
                  <a:pt x="0" y="3"/>
                </a:cubicBezTo>
                <a:close/>
              </a:path>
            </a:pathLst>
          </a:custGeom>
          <a:solidFill>
            <a:srgbClr val="3030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399" name="Freeform 177"/>
          <p:cNvSpPr>
            <a:spLocks noChangeArrowheads="1"/>
          </p:cNvSpPr>
          <p:nvPr/>
        </p:nvSpPr>
        <p:spPr bwMode="auto">
          <a:xfrm>
            <a:off x="11209338" y="2312988"/>
            <a:ext cx="184150" cy="63500"/>
          </a:xfrm>
          <a:custGeom>
            <a:gdLst>
              <a:gd fmla="*/ 184150 w 49" name="T0"/>
              <a:gd fmla="*/ 33618 h 17" name="T1"/>
              <a:gd fmla="*/ 150327 w 49" name="T2"/>
              <a:gd fmla="*/ 63500 h 17" name="T3"/>
              <a:gd fmla="*/ 30065 w 49" name="T4"/>
              <a:gd fmla="*/ 63500 h 17" name="T5"/>
              <a:gd fmla="*/ 0 w 49" name="T6"/>
              <a:gd fmla="*/ 33618 h 17" name="T7"/>
              <a:gd fmla="*/ 0 w 49" name="T8"/>
              <a:gd fmla="*/ 33618 h 17" name="T9"/>
              <a:gd fmla="*/ 30065 w 49" name="T10"/>
              <a:gd fmla="*/ 0 h 17" name="T11"/>
              <a:gd fmla="*/ 150327 w 49" name="T12"/>
              <a:gd fmla="*/ 0 h 17" name="T13"/>
              <a:gd fmla="*/ 184150 w 49" name="T14"/>
              <a:gd fmla="*/ 33618 h 17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49" name="T24"/>
              <a:gd fmla="*/ 0 h 17" name="T25"/>
              <a:gd fmla="*/ 49 w 49" name="T26"/>
              <a:gd fmla="*/ 17 h 17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7" w="49">
                <a:moveTo>
                  <a:pt x="49" y="9"/>
                </a:moveTo>
                <a:cubicBezTo>
                  <a:pt x="49" y="14"/>
                  <a:pt x="45" y="17"/>
                  <a:pt x="40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4" y="17"/>
                  <a:pt x="0" y="14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4" y="0"/>
                  <a:pt x="8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5" y="0"/>
                  <a:pt x="49" y="4"/>
                  <a:pt x="49" y="9"/>
                </a:cubicBezTo>
                <a:close/>
              </a:path>
            </a:pathLst>
          </a:custGeom>
          <a:solidFill>
            <a:srgbClr val="CE936B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400" name="Oval 178"/>
          <p:cNvSpPr>
            <a:spLocks noChangeArrowheads="1"/>
          </p:cNvSpPr>
          <p:nvPr/>
        </p:nvSpPr>
        <p:spPr bwMode="auto">
          <a:xfrm>
            <a:off x="11023600" y="2200275"/>
            <a:ext cx="101600" cy="123825"/>
          </a:xfrm>
          <a:prstGeom prst="ellipse">
            <a:avLst/>
          </a:prstGeom>
          <a:solidFill>
            <a:srgbClr val="30303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401" name="Oval 179"/>
          <p:cNvSpPr>
            <a:spLocks noChangeArrowheads="1"/>
          </p:cNvSpPr>
          <p:nvPr/>
        </p:nvSpPr>
        <p:spPr bwMode="auto">
          <a:xfrm>
            <a:off x="11469688" y="2200275"/>
            <a:ext cx="101600" cy="123825"/>
          </a:xfrm>
          <a:prstGeom prst="ellipse">
            <a:avLst/>
          </a:prstGeom>
          <a:solidFill>
            <a:srgbClr val="30303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ea charset="-122" panose="020b0503020204020204" pitchFamily="34" typeface="微软雅黑"/>
              <a:sym charset="0" panose="020f0502020204030204" pitchFamily="34" typeface="Calibri"/>
            </a:endParaRPr>
          </a:p>
        </p:txBody>
      </p:sp>
      <p:sp>
        <p:nvSpPr>
          <p:cNvPr id="10402" name="Freeform 180"/>
          <p:cNvSpPr>
            <a:spLocks noChangeArrowheads="1"/>
          </p:cNvSpPr>
          <p:nvPr/>
        </p:nvSpPr>
        <p:spPr bwMode="auto">
          <a:xfrm>
            <a:off x="11185525" y="2568575"/>
            <a:ext cx="242888" cy="79375"/>
          </a:xfrm>
          <a:custGeom>
            <a:gdLst>
              <a:gd fmla="*/ 45542 w 64" name="T0"/>
              <a:gd fmla="*/ 79375 h 21" name="T1"/>
              <a:gd fmla="*/ 7590 w 64" name="T2"/>
              <a:gd fmla="*/ 79375 h 21" name="T3"/>
              <a:gd fmla="*/ 0 w 64" name="T4"/>
              <a:gd fmla="*/ 71815 h 21" name="T5"/>
              <a:gd fmla="*/ 7590 w 64" name="T6"/>
              <a:gd fmla="*/ 64256 h 21" name="T7"/>
              <a:gd fmla="*/ 227708 w 64" name="T8"/>
              <a:gd fmla="*/ 3780 h 21" name="T9"/>
              <a:gd fmla="*/ 239093 w 64" name="T10"/>
              <a:gd fmla="*/ 3780 h 21" name="T11"/>
              <a:gd fmla="*/ 239093 w 64" name="T12"/>
              <a:gd fmla="*/ 11339 h 21" name="T13"/>
              <a:gd fmla="*/ 45542 w 64" name="T14"/>
              <a:gd fmla="*/ 79375 h 2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64" name="T24"/>
              <a:gd fmla="*/ 0 h 21" name="T25"/>
              <a:gd fmla="*/ 64 w 64" name="T26"/>
              <a:gd fmla="*/ 21 h 2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" w="64">
                <a:moveTo>
                  <a:pt x="12" y="21"/>
                </a:moveTo>
                <a:cubicBezTo>
                  <a:pt x="6" y="21"/>
                  <a:pt x="2" y="21"/>
                  <a:pt x="2" y="21"/>
                </a:cubicBezTo>
                <a:cubicBezTo>
                  <a:pt x="1" y="21"/>
                  <a:pt x="0" y="20"/>
                  <a:pt x="0" y="19"/>
                </a:cubicBezTo>
                <a:cubicBezTo>
                  <a:pt x="0" y="18"/>
                  <a:pt x="1" y="17"/>
                  <a:pt x="2" y="17"/>
                </a:cubicBezTo>
                <a:cubicBezTo>
                  <a:pt x="2" y="17"/>
                  <a:pt x="46" y="21"/>
                  <a:pt x="60" y="1"/>
                </a:cubicBezTo>
                <a:cubicBezTo>
                  <a:pt x="61" y="0"/>
                  <a:pt x="62" y="0"/>
                  <a:pt x="63" y="1"/>
                </a:cubicBezTo>
                <a:cubicBezTo>
                  <a:pt x="64" y="1"/>
                  <a:pt x="64" y="2"/>
                  <a:pt x="63" y="3"/>
                </a:cubicBezTo>
                <a:cubicBezTo>
                  <a:pt x="52" y="19"/>
                  <a:pt x="26" y="21"/>
                  <a:pt x="12" y="21"/>
                </a:cubicBezTo>
                <a:close/>
              </a:path>
            </a:pathLst>
          </a:custGeom>
          <a:solidFill>
            <a:srgbClr val="303030"/>
          </a:solidFill>
          <a:ln>
            <a:noFill/>
          </a:ln>
          <a:extLs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403" name="文本框 183"/>
          <p:cNvSpPr>
            <a:spLocks noChangeArrowheads="1"/>
          </p:cNvSpPr>
          <p:nvPr/>
        </p:nvSpPr>
        <p:spPr bwMode="auto">
          <a:xfrm>
            <a:off x="4321175" y="311150"/>
            <a:ext cx="3711575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rgbClr val="7DD6E6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赠送卡通人物</a:t>
            </a:r>
          </a:p>
          <a:p>
            <a:pPr algn="ctr" eaLnBrk="1" hangingPunct="1"/>
            <a:r>
              <a:rPr altLang="en-US" lang="zh-CN" sz="3600">
                <a:solidFill>
                  <a:srgbClr val="7DD6E6"/>
                </a:solidFill>
                <a:latin charset="0" panose="020f0502020204030204" pitchFamily="34" typeface="Calibri"/>
                <a:ea charset="-122" panose="020b0503020204020204" pitchFamily="34" typeface="微软雅黑"/>
                <a:sym charset="0" panose="020f0502020204030204" pitchFamily="34" typeface="Calibri"/>
              </a:rPr>
              <a:t> 矢量（小心别打散了哦）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微软雅黑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B0604020202020204" pitchFamily="34" typeface="Arial"/>
            <a:ea charset="-122" panose="02010600030101010101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B0604020202020204" pitchFamily="34" typeface="Arial"/>
            <a:ea charset="-122" panose="02010600030101010101" pitchFamily="2" typeface="宋体"/>
          </a:defRPr>
        </a:defPPr>
      </a:lstStyle>
    </a:ln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34</Paragraphs>
  <Slides>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5">
      <vt:lpstr>Arial</vt:lpstr>
      <vt:lpstr>微软雅黑</vt:lpstr>
      <vt:lpstr>Calibri</vt:lpstr>
      <vt:lpstr>Calibri Light</vt:lpstr>
      <vt:lpstr>宋体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2021-08-22T11:51:26Z</dcterms:created>
  <cp:lastPrinted>2021-08-22T11:51:26Z</cp:lastPrinted>
  <dcterms:modified xsi:type="dcterms:W3CDTF">2021-08-22T05:36:52Z</dcterms:modified>
  <cp:revision>1</cp:revision>
</cp:coreProperties>
</file>